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26"/>
  </p:notesMasterIdLst>
  <p:sldIdLst>
    <p:sldId id="385" r:id="rId2"/>
    <p:sldId id="359" r:id="rId3"/>
    <p:sldId id="360" r:id="rId4"/>
    <p:sldId id="419" r:id="rId5"/>
    <p:sldId id="398" r:id="rId6"/>
    <p:sldId id="440" r:id="rId7"/>
    <p:sldId id="449" r:id="rId8"/>
    <p:sldId id="365" r:id="rId9"/>
    <p:sldId id="432" r:id="rId10"/>
    <p:sldId id="441" r:id="rId11"/>
    <p:sldId id="443" r:id="rId12"/>
    <p:sldId id="442" r:id="rId13"/>
    <p:sldId id="366" r:id="rId14"/>
    <p:sldId id="444" r:id="rId15"/>
    <p:sldId id="409" r:id="rId16"/>
    <p:sldId id="434" r:id="rId17"/>
    <p:sldId id="399" r:id="rId18"/>
    <p:sldId id="445" r:id="rId19"/>
    <p:sldId id="367" r:id="rId20"/>
    <p:sldId id="447" r:id="rId21"/>
    <p:sldId id="424" r:id="rId22"/>
    <p:sldId id="446" r:id="rId23"/>
    <p:sldId id="448" r:id="rId24"/>
    <p:sldId id="450" r:id="rId25"/>
  </p:sldIdLst>
  <p:sldSz cx="9144000" cy="51450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B8357"/>
    <a:srgbClr val="44DC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7" autoAdjust="0"/>
    <p:restoredTop sz="84987" autoAdjust="0"/>
  </p:normalViewPr>
  <p:slideViewPr>
    <p:cSldViewPr snapToGrid="0">
      <p:cViewPr varScale="1">
        <p:scale>
          <a:sx n="116" d="100"/>
          <a:sy n="116" d="100"/>
        </p:scale>
        <p:origin x="396" y="90"/>
      </p:cViewPr>
      <p:guideLst>
        <p:guide orient="horz" pos="1620"/>
        <p:guide pos="2880"/>
      </p:guideLst>
    </p:cSldViewPr>
  </p:slideViewPr>
  <p:notesTextViewPr>
    <p:cViewPr>
      <p:scale>
        <a:sx n="1" d="1"/>
        <a:sy n="1" d="1"/>
      </p:scale>
      <p:origin x="0" y="0"/>
    </p:cViewPr>
  </p:notesTextViewPr>
  <p:sorterViewPr>
    <p:cViewPr>
      <p:scale>
        <a:sx n="48" d="100"/>
        <a:sy n="48"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0B6987-C615-493E-A58C-819B30F31541}" type="datetimeFigureOut">
              <a:rPr lang="zh-CN" altLang="en-US" smtClean="0"/>
              <a:pPr/>
              <a:t>2017/11/13</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81195B-83DD-40CD-B552-C649BE2EA051}" type="slidenum">
              <a:rPr lang="zh-CN" altLang="en-US" smtClean="0"/>
              <a:pPr/>
              <a:t>‹#›</a:t>
            </a:fld>
            <a:endParaRPr lang="zh-CN" altLang="en-US"/>
          </a:p>
        </p:txBody>
      </p:sp>
    </p:spTree>
    <p:extLst>
      <p:ext uri="{BB962C8B-B14F-4D97-AF65-F5344CB8AC3E}">
        <p14:creationId xmlns:p14="http://schemas.microsoft.com/office/powerpoint/2010/main" val="2799977474"/>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81195B-83DD-40CD-B552-C649BE2EA051}" type="slidenum">
              <a:rPr lang="zh-CN" altLang="en-US" smtClean="0"/>
              <a:pPr/>
              <a:t>1</a:t>
            </a:fld>
            <a:endParaRPr lang="zh-CN" altLang="en-US"/>
          </a:p>
        </p:txBody>
      </p:sp>
    </p:spTree>
    <p:extLst>
      <p:ext uri="{BB962C8B-B14F-4D97-AF65-F5344CB8AC3E}">
        <p14:creationId xmlns:p14="http://schemas.microsoft.com/office/powerpoint/2010/main" val="23569483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81195B-83DD-40CD-B552-C649BE2EA051}" type="slidenum">
              <a:rPr lang="zh-CN" altLang="en-US" smtClean="0"/>
              <a:pPr/>
              <a:t>2</a:t>
            </a:fld>
            <a:endParaRPr lang="zh-CN" altLang="en-US"/>
          </a:p>
        </p:txBody>
      </p:sp>
    </p:spTree>
    <p:extLst>
      <p:ext uri="{BB962C8B-B14F-4D97-AF65-F5344CB8AC3E}">
        <p14:creationId xmlns:p14="http://schemas.microsoft.com/office/powerpoint/2010/main" val="32833879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81195B-83DD-40CD-B552-C649BE2EA051}" type="slidenum">
              <a:rPr lang="zh-CN" altLang="en-US" smtClean="0"/>
              <a:pPr/>
              <a:t>3</a:t>
            </a:fld>
            <a:endParaRPr lang="zh-CN" altLang="en-US"/>
          </a:p>
        </p:txBody>
      </p:sp>
    </p:spTree>
    <p:extLst>
      <p:ext uri="{BB962C8B-B14F-4D97-AF65-F5344CB8AC3E}">
        <p14:creationId xmlns:p14="http://schemas.microsoft.com/office/powerpoint/2010/main" val="33652014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幻灯片图像占位符 1"/>
          <p:cNvSpPr>
            <a:spLocks noGrp="1" noRot="1" noChangeAspect="1" noTextEdit="1"/>
          </p:cNvSpPr>
          <p:nvPr>
            <p:ph type="sldImg"/>
          </p:nvPr>
        </p:nvSpPr>
        <p:spPr bwMode="auto">
          <a:noFill/>
          <a:ln>
            <a:solidFill>
              <a:srgbClr val="000000"/>
            </a:solidFill>
            <a:miter lim="800000"/>
            <a:headEnd/>
            <a:tailEnd/>
          </a:ln>
        </p:spPr>
      </p:sp>
      <p:sp>
        <p:nvSpPr>
          <p:cNvPr id="44035"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44036"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eaLnBrk="0" hangingPunct="0">
              <a:buFont typeface="Arial" pitchFamily="34" charset="0"/>
              <a:buNone/>
            </a:pPr>
            <a:fld id="{5605F074-3A63-474C-9873-747FAEAEE24E}" type="slidenum">
              <a:rPr lang="zh-CN" altLang="en-US" sz="1200">
                <a:latin typeface="Calibri" pitchFamily="34" charset="0"/>
              </a:rPr>
              <a:pPr algn="r" eaLnBrk="0" hangingPunct="0">
                <a:buFont typeface="Arial" pitchFamily="34" charset="0"/>
                <a:buNone/>
              </a:pPr>
              <a:t>4</a:t>
            </a:fld>
            <a:endParaRPr lang="en-US" altLang="zh-CN" sz="1200">
              <a:latin typeface="Calibri" pitchFamily="34" charset="0"/>
            </a:endParaRPr>
          </a:p>
        </p:txBody>
      </p:sp>
    </p:spTree>
    <p:extLst>
      <p:ext uri="{BB962C8B-B14F-4D97-AF65-F5344CB8AC3E}">
        <p14:creationId xmlns:p14="http://schemas.microsoft.com/office/powerpoint/2010/main" val="18918099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BDA1F3-D151-4F6F-82BE-EE6597A71BB2}" type="slidenum">
              <a:rPr lang="zh-CN" altLang="en-US" smtClean="0"/>
              <a:pPr/>
              <a:t>5</a:t>
            </a:fld>
            <a:endParaRPr lang="zh-CN" altLang="en-US"/>
          </a:p>
        </p:txBody>
      </p:sp>
    </p:spTree>
    <p:extLst>
      <p:ext uri="{BB962C8B-B14F-4D97-AF65-F5344CB8AC3E}">
        <p14:creationId xmlns:p14="http://schemas.microsoft.com/office/powerpoint/2010/main" val="22354479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4C25CC-09EF-4EB7-A235-1C555322F0EF}" type="slidenum">
              <a:rPr lang="zh-CN" altLang="en-US" smtClean="0"/>
              <a:pPr/>
              <a:t>6</a:t>
            </a:fld>
            <a:endParaRPr lang="zh-CN" altLang="en-US"/>
          </a:p>
        </p:txBody>
      </p:sp>
    </p:spTree>
    <p:extLst>
      <p:ext uri="{BB962C8B-B14F-4D97-AF65-F5344CB8AC3E}">
        <p14:creationId xmlns:p14="http://schemas.microsoft.com/office/powerpoint/2010/main" val="11208433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6DCB15-CFF4-4A5A-A7DC-E722F6C90312}" type="slidenum">
              <a:rPr lang="zh-CN" altLang="en-US" smtClean="0"/>
              <a:pPr/>
              <a:t>7</a:t>
            </a:fld>
            <a:endParaRPr lang="zh-CN" altLang="en-US"/>
          </a:p>
        </p:txBody>
      </p:sp>
    </p:spTree>
    <p:extLst>
      <p:ext uri="{BB962C8B-B14F-4D97-AF65-F5344CB8AC3E}">
        <p14:creationId xmlns:p14="http://schemas.microsoft.com/office/powerpoint/2010/main" val="16623263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81195B-83DD-40CD-B552-C649BE2EA051}" type="slidenum">
              <a:rPr lang="zh-CN" altLang="en-US" smtClean="0"/>
              <a:pPr/>
              <a:t>8</a:t>
            </a:fld>
            <a:endParaRPr lang="zh-CN" altLang="en-US"/>
          </a:p>
        </p:txBody>
      </p:sp>
    </p:spTree>
    <p:extLst>
      <p:ext uri="{BB962C8B-B14F-4D97-AF65-F5344CB8AC3E}">
        <p14:creationId xmlns:p14="http://schemas.microsoft.com/office/powerpoint/2010/main" val="13359481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EB0147-15CD-4249-B4BC-D92A282CE29B}" type="slidenum">
              <a:rPr lang="zh-CN" altLang="en-US" smtClean="0"/>
              <a:t>9</a:t>
            </a:fld>
            <a:endParaRPr lang="zh-CN" altLang="en-US"/>
          </a:p>
        </p:txBody>
      </p:sp>
    </p:spTree>
    <p:extLst>
      <p:ext uri="{BB962C8B-B14F-4D97-AF65-F5344CB8AC3E}">
        <p14:creationId xmlns:p14="http://schemas.microsoft.com/office/powerpoint/2010/main" val="25419693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C38524-3F61-4462-B6D3-EE3A24EAF0E2}" type="slidenum">
              <a:rPr lang="zh-CN" altLang="en-US" smtClean="0"/>
              <a:t>10</a:t>
            </a:fld>
            <a:endParaRPr lang="zh-CN" altLang="en-US"/>
          </a:p>
        </p:txBody>
      </p:sp>
    </p:spTree>
    <p:extLst>
      <p:ext uri="{BB962C8B-B14F-4D97-AF65-F5344CB8AC3E}">
        <p14:creationId xmlns:p14="http://schemas.microsoft.com/office/powerpoint/2010/main" val="8510894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C38524-3F61-4462-B6D3-EE3A24EAF0E2}" type="slidenum">
              <a:rPr lang="zh-CN" altLang="en-US" smtClean="0"/>
              <a:t>12</a:t>
            </a:fld>
            <a:endParaRPr lang="zh-CN" altLang="en-US"/>
          </a:p>
        </p:txBody>
      </p:sp>
    </p:spTree>
    <p:extLst>
      <p:ext uri="{BB962C8B-B14F-4D97-AF65-F5344CB8AC3E}">
        <p14:creationId xmlns:p14="http://schemas.microsoft.com/office/powerpoint/2010/main" val="22430651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81195B-83DD-40CD-B552-C649BE2EA051}" type="slidenum">
              <a:rPr lang="zh-CN" altLang="en-US" smtClean="0"/>
              <a:pPr/>
              <a:t>13</a:t>
            </a:fld>
            <a:endParaRPr lang="zh-CN" altLang="en-US"/>
          </a:p>
        </p:txBody>
      </p:sp>
    </p:spTree>
    <p:extLst>
      <p:ext uri="{BB962C8B-B14F-4D97-AF65-F5344CB8AC3E}">
        <p14:creationId xmlns:p14="http://schemas.microsoft.com/office/powerpoint/2010/main" val="36878401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14</a:t>
            </a:fld>
            <a:endParaRPr lang="zh-CN" altLang="en-US">
              <a:solidFill>
                <a:prstClr val="black"/>
              </a:solidFill>
            </a:endParaRPr>
          </a:p>
        </p:txBody>
      </p:sp>
    </p:spTree>
    <p:extLst>
      <p:ext uri="{BB962C8B-B14F-4D97-AF65-F5344CB8AC3E}">
        <p14:creationId xmlns:p14="http://schemas.microsoft.com/office/powerpoint/2010/main" val="9553050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066DFD-D77D-44AB-A44B-39D08D789409}" type="slidenum">
              <a:rPr lang="zh-CN" altLang="en-US" smtClean="0"/>
              <a:pPr/>
              <a:t>15</a:t>
            </a:fld>
            <a:endParaRPr lang="zh-CN" altLang="en-US"/>
          </a:p>
        </p:txBody>
      </p:sp>
    </p:spTree>
    <p:extLst>
      <p:ext uri="{BB962C8B-B14F-4D97-AF65-F5344CB8AC3E}">
        <p14:creationId xmlns:p14="http://schemas.microsoft.com/office/powerpoint/2010/main" val="32796793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BDA1F3-D151-4F6F-82BE-EE6597A71BB2}" type="slidenum">
              <a:rPr lang="zh-CN" altLang="en-US" smtClean="0"/>
              <a:pPr/>
              <a:t>17</a:t>
            </a:fld>
            <a:endParaRPr lang="zh-CN" altLang="en-US"/>
          </a:p>
        </p:txBody>
      </p:sp>
    </p:spTree>
    <p:extLst>
      <p:ext uri="{BB962C8B-B14F-4D97-AF65-F5344CB8AC3E}">
        <p14:creationId xmlns:p14="http://schemas.microsoft.com/office/powerpoint/2010/main" val="21801264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pPr/>
              <a:t>18</a:t>
            </a:fld>
            <a:endParaRPr lang="en-US" sz="1200">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35639658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81195B-83DD-40CD-B552-C649BE2EA051}" type="slidenum">
              <a:rPr lang="zh-CN" altLang="en-US" smtClean="0"/>
              <a:pPr/>
              <a:t>19</a:t>
            </a:fld>
            <a:endParaRPr lang="zh-CN" altLang="en-US"/>
          </a:p>
        </p:txBody>
      </p:sp>
    </p:spTree>
    <p:extLst>
      <p:ext uri="{BB962C8B-B14F-4D97-AF65-F5344CB8AC3E}">
        <p14:creationId xmlns:p14="http://schemas.microsoft.com/office/powerpoint/2010/main" val="16223749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AA47F99-6ADC-4C80-99B3-D41D132752F1}" type="slidenum">
              <a:rPr lang="zh-CN" altLang="en-US" smtClean="0"/>
              <a:pPr/>
              <a:t>20</a:t>
            </a:fld>
            <a:endParaRPr lang="zh-CN" altLang="en-US"/>
          </a:p>
        </p:txBody>
      </p:sp>
    </p:spTree>
    <p:extLst>
      <p:ext uri="{BB962C8B-B14F-4D97-AF65-F5344CB8AC3E}">
        <p14:creationId xmlns:p14="http://schemas.microsoft.com/office/powerpoint/2010/main" val="30687177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pPr/>
              <a:t>21</a:t>
            </a:fld>
            <a:endParaRPr lang="zh-CN" altLang="en-US"/>
          </a:p>
        </p:txBody>
      </p:sp>
    </p:spTree>
    <p:extLst>
      <p:ext uri="{BB962C8B-B14F-4D97-AF65-F5344CB8AC3E}">
        <p14:creationId xmlns:p14="http://schemas.microsoft.com/office/powerpoint/2010/main" val="26697890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pPr/>
              <a:t>22</a:t>
            </a:fld>
            <a:endParaRPr lang="zh-CN" altLang="en-US"/>
          </a:p>
        </p:txBody>
      </p:sp>
    </p:spTree>
    <p:extLst>
      <p:ext uri="{BB962C8B-B14F-4D97-AF65-F5344CB8AC3E}">
        <p14:creationId xmlns:p14="http://schemas.microsoft.com/office/powerpoint/2010/main" val="37698113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6DCB15-CFF4-4A5A-A7DC-E722F6C90312}" type="slidenum">
              <a:rPr lang="zh-CN" altLang="en-US" smtClean="0"/>
              <a:pPr/>
              <a:t>23</a:t>
            </a:fld>
            <a:endParaRPr lang="zh-CN" altLang="en-US"/>
          </a:p>
        </p:txBody>
      </p:sp>
    </p:spTree>
    <p:extLst>
      <p:ext uri="{BB962C8B-B14F-4D97-AF65-F5344CB8AC3E}">
        <p14:creationId xmlns:p14="http://schemas.microsoft.com/office/powerpoint/2010/main" val="11250715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81195B-83DD-40CD-B552-C649BE2EA051}" type="slidenum">
              <a:rPr lang="zh-CN" altLang="en-US" smtClean="0"/>
              <a:pPr/>
              <a:t>24</a:t>
            </a:fld>
            <a:endParaRPr lang="zh-CN" altLang="en-US"/>
          </a:p>
        </p:txBody>
      </p:sp>
    </p:spTree>
    <p:extLst>
      <p:ext uri="{BB962C8B-B14F-4D97-AF65-F5344CB8AC3E}">
        <p14:creationId xmlns:p14="http://schemas.microsoft.com/office/powerpoint/2010/main" val="24528306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2363"/>
            <a:ext cx="6858000" cy="124220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03E843A5-E55D-4A40-B5C2-476537EC4AD4}" type="datetimeFigureOut">
              <a:rPr lang="zh-CN" altLang="en-US" smtClean="0"/>
              <a:pPr/>
              <a:t>2017/11/13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4D845EF-EAA8-4820-87FA-4DECC3938AA1}" type="slidenum">
              <a:rPr lang="zh-CN" altLang="en-US" smtClean="0"/>
              <a:pPr/>
              <a:t>‹#›</a:t>
            </a:fld>
            <a:endParaRPr lang="zh-CN" altLang="en-US"/>
          </a:p>
        </p:txBody>
      </p:sp>
    </p:spTree>
    <p:extLst>
      <p:ext uri="{BB962C8B-B14F-4D97-AF65-F5344CB8AC3E}">
        <p14:creationId xmlns:p14="http://schemas.microsoft.com/office/powerpoint/2010/main" val="4284744397"/>
      </p:ext>
    </p:extLst>
  </p:cSld>
  <p:clrMapOvr>
    <a:masterClrMapping/>
  </p:clrMapOvr>
  <p:transition spd="slow" advClick="0" advTm="0">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03E843A5-E55D-4A40-B5C2-476537EC4AD4}" type="datetimeFigureOut">
              <a:rPr lang="zh-CN" altLang="en-US" smtClean="0"/>
              <a:pPr/>
              <a:t>2017/11/13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4D845EF-EAA8-4820-87FA-4DECC3938AA1}" type="slidenum">
              <a:rPr lang="zh-CN" altLang="en-US" smtClean="0"/>
              <a:pPr/>
              <a:t>‹#›</a:t>
            </a:fld>
            <a:endParaRPr lang="zh-CN" altLang="en-US"/>
          </a:p>
        </p:txBody>
      </p:sp>
    </p:spTree>
    <p:extLst>
      <p:ext uri="{BB962C8B-B14F-4D97-AF65-F5344CB8AC3E}">
        <p14:creationId xmlns:p14="http://schemas.microsoft.com/office/powerpoint/2010/main" val="3311572121"/>
      </p:ext>
    </p:extLst>
  </p:cSld>
  <p:clrMapOvr>
    <a:masterClrMapping/>
  </p:clrMapOvr>
  <p:transition spd="slow" advClick="0" advTm="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3160"/>
            <a:ext cx="7886700" cy="1125488"/>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03E843A5-E55D-4A40-B5C2-476537EC4AD4}" type="datetimeFigureOut">
              <a:rPr lang="zh-CN" altLang="en-US" smtClean="0"/>
              <a:pPr/>
              <a:t>2017/11/13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4D845EF-EAA8-4820-87FA-4DECC3938AA1}" type="slidenum">
              <a:rPr lang="zh-CN" altLang="en-US" smtClean="0"/>
              <a:pPr/>
              <a:t>‹#›</a:t>
            </a:fld>
            <a:endParaRPr lang="zh-CN" altLang="en-US"/>
          </a:p>
        </p:txBody>
      </p:sp>
    </p:spTree>
    <p:extLst>
      <p:ext uri="{BB962C8B-B14F-4D97-AF65-F5344CB8AC3E}">
        <p14:creationId xmlns:p14="http://schemas.microsoft.com/office/powerpoint/2010/main" val="415655338"/>
      </p:ext>
    </p:extLst>
  </p:cSld>
  <p:clrMapOvr>
    <a:masterClrMapping/>
  </p:clrMapOvr>
  <p:transition spd="slow" advClick="0" advTm="0">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03E843A5-E55D-4A40-B5C2-476537EC4AD4}" type="datetimeFigureOut">
              <a:rPr lang="zh-CN" altLang="en-US" smtClean="0"/>
              <a:pPr/>
              <a:t>2017/11/13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14D845EF-EAA8-4820-87FA-4DECC3938AA1}" type="slidenum">
              <a:rPr lang="zh-CN" altLang="en-US" smtClean="0"/>
              <a:pPr/>
              <a:t>‹#›</a:t>
            </a:fld>
            <a:endParaRPr lang="zh-CN" altLang="en-US"/>
          </a:p>
        </p:txBody>
      </p:sp>
    </p:spTree>
    <p:extLst>
      <p:ext uri="{BB962C8B-B14F-4D97-AF65-F5344CB8AC3E}">
        <p14:creationId xmlns:p14="http://schemas.microsoft.com/office/powerpoint/2010/main" val="604861252"/>
      </p:ext>
    </p:extLst>
  </p:cSld>
  <p:clrMapOvr>
    <a:masterClrMapping/>
  </p:clrMapOvr>
  <p:transition spd="slow" advClick="0" advTm="0">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1261"/>
            <a:ext cx="3868340"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p:nvPr>
        </p:nvSpPr>
        <p:spPr>
          <a:xfrm>
            <a:off x="629842" y="1879386"/>
            <a:ext cx="3868340"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1261"/>
            <a:ext cx="3887391"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p:nvPr>
        </p:nvSpPr>
        <p:spPr>
          <a:xfrm>
            <a:off x="4629150" y="1879386"/>
            <a:ext cx="3887391"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03E843A5-E55D-4A40-B5C2-476537EC4AD4}" type="datetimeFigureOut">
              <a:rPr lang="zh-CN" altLang="en-US" smtClean="0"/>
              <a:pPr/>
              <a:t>2017/11/13</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14D845EF-EAA8-4820-87FA-4DECC3938AA1}" type="slidenum">
              <a:rPr lang="zh-CN" altLang="en-US" smtClean="0"/>
              <a:pPr/>
              <a:t>‹#›</a:t>
            </a:fld>
            <a:endParaRPr lang="zh-CN" altLang="en-US"/>
          </a:p>
        </p:txBody>
      </p:sp>
    </p:spTree>
    <p:extLst>
      <p:ext uri="{BB962C8B-B14F-4D97-AF65-F5344CB8AC3E}">
        <p14:creationId xmlns:p14="http://schemas.microsoft.com/office/powerpoint/2010/main" val="3674967186"/>
      </p:ext>
    </p:extLst>
  </p:cSld>
  <p:clrMapOvr>
    <a:masterClrMapping/>
  </p:clrMapOvr>
  <p:transition spd="slow" advClick="0" advTm="0">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03E843A5-E55D-4A40-B5C2-476537EC4AD4}" type="datetimeFigureOut">
              <a:rPr lang="zh-CN" altLang="en-US" smtClean="0"/>
              <a:pPr/>
              <a:t>2017/11/13</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14D845EF-EAA8-4820-87FA-4DECC3938AA1}" type="slidenum">
              <a:rPr lang="zh-CN" altLang="en-US" smtClean="0"/>
              <a:pPr/>
              <a:t>‹#›</a:t>
            </a:fld>
            <a:endParaRPr lang="zh-CN" altLang="en-US"/>
          </a:p>
        </p:txBody>
      </p:sp>
    </p:spTree>
    <p:extLst>
      <p:ext uri="{BB962C8B-B14F-4D97-AF65-F5344CB8AC3E}">
        <p14:creationId xmlns:p14="http://schemas.microsoft.com/office/powerpoint/2010/main" val="2960765214"/>
      </p:ext>
    </p:extLst>
  </p:cSld>
  <p:clrMapOvr>
    <a:masterClrMapping/>
  </p:clrMapOvr>
  <p:transition spd="slow" advClick="0" advTm="0">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E843A5-E55D-4A40-B5C2-476537EC4AD4}" type="datetimeFigureOut">
              <a:rPr lang="zh-CN" altLang="en-US" smtClean="0"/>
              <a:pPr/>
              <a:t>2017/11/13</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14D845EF-EAA8-4820-87FA-4DECC3938AA1}" type="slidenum">
              <a:rPr lang="zh-CN" altLang="en-US" smtClean="0"/>
              <a:pPr/>
              <a:t>‹#›</a:t>
            </a:fld>
            <a:endParaRPr lang="zh-CN" altLang="en-US"/>
          </a:p>
        </p:txBody>
      </p:sp>
    </p:spTree>
    <p:extLst>
      <p:ext uri="{BB962C8B-B14F-4D97-AF65-F5344CB8AC3E}">
        <p14:creationId xmlns:p14="http://schemas.microsoft.com/office/powerpoint/2010/main" val="2293255693"/>
      </p:ext>
    </p:extLst>
  </p:cSld>
  <p:clrMapOvr>
    <a:masterClrMapping/>
  </p:clrMapOvr>
  <p:transition spd="slow" advClick="0" advTm="0">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2017/11/13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Tree>
    <p:extLst>
      <p:ext uri="{BB962C8B-B14F-4D97-AF65-F5344CB8AC3E}">
        <p14:creationId xmlns:p14="http://schemas.microsoft.com/office/powerpoint/2010/main" val="719937903"/>
      </p:ext>
    </p:extLst>
  </p:cSld>
  <p:clrMapOvr>
    <a:masterClrMapping/>
  </p:clrMapOvr>
  <p:transition spd="slow" advClick="0" advTm="0">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2017/11/13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Tree>
    <p:extLst>
      <p:ext uri="{BB962C8B-B14F-4D97-AF65-F5344CB8AC3E}">
        <p14:creationId xmlns:p14="http://schemas.microsoft.com/office/powerpoint/2010/main" val="1233457589"/>
      </p:ext>
    </p:extLst>
  </p:cSld>
  <p:clrMapOvr>
    <a:masterClrMapping/>
  </p:clrMapOvr>
  <p:transition spd="slow" advClick="0" advTm="0">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2017/11/13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Tree>
    <p:extLst>
      <p:ext uri="{BB962C8B-B14F-4D97-AF65-F5344CB8AC3E}">
        <p14:creationId xmlns:p14="http://schemas.microsoft.com/office/powerpoint/2010/main" val="2174142817"/>
      </p:ext>
    </p:extLst>
  </p:cSld>
  <p:clrMapOvr>
    <a:masterClrMapping/>
  </p:clrMapOvr>
  <p:transition spd="slow" advClick="0" advTm="0">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2017/11/13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Tree>
    <p:extLst>
      <p:ext uri="{BB962C8B-B14F-4D97-AF65-F5344CB8AC3E}">
        <p14:creationId xmlns:p14="http://schemas.microsoft.com/office/powerpoint/2010/main" val="3174703216"/>
      </p:ext>
    </p:extLst>
  </p:cSld>
  <p:clrMapOvr>
    <a:masterClrMapping/>
  </p:clrMapOvr>
  <p:transition spd="slow" advClick="0" advTm="0">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5_空白">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xmlns="" id="{ADD90436-29CC-45C6-AF82-8D81B7A15473}"/>
              </a:ext>
            </a:extLst>
          </p:cNvPr>
          <p:cNvPicPr>
            <a:picLocks noChangeAspect="1"/>
          </p:cNvPicPr>
          <p:nvPr userDrawn="1"/>
        </p:nvPicPr>
        <p:blipFill>
          <a:blip r:embed="rId2"/>
          <a:stretch>
            <a:fillRect/>
          </a:stretch>
        </p:blipFill>
        <p:spPr>
          <a:xfrm flipH="1">
            <a:off x="0" y="2319"/>
            <a:ext cx="9144000" cy="5142857"/>
          </a:xfrm>
          <a:prstGeom prst="rect">
            <a:avLst/>
          </a:prstGeom>
        </p:spPr>
      </p:pic>
      <p:sp>
        <p:nvSpPr>
          <p:cNvPr id="10" name="矩形 9">
            <a:extLst>
              <a:ext uri="{FF2B5EF4-FFF2-40B4-BE49-F238E27FC236}">
                <a16:creationId xmlns:a16="http://schemas.microsoft.com/office/drawing/2014/main" xmlns="" id="{443723CF-DD77-42B4-A531-732C12790B11}"/>
              </a:ext>
            </a:extLst>
          </p:cNvPr>
          <p:cNvSpPr/>
          <p:nvPr userDrawn="1"/>
        </p:nvSpPr>
        <p:spPr>
          <a:xfrm>
            <a:off x="0" y="477079"/>
            <a:ext cx="9144000" cy="46680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B16CC50B-97C3-4EFD-966D-3952C8BC2459}" type="datetimeFigureOut">
              <a:rPr lang="zh-CN" altLang="en-US" smtClean="0"/>
              <a:pPr/>
              <a:t>2017/11/13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pPr/>
              <a:t>‹#›</a:t>
            </a:fld>
            <a:endParaRPr lang="zh-CN" altLang="en-US"/>
          </a:p>
        </p:txBody>
      </p:sp>
      <p:sp>
        <p:nvSpPr>
          <p:cNvPr id="8" name="文本框 37"/>
          <p:cNvSpPr txBox="1"/>
          <p:nvPr userDrawn="1"/>
        </p:nvSpPr>
        <p:spPr>
          <a:xfrm>
            <a:off x="830308" y="81962"/>
            <a:ext cx="959245" cy="315475"/>
          </a:xfrm>
          <a:prstGeom prst="rect">
            <a:avLst/>
          </a:prstGeom>
          <a:noFill/>
        </p:spPr>
        <p:txBody>
          <a:bodyPr wrap="none" lIns="68584" tIns="34292" rIns="68584" bIns="34292" rtlCol="0">
            <a:spAutoFit/>
          </a:bodyPr>
          <a:lstStyle/>
          <a:p>
            <a:pPr algn="ctr"/>
            <a:r>
              <a:rPr lang="zh-CN" altLang="en-US" sz="1600" b="0" dirty="0">
                <a:solidFill>
                  <a:schemeClr val="bg1">
                    <a:lumMod val="95000"/>
                  </a:schemeClr>
                </a:solidFill>
                <a:latin typeface="微软雅黑" panose="020B0503020204020204" pitchFamily="34" charset="-122"/>
                <a:ea typeface="微软雅黑" panose="020B0503020204020204" pitchFamily="34" charset="-122"/>
              </a:rPr>
              <a:t>工作评价</a:t>
            </a:r>
            <a:endParaRPr lang="en-US" altLang="zh-CN" sz="1600" b="0" dirty="0">
              <a:solidFill>
                <a:schemeClr val="bg1">
                  <a:lumMod val="9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25910502"/>
      </p:ext>
    </p:extLst>
  </p:cSld>
  <p:clrMapOvr>
    <a:masterClrMapping/>
  </p:clrMapOvr>
  <p:transition spd="slow" advClick="0" advTm="0">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6_空白">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xmlns="" id="{72B4001A-E6E6-49EB-9882-01DBC3BF4DC3}"/>
              </a:ext>
            </a:extLst>
          </p:cNvPr>
          <p:cNvPicPr>
            <a:picLocks noChangeAspect="1"/>
          </p:cNvPicPr>
          <p:nvPr userDrawn="1"/>
        </p:nvPicPr>
        <p:blipFill>
          <a:blip r:embed="rId2"/>
          <a:stretch>
            <a:fillRect/>
          </a:stretch>
        </p:blipFill>
        <p:spPr>
          <a:xfrm flipH="1">
            <a:off x="0" y="2319"/>
            <a:ext cx="9144000" cy="5142857"/>
          </a:xfrm>
          <a:prstGeom prst="rect">
            <a:avLst/>
          </a:prstGeom>
        </p:spPr>
      </p:pic>
      <p:sp>
        <p:nvSpPr>
          <p:cNvPr id="10" name="矩形 9">
            <a:extLst>
              <a:ext uri="{FF2B5EF4-FFF2-40B4-BE49-F238E27FC236}">
                <a16:creationId xmlns:a16="http://schemas.microsoft.com/office/drawing/2014/main" xmlns="" id="{57A79EC2-6381-492B-8E63-C237FE4B94AB}"/>
              </a:ext>
            </a:extLst>
          </p:cNvPr>
          <p:cNvSpPr/>
          <p:nvPr userDrawn="1"/>
        </p:nvSpPr>
        <p:spPr>
          <a:xfrm>
            <a:off x="0" y="477079"/>
            <a:ext cx="9144000" cy="46680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B16CC50B-97C3-4EFD-966D-3952C8BC2459}" type="datetimeFigureOut">
              <a:rPr lang="zh-CN" altLang="en-US" smtClean="0"/>
              <a:pPr/>
              <a:t>2017/11/13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pPr/>
              <a:t>‹#›</a:t>
            </a:fld>
            <a:endParaRPr lang="zh-CN" altLang="en-US"/>
          </a:p>
        </p:txBody>
      </p:sp>
      <p:sp>
        <p:nvSpPr>
          <p:cNvPr id="8" name="文本框 37"/>
          <p:cNvSpPr txBox="1"/>
          <p:nvPr userDrawn="1"/>
        </p:nvSpPr>
        <p:spPr>
          <a:xfrm>
            <a:off x="810430" y="81882"/>
            <a:ext cx="959245" cy="315475"/>
          </a:xfrm>
          <a:prstGeom prst="rect">
            <a:avLst/>
          </a:prstGeom>
          <a:noFill/>
        </p:spPr>
        <p:txBody>
          <a:bodyPr wrap="none" lIns="68584" tIns="34292" rIns="68584" bIns="34292" rtlCol="0">
            <a:spAutoFit/>
          </a:bodyPr>
          <a:lstStyle/>
          <a:p>
            <a:pPr algn="ctr"/>
            <a:r>
              <a:rPr lang="zh-CN" altLang="en-US" sz="1600" b="0" dirty="0">
                <a:solidFill>
                  <a:schemeClr val="bg1">
                    <a:lumMod val="95000"/>
                  </a:schemeClr>
                </a:solidFill>
                <a:latin typeface="微软雅黑" panose="020B0503020204020204" pitchFamily="34" charset="-122"/>
                <a:ea typeface="微软雅黑" panose="020B0503020204020204" pitchFamily="34" charset="-122"/>
              </a:rPr>
              <a:t>自我评价</a:t>
            </a:r>
            <a:endParaRPr lang="en-US" altLang="zh-CN" sz="1600" b="0" dirty="0">
              <a:solidFill>
                <a:schemeClr val="bg1">
                  <a:lumMod val="9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26649835"/>
      </p:ext>
    </p:extLst>
  </p:cSld>
  <p:clrMapOvr>
    <a:masterClrMapping/>
  </p:clrMapOvr>
  <p:transition spd="slow" advClick="0" advTm="0">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7_空白">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xmlns="" id="{6E867FA7-006E-45FA-8F5F-1DBFA1E5CD07}"/>
              </a:ext>
            </a:extLst>
          </p:cNvPr>
          <p:cNvPicPr>
            <a:picLocks noChangeAspect="1"/>
          </p:cNvPicPr>
          <p:nvPr userDrawn="1"/>
        </p:nvPicPr>
        <p:blipFill>
          <a:blip r:embed="rId2"/>
          <a:stretch>
            <a:fillRect/>
          </a:stretch>
        </p:blipFill>
        <p:spPr>
          <a:xfrm flipH="1">
            <a:off x="0" y="2319"/>
            <a:ext cx="9144000" cy="5142857"/>
          </a:xfrm>
          <a:prstGeom prst="rect">
            <a:avLst/>
          </a:prstGeom>
        </p:spPr>
      </p:pic>
      <p:sp>
        <p:nvSpPr>
          <p:cNvPr id="10" name="矩形 9">
            <a:extLst>
              <a:ext uri="{FF2B5EF4-FFF2-40B4-BE49-F238E27FC236}">
                <a16:creationId xmlns:a16="http://schemas.microsoft.com/office/drawing/2014/main" xmlns="" id="{B2EA2B09-FFA1-4F3D-AFA0-CCEB02CABB69}"/>
              </a:ext>
            </a:extLst>
          </p:cNvPr>
          <p:cNvSpPr/>
          <p:nvPr userDrawn="1"/>
        </p:nvSpPr>
        <p:spPr>
          <a:xfrm>
            <a:off x="0" y="477079"/>
            <a:ext cx="9144000" cy="46680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B16CC50B-97C3-4EFD-966D-3952C8BC2459}" type="datetimeFigureOut">
              <a:rPr lang="zh-CN" altLang="en-US" smtClean="0"/>
              <a:pPr/>
              <a:t>2017/11/13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pPr/>
              <a:t>‹#›</a:t>
            </a:fld>
            <a:endParaRPr lang="zh-CN" altLang="en-US"/>
          </a:p>
        </p:txBody>
      </p:sp>
      <p:sp>
        <p:nvSpPr>
          <p:cNvPr id="8" name="文本框 37"/>
          <p:cNvSpPr txBox="1"/>
          <p:nvPr userDrawn="1"/>
        </p:nvSpPr>
        <p:spPr>
          <a:xfrm>
            <a:off x="810430" y="81882"/>
            <a:ext cx="959245" cy="315475"/>
          </a:xfrm>
          <a:prstGeom prst="rect">
            <a:avLst/>
          </a:prstGeom>
          <a:noFill/>
        </p:spPr>
        <p:txBody>
          <a:bodyPr wrap="none" lIns="68584" tIns="34292" rIns="68584" bIns="34292" rtlCol="0">
            <a:spAutoFit/>
          </a:bodyPr>
          <a:lstStyle/>
          <a:p>
            <a:pPr algn="ctr"/>
            <a:r>
              <a:rPr lang="zh-CN" altLang="en-US" sz="1600" b="0" dirty="0">
                <a:solidFill>
                  <a:schemeClr val="bg1">
                    <a:lumMod val="95000"/>
                  </a:schemeClr>
                </a:solidFill>
                <a:latin typeface="微软雅黑" panose="020B0503020204020204" pitchFamily="34" charset="-122"/>
                <a:ea typeface="微软雅黑" panose="020B0503020204020204" pitchFamily="34" charset="-122"/>
              </a:rPr>
              <a:t>工作体会</a:t>
            </a:r>
            <a:endParaRPr lang="en-US" altLang="zh-CN" sz="1600" b="0" dirty="0">
              <a:solidFill>
                <a:schemeClr val="bg1">
                  <a:lumMod val="9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24001563"/>
      </p:ext>
    </p:extLst>
  </p:cSld>
  <p:clrMapOvr>
    <a:masterClrMapping/>
  </p:clrMapOvr>
  <p:transition spd="slow" advClick="0" advTm="0">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8_空白">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xmlns="" id="{0B72FE1D-E8D3-4A19-9385-7DD1073B512D}"/>
              </a:ext>
            </a:extLst>
          </p:cNvPr>
          <p:cNvPicPr>
            <a:picLocks noChangeAspect="1"/>
          </p:cNvPicPr>
          <p:nvPr userDrawn="1"/>
        </p:nvPicPr>
        <p:blipFill>
          <a:blip r:embed="rId2"/>
          <a:stretch>
            <a:fillRect/>
          </a:stretch>
        </p:blipFill>
        <p:spPr>
          <a:xfrm flipH="1">
            <a:off x="0" y="2319"/>
            <a:ext cx="9144000" cy="5142857"/>
          </a:xfrm>
          <a:prstGeom prst="rect">
            <a:avLst/>
          </a:prstGeom>
        </p:spPr>
      </p:pic>
      <p:sp>
        <p:nvSpPr>
          <p:cNvPr id="10" name="矩形 9">
            <a:extLst>
              <a:ext uri="{FF2B5EF4-FFF2-40B4-BE49-F238E27FC236}">
                <a16:creationId xmlns:a16="http://schemas.microsoft.com/office/drawing/2014/main" xmlns="" id="{EAF54BD1-299A-4150-A8EA-615A6F377EB8}"/>
              </a:ext>
            </a:extLst>
          </p:cNvPr>
          <p:cNvSpPr/>
          <p:nvPr userDrawn="1"/>
        </p:nvSpPr>
        <p:spPr>
          <a:xfrm>
            <a:off x="0" y="477079"/>
            <a:ext cx="9144000" cy="46680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B16CC50B-97C3-4EFD-966D-3952C8BC2459}" type="datetimeFigureOut">
              <a:rPr lang="zh-CN" altLang="en-US" smtClean="0"/>
              <a:pPr/>
              <a:t>2017/11/13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pPr/>
              <a:t>‹#›</a:t>
            </a:fld>
            <a:endParaRPr lang="zh-CN" altLang="en-US"/>
          </a:p>
        </p:txBody>
      </p:sp>
      <p:sp>
        <p:nvSpPr>
          <p:cNvPr id="8" name="文本框 37"/>
          <p:cNvSpPr txBox="1"/>
          <p:nvPr userDrawn="1"/>
        </p:nvSpPr>
        <p:spPr>
          <a:xfrm>
            <a:off x="763922" y="71943"/>
            <a:ext cx="1574798" cy="315475"/>
          </a:xfrm>
          <a:prstGeom prst="rect">
            <a:avLst/>
          </a:prstGeom>
          <a:noFill/>
        </p:spPr>
        <p:txBody>
          <a:bodyPr wrap="none" lIns="68584" tIns="34292" rIns="68584" bIns="34292" rtlCol="0">
            <a:spAutoFit/>
          </a:bodyPr>
          <a:lstStyle/>
          <a:p>
            <a:pPr algn="ctr"/>
            <a:r>
              <a:rPr lang="zh-CN" altLang="en-US" sz="1600" b="0" dirty="0">
                <a:solidFill>
                  <a:schemeClr val="bg1">
                    <a:lumMod val="95000"/>
                  </a:schemeClr>
                </a:solidFill>
                <a:latin typeface="微软雅黑" panose="020B0503020204020204" pitchFamily="34" charset="-122"/>
                <a:ea typeface="微软雅黑" panose="020B0503020204020204" pitchFamily="34" charset="-122"/>
              </a:rPr>
              <a:t>工作规划和展望</a:t>
            </a:r>
            <a:endParaRPr lang="en-US" altLang="zh-CN" sz="1600" b="0" dirty="0">
              <a:solidFill>
                <a:schemeClr val="bg1">
                  <a:lumMod val="9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648477572"/>
      </p:ext>
    </p:extLst>
  </p:cSld>
  <p:clrMapOvr>
    <a:masterClrMapping/>
  </p:clrMapOvr>
  <p:transition spd="slow" advClick="0" advTm="0">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798"/>
            <a:ext cx="4629150"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03E843A5-E55D-4A40-B5C2-476537EC4AD4}" type="datetimeFigureOut">
              <a:rPr lang="zh-CN" altLang="en-US" smtClean="0"/>
              <a:pPr/>
              <a:t>2017/11/13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14D845EF-EAA8-4820-87FA-4DECC3938AA1}" type="slidenum">
              <a:rPr lang="zh-CN" altLang="en-US" smtClean="0"/>
              <a:pPr/>
              <a:t>‹#›</a:t>
            </a:fld>
            <a:endParaRPr lang="zh-CN" altLang="en-US"/>
          </a:p>
        </p:txBody>
      </p:sp>
    </p:spTree>
    <p:extLst>
      <p:ext uri="{BB962C8B-B14F-4D97-AF65-F5344CB8AC3E}">
        <p14:creationId xmlns:p14="http://schemas.microsoft.com/office/powerpoint/2010/main" val="1352806589"/>
      </p:ext>
    </p:extLst>
  </p:cSld>
  <p:clrMapOvr>
    <a:masterClrMapping/>
  </p:clrMapOvr>
  <p:transition spd="slow" advClick="0" advTm="0">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03E843A5-E55D-4A40-B5C2-476537EC4AD4}" type="datetimeFigureOut">
              <a:rPr lang="zh-CN" altLang="en-US" smtClean="0"/>
              <a:pPr/>
              <a:t>2017/11/13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14D845EF-EAA8-4820-87FA-4DECC3938AA1}" type="slidenum">
              <a:rPr lang="zh-CN" altLang="en-US" smtClean="0"/>
              <a:pPr/>
              <a:t>‹#›</a:t>
            </a:fld>
            <a:endParaRPr lang="zh-CN" altLang="en-US"/>
          </a:p>
        </p:txBody>
      </p:sp>
    </p:spTree>
    <p:extLst>
      <p:ext uri="{BB962C8B-B14F-4D97-AF65-F5344CB8AC3E}">
        <p14:creationId xmlns:p14="http://schemas.microsoft.com/office/powerpoint/2010/main" val="3570950689"/>
      </p:ext>
    </p:extLst>
  </p:cSld>
  <p:clrMapOvr>
    <a:masterClrMapping/>
  </p:clrMapOvr>
  <p:transition spd="slow" advClick="0" advTm="0">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03E843A5-E55D-4A40-B5C2-476537EC4AD4}" type="datetimeFigureOut">
              <a:rPr lang="zh-CN" altLang="en-US" smtClean="0"/>
              <a:pPr/>
              <a:t>2017/11/13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4D845EF-EAA8-4820-87FA-4DECC3938AA1}" type="slidenum">
              <a:rPr lang="zh-CN" altLang="en-US" smtClean="0"/>
              <a:pPr/>
              <a:t>‹#›</a:t>
            </a:fld>
            <a:endParaRPr lang="zh-CN" altLang="en-US"/>
          </a:p>
        </p:txBody>
      </p:sp>
    </p:spTree>
    <p:extLst>
      <p:ext uri="{BB962C8B-B14F-4D97-AF65-F5344CB8AC3E}">
        <p14:creationId xmlns:p14="http://schemas.microsoft.com/office/powerpoint/2010/main" val="1640353229"/>
      </p:ext>
    </p:extLst>
  </p:cSld>
  <p:clrMapOvr>
    <a:masterClrMapping/>
  </p:clrMapOvr>
  <p:transition spd="slow" advClick="0" advTm="0">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928"/>
            <a:ext cx="5800725" cy="436022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03E843A5-E55D-4A40-B5C2-476537EC4AD4}" type="datetimeFigureOut">
              <a:rPr lang="zh-CN" altLang="en-US" smtClean="0"/>
              <a:pPr/>
              <a:t>2017/11/13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4D845EF-EAA8-4820-87FA-4DECC3938AA1}" type="slidenum">
              <a:rPr lang="zh-CN" altLang="en-US" smtClean="0"/>
              <a:pPr/>
              <a:t>‹#›</a:t>
            </a:fld>
            <a:endParaRPr lang="zh-CN" altLang="en-US"/>
          </a:p>
        </p:txBody>
      </p:sp>
    </p:spTree>
    <p:extLst>
      <p:ext uri="{BB962C8B-B14F-4D97-AF65-F5344CB8AC3E}">
        <p14:creationId xmlns:p14="http://schemas.microsoft.com/office/powerpoint/2010/main" val="4211237772"/>
      </p:ext>
    </p:extLst>
  </p:cSld>
  <p:clrMapOvr>
    <a:masterClrMapping/>
  </p:clrMapOvr>
  <p:transition spd="slow" advClick="0" advTm="0">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532051402"/>
      </p:ext>
    </p:extLst>
  </p:cSld>
  <p:clrMapOvr>
    <a:masterClrMapping/>
  </p:clrMapOvr>
  <p:transition advClick="0" advTm="0"/>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8_标题幻灯片">
    <p:spTree>
      <p:nvGrpSpPr>
        <p:cNvPr id="1" name=""/>
        <p:cNvGrpSpPr/>
        <p:nvPr/>
      </p:nvGrpSpPr>
      <p:grpSpPr>
        <a:xfrm>
          <a:off x="0" y="0"/>
          <a:ext cx="0" cy="0"/>
          <a:chOff x="0" y="0"/>
          <a:chExt cx="0" cy="0"/>
        </a:xfrm>
      </p:grpSpPr>
      <p:sp>
        <p:nvSpPr>
          <p:cNvPr id="3" name="文本框 37"/>
          <p:cNvSpPr txBox="1"/>
          <p:nvPr userDrawn="1"/>
        </p:nvSpPr>
        <p:spPr>
          <a:xfrm>
            <a:off x="4094834" y="203130"/>
            <a:ext cx="1061795" cy="346232"/>
          </a:xfrm>
          <a:prstGeom prst="rect">
            <a:avLst/>
          </a:prstGeom>
          <a:noFill/>
        </p:spPr>
        <p:txBody>
          <a:bodyPr wrap="none" lIns="68563" tIns="34282" rIns="68563" bIns="34282" rtlCol="0">
            <a:spAutoFit/>
          </a:bodyPr>
          <a:lstStyle/>
          <a:p>
            <a:pPr lvl="0" defTabSz="685869">
              <a:defRPr/>
            </a:pPr>
            <a:r>
              <a:rPr lang="zh-CN" altLang="en-US" sz="1800" b="0" dirty="0">
                <a:solidFill>
                  <a:schemeClr val="accent1"/>
                </a:solidFill>
                <a:latin typeface="微软雅黑" pitchFamily="34" charset="-122"/>
                <a:ea typeface="微软雅黑" pitchFamily="34" charset="-122"/>
              </a:rPr>
              <a:t>产品运行</a:t>
            </a:r>
            <a:endParaRPr kumimoji="0" lang="zh-CN" altLang="en-US" sz="1800" b="0" i="0" u="none" strike="noStrike" kern="0" cap="none" spc="0" normalizeH="0" baseline="0" noProof="0" dirty="0">
              <a:ln>
                <a:noFill/>
              </a:ln>
              <a:solidFill>
                <a:schemeClr val="accent1"/>
              </a:solidFill>
              <a:effectLst/>
              <a:uLnTx/>
              <a:uFillTx/>
              <a:latin typeface="微软雅黑" pitchFamily="34" charset="-122"/>
              <a:ea typeface="微软雅黑" pitchFamily="34" charset="-122"/>
              <a:cs typeface="+mn-cs"/>
            </a:endParaRPr>
          </a:p>
        </p:txBody>
      </p:sp>
      <p:cxnSp>
        <p:nvCxnSpPr>
          <p:cNvPr id="6" name="直接连接符 5">
            <a:extLst>
              <a:ext uri="{FF2B5EF4-FFF2-40B4-BE49-F238E27FC236}">
                <a16:creationId xmlns:a16="http://schemas.microsoft.com/office/drawing/2014/main" xmlns="" id="{938D03C8-5A6E-48BF-B576-BF785595610E}"/>
              </a:ext>
            </a:extLst>
          </p:cNvPr>
          <p:cNvCxnSpPr>
            <a:cxnSpLocks/>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xmlns="" id="{B8AE3EB0-54E6-4F03-BF5D-660BE55BAA33}"/>
              </a:ext>
            </a:extLst>
          </p:cNvPr>
          <p:cNvCxnSpPr>
            <a:cxnSpLocks/>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4490945"/>
      </p:ext>
    </p:extLst>
  </p:cSld>
  <p:clrMapOvr>
    <a:masterClrMapping/>
  </p:clrMapOvr>
  <p:transition spd="slow" advClick="0" advTm="0">
    <p:split orient="vert"/>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7_标题幻灯片">
    <p:spTree>
      <p:nvGrpSpPr>
        <p:cNvPr id="1" name=""/>
        <p:cNvGrpSpPr/>
        <p:nvPr/>
      </p:nvGrpSpPr>
      <p:grpSpPr>
        <a:xfrm>
          <a:off x="0" y="0"/>
          <a:ext cx="0" cy="0"/>
          <a:chOff x="0" y="0"/>
          <a:chExt cx="0" cy="0"/>
        </a:xfrm>
      </p:grpSpPr>
      <p:sp>
        <p:nvSpPr>
          <p:cNvPr id="3" name="文本框 37"/>
          <p:cNvSpPr txBox="1"/>
          <p:nvPr userDrawn="1"/>
        </p:nvSpPr>
        <p:spPr>
          <a:xfrm>
            <a:off x="4094834" y="203130"/>
            <a:ext cx="1061795" cy="346232"/>
          </a:xfrm>
          <a:prstGeom prst="rect">
            <a:avLst/>
          </a:prstGeom>
          <a:noFill/>
        </p:spPr>
        <p:txBody>
          <a:bodyPr wrap="none" lIns="68563" tIns="34282" rIns="68563" bIns="34282" rtlCol="0">
            <a:spAutoFit/>
          </a:bodyPr>
          <a:lstStyle/>
          <a:p>
            <a:pPr lvl="0" defTabSz="685869">
              <a:defRPr/>
            </a:pPr>
            <a:r>
              <a:rPr lang="zh-CN" altLang="en-US" sz="1800" b="0" dirty="0">
                <a:solidFill>
                  <a:schemeClr val="accent1"/>
                </a:solidFill>
                <a:latin typeface="微软雅黑" pitchFamily="34" charset="-122"/>
                <a:ea typeface="微软雅黑" pitchFamily="34" charset="-122"/>
              </a:rPr>
              <a:t>投资回报</a:t>
            </a:r>
            <a:endParaRPr kumimoji="0" lang="zh-CN" altLang="en-US" sz="1800" b="0" i="0" u="none" strike="noStrike" kern="0" cap="none" spc="0" normalizeH="0" baseline="0" noProof="0" dirty="0">
              <a:ln>
                <a:noFill/>
              </a:ln>
              <a:solidFill>
                <a:schemeClr val="accent1"/>
              </a:solidFill>
              <a:effectLst/>
              <a:uLnTx/>
              <a:uFillTx/>
              <a:latin typeface="微软雅黑" pitchFamily="34" charset="-122"/>
              <a:ea typeface="微软雅黑" pitchFamily="34" charset="-122"/>
              <a:cs typeface="+mn-cs"/>
            </a:endParaRPr>
          </a:p>
        </p:txBody>
      </p:sp>
      <p:cxnSp>
        <p:nvCxnSpPr>
          <p:cNvPr id="6" name="直接连接符 5">
            <a:extLst>
              <a:ext uri="{FF2B5EF4-FFF2-40B4-BE49-F238E27FC236}">
                <a16:creationId xmlns:a16="http://schemas.microsoft.com/office/drawing/2014/main" xmlns="" id="{938D03C8-5A6E-48BF-B576-BF785595610E}"/>
              </a:ext>
            </a:extLst>
          </p:cNvPr>
          <p:cNvCxnSpPr>
            <a:cxnSpLocks/>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xmlns="" id="{B8AE3EB0-54E6-4F03-BF5D-660BE55BAA33}"/>
              </a:ext>
            </a:extLst>
          </p:cNvPr>
          <p:cNvCxnSpPr>
            <a:cxnSpLocks/>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0949011"/>
      </p:ext>
    </p:extLst>
  </p:cSld>
  <p:clrMapOvr>
    <a:masterClrMapping/>
  </p:clrMapOvr>
  <p:transition spd="slow" advClick="0" advTm="0">
    <p:split orient="vert"/>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9385611"/>
      </p:ext>
    </p:extLst>
  </p:cSld>
  <p:clrMapOvr>
    <a:masterClrMapping/>
  </p:clrMapOvr>
  <p:transition advClick="0" advTm="0"/>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7239875"/>
      </p:ext>
    </p:extLst>
  </p:cSld>
  <p:clrMapOvr>
    <a:masterClrMapping/>
  </p:clrMapOvr>
  <p:transition advClick="0" advTm="0">
    <p:pull/>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Full Screen Image">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2" name="矩形 1"/>
          <p:cNvSpPr/>
          <p:nvPr userDrawn="1"/>
        </p:nvSpPr>
        <p:spPr>
          <a:xfrm>
            <a:off x="0" y="0"/>
            <a:ext cx="9144000" cy="5145088"/>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sz="1800"/>
          </a:p>
        </p:txBody>
      </p:sp>
      <p:sp>
        <p:nvSpPr>
          <p:cNvPr id="3" name="TextBox 1"/>
          <p:cNvSpPr txBox="1"/>
          <p:nvPr userDrawn="1"/>
        </p:nvSpPr>
        <p:spPr>
          <a:xfrm>
            <a:off x="3865651" y="368823"/>
            <a:ext cx="1292662" cy="300175"/>
          </a:xfrm>
          <a:prstGeom prst="rect">
            <a:avLst/>
          </a:prstGeom>
          <a:noFill/>
        </p:spPr>
        <p:txBody>
          <a:bodyPr wrap="none" lIns="68577" tIns="34289" rIns="68577" bIns="34289" rtlCol="0">
            <a:spAutoFit/>
          </a:bodyPr>
          <a:lstStyle/>
          <a:p>
            <a:pPr lvl="0" algn="ctr"/>
            <a:r>
              <a:rPr lang="zh-CN" altLang="en-US"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点击添加标题</a:t>
            </a:r>
            <a:endParaRPr lang="en-US" altLang="zh-CN"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Box 2"/>
          <p:cNvSpPr txBox="1"/>
          <p:nvPr userDrawn="1"/>
        </p:nvSpPr>
        <p:spPr>
          <a:xfrm>
            <a:off x="3274748" y="710767"/>
            <a:ext cx="2562232" cy="346356"/>
          </a:xfrm>
          <a:prstGeom prst="rect">
            <a:avLst/>
          </a:prstGeom>
          <a:noFill/>
        </p:spPr>
        <p:txBody>
          <a:bodyPr wrap="square" lIns="68577" tIns="34289" rIns="68577" bIns="34289" rtlCol="0">
            <a:spAutoFit/>
          </a:bodyPr>
          <a:lstStyle/>
          <a:p>
            <a:pPr algn="ct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extLst>
      <p:ext uri="{BB962C8B-B14F-4D97-AF65-F5344CB8AC3E}">
        <p14:creationId xmlns:p14="http://schemas.microsoft.com/office/powerpoint/2010/main" val="372170532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393955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929"/>
            <a:ext cx="7886700" cy="994479"/>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642"/>
            <a:ext cx="7886700" cy="3264511"/>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8735"/>
            <a:ext cx="2057400"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03E843A5-E55D-4A40-B5C2-476537EC4AD4}" type="datetimeFigureOut">
              <a:rPr lang="zh-CN" altLang="en-US" smtClean="0"/>
              <a:pPr/>
              <a:t>2017/11/13</a:t>
            </a:fld>
            <a:endParaRPr lang="zh-CN" altLang="en-US"/>
          </a:p>
        </p:txBody>
      </p:sp>
      <p:sp>
        <p:nvSpPr>
          <p:cNvPr id="5" name="Footer Placeholder 4"/>
          <p:cNvSpPr>
            <a:spLocks noGrp="1"/>
          </p:cNvSpPr>
          <p:nvPr>
            <p:ph type="ftr" sz="quarter" idx="3"/>
          </p:nvPr>
        </p:nvSpPr>
        <p:spPr>
          <a:xfrm>
            <a:off x="3028950" y="4768735"/>
            <a:ext cx="3086100"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8735"/>
            <a:ext cx="2057400"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14D845EF-EAA8-4820-87FA-4DECC3938AA1}" type="slidenum">
              <a:rPr lang="zh-CN" altLang="en-US" smtClean="0"/>
              <a:pPr/>
              <a:t>‹#›</a:t>
            </a:fld>
            <a:endParaRPr lang="zh-CN" altLang="en-US"/>
          </a:p>
        </p:txBody>
      </p:sp>
    </p:spTree>
    <p:extLst>
      <p:ext uri="{BB962C8B-B14F-4D97-AF65-F5344CB8AC3E}">
        <p14:creationId xmlns:p14="http://schemas.microsoft.com/office/powerpoint/2010/main" val="139376482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69" r:id="rId16"/>
    <p:sldLayoutId id="2147483670" r:id="rId17"/>
    <p:sldLayoutId id="2147483671" r:id="rId18"/>
    <p:sldLayoutId id="2147483672" r:id="rId19"/>
    <p:sldLayoutId id="2147483683" r:id="rId20"/>
    <p:sldLayoutId id="2147483688" r:id="rId21"/>
    <p:sldLayoutId id="2147483691" r:id="rId22"/>
    <p:sldLayoutId id="2147483692" r:id="rId23"/>
    <p:sldLayoutId id="2147483693" r:id="rId24"/>
    <p:sldLayoutId id="2147483694" r:id="rId25"/>
    <p:sldLayoutId id="2147483695" r:id="rId26"/>
  </p:sldLayoutIdLst>
  <p:transition spd="slow" advClick="0" advTm="0">
    <p:random/>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1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5.xml"/><Relationship Id="rId1" Type="http://schemas.openxmlformats.org/officeDocument/2006/relationships/slideLayout" Target="../slideLayouts/slideLayout14.xml"/><Relationship Id="rId6" Type="http://schemas.openxmlformats.org/officeDocument/2006/relationships/image" Target="../media/image24.png"/><Relationship Id="rId5" Type="http://schemas.openxmlformats.org/officeDocument/2006/relationships/image" Target="../media/image23.jpg"/><Relationship Id="rId4" Type="http://schemas.openxmlformats.org/officeDocument/2006/relationships/image" Target="../media/image22.jp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1.xml"/><Relationship Id="rId1" Type="http://schemas.openxmlformats.org/officeDocument/2006/relationships/slideLayout" Target="../slideLayouts/slideLayout15.xml"/><Relationship Id="rId4" Type="http://schemas.openxmlformats.org/officeDocument/2006/relationships/image" Target="../media/image27.jpe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xmlns="" id="{427ABB4A-4944-4519-B378-2FF3E6F6F836}"/>
              </a:ext>
            </a:extLst>
          </p:cNvPr>
          <p:cNvPicPr>
            <a:picLocks noChangeAspect="1"/>
          </p:cNvPicPr>
          <p:nvPr/>
        </p:nvPicPr>
        <p:blipFill>
          <a:blip r:embed="rId5"/>
          <a:stretch>
            <a:fillRect/>
          </a:stretch>
        </p:blipFill>
        <p:spPr>
          <a:xfrm>
            <a:off x="1910" y="2312"/>
            <a:ext cx="9142857" cy="5142857"/>
          </a:xfrm>
          <a:prstGeom prst="rect">
            <a:avLst/>
          </a:prstGeom>
        </p:spPr>
      </p:pic>
      <p:sp>
        <p:nvSpPr>
          <p:cNvPr id="3" name="TextBox 7">
            <a:extLst>
              <a:ext uri="{FF2B5EF4-FFF2-40B4-BE49-F238E27FC236}">
                <a16:creationId xmlns:a16="http://schemas.microsoft.com/office/drawing/2014/main" xmlns="" id="{2DEBC4BA-C14A-48F0-8FDC-E04A551BA9F8}"/>
              </a:ext>
            </a:extLst>
          </p:cNvPr>
          <p:cNvSpPr>
            <a:spLocks noChangeArrowheads="1"/>
          </p:cNvSpPr>
          <p:nvPr/>
        </p:nvSpPr>
        <p:spPr bwMode="auto">
          <a:xfrm>
            <a:off x="417826" y="1150175"/>
            <a:ext cx="7056400" cy="1237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8559" tIns="64279" rIns="128559" bIns="64279">
            <a:spAutoFit/>
          </a:bodyPr>
          <a:lstStyle/>
          <a:p>
            <a:pPr algn="ctr"/>
            <a:r>
              <a:rPr lang="zh-CN" altLang="en-US" sz="7200" dirty="0">
                <a:solidFill>
                  <a:schemeClr val="bg1">
                    <a:lumMod val="95000"/>
                  </a:schemeClr>
                </a:solidFill>
                <a:latin typeface="微软雅黑" pitchFamily="34" charset="-122"/>
                <a:ea typeface="微软雅黑" pitchFamily="34" charset="-122"/>
                <a:sym typeface="微软雅黑" pitchFamily="34" charset="-122"/>
              </a:rPr>
              <a:t>家</a:t>
            </a:r>
            <a:r>
              <a:rPr lang="zh-CN" altLang="en-US" sz="4000" dirty="0">
                <a:solidFill>
                  <a:schemeClr val="bg1">
                    <a:lumMod val="95000"/>
                  </a:schemeClr>
                </a:solidFill>
                <a:latin typeface="微软雅黑" pitchFamily="34" charset="-122"/>
                <a:ea typeface="微软雅黑" pitchFamily="34" charset="-122"/>
                <a:sym typeface="微软雅黑" pitchFamily="34" charset="-122"/>
              </a:rPr>
              <a:t>居</a:t>
            </a:r>
            <a:r>
              <a:rPr lang="zh-CN" altLang="en-US" sz="4000" dirty="0">
                <a:solidFill>
                  <a:srgbClr val="CB8357"/>
                </a:solidFill>
                <a:latin typeface="微软雅黑" pitchFamily="34" charset="-122"/>
                <a:ea typeface="微软雅黑" pitchFamily="34" charset="-122"/>
                <a:sym typeface="微软雅黑" pitchFamily="34" charset="-122"/>
              </a:rPr>
              <a:t>室内装潢</a:t>
            </a:r>
            <a:r>
              <a:rPr lang="zh-CN" altLang="en-US" sz="4000" dirty="0">
                <a:solidFill>
                  <a:schemeClr val="bg1">
                    <a:lumMod val="95000"/>
                  </a:schemeClr>
                </a:solidFill>
                <a:latin typeface="微软雅黑" pitchFamily="34" charset="-122"/>
                <a:ea typeface="微软雅黑" pitchFamily="34" charset="-122"/>
                <a:sym typeface="微软雅黑" pitchFamily="34" charset="-122"/>
              </a:rPr>
              <a:t>模版</a:t>
            </a:r>
            <a:endParaRPr lang="zh-CN" altLang="en-US" sz="4400" dirty="0">
              <a:solidFill>
                <a:schemeClr val="bg1">
                  <a:lumMod val="95000"/>
                </a:schemeClr>
              </a:solidFill>
              <a:latin typeface="微软雅黑" pitchFamily="34" charset="-122"/>
              <a:ea typeface="微软雅黑" pitchFamily="34" charset="-122"/>
              <a:sym typeface="微软雅黑" pitchFamily="34" charset="-122"/>
            </a:endParaRPr>
          </a:p>
        </p:txBody>
      </p:sp>
      <p:sp>
        <p:nvSpPr>
          <p:cNvPr id="4" name="TextBox 31">
            <a:extLst>
              <a:ext uri="{FF2B5EF4-FFF2-40B4-BE49-F238E27FC236}">
                <a16:creationId xmlns:a16="http://schemas.microsoft.com/office/drawing/2014/main" xmlns="" id="{921E58AF-F1DA-4A32-9C5B-8DA056A7E6AD}"/>
              </a:ext>
            </a:extLst>
          </p:cNvPr>
          <p:cNvSpPr txBox="1"/>
          <p:nvPr/>
        </p:nvSpPr>
        <p:spPr>
          <a:xfrm>
            <a:off x="2668140" y="1340137"/>
            <a:ext cx="3583574" cy="338538"/>
          </a:xfrm>
          <a:prstGeom prst="rect">
            <a:avLst/>
          </a:prstGeom>
          <a:noFill/>
        </p:spPr>
        <p:txBody>
          <a:bodyPr wrap="square" lIns="91424" tIns="45712" rIns="91424" bIns="45712" rtlCol="0">
            <a:spAutoFit/>
          </a:bodyPr>
          <a:lstStyle/>
          <a:p>
            <a:r>
              <a:rPr lang="zh-CN" altLang="en-US" sz="1600" dirty="0">
                <a:solidFill>
                  <a:schemeClr val="bg1">
                    <a:lumMod val="95000"/>
                  </a:schemeClr>
                </a:solidFill>
                <a:latin typeface="微软雅黑" panose="020B0503020204020204" pitchFamily="34" charset="-122"/>
                <a:ea typeface="微软雅黑" panose="020B0503020204020204" pitchFamily="34" charset="-122"/>
              </a:rPr>
              <a:t>单击此处请输入您所在公司单位名称</a:t>
            </a:r>
          </a:p>
        </p:txBody>
      </p:sp>
      <p:sp>
        <p:nvSpPr>
          <p:cNvPr id="6" name="矩形 5">
            <a:extLst>
              <a:ext uri="{FF2B5EF4-FFF2-40B4-BE49-F238E27FC236}">
                <a16:creationId xmlns:a16="http://schemas.microsoft.com/office/drawing/2014/main" xmlns="" id="{5E2E94B2-B8DB-4226-95AD-B58251C2165F}"/>
              </a:ext>
            </a:extLst>
          </p:cNvPr>
          <p:cNvSpPr/>
          <p:nvPr/>
        </p:nvSpPr>
        <p:spPr>
          <a:xfrm>
            <a:off x="1645093" y="2236992"/>
            <a:ext cx="4685044" cy="176951"/>
          </a:xfrm>
          <a:prstGeom prst="rect">
            <a:avLst/>
          </a:prstGeom>
        </p:spPr>
        <p:txBody>
          <a:bodyPr wrap="square" lIns="68561" tIns="34280" rIns="68561" bIns="34280">
            <a:spAutoFit/>
          </a:bodyPr>
          <a:lstStyle/>
          <a:p>
            <a:pPr algn="ctr"/>
            <a:r>
              <a:rPr lang="en-US" altLang="zh-CN" sz="700" dirty="0">
                <a:solidFill>
                  <a:schemeClr val="bg1">
                    <a:lumMod val="95000"/>
                  </a:schemeClr>
                </a:solidFill>
                <a:latin typeface="Arial" panose="020B0604020202020204" pitchFamily="34" charset="0"/>
                <a:ea typeface="Source Han Sans ExtraLight" panose="020B0200000000000000" pitchFamily="34" charset="-122"/>
                <a:cs typeface="Arial" panose="020B0604020202020204" pitchFamily="34" charset="0"/>
              </a:rPr>
              <a:t>Click add related title text, and click add related title text, click add related title text, click on add related title words.</a:t>
            </a:r>
          </a:p>
        </p:txBody>
      </p:sp>
      <p:pic>
        <p:nvPicPr>
          <p:cNvPr id="9" name="merry christmas 圣诞老人来了">
            <a:hlinkClick r:id="" action="ppaction://media"/>
            <a:extLst>
              <a:ext uri="{FF2B5EF4-FFF2-40B4-BE49-F238E27FC236}">
                <a16:creationId xmlns:a16="http://schemas.microsoft.com/office/drawing/2014/main" xmlns="" id="{979D5663-78F6-4BBC-9AB2-1D2A769CDCC6}"/>
              </a:ext>
            </a:extLst>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1309272" y="1418113"/>
            <a:ext cx="609600" cy="609600"/>
          </a:xfrm>
          <a:prstGeom prst="rect">
            <a:avLst/>
          </a:prstGeom>
        </p:spPr>
      </p:pic>
    </p:spTree>
    <p:extLst>
      <p:ext uri="{BB962C8B-B14F-4D97-AF65-F5344CB8AC3E}">
        <p14:creationId xmlns:p14="http://schemas.microsoft.com/office/powerpoint/2010/main" val="1827440026"/>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9"/>
                                        </p:tgtEl>
                                      </p:cBhvr>
                                    </p:cmd>
                                  </p:childTnLst>
                                </p:cTn>
                              </p:par>
                              <p:par>
                                <p:cTn id="7" presetID="50" presetClass="entr" presetSubtype="0" decel="10000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anim calcmode="lin" valueType="num">
                                      <p:cBhvr>
                                        <p:cTn id="9" dur="1000" fill="hold"/>
                                        <p:tgtEl>
                                          <p:spTgt spid="10"/>
                                        </p:tgtEl>
                                        <p:attrNameLst>
                                          <p:attrName>ppt_w</p:attrName>
                                        </p:attrNameLst>
                                      </p:cBhvr>
                                      <p:tavLst>
                                        <p:tav tm="0">
                                          <p:val>
                                            <p:strVal val="#ppt_w+.3"/>
                                          </p:val>
                                        </p:tav>
                                        <p:tav tm="100000">
                                          <p:val>
                                            <p:strVal val="#ppt_w"/>
                                          </p:val>
                                        </p:tav>
                                      </p:tavLst>
                                    </p:anim>
                                    <p:anim calcmode="lin" valueType="num">
                                      <p:cBhvr>
                                        <p:cTn id="10" dur="1000" fill="hold"/>
                                        <p:tgtEl>
                                          <p:spTgt spid="10"/>
                                        </p:tgtEl>
                                        <p:attrNameLst>
                                          <p:attrName>ppt_h</p:attrName>
                                        </p:attrNameLst>
                                      </p:cBhvr>
                                      <p:tavLst>
                                        <p:tav tm="0">
                                          <p:val>
                                            <p:strVal val="#ppt_h"/>
                                          </p:val>
                                        </p:tav>
                                        <p:tav tm="100000">
                                          <p:val>
                                            <p:strVal val="#ppt_h"/>
                                          </p:val>
                                        </p:tav>
                                      </p:tavLst>
                                    </p:anim>
                                    <p:animEffect transition="in" filter="fade">
                                      <p:cBhvr>
                                        <p:cTn id="11" dur="1000"/>
                                        <p:tgtEl>
                                          <p:spTgt spid="10"/>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1750"/>
                                        <p:tgtEl>
                                          <p:spTgt spid="4"/>
                                        </p:tgtEl>
                                      </p:cBhvr>
                                    </p:animEffect>
                                  </p:childTnLst>
                                </p:cTn>
                              </p:par>
                            </p:childTnLst>
                          </p:cTn>
                        </p:par>
                        <p:par>
                          <p:cTn id="16" fill="hold">
                            <p:stCondLst>
                              <p:cond delay="2750"/>
                            </p:stCondLst>
                            <p:childTnLst>
                              <p:par>
                                <p:cTn id="17" presetID="52" presetClass="entr" presetSubtype="0" fill="hold" grpId="0" nodeType="afterEffect">
                                  <p:stCondLst>
                                    <p:cond delay="0"/>
                                  </p:stCondLst>
                                  <p:iterate type="lt">
                                    <p:tmPct val="10000"/>
                                  </p:iterate>
                                  <p:childTnLst>
                                    <p:set>
                                      <p:cBhvr>
                                        <p:cTn id="18" dur="1" fill="hold">
                                          <p:stCondLst>
                                            <p:cond delay="0"/>
                                          </p:stCondLst>
                                        </p:cTn>
                                        <p:tgtEl>
                                          <p:spTgt spid="3"/>
                                        </p:tgtEl>
                                        <p:attrNameLst>
                                          <p:attrName>style.visibility</p:attrName>
                                        </p:attrNameLst>
                                      </p:cBhvr>
                                      <p:to>
                                        <p:strVal val="visible"/>
                                      </p:to>
                                    </p:set>
                                    <p:animScale>
                                      <p:cBhvr>
                                        <p:cTn id="19"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3"/>
                                        </p:tgtEl>
                                        <p:attrNameLst>
                                          <p:attrName>ppt_x</p:attrName>
                                          <p:attrName>ppt_y</p:attrName>
                                        </p:attrNameLst>
                                      </p:cBhvr>
                                    </p:animMotion>
                                    <p:animEffect transition="in" filter="fade">
                                      <p:cBhvr>
                                        <p:cTn id="21" dur="1000"/>
                                        <p:tgtEl>
                                          <p:spTgt spid="3"/>
                                        </p:tgtEl>
                                      </p:cBhvr>
                                    </p:animEffect>
                                  </p:childTnLst>
                                </p:cTn>
                              </p:par>
                            </p:childTnLst>
                          </p:cTn>
                        </p:par>
                        <p:par>
                          <p:cTn id="22" fill="hold">
                            <p:stCondLst>
                              <p:cond delay="4450"/>
                            </p:stCondLst>
                            <p:childTnLst>
                              <p:par>
                                <p:cTn id="23" presetID="41" presetClass="entr" presetSubtype="0" fill="hold" grpId="0" nodeType="afterEffect">
                                  <p:stCondLst>
                                    <p:cond delay="0"/>
                                  </p:stCondLst>
                                  <p:iterate type="lt">
                                    <p:tmPct val="952"/>
                                  </p:iterate>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6"/>
                                        </p:tgtEl>
                                        <p:attrNameLst>
                                          <p:attrName>ppt_y</p:attrName>
                                        </p:attrNameLst>
                                      </p:cBhvr>
                                      <p:tavLst>
                                        <p:tav tm="0">
                                          <p:val>
                                            <p:strVal val="#ppt_y"/>
                                          </p:val>
                                        </p:tav>
                                        <p:tav tm="100000">
                                          <p:val>
                                            <p:strVal val="#ppt_y"/>
                                          </p:val>
                                        </p:tav>
                                      </p:tavLst>
                                    </p:anim>
                                    <p:anim calcmode="lin" valueType="num">
                                      <p:cBhvr>
                                        <p:cTn id="27"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0" repeatCount="indefinite" fill="hold" display="0">
                  <p:stCondLst>
                    <p:cond delay="indefinite"/>
                  </p:stCondLst>
                  <p:endCondLst>
                    <p:cond evt="onStopAudio" delay="0">
                      <p:tgtEl>
                        <p:sldTgt/>
                      </p:tgtEl>
                    </p:cond>
                  </p:endCondLst>
                </p:cTn>
                <p:tgtEl>
                  <p:spTgt spid="9"/>
                </p:tgtEl>
              </p:cMediaNode>
            </p:audio>
          </p:childTnLst>
        </p:cTn>
      </p:par>
    </p:tnLst>
    <p:bldLst>
      <p:bldP spid="3" grpId="0"/>
      <p:bldP spid="4"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a:extLst>
              <a:ext uri="{FF2B5EF4-FFF2-40B4-BE49-F238E27FC236}">
                <a16:creationId xmlns:a16="http://schemas.microsoft.com/office/drawing/2014/main" xmlns="" id="{ED1E9949-4586-4909-8E21-C9103A3DF924}"/>
              </a:ext>
            </a:extLst>
          </p:cNvPr>
          <p:cNvPicPr>
            <a:picLocks noChangeAspect="1"/>
          </p:cNvPicPr>
          <p:nvPr/>
        </p:nvPicPr>
        <p:blipFill>
          <a:blip r:embed="rId3"/>
          <a:stretch>
            <a:fillRect/>
          </a:stretch>
        </p:blipFill>
        <p:spPr>
          <a:xfrm flipH="1">
            <a:off x="0" y="2319"/>
            <a:ext cx="9144000" cy="5142857"/>
          </a:xfrm>
          <a:prstGeom prst="rect">
            <a:avLst/>
          </a:prstGeom>
        </p:spPr>
      </p:pic>
      <p:sp>
        <p:nvSpPr>
          <p:cNvPr id="11" name="矩形 10">
            <a:extLst>
              <a:ext uri="{FF2B5EF4-FFF2-40B4-BE49-F238E27FC236}">
                <a16:creationId xmlns:a16="http://schemas.microsoft.com/office/drawing/2014/main" xmlns="" id="{CB3CB38C-8732-4C86-88BB-8A13F421BAA1}"/>
              </a:ext>
            </a:extLst>
          </p:cNvPr>
          <p:cNvSpPr/>
          <p:nvPr/>
        </p:nvSpPr>
        <p:spPr>
          <a:xfrm>
            <a:off x="0" y="477079"/>
            <a:ext cx="9144000" cy="46680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Rectangle 4"/>
          <p:cNvSpPr/>
          <p:nvPr/>
        </p:nvSpPr>
        <p:spPr>
          <a:xfrm>
            <a:off x="642837" y="2044965"/>
            <a:ext cx="1867302" cy="1179498"/>
          </a:xfrm>
          <a:prstGeom prst="rect">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00">
              <a:solidFill>
                <a:srgbClr val="FFFFFF"/>
              </a:solidFill>
            </a:endParaRPr>
          </a:p>
        </p:txBody>
      </p:sp>
      <p:sp>
        <p:nvSpPr>
          <p:cNvPr id="3" name="Oval 3"/>
          <p:cNvSpPr/>
          <p:nvPr/>
        </p:nvSpPr>
        <p:spPr>
          <a:xfrm>
            <a:off x="1245468" y="1730435"/>
            <a:ext cx="668069" cy="666653"/>
          </a:xfrm>
          <a:prstGeom prst="ellipse">
            <a:avLst/>
          </a:prstGeom>
          <a:solidFill>
            <a:schemeClr val="accent4"/>
          </a:solidFill>
          <a:ln w="476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altLang="zh-CN" sz="2000" b="1" dirty="0">
                <a:solidFill>
                  <a:srgbClr val="FFFFFF"/>
                </a:solidFill>
              </a:rPr>
              <a:t>01</a:t>
            </a:r>
            <a:endParaRPr lang="zh-CN" altLang="zh-CN" sz="2000" b="1" dirty="0">
              <a:solidFill>
                <a:srgbClr val="FFFFFF"/>
              </a:solidFill>
            </a:endParaRPr>
          </a:p>
        </p:txBody>
      </p:sp>
      <p:sp>
        <p:nvSpPr>
          <p:cNvPr id="4" name="Rectangle 5"/>
          <p:cNvSpPr/>
          <p:nvPr/>
        </p:nvSpPr>
        <p:spPr>
          <a:xfrm>
            <a:off x="1081755" y="3117565"/>
            <a:ext cx="1038225" cy="2571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00">
              <a:solidFill>
                <a:srgbClr val="FFFFFF"/>
              </a:solidFill>
            </a:endParaRPr>
          </a:p>
        </p:txBody>
      </p:sp>
      <p:sp>
        <p:nvSpPr>
          <p:cNvPr id="5" name="Rectangle 7"/>
          <p:cNvSpPr/>
          <p:nvPr/>
        </p:nvSpPr>
        <p:spPr>
          <a:xfrm>
            <a:off x="2651336" y="2044965"/>
            <a:ext cx="1866148" cy="1179498"/>
          </a:xfrm>
          <a:prstGeom prst="rect">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00">
              <a:solidFill>
                <a:srgbClr val="FFFFFF"/>
              </a:solidFill>
            </a:endParaRPr>
          </a:p>
        </p:txBody>
      </p:sp>
      <p:sp>
        <p:nvSpPr>
          <p:cNvPr id="6" name="Oval 8"/>
          <p:cNvSpPr/>
          <p:nvPr/>
        </p:nvSpPr>
        <p:spPr>
          <a:xfrm>
            <a:off x="3254156" y="1730435"/>
            <a:ext cx="668069" cy="666653"/>
          </a:xfrm>
          <a:prstGeom prst="ellipse">
            <a:avLst/>
          </a:prstGeom>
          <a:solidFill>
            <a:schemeClr val="accent1"/>
          </a:solidFill>
          <a:ln w="476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altLang="zh-CN" sz="2000" b="1" dirty="0">
                <a:solidFill>
                  <a:srgbClr val="FFFFFF"/>
                </a:solidFill>
              </a:rPr>
              <a:t>02</a:t>
            </a:r>
            <a:endParaRPr lang="zh-CN" altLang="zh-CN" sz="2000" b="1" dirty="0">
              <a:solidFill>
                <a:srgbClr val="FFFFFF"/>
              </a:solidFill>
            </a:endParaRPr>
          </a:p>
        </p:txBody>
      </p:sp>
      <p:sp>
        <p:nvSpPr>
          <p:cNvPr id="7" name="Rectangle 9"/>
          <p:cNvSpPr/>
          <p:nvPr/>
        </p:nvSpPr>
        <p:spPr>
          <a:xfrm>
            <a:off x="3090444" y="3117565"/>
            <a:ext cx="1038225" cy="2571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00">
              <a:solidFill>
                <a:srgbClr val="FFFFFF"/>
              </a:solidFill>
            </a:endParaRPr>
          </a:p>
        </p:txBody>
      </p:sp>
      <p:sp>
        <p:nvSpPr>
          <p:cNvPr id="8" name="Rectangle 10"/>
          <p:cNvSpPr/>
          <p:nvPr/>
        </p:nvSpPr>
        <p:spPr>
          <a:xfrm>
            <a:off x="4658627" y="2044965"/>
            <a:ext cx="1867301" cy="1179498"/>
          </a:xfrm>
          <a:prstGeom prst="rect">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00">
              <a:solidFill>
                <a:srgbClr val="FFFFFF"/>
              </a:solidFill>
            </a:endParaRPr>
          </a:p>
        </p:txBody>
      </p:sp>
      <p:sp>
        <p:nvSpPr>
          <p:cNvPr id="9" name="Oval 11"/>
          <p:cNvSpPr/>
          <p:nvPr/>
        </p:nvSpPr>
        <p:spPr>
          <a:xfrm>
            <a:off x="5262846" y="1730435"/>
            <a:ext cx="668069" cy="666653"/>
          </a:xfrm>
          <a:prstGeom prst="ellipse">
            <a:avLst/>
          </a:prstGeom>
          <a:solidFill>
            <a:schemeClr val="accent2"/>
          </a:solidFill>
          <a:ln w="476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altLang="zh-CN" sz="2000" b="1" dirty="0">
                <a:solidFill>
                  <a:srgbClr val="FFFFFF"/>
                </a:solidFill>
              </a:rPr>
              <a:t>03</a:t>
            </a:r>
            <a:endParaRPr lang="zh-CN" altLang="zh-CN" sz="2000" b="1" dirty="0">
              <a:solidFill>
                <a:srgbClr val="FFFFFF"/>
              </a:solidFill>
            </a:endParaRPr>
          </a:p>
        </p:txBody>
      </p:sp>
      <p:sp>
        <p:nvSpPr>
          <p:cNvPr id="10" name="Rectangle 12"/>
          <p:cNvSpPr/>
          <p:nvPr/>
        </p:nvSpPr>
        <p:spPr>
          <a:xfrm>
            <a:off x="5099133" y="3117565"/>
            <a:ext cx="1038225" cy="2571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00">
              <a:solidFill>
                <a:srgbClr val="FFFFFF"/>
              </a:solidFill>
            </a:endParaRPr>
          </a:p>
        </p:txBody>
      </p:sp>
      <p:sp>
        <p:nvSpPr>
          <p:cNvPr id="21" name="TextBox 20"/>
          <p:cNvSpPr txBox="1"/>
          <p:nvPr/>
        </p:nvSpPr>
        <p:spPr>
          <a:xfrm>
            <a:off x="1194407" y="2501264"/>
            <a:ext cx="800219" cy="276999"/>
          </a:xfrm>
          <a:prstGeom prst="rect">
            <a:avLst/>
          </a:prstGeom>
          <a:noFill/>
        </p:spPr>
        <p:txBody>
          <a:bodyPr wrap="none">
            <a:spAutoFit/>
          </a:bodyPr>
          <a:lstStyle/>
          <a:p>
            <a:pPr algn="ctr"/>
            <a:r>
              <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rPr>
              <a:t>工作评价</a:t>
            </a:r>
            <a:endParaRPr lang="en-US" altLang="zh-CN" sz="1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Rectangle 37"/>
          <p:cNvSpPr/>
          <p:nvPr/>
        </p:nvSpPr>
        <p:spPr>
          <a:xfrm>
            <a:off x="804143" y="2811427"/>
            <a:ext cx="1619250" cy="215444"/>
          </a:xfrm>
          <a:prstGeom prst="rect">
            <a:avLst/>
          </a:prstGeom>
        </p:spPr>
        <p:txBody>
          <a:bodyPr>
            <a:spAutoFit/>
          </a:bodyPr>
          <a:lstStyle/>
          <a:p>
            <a:pPr algn="ctr"/>
            <a:r>
              <a:rPr lang="zh-CN" altLang="en-US" sz="800" dirty="0">
                <a:solidFill>
                  <a:schemeClr val="bg1">
                    <a:lumMod val="65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3215996" y="2501264"/>
            <a:ext cx="800219" cy="276999"/>
          </a:xfrm>
          <a:prstGeom prst="rect">
            <a:avLst/>
          </a:prstGeom>
          <a:noFill/>
        </p:spPr>
        <p:txBody>
          <a:bodyPr wrap="none">
            <a:spAutoFit/>
          </a:bodyPr>
          <a:lstStyle/>
          <a:p>
            <a:pPr algn="ctr"/>
            <a:r>
              <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rPr>
              <a:t>自我评价</a:t>
            </a:r>
            <a:endParaRPr lang="en-US" altLang="zh-CN" sz="1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 name="Rectangle 39"/>
          <p:cNvSpPr/>
          <p:nvPr/>
        </p:nvSpPr>
        <p:spPr>
          <a:xfrm>
            <a:off x="2806481" y="2811427"/>
            <a:ext cx="1619250" cy="215444"/>
          </a:xfrm>
          <a:prstGeom prst="rect">
            <a:avLst/>
          </a:prstGeom>
        </p:spPr>
        <p:txBody>
          <a:bodyPr>
            <a:spAutoFit/>
          </a:bodyPr>
          <a:lstStyle/>
          <a:p>
            <a:pPr algn="ctr"/>
            <a:r>
              <a:rPr lang="zh-CN" altLang="en-US" sz="800" dirty="0">
                <a:solidFill>
                  <a:schemeClr val="bg1">
                    <a:lumMod val="65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5216448" y="2501264"/>
            <a:ext cx="800219" cy="276999"/>
          </a:xfrm>
          <a:prstGeom prst="rect">
            <a:avLst/>
          </a:prstGeom>
          <a:noFill/>
        </p:spPr>
        <p:txBody>
          <a:bodyPr wrap="none">
            <a:spAutoFit/>
          </a:bodyPr>
          <a:lstStyle/>
          <a:p>
            <a:pPr algn="ctr"/>
            <a:r>
              <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rPr>
              <a:t>工作体会</a:t>
            </a:r>
            <a:endParaRPr lang="en-US" altLang="zh-CN" sz="1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Rectangle 41"/>
          <p:cNvSpPr/>
          <p:nvPr/>
        </p:nvSpPr>
        <p:spPr>
          <a:xfrm>
            <a:off x="4835808" y="2811427"/>
            <a:ext cx="1619250" cy="215444"/>
          </a:xfrm>
          <a:prstGeom prst="rect">
            <a:avLst/>
          </a:prstGeom>
        </p:spPr>
        <p:txBody>
          <a:bodyPr>
            <a:spAutoFit/>
          </a:bodyPr>
          <a:lstStyle/>
          <a:p>
            <a:pPr algn="ctr"/>
            <a:r>
              <a:rPr lang="zh-CN" altLang="en-US" sz="800" dirty="0">
                <a:solidFill>
                  <a:schemeClr val="bg1">
                    <a:lumMod val="65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1163018" y="3126790"/>
            <a:ext cx="857927" cy="253916"/>
          </a:xfrm>
          <a:prstGeom prst="rect">
            <a:avLst/>
          </a:prstGeom>
          <a:noFill/>
        </p:spPr>
        <p:txBody>
          <a:bodyPr wrap="none">
            <a:spAutoFit/>
          </a:bodyPr>
          <a:lstStyle/>
          <a:p>
            <a:pPr eaLnBrk="1" fontAlgn="auto" hangingPunct="1">
              <a:spcBef>
                <a:spcPts val="0"/>
              </a:spcBef>
              <a:spcAft>
                <a:spcPts val="0"/>
              </a:spcAft>
              <a:defRPr/>
            </a:pPr>
            <a:r>
              <a:rPr lang="en-US" altLang="zh-CN" sz="1050" dirty="0">
                <a:solidFill>
                  <a:schemeClr val="bg1"/>
                </a:solidFill>
                <a:latin typeface="微软雅黑" panose="020B0503020204020204" pitchFamily="34" charset="-122"/>
                <a:ea typeface="微软雅黑" panose="020B0503020204020204" pitchFamily="34" charset="-122"/>
              </a:rPr>
              <a:t>PART</a:t>
            </a:r>
            <a:r>
              <a:rPr lang="zh-CN" altLang="en-US" sz="1050" dirty="0">
                <a:solidFill>
                  <a:schemeClr val="bg1"/>
                </a:solidFill>
                <a:latin typeface="微软雅黑" panose="020B0503020204020204" pitchFamily="34" charset="-122"/>
                <a:ea typeface="微软雅黑" panose="020B0503020204020204" pitchFamily="34" charset="-122"/>
              </a:rPr>
              <a:t> </a:t>
            </a:r>
            <a:r>
              <a:rPr lang="en-US" altLang="zh-CN" sz="1050" dirty="0">
                <a:solidFill>
                  <a:schemeClr val="bg1"/>
                </a:solidFill>
                <a:latin typeface="微软雅黑" panose="020B0503020204020204" pitchFamily="34" charset="-122"/>
                <a:ea typeface="微软雅黑" panose="020B0503020204020204" pitchFamily="34" charset="-122"/>
              </a:rPr>
              <a:t>ONE</a:t>
            </a:r>
            <a:endParaRPr lang="id-ID" sz="1050" dirty="0">
              <a:solidFill>
                <a:schemeClr val="bg1"/>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3160494" y="3126790"/>
            <a:ext cx="888385" cy="253916"/>
          </a:xfrm>
          <a:prstGeom prst="rect">
            <a:avLst/>
          </a:prstGeom>
          <a:noFill/>
        </p:spPr>
        <p:txBody>
          <a:bodyPr wrap="none">
            <a:spAutoFit/>
          </a:bodyPr>
          <a:lstStyle/>
          <a:p>
            <a:pPr eaLnBrk="1" fontAlgn="auto" hangingPunct="1">
              <a:spcBef>
                <a:spcPts val="0"/>
              </a:spcBef>
              <a:spcAft>
                <a:spcPts val="0"/>
              </a:spcAft>
              <a:defRPr/>
            </a:pPr>
            <a:r>
              <a:rPr lang="en-US" altLang="zh-CN" sz="1050" dirty="0">
                <a:solidFill>
                  <a:schemeClr val="bg1"/>
                </a:solidFill>
                <a:latin typeface="微软雅黑" panose="020B0503020204020204" pitchFamily="34" charset="-122"/>
                <a:ea typeface="微软雅黑" panose="020B0503020204020204" pitchFamily="34" charset="-122"/>
              </a:rPr>
              <a:t>PART</a:t>
            </a:r>
            <a:r>
              <a:rPr lang="zh-CN" altLang="en-US" sz="1050" dirty="0">
                <a:solidFill>
                  <a:schemeClr val="bg1"/>
                </a:solidFill>
                <a:latin typeface="微软雅黑" panose="020B0503020204020204" pitchFamily="34" charset="-122"/>
                <a:ea typeface="微软雅黑" panose="020B0503020204020204" pitchFamily="34" charset="-122"/>
              </a:rPr>
              <a:t> </a:t>
            </a:r>
            <a:r>
              <a:rPr lang="en-US" altLang="zh-CN" sz="1050" dirty="0">
                <a:solidFill>
                  <a:schemeClr val="bg1"/>
                </a:solidFill>
                <a:latin typeface="微软雅黑" panose="020B0503020204020204" pitchFamily="34" charset="-122"/>
                <a:ea typeface="微软雅黑" panose="020B0503020204020204" pitchFamily="34" charset="-122"/>
              </a:rPr>
              <a:t>TWO</a:t>
            </a:r>
            <a:endParaRPr lang="id-ID" sz="1050" dirty="0">
              <a:solidFill>
                <a:schemeClr val="bg1"/>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5132271" y="3126790"/>
            <a:ext cx="982961" cy="253916"/>
          </a:xfrm>
          <a:prstGeom prst="rect">
            <a:avLst/>
          </a:prstGeom>
          <a:noFill/>
        </p:spPr>
        <p:txBody>
          <a:bodyPr wrap="none">
            <a:spAutoFit/>
          </a:bodyPr>
          <a:lstStyle/>
          <a:p>
            <a:pPr eaLnBrk="1" fontAlgn="auto" hangingPunct="1">
              <a:spcBef>
                <a:spcPts val="0"/>
              </a:spcBef>
              <a:spcAft>
                <a:spcPts val="0"/>
              </a:spcAft>
              <a:defRPr/>
            </a:pPr>
            <a:r>
              <a:rPr lang="en-US" altLang="zh-CN" sz="1050" dirty="0">
                <a:solidFill>
                  <a:schemeClr val="bg1"/>
                </a:solidFill>
                <a:latin typeface="微软雅黑" panose="020B0503020204020204" pitchFamily="34" charset="-122"/>
                <a:ea typeface="微软雅黑" panose="020B0503020204020204" pitchFamily="34" charset="-122"/>
              </a:rPr>
              <a:t>PART</a:t>
            </a:r>
            <a:r>
              <a:rPr lang="zh-CN" altLang="en-US" sz="1050" dirty="0">
                <a:solidFill>
                  <a:schemeClr val="bg1"/>
                </a:solidFill>
                <a:latin typeface="微软雅黑" panose="020B0503020204020204" pitchFamily="34" charset="-122"/>
                <a:ea typeface="微软雅黑" panose="020B0503020204020204" pitchFamily="34" charset="-122"/>
              </a:rPr>
              <a:t> </a:t>
            </a:r>
            <a:r>
              <a:rPr lang="en-US" altLang="zh-CN" sz="1050" dirty="0">
                <a:solidFill>
                  <a:schemeClr val="bg1"/>
                </a:solidFill>
                <a:latin typeface="微软雅黑" panose="020B0503020204020204" pitchFamily="34" charset="-122"/>
                <a:ea typeface="微软雅黑" panose="020B0503020204020204" pitchFamily="34" charset="-122"/>
              </a:rPr>
              <a:t>THREE</a:t>
            </a:r>
            <a:endParaRPr lang="id-ID" sz="1050" dirty="0">
              <a:solidFill>
                <a:schemeClr val="bg1"/>
              </a:solidFill>
              <a:latin typeface="微软雅黑" panose="020B0503020204020204" pitchFamily="34" charset="-122"/>
              <a:ea typeface="微软雅黑" panose="020B0503020204020204" pitchFamily="34" charset="-122"/>
            </a:endParaRPr>
          </a:p>
        </p:txBody>
      </p:sp>
      <p:sp>
        <p:nvSpPr>
          <p:cNvPr id="30" name="Rectangle 10">
            <a:extLst>
              <a:ext uri="{FF2B5EF4-FFF2-40B4-BE49-F238E27FC236}">
                <a16:creationId xmlns:a16="http://schemas.microsoft.com/office/drawing/2014/main" xmlns="" id="{AF854240-4263-409A-9843-2D696BFE83E5}"/>
              </a:ext>
            </a:extLst>
          </p:cNvPr>
          <p:cNvSpPr/>
          <p:nvPr/>
        </p:nvSpPr>
        <p:spPr>
          <a:xfrm>
            <a:off x="6651270" y="2044965"/>
            <a:ext cx="1867301" cy="1179498"/>
          </a:xfrm>
          <a:prstGeom prst="rect">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00">
              <a:solidFill>
                <a:srgbClr val="FFFFFF"/>
              </a:solidFill>
            </a:endParaRPr>
          </a:p>
        </p:txBody>
      </p:sp>
      <p:sp>
        <p:nvSpPr>
          <p:cNvPr id="31" name="Oval 11">
            <a:extLst>
              <a:ext uri="{FF2B5EF4-FFF2-40B4-BE49-F238E27FC236}">
                <a16:creationId xmlns:a16="http://schemas.microsoft.com/office/drawing/2014/main" xmlns="" id="{229F3D7F-A3B5-4D7D-8788-CB7E2F451436}"/>
              </a:ext>
            </a:extLst>
          </p:cNvPr>
          <p:cNvSpPr/>
          <p:nvPr/>
        </p:nvSpPr>
        <p:spPr>
          <a:xfrm>
            <a:off x="7255489" y="1730435"/>
            <a:ext cx="668069" cy="666653"/>
          </a:xfrm>
          <a:prstGeom prst="ellipse">
            <a:avLst/>
          </a:prstGeom>
          <a:solidFill>
            <a:schemeClr val="accent2"/>
          </a:solidFill>
          <a:ln w="476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altLang="zh-CN" sz="2000" b="1" dirty="0">
                <a:solidFill>
                  <a:srgbClr val="FFFFFF"/>
                </a:solidFill>
              </a:rPr>
              <a:t>04</a:t>
            </a:r>
            <a:endParaRPr lang="zh-CN" altLang="zh-CN" sz="2000" b="1" dirty="0">
              <a:solidFill>
                <a:srgbClr val="FFFFFF"/>
              </a:solidFill>
            </a:endParaRPr>
          </a:p>
        </p:txBody>
      </p:sp>
      <p:sp>
        <p:nvSpPr>
          <p:cNvPr id="32" name="Rectangle 12">
            <a:extLst>
              <a:ext uri="{FF2B5EF4-FFF2-40B4-BE49-F238E27FC236}">
                <a16:creationId xmlns:a16="http://schemas.microsoft.com/office/drawing/2014/main" xmlns="" id="{57E0BDFC-5A18-4E60-8101-D167EAFB4599}"/>
              </a:ext>
            </a:extLst>
          </p:cNvPr>
          <p:cNvSpPr/>
          <p:nvPr/>
        </p:nvSpPr>
        <p:spPr>
          <a:xfrm>
            <a:off x="7091776" y="3117565"/>
            <a:ext cx="1038225" cy="2571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00">
              <a:solidFill>
                <a:srgbClr val="FFFFFF"/>
              </a:solidFill>
            </a:endParaRPr>
          </a:p>
        </p:txBody>
      </p:sp>
      <p:sp>
        <p:nvSpPr>
          <p:cNvPr id="38" name="TextBox 24">
            <a:extLst>
              <a:ext uri="{FF2B5EF4-FFF2-40B4-BE49-F238E27FC236}">
                <a16:creationId xmlns:a16="http://schemas.microsoft.com/office/drawing/2014/main" xmlns="" id="{E5907F0B-832A-4E52-B963-45EFADD72427}"/>
              </a:ext>
            </a:extLst>
          </p:cNvPr>
          <p:cNvSpPr txBox="1"/>
          <p:nvPr/>
        </p:nvSpPr>
        <p:spPr>
          <a:xfrm>
            <a:off x="7007134" y="2501264"/>
            <a:ext cx="1261884" cy="276999"/>
          </a:xfrm>
          <a:prstGeom prst="rect">
            <a:avLst/>
          </a:prstGeom>
          <a:noFill/>
        </p:spPr>
        <p:txBody>
          <a:bodyPr wrap="none">
            <a:spAutoFit/>
          </a:bodyPr>
          <a:lstStyle/>
          <a:p>
            <a:pPr algn="ctr"/>
            <a:r>
              <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rPr>
              <a:t>工作规划和展望</a:t>
            </a:r>
            <a:endParaRPr lang="en-US" altLang="zh-CN" sz="1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Rectangle 41">
            <a:extLst>
              <a:ext uri="{FF2B5EF4-FFF2-40B4-BE49-F238E27FC236}">
                <a16:creationId xmlns:a16="http://schemas.microsoft.com/office/drawing/2014/main" xmlns="" id="{D67029C4-D20A-4BCD-84CA-72AF46DA5EB4}"/>
              </a:ext>
            </a:extLst>
          </p:cNvPr>
          <p:cNvSpPr/>
          <p:nvPr/>
        </p:nvSpPr>
        <p:spPr>
          <a:xfrm>
            <a:off x="6828451" y="2811427"/>
            <a:ext cx="1619250" cy="215444"/>
          </a:xfrm>
          <a:prstGeom prst="rect">
            <a:avLst/>
          </a:prstGeom>
        </p:spPr>
        <p:txBody>
          <a:bodyPr>
            <a:spAutoFit/>
          </a:bodyPr>
          <a:lstStyle/>
          <a:p>
            <a:pPr algn="ctr"/>
            <a:r>
              <a:rPr lang="zh-CN" altLang="en-US" sz="800" dirty="0">
                <a:solidFill>
                  <a:schemeClr val="bg1">
                    <a:lumMod val="65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40" name="TextBox 28">
            <a:extLst>
              <a:ext uri="{FF2B5EF4-FFF2-40B4-BE49-F238E27FC236}">
                <a16:creationId xmlns:a16="http://schemas.microsoft.com/office/drawing/2014/main" xmlns="" id="{2389BCF0-6BA8-4246-9743-63B20E35654B}"/>
              </a:ext>
            </a:extLst>
          </p:cNvPr>
          <p:cNvSpPr txBox="1"/>
          <p:nvPr/>
        </p:nvSpPr>
        <p:spPr>
          <a:xfrm>
            <a:off x="7153789" y="3126790"/>
            <a:ext cx="936475" cy="253916"/>
          </a:xfrm>
          <a:prstGeom prst="rect">
            <a:avLst/>
          </a:prstGeom>
          <a:noFill/>
        </p:spPr>
        <p:txBody>
          <a:bodyPr wrap="none">
            <a:spAutoFit/>
          </a:bodyPr>
          <a:lstStyle/>
          <a:p>
            <a:pPr eaLnBrk="1" fontAlgn="auto" hangingPunct="1">
              <a:spcBef>
                <a:spcPts val="0"/>
              </a:spcBef>
              <a:spcAft>
                <a:spcPts val="0"/>
              </a:spcAft>
              <a:defRPr/>
            </a:pPr>
            <a:r>
              <a:rPr lang="en-US" altLang="zh-CN" sz="1050" dirty="0">
                <a:solidFill>
                  <a:schemeClr val="bg1"/>
                </a:solidFill>
                <a:latin typeface="微软雅黑" panose="020B0503020204020204" pitchFamily="34" charset="-122"/>
                <a:ea typeface="微软雅黑" panose="020B0503020204020204" pitchFamily="34" charset="-122"/>
              </a:rPr>
              <a:t>PART</a:t>
            </a:r>
            <a:r>
              <a:rPr lang="zh-CN" altLang="en-US" sz="1050" dirty="0">
                <a:solidFill>
                  <a:schemeClr val="bg1"/>
                </a:solidFill>
                <a:latin typeface="微软雅黑" panose="020B0503020204020204" pitchFamily="34" charset="-122"/>
                <a:ea typeface="微软雅黑" panose="020B0503020204020204" pitchFamily="34" charset="-122"/>
              </a:rPr>
              <a:t> </a:t>
            </a:r>
            <a:r>
              <a:rPr lang="en-US" altLang="zh-CN" sz="1050" dirty="0">
                <a:solidFill>
                  <a:schemeClr val="bg1"/>
                </a:solidFill>
                <a:latin typeface="微软雅黑" panose="020B0503020204020204" pitchFamily="34" charset="-122"/>
                <a:ea typeface="微软雅黑" panose="020B0503020204020204" pitchFamily="34" charset="-122"/>
              </a:rPr>
              <a:t>FOUR</a:t>
            </a:r>
            <a:endParaRPr lang="id-ID" sz="1050" dirty="0">
              <a:solidFill>
                <a:schemeClr val="bg1"/>
              </a:solidFill>
              <a:latin typeface="微软雅黑" panose="020B0503020204020204" pitchFamily="34" charset="-122"/>
              <a:ea typeface="微软雅黑" panose="020B0503020204020204" pitchFamily="34" charset="-122"/>
            </a:endParaRPr>
          </a:p>
        </p:txBody>
      </p:sp>
      <p:sp>
        <p:nvSpPr>
          <p:cNvPr id="43" name="TextBox 36">
            <a:extLst>
              <a:ext uri="{FF2B5EF4-FFF2-40B4-BE49-F238E27FC236}">
                <a16:creationId xmlns:a16="http://schemas.microsoft.com/office/drawing/2014/main" xmlns="" id="{67877594-41AA-4E31-A782-23578E7FD90E}"/>
              </a:ext>
            </a:extLst>
          </p:cNvPr>
          <p:cNvSpPr txBox="1"/>
          <p:nvPr/>
        </p:nvSpPr>
        <p:spPr>
          <a:xfrm>
            <a:off x="317618" y="760424"/>
            <a:ext cx="845400" cy="438443"/>
          </a:xfrm>
          <a:prstGeom prst="rect">
            <a:avLst/>
          </a:prstGeom>
          <a:noFill/>
        </p:spPr>
        <p:txBody>
          <a:bodyPr wrap="none" lIns="68568" tIns="34285" rIns="68568" bIns="34285" rtlCol="0">
            <a:spAutoFit/>
          </a:bodyPr>
          <a:lstStyle/>
          <a:p>
            <a:pPr algn="ctr"/>
            <a:r>
              <a:rPr lang="zh-CN" altLang="en-US" sz="2399" b="1" dirty="0">
                <a:solidFill>
                  <a:schemeClr val="accent1"/>
                </a:solidFill>
                <a:latin typeface="微软雅黑" pitchFamily="34" charset="-122"/>
                <a:ea typeface="微软雅黑" pitchFamily="34" charset="-122"/>
                <a:cs typeface="+mn-ea"/>
                <a:sym typeface="+mn-lt"/>
              </a:rPr>
              <a:t>目 录</a:t>
            </a:r>
          </a:p>
        </p:txBody>
      </p:sp>
      <p:sp>
        <p:nvSpPr>
          <p:cNvPr id="44" name="TextBox 39">
            <a:extLst>
              <a:ext uri="{FF2B5EF4-FFF2-40B4-BE49-F238E27FC236}">
                <a16:creationId xmlns:a16="http://schemas.microsoft.com/office/drawing/2014/main" xmlns="" id="{8A3410A8-6296-4472-98D7-69563AF95820}"/>
              </a:ext>
            </a:extLst>
          </p:cNvPr>
          <p:cNvSpPr txBox="1"/>
          <p:nvPr/>
        </p:nvSpPr>
        <p:spPr>
          <a:xfrm>
            <a:off x="187695" y="1198882"/>
            <a:ext cx="1168637" cy="248209"/>
          </a:xfrm>
          <a:prstGeom prst="rect">
            <a:avLst/>
          </a:prstGeom>
          <a:noFill/>
        </p:spPr>
        <p:txBody>
          <a:bodyPr wrap="square" rtlCol="0">
            <a:spAutoFit/>
          </a:bodyPr>
          <a:lstStyle/>
          <a:p>
            <a:pPr algn="dist"/>
            <a:r>
              <a:rPr lang="en-US" altLang="zh-CN" sz="1013" dirty="0">
                <a:ln w="0"/>
                <a:solidFill>
                  <a:schemeClr val="tx1">
                    <a:lumMod val="50000"/>
                    <a:lumOff val="50000"/>
                  </a:schemeClr>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CONTENTS</a:t>
            </a:r>
            <a:endParaRPr lang="zh-CN" altLang="en-US" sz="1013" dirty="0">
              <a:ln w="0"/>
              <a:solidFill>
                <a:schemeClr val="tx1">
                  <a:lumMod val="50000"/>
                  <a:lumOff val="50000"/>
                </a:schemeClr>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709035425"/>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fltVal val="0"/>
                                          </p:val>
                                        </p:tav>
                                        <p:tav tm="100000">
                                          <p:val>
                                            <p:strVal val="#ppt_h"/>
                                          </p:val>
                                        </p:tav>
                                      </p:tavLst>
                                    </p:anim>
                                    <p:animEffect transition="in" filter="fade">
                                      <p:cBhvr>
                                        <p:cTn id="9" dur="500"/>
                                        <p:tgtEl>
                                          <p:spTgt spid="43"/>
                                        </p:tgtEl>
                                      </p:cBhvr>
                                    </p:animEffect>
                                  </p:childTnLst>
                                </p:cTn>
                              </p:par>
                              <p:par>
                                <p:cTn id="10" presetID="12" presetClass="entr" presetSubtype="4" fill="hold" grpId="0" nodeType="with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slide(fromBottom)">
                                      <p:cBhvr>
                                        <p:cTn id="12" dur="500"/>
                                        <p:tgtEl>
                                          <p:spTgt spid="44"/>
                                        </p:tgtEl>
                                      </p:cBhvr>
                                    </p:animEffect>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par>
                                <p:cTn id="19" presetID="16" presetClass="entr" presetSubtype="37"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arn(outVertical)">
                                      <p:cBhvr>
                                        <p:cTn id="21" dur="500"/>
                                        <p:tgtEl>
                                          <p:spTgt spid="2"/>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500" fill="hold"/>
                                        <p:tgtEl>
                                          <p:spTgt spid="4"/>
                                        </p:tgtEl>
                                        <p:attrNameLst>
                                          <p:attrName>ppt_w</p:attrName>
                                        </p:attrNameLst>
                                      </p:cBhvr>
                                      <p:tavLst>
                                        <p:tav tm="0">
                                          <p:val>
                                            <p:fltVal val="0"/>
                                          </p:val>
                                        </p:tav>
                                        <p:tav tm="100000">
                                          <p:val>
                                            <p:strVal val="#ppt_w"/>
                                          </p:val>
                                        </p:tav>
                                      </p:tavLst>
                                    </p:anim>
                                    <p:anim calcmode="lin" valueType="num">
                                      <p:cBhvr>
                                        <p:cTn id="25" dur="500" fill="hold"/>
                                        <p:tgtEl>
                                          <p:spTgt spid="4"/>
                                        </p:tgtEl>
                                        <p:attrNameLst>
                                          <p:attrName>ppt_h</p:attrName>
                                        </p:attrNameLst>
                                      </p:cBhvr>
                                      <p:tavLst>
                                        <p:tav tm="0">
                                          <p:val>
                                            <p:fltVal val="0"/>
                                          </p:val>
                                        </p:tav>
                                        <p:tav tm="100000">
                                          <p:val>
                                            <p:strVal val="#ppt_h"/>
                                          </p:val>
                                        </p:tav>
                                      </p:tavLst>
                                    </p:anim>
                                    <p:animEffect transition="in" filter="fade">
                                      <p:cBhvr>
                                        <p:cTn id="26" dur="500"/>
                                        <p:tgtEl>
                                          <p:spTgt spid="4"/>
                                        </p:tgtEl>
                                      </p:cBhvr>
                                    </p:animEffect>
                                  </p:childTnLst>
                                </p:cTn>
                              </p:par>
                            </p:childTnLst>
                          </p:cTn>
                        </p:par>
                        <p:par>
                          <p:cTn id="27" fill="hold">
                            <p:stCondLst>
                              <p:cond delay="1000"/>
                            </p:stCondLst>
                            <p:childTnLst>
                              <p:par>
                                <p:cTn id="28" presetID="10" presetClass="entr" presetSubtype="0"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500"/>
                                        <p:tgtEl>
                                          <p:spTgt spid="2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childTnLst>
                                </p:cTn>
                              </p:par>
                            </p:childTnLst>
                          </p:cTn>
                        </p:par>
                        <p:par>
                          <p:cTn id="34" fill="hold">
                            <p:stCondLst>
                              <p:cond delay="1500"/>
                            </p:stCondLst>
                            <p:childTnLst>
                              <p:par>
                                <p:cTn id="35" presetID="10" presetClass="entr" presetSubtype="0"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childTnLst>
                          </p:cTn>
                        </p:par>
                        <p:par>
                          <p:cTn id="38" fill="hold">
                            <p:stCondLst>
                              <p:cond delay="2000"/>
                            </p:stCondLst>
                            <p:childTnLst>
                              <p:par>
                                <p:cTn id="39" presetID="53" presetClass="entr" presetSubtype="16" fill="hold" grpId="0" nodeType="after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p:cTn id="41" dur="500" fill="hold"/>
                                        <p:tgtEl>
                                          <p:spTgt spid="6"/>
                                        </p:tgtEl>
                                        <p:attrNameLst>
                                          <p:attrName>ppt_w</p:attrName>
                                        </p:attrNameLst>
                                      </p:cBhvr>
                                      <p:tavLst>
                                        <p:tav tm="0">
                                          <p:val>
                                            <p:fltVal val="0"/>
                                          </p:val>
                                        </p:tav>
                                        <p:tav tm="100000">
                                          <p:val>
                                            <p:strVal val="#ppt_w"/>
                                          </p:val>
                                        </p:tav>
                                      </p:tavLst>
                                    </p:anim>
                                    <p:anim calcmode="lin" valueType="num">
                                      <p:cBhvr>
                                        <p:cTn id="42" dur="500" fill="hold"/>
                                        <p:tgtEl>
                                          <p:spTgt spid="6"/>
                                        </p:tgtEl>
                                        <p:attrNameLst>
                                          <p:attrName>ppt_h</p:attrName>
                                        </p:attrNameLst>
                                      </p:cBhvr>
                                      <p:tavLst>
                                        <p:tav tm="0">
                                          <p:val>
                                            <p:fltVal val="0"/>
                                          </p:val>
                                        </p:tav>
                                        <p:tav tm="100000">
                                          <p:val>
                                            <p:strVal val="#ppt_h"/>
                                          </p:val>
                                        </p:tav>
                                      </p:tavLst>
                                    </p:anim>
                                    <p:animEffect transition="in" filter="fade">
                                      <p:cBhvr>
                                        <p:cTn id="43" dur="500"/>
                                        <p:tgtEl>
                                          <p:spTgt spid="6"/>
                                        </p:tgtEl>
                                      </p:cBhvr>
                                    </p:animEffect>
                                  </p:childTnLst>
                                </p:cTn>
                              </p:par>
                              <p:par>
                                <p:cTn id="44" presetID="16" presetClass="entr" presetSubtype="37" fill="hold" grpId="0" nodeType="with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barn(outVertical)">
                                      <p:cBhvr>
                                        <p:cTn id="46" dur="500"/>
                                        <p:tgtEl>
                                          <p:spTgt spid="5"/>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p:cTn id="49" dur="500" fill="hold"/>
                                        <p:tgtEl>
                                          <p:spTgt spid="7"/>
                                        </p:tgtEl>
                                        <p:attrNameLst>
                                          <p:attrName>ppt_w</p:attrName>
                                        </p:attrNameLst>
                                      </p:cBhvr>
                                      <p:tavLst>
                                        <p:tav tm="0">
                                          <p:val>
                                            <p:fltVal val="0"/>
                                          </p:val>
                                        </p:tav>
                                        <p:tav tm="100000">
                                          <p:val>
                                            <p:strVal val="#ppt_w"/>
                                          </p:val>
                                        </p:tav>
                                      </p:tavLst>
                                    </p:anim>
                                    <p:anim calcmode="lin" valueType="num">
                                      <p:cBhvr>
                                        <p:cTn id="50" dur="500" fill="hold"/>
                                        <p:tgtEl>
                                          <p:spTgt spid="7"/>
                                        </p:tgtEl>
                                        <p:attrNameLst>
                                          <p:attrName>ppt_h</p:attrName>
                                        </p:attrNameLst>
                                      </p:cBhvr>
                                      <p:tavLst>
                                        <p:tav tm="0">
                                          <p:val>
                                            <p:fltVal val="0"/>
                                          </p:val>
                                        </p:tav>
                                        <p:tav tm="100000">
                                          <p:val>
                                            <p:strVal val="#ppt_h"/>
                                          </p:val>
                                        </p:tav>
                                      </p:tavLst>
                                    </p:anim>
                                    <p:animEffect transition="in" filter="fade">
                                      <p:cBhvr>
                                        <p:cTn id="51" dur="500"/>
                                        <p:tgtEl>
                                          <p:spTgt spid="7"/>
                                        </p:tgtEl>
                                      </p:cBhvr>
                                    </p:animEffect>
                                  </p:childTnLst>
                                </p:cTn>
                              </p:par>
                            </p:childTnLst>
                          </p:cTn>
                        </p:par>
                        <p:par>
                          <p:cTn id="52" fill="hold">
                            <p:stCondLst>
                              <p:cond delay="2500"/>
                            </p:stCondLst>
                            <p:childTnLst>
                              <p:par>
                                <p:cTn id="53" presetID="10" presetClass="entr" presetSubtype="0"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fade">
                                      <p:cBhvr>
                                        <p:cTn id="55" dur="500"/>
                                        <p:tgtEl>
                                          <p:spTgt spid="23"/>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500"/>
                                        <p:tgtEl>
                                          <p:spTgt spid="24"/>
                                        </p:tgtEl>
                                      </p:cBhvr>
                                    </p:animEffect>
                                  </p:childTnLst>
                                </p:cTn>
                              </p:par>
                            </p:childTnLst>
                          </p:cTn>
                        </p:par>
                        <p:par>
                          <p:cTn id="59" fill="hold">
                            <p:stCondLst>
                              <p:cond delay="3000"/>
                            </p:stCondLst>
                            <p:childTnLst>
                              <p:par>
                                <p:cTn id="60" presetID="10" presetClass="entr" presetSubtype="0" fill="hold" grpId="0" nodeType="after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fade">
                                      <p:cBhvr>
                                        <p:cTn id="62" dur="500"/>
                                        <p:tgtEl>
                                          <p:spTgt spid="28"/>
                                        </p:tgtEl>
                                      </p:cBhvr>
                                    </p:animEffect>
                                  </p:childTnLst>
                                </p:cTn>
                              </p:par>
                            </p:childTnLst>
                          </p:cTn>
                        </p:par>
                        <p:par>
                          <p:cTn id="63" fill="hold">
                            <p:stCondLst>
                              <p:cond delay="3500"/>
                            </p:stCondLst>
                            <p:childTnLst>
                              <p:par>
                                <p:cTn id="64" presetID="53" presetClass="entr" presetSubtype="16"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 calcmode="lin" valueType="num">
                                      <p:cBhvr>
                                        <p:cTn id="66" dur="500" fill="hold"/>
                                        <p:tgtEl>
                                          <p:spTgt spid="9"/>
                                        </p:tgtEl>
                                        <p:attrNameLst>
                                          <p:attrName>ppt_w</p:attrName>
                                        </p:attrNameLst>
                                      </p:cBhvr>
                                      <p:tavLst>
                                        <p:tav tm="0">
                                          <p:val>
                                            <p:fltVal val="0"/>
                                          </p:val>
                                        </p:tav>
                                        <p:tav tm="100000">
                                          <p:val>
                                            <p:strVal val="#ppt_w"/>
                                          </p:val>
                                        </p:tav>
                                      </p:tavLst>
                                    </p:anim>
                                    <p:anim calcmode="lin" valueType="num">
                                      <p:cBhvr>
                                        <p:cTn id="67" dur="500" fill="hold"/>
                                        <p:tgtEl>
                                          <p:spTgt spid="9"/>
                                        </p:tgtEl>
                                        <p:attrNameLst>
                                          <p:attrName>ppt_h</p:attrName>
                                        </p:attrNameLst>
                                      </p:cBhvr>
                                      <p:tavLst>
                                        <p:tav tm="0">
                                          <p:val>
                                            <p:fltVal val="0"/>
                                          </p:val>
                                        </p:tav>
                                        <p:tav tm="100000">
                                          <p:val>
                                            <p:strVal val="#ppt_h"/>
                                          </p:val>
                                        </p:tav>
                                      </p:tavLst>
                                    </p:anim>
                                    <p:animEffect transition="in" filter="fade">
                                      <p:cBhvr>
                                        <p:cTn id="68" dur="500"/>
                                        <p:tgtEl>
                                          <p:spTgt spid="9"/>
                                        </p:tgtEl>
                                      </p:cBhvr>
                                    </p:animEffect>
                                  </p:childTnLst>
                                </p:cTn>
                              </p:par>
                              <p:par>
                                <p:cTn id="69" presetID="16" presetClass="entr" presetSubtype="37" fill="hold" grpId="0" nodeType="withEffect">
                                  <p:stCondLst>
                                    <p:cond delay="0"/>
                                  </p:stCondLst>
                                  <p:childTnLst>
                                    <p:set>
                                      <p:cBhvr>
                                        <p:cTn id="70" dur="1" fill="hold">
                                          <p:stCondLst>
                                            <p:cond delay="0"/>
                                          </p:stCondLst>
                                        </p:cTn>
                                        <p:tgtEl>
                                          <p:spTgt spid="8"/>
                                        </p:tgtEl>
                                        <p:attrNameLst>
                                          <p:attrName>style.visibility</p:attrName>
                                        </p:attrNameLst>
                                      </p:cBhvr>
                                      <p:to>
                                        <p:strVal val="visible"/>
                                      </p:to>
                                    </p:set>
                                    <p:animEffect transition="in" filter="barn(outVertical)">
                                      <p:cBhvr>
                                        <p:cTn id="71" dur="500"/>
                                        <p:tgtEl>
                                          <p:spTgt spid="8"/>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10"/>
                                        </p:tgtEl>
                                        <p:attrNameLst>
                                          <p:attrName>style.visibility</p:attrName>
                                        </p:attrNameLst>
                                      </p:cBhvr>
                                      <p:to>
                                        <p:strVal val="visible"/>
                                      </p:to>
                                    </p:set>
                                    <p:anim calcmode="lin" valueType="num">
                                      <p:cBhvr>
                                        <p:cTn id="74" dur="500" fill="hold"/>
                                        <p:tgtEl>
                                          <p:spTgt spid="10"/>
                                        </p:tgtEl>
                                        <p:attrNameLst>
                                          <p:attrName>ppt_w</p:attrName>
                                        </p:attrNameLst>
                                      </p:cBhvr>
                                      <p:tavLst>
                                        <p:tav tm="0">
                                          <p:val>
                                            <p:fltVal val="0"/>
                                          </p:val>
                                        </p:tav>
                                        <p:tav tm="100000">
                                          <p:val>
                                            <p:strVal val="#ppt_w"/>
                                          </p:val>
                                        </p:tav>
                                      </p:tavLst>
                                    </p:anim>
                                    <p:anim calcmode="lin" valueType="num">
                                      <p:cBhvr>
                                        <p:cTn id="75" dur="500" fill="hold"/>
                                        <p:tgtEl>
                                          <p:spTgt spid="10"/>
                                        </p:tgtEl>
                                        <p:attrNameLst>
                                          <p:attrName>ppt_h</p:attrName>
                                        </p:attrNameLst>
                                      </p:cBhvr>
                                      <p:tavLst>
                                        <p:tav tm="0">
                                          <p:val>
                                            <p:fltVal val="0"/>
                                          </p:val>
                                        </p:tav>
                                        <p:tav tm="100000">
                                          <p:val>
                                            <p:strVal val="#ppt_h"/>
                                          </p:val>
                                        </p:tav>
                                      </p:tavLst>
                                    </p:anim>
                                    <p:animEffect transition="in" filter="fade">
                                      <p:cBhvr>
                                        <p:cTn id="76" dur="500"/>
                                        <p:tgtEl>
                                          <p:spTgt spid="10"/>
                                        </p:tgtEl>
                                      </p:cBhvr>
                                    </p:animEffect>
                                  </p:childTnLst>
                                </p:cTn>
                              </p:par>
                            </p:childTnLst>
                          </p:cTn>
                        </p:par>
                        <p:par>
                          <p:cTn id="77" fill="hold">
                            <p:stCondLst>
                              <p:cond delay="4000"/>
                            </p:stCondLst>
                            <p:childTnLst>
                              <p:par>
                                <p:cTn id="78" presetID="10" presetClass="entr" presetSubtype="0" fill="hold" grpId="0" nodeType="afterEffect">
                                  <p:stCondLst>
                                    <p:cond delay="0"/>
                                  </p:stCondLst>
                                  <p:childTnLst>
                                    <p:set>
                                      <p:cBhvr>
                                        <p:cTn id="79" dur="1" fill="hold">
                                          <p:stCondLst>
                                            <p:cond delay="0"/>
                                          </p:stCondLst>
                                        </p:cTn>
                                        <p:tgtEl>
                                          <p:spTgt spid="25"/>
                                        </p:tgtEl>
                                        <p:attrNameLst>
                                          <p:attrName>style.visibility</p:attrName>
                                        </p:attrNameLst>
                                      </p:cBhvr>
                                      <p:to>
                                        <p:strVal val="visible"/>
                                      </p:to>
                                    </p:set>
                                    <p:animEffect transition="in" filter="fade">
                                      <p:cBhvr>
                                        <p:cTn id="80" dur="500"/>
                                        <p:tgtEl>
                                          <p:spTgt spid="25"/>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26"/>
                                        </p:tgtEl>
                                        <p:attrNameLst>
                                          <p:attrName>style.visibility</p:attrName>
                                        </p:attrNameLst>
                                      </p:cBhvr>
                                      <p:to>
                                        <p:strVal val="visible"/>
                                      </p:to>
                                    </p:set>
                                    <p:animEffect transition="in" filter="fade">
                                      <p:cBhvr>
                                        <p:cTn id="83" dur="500"/>
                                        <p:tgtEl>
                                          <p:spTgt spid="26"/>
                                        </p:tgtEl>
                                      </p:cBhvr>
                                    </p:animEffect>
                                  </p:childTnLst>
                                </p:cTn>
                              </p:par>
                            </p:childTnLst>
                          </p:cTn>
                        </p:par>
                        <p:par>
                          <p:cTn id="84" fill="hold">
                            <p:stCondLst>
                              <p:cond delay="4500"/>
                            </p:stCondLst>
                            <p:childTnLst>
                              <p:par>
                                <p:cTn id="85" presetID="10" presetClass="entr" presetSubtype="0" fill="hold" grpId="0" nodeType="afterEffect">
                                  <p:stCondLst>
                                    <p:cond delay="0"/>
                                  </p:stCondLst>
                                  <p:childTnLst>
                                    <p:set>
                                      <p:cBhvr>
                                        <p:cTn id="86" dur="1" fill="hold">
                                          <p:stCondLst>
                                            <p:cond delay="0"/>
                                          </p:stCondLst>
                                        </p:cTn>
                                        <p:tgtEl>
                                          <p:spTgt spid="29"/>
                                        </p:tgtEl>
                                        <p:attrNameLst>
                                          <p:attrName>style.visibility</p:attrName>
                                        </p:attrNameLst>
                                      </p:cBhvr>
                                      <p:to>
                                        <p:strVal val="visible"/>
                                      </p:to>
                                    </p:set>
                                    <p:animEffect transition="in" filter="fade">
                                      <p:cBhvr>
                                        <p:cTn id="87" dur="500"/>
                                        <p:tgtEl>
                                          <p:spTgt spid="29"/>
                                        </p:tgtEl>
                                      </p:cBhvr>
                                    </p:animEffect>
                                  </p:childTnLst>
                                </p:cTn>
                              </p:par>
                            </p:childTnLst>
                          </p:cTn>
                        </p:par>
                        <p:par>
                          <p:cTn id="88" fill="hold">
                            <p:stCondLst>
                              <p:cond delay="5000"/>
                            </p:stCondLst>
                            <p:childTnLst>
                              <p:par>
                                <p:cTn id="89" presetID="53" presetClass="entr" presetSubtype="16" fill="hold" grpId="0" nodeType="afterEffect">
                                  <p:stCondLst>
                                    <p:cond delay="0"/>
                                  </p:stCondLst>
                                  <p:childTnLst>
                                    <p:set>
                                      <p:cBhvr>
                                        <p:cTn id="90" dur="1" fill="hold">
                                          <p:stCondLst>
                                            <p:cond delay="0"/>
                                          </p:stCondLst>
                                        </p:cTn>
                                        <p:tgtEl>
                                          <p:spTgt spid="31"/>
                                        </p:tgtEl>
                                        <p:attrNameLst>
                                          <p:attrName>style.visibility</p:attrName>
                                        </p:attrNameLst>
                                      </p:cBhvr>
                                      <p:to>
                                        <p:strVal val="visible"/>
                                      </p:to>
                                    </p:set>
                                    <p:anim calcmode="lin" valueType="num">
                                      <p:cBhvr>
                                        <p:cTn id="91" dur="500" fill="hold"/>
                                        <p:tgtEl>
                                          <p:spTgt spid="31"/>
                                        </p:tgtEl>
                                        <p:attrNameLst>
                                          <p:attrName>ppt_w</p:attrName>
                                        </p:attrNameLst>
                                      </p:cBhvr>
                                      <p:tavLst>
                                        <p:tav tm="0">
                                          <p:val>
                                            <p:fltVal val="0"/>
                                          </p:val>
                                        </p:tav>
                                        <p:tav tm="100000">
                                          <p:val>
                                            <p:strVal val="#ppt_w"/>
                                          </p:val>
                                        </p:tav>
                                      </p:tavLst>
                                    </p:anim>
                                    <p:anim calcmode="lin" valueType="num">
                                      <p:cBhvr>
                                        <p:cTn id="92" dur="500" fill="hold"/>
                                        <p:tgtEl>
                                          <p:spTgt spid="31"/>
                                        </p:tgtEl>
                                        <p:attrNameLst>
                                          <p:attrName>ppt_h</p:attrName>
                                        </p:attrNameLst>
                                      </p:cBhvr>
                                      <p:tavLst>
                                        <p:tav tm="0">
                                          <p:val>
                                            <p:fltVal val="0"/>
                                          </p:val>
                                        </p:tav>
                                        <p:tav tm="100000">
                                          <p:val>
                                            <p:strVal val="#ppt_h"/>
                                          </p:val>
                                        </p:tav>
                                      </p:tavLst>
                                    </p:anim>
                                    <p:animEffect transition="in" filter="fade">
                                      <p:cBhvr>
                                        <p:cTn id="93" dur="500"/>
                                        <p:tgtEl>
                                          <p:spTgt spid="31"/>
                                        </p:tgtEl>
                                      </p:cBhvr>
                                    </p:animEffect>
                                  </p:childTnLst>
                                </p:cTn>
                              </p:par>
                              <p:par>
                                <p:cTn id="94" presetID="16" presetClass="entr" presetSubtype="37" fill="hold" grpId="0" nodeType="withEffect">
                                  <p:stCondLst>
                                    <p:cond delay="0"/>
                                  </p:stCondLst>
                                  <p:childTnLst>
                                    <p:set>
                                      <p:cBhvr>
                                        <p:cTn id="95" dur="1" fill="hold">
                                          <p:stCondLst>
                                            <p:cond delay="0"/>
                                          </p:stCondLst>
                                        </p:cTn>
                                        <p:tgtEl>
                                          <p:spTgt spid="30"/>
                                        </p:tgtEl>
                                        <p:attrNameLst>
                                          <p:attrName>style.visibility</p:attrName>
                                        </p:attrNameLst>
                                      </p:cBhvr>
                                      <p:to>
                                        <p:strVal val="visible"/>
                                      </p:to>
                                    </p:set>
                                    <p:animEffect transition="in" filter="barn(outVertical)">
                                      <p:cBhvr>
                                        <p:cTn id="96" dur="500"/>
                                        <p:tgtEl>
                                          <p:spTgt spid="30"/>
                                        </p:tgtEl>
                                      </p:cBhvr>
                                    </p:animEffect>
                                  </p:childTnLst>
                                </p:cTn>
                              </p:par>
                              <p:par>
                                <p:cTn id="97" presetID="53" presetClass="entr" presetSubtype="16" fill="hold" grpId="0" nodeType="withEffect">
                                  <p:stCondLst>
                                    <p:cond delay="0"/>
                                  </p:stCondLst>
                                  <p:childTnLst>
                                    <p:set>
                                      <p:cBhvr>
                                        <p:cTn id="98" dur="1" fill="hold">
                                          <p:stCondLst>
                                            <p:cond delay="0"/>
                                          </p:stCondLst>
                                        </p:cTn>
                                        <p:tgtEl>
                                          <p:spTgt spid="32"/>
                                        </p:tgtEl>
                                        <p:attrNameLst>
                                          <p:attrName>style.visibility</p:attrName>
                                        </p:attrNameLst>
                                      </p:cBhvr>
                                      <p:to>
                                        <p:strVal val="visible"/>
                                      </p:to>
                                    </p:set>
                                    <p:anim calcmode="lin" valueType="num">
                                      <p:cBhvr>
                                        <p:cTn id="99" dur="500" fill="hold"/>
                                        <p:tgtEl>
                                          <p:spTgt spid="32"/>
                                        </p:tgtEl>
                                        <p:attrNameLst>
                                          <p:attrName>ppt_w</p:attrName>
                                        </p:attrNameLst>
                                      </p:cBhvr>
                                      <p:tavLst>
                                        <p:tav tm="0">
                                          <p:val>
                                            <p:fltVal val="0"/>
                                          </p:val>
                                        </p:tav>
                                        <p:tav tm="100000">
                                          <p:val>
                                            <p:strVal val="#ppt_w"/>
                                          </p:val>
                                        </p:tav>
                                      </p:tavLst>
                                    </p:anim>
                                    <p:anim calcmode="lin" valueType="num">
                                      <p:cBhvr>
                                        <p:cTn id="100" dur="500" fill="hold"/>
                                        <p:tgtEl>
                                          <p:spTgt spid="32"/>
                                        </p:tgtEl>
                                        <p:attrNameLst>
                                          <p:attrName>ppt_h</p:attrName>
                                        </p:attrNameLst>
                                      </p:cBhvr>
                                      <p:tavLst>
                                        <p:tav tm="0">
                                          <p:val>
                                            <p:fltVal val="0"/>
                                          </p:val>
                                        </p:tav>
                                        <p:tav tm="100000">
                                          <p:val>
                                            <p:strVal val="#ppt_h"/>
                                          </p:val>
                                        </p:tav>
                                      </p:tavLst>
                                    </p:anim>
                                    <p:animEffect transition="in" filter="fade">
                                      <p:cBhvr>
                                        <p:cTn id="101" dur="500"/>
                                        <p:tgtEl>
                                          <p:spTgt spid="32"/>
                                        </p:tgtEl>
                                      </p:cBhvr>
                                    </p:animEffect>
                                  </p:childTnLst>
                                </p:cTn>
                              </p:par>
                            </p:childTnLst>
                          </p:cTn>
                        </p:par>
                        <p:par>
                          <p:cTn id="102" fill="hold">
                            <p:stCondLst>
                              <p:cond delay="5500"/>
                            </p:stCondLst>
                            <p:childTnLst>
                              <p:par>
                                <p:cTn id="103" presetID="10" presetClass="entr" presetSubtype="0" fill="hold" grpId="0" nodeType="afterEffect">
                                  <p:stCondLst>
                                    <p:cond delay="0"/>
                                  </p:stCondLst>
                                  <p:childTnLst>
                                    <p:set>
                                      <p:cBhvr>
                                        <p:cTn id="104" dur="1" fill="hold">
                                          <p:stCondLst>
                                            <p:cond delay="0"/>
                                          </p:stCondLst>
                                        </p:cTn>
                                        <p:tgtEl>
                                          <p:spTgt spid="38"/>
                                        </p:tgtEl>
                                        <p:attrNameLst>
                                          <p:attrName>style.visibility</p:attrName>
                                        </p:attrNameLst>
                                      </p:cBhvr>
                                      <p:to>
                                        <p:strVal val="visible"/>
                                      </p:to>
                                    </p:set>
                                    <p:animEffect transition="in" filter="fade">
                                      <p:cBhvr>
                                        <p:cTn id="105" dur="500"/>
                                        <p:tgtEl>
                                          <p:spTgt spid="38"/>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39"/>
                                        </p:tgtEl>
                                        <p:attrNameLst>
                                          <p:attrName>style.visibility</p:attrName>
                                        </p:attrNameLst>
                                      </p:cBhvr>
                                      <p:to>
                                        <p:strVal val="visible"/>
                                      </p:to>
                                    </p:set>
                                    <p:animEffect transition="in" filter="fade">
                                      <p:cBhvr>
                                        <p:cTn id="108" dur="500"/>
                                        <p:tgtEl>
                                          <p:spTgt spid="39"/>
                                        </p:tgtEl>
                                      </p:cBhvr>
                                    </p:animEffect>
                                  </p:childTnLst>
                                </p:cTn>
                              </p:par>
                            </p:childTnLst>
                          </p:cTn>
                        </p:par>
                        <p:par>
                          <p:cTn id="109" fill="hold">
                            <p:stCondLst>
                              <p:cond delay="6000"/>
                            </p:stCondLst>
                            <p:childTnLst>
                              <p:par>
                                <p:cTn id="110" presetID="10" presetClass="entr" presetSubtype="0" fill="hold" grpId="0" nodeType="afterEffect">
                                  <p:stCondLst>
                                    <p:cond delay="0"/>
                                  </p:stCondLst>
                                  <p:childTnLst>
                                    <p:set>
                                      <p:cBhvr>
                                        <p:cTn id="111" dur="1" fill="hold">
                                          <p:stCondLst>
                                            <p:cond delay="0"/>
                                          </p:stCondLst>
                                        </p:cTn>
                                        <p:tgtEl>
                                          <p:spTgt spid="40"/>
                                        </p:tgtEl>
                                        <p:attrNameLst>
                                          <p:attrName>style.visibility</p:attrName>
                                        </p:attrNameLst>
                                      </p:cBhvr>
                                      <p:to>
                                        <p:strVal val="visible"/>
                                      </p:to>
                                    </p:set>
                                    <p:animEffect transition="in" filter="fade">
                                      <p:cBhvr>
                                        <p:cTn id="11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21" grpId="0"/>
      <p:bldP spid="22" grpId="0"/>
      <p:bldP spid="23" grpId="0"/>
      <p:bldP spid="24" grpId="0"/>
      <p:bldP spid="25" grpId="0"/>
      <p:bldP spid="26" grpId="0"/>
      <p:bldP spid="27" grpId="0"/>
      <p:bldP spid="28" grpId="0"/>
      <p:bldP spid="29" grpId="0"/>
      <p:bldP spid="30" grpId="0" animBg="1"/>
      <p:bldP spid="31" grpId="0" animBg="1"/>
      <p:bldP spid="32" grpId="0" animBg="1"/>
      <p:bldP spid="38" grpId="0"/>
      <p:bldP spid="39" grpId="0"/>
      <p:bldP spid="40" grpId="0"/>
      <p:bldP spid="43" grpId="0"/>
      <p:bldP spid="4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8E9DE9A6-715B-4976-9A57-78110B90C929}"/>
              </a:ext>
            </a:extLst>
          </p:cNvPr>
          <p:cNvPicPr>
            <a:picLocks noChangeAspect="1"/>
          </p:cNvPicPr>
          <p:nvPr/>
        </p:nvPicPr>
        <p:blipFill>
          <a:blip r:embed="rId3"/>
          <a:stretch>
            <a:fillRect/>
          </a:stretch>
        </p:blipFill>
        <p:spPr>
          <a:xfrm>
            <a:off x="2895" y="2319"/>
            <a:ext cx="9142857" cy="5142857"/>
          </a:xfrm>
          <a:prstGeom prst="rect">
            <a:avLst/>
          </a:prstGeom>
        </p:spPr>
      </p:pic>
      <p:sp>
        <p:nvSpPr>
          <p:cNvPr id="2" name="Rectangle 4">
            <a:extLst>
              <a:ext uri="{FF2B5EF4-FFF2-40B4-BE49-F238E27FC236}">
                <a16:creationId xmlns:a16="http://schemas.microsoft.com/office/drawing/2014/main" xmlns="" id="{69879D2A-17FE-49B8-9610-958362647C5E}"/>
              </a:ext>
            </a:extLst>
          </p:cNvPr>
          <p:cNvSpPr/>
          <p:nvPr/>
        </p:nvSpPr>
        <p:spPr>
          <a:xfrm>
            <a:off x="2619537" y="1729526"/>
            <a:ext cx="3561347" cy="1747389"/>
          </a:xfrm>
          <a:prstGeom prst="rect">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00">
              <a:solidFill>
                <a:srgbClr val="FFFFFF"/>
              </a:solidFill>
            </a:endParaRPr>
          </a:p>
        </p:txBody>
      </p:sp>
      <p:sp>
        <p:nvSpPr>
          <p:cNvPr id="3" name="Oval 3">
            <a:extLst>
              <a:ext uri="{FF2B5EF4-FFF2-40B4-BE49-F238E27FC236}">
                <a16:creationId xmlns:a16="http://schemas.microsoft.com/office/drawing/2014/main" xmlns="" id="{CAB400A3-913C-4A9F-9BC8-42AD7F746B4B}"/>
              </a:ext>
            </a:extLst>
          </p:cNvPr>
          <p:cNvSpPr/>
          <p:nvPr/>
        </p:nvSpPr>
        <p:spPr>
          <a:xfrm>
            <a:off x="4057511" y="1414997"/>
            <a:ext cx="668069" cy="666653"/>
          </a:xfrm>
          <a:prstGeom prst="ellipse">
            <a:avLst/>
          </a:prstGeom>
          <a:solidFill>
            <a:schemeClr val="accent4"/>
          </a:solidFill>
          <a:ln w="476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altLang="zh-CN" sz="2000" b="1" dirty="0">
                <a:solidFill>
                  <a:schemeClr val="bg1"/>
                </a:solidFill>
              </a:rPr>
              <a:t>01</a:t>
            </a:r>
            <a:endParaRPr lang="zh-CN" altLang="zh-CN" sz="2000" b="1" dirty="0">
              <a:solidFill>
                <a:schemeClr val="bg1"/>
              </a:solidFill>
            </a:endParaRPr>
          </a:p>
        </p:txBody>
      </p:sp>
      <p:sp>
        <p:nvSpPr>
          <p:cNvPr id="4" name="Rectangle 5">
            <a:extLst>
              <a:ext uri="{FF2B5EF4-FFF2-40B4-BE49-F238E27FC236}">
                <a16:creationId xmlns:a16="http://schemas.microsoft.com/office/drawing/2014/main" xmlns="" id="{44159A00-C4D6-4DAD-BD8A-0EB0398DBF2E}"/>
              </a:ext>
            </a:extLst>
          </p:cNvPr>
          <p:cNvSpPr/>
          <p:nvPr/>
        </p:nvSpPr>
        <p:spPr>
          <a:xfrm>
            <a:off x="3893798" y="3379647"/>
            <a:ext cx="1038225" cy="2571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00">
              <a:solidFill>
                <a:srgbClr val="FFFFFF"/>
              </a:solidFill>
            </a:endParaRPr>
          </a:p>
        </p:txBody>
      </p:sp>
      <p:sp>
        <p:nvSpPr>
          <p:cNvPr id="5" name="TextBox 20">
            <a:extLst>
              <a:ext uri="{FF2B5EF4-FFF2-40B4-BE49-F238E27FC236}">
                <a16:creationId xmlns:a16="http://schemas.microsoft.com/office/drawing/2014/main" xmlns="" id="{E7132685-93A9-41A4-9F04-32A7AACBDE13}"/>
              </a:ext>
            </a:extLst>
          </p:cNvPr>
          <p:cNvSpPr txBox="1"/>
          <p:nvPr/>
        </p:nvSpPr>
        <p:spPr>
          <a:xfrm>
            <a:off x="3903858" y="2349452"/>
            <a:ext cx="1005404" cy="338554"/>
          </a:xfrm>
          <a:prstGeom prst="rect">
            <a:avLst/>
          </a:prstGeom>
          <a:noFill/>
        </p:spPr>
        <p:txBody>
          <a:bodyPr wrap="none">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工作评价</a:t>
            </a:r>
            <a:endParaRPr lang="en-US" altLang="zh-CN" sz="1600" b="1" dirty="0">
              <a:solidFill>
                <a:schemeClr val="bg1"/>
              </a:solidFill>
              <a:latin typeface="微软雅黑" panose="020B0503020204020204" pitchFamily="34" charset="-122"/>
              <a:ea typeface="微软雅黑" panose="020B0503020204020204" pitchFamily="34" charset="-122"/>
            </a:endParaRPr>
          </a:p>
        </p:txBody>
      </p:sp>
      <p:sp>
        <p:nvSpPr>
          <p:cNvPr id="6" name="Rectangle 37">
            <a:extLst>
              <a:ext uri="{FF2B5EF4-FFF2-40B4-BE49-F238E27FC236}">
                <a16:creationId xmlns:a16="http://schemas.microsoft.com/office/drawing/2014/main" xmlns="" id="{111EE00B-97C2-4E0D-B316-E49A589F1514}"/>
              </a:ext>
            </a:extLst>
          </p:cNvPr>
          <p:cNvSpPr/>
          <p:nvPr/>
        </p:nvSpPr>
        <p:spPr>
          <a:xfrm>
            <a:off x="3048297" y="2746245"/>
            <a:ext cx="2776453" cy="400110"/>
          </a:xfrm>
          <a:prstGeom prst="rect">
            <a:avLst/>
          </a:prstGeom>
        </p:spPr>
        <p:txBody>
          <a:bodyPr wrap="square">
            <a:spAutoFit/>
          </a:bodyPr>
          <a:lstStyle/>
          <a:p>
            <a:pPr algn="ctr"/>
            <a:r>
              <a:rPr lang="zh-CN" altLang="en-US" sz="1000" dirty="0">
                <a:solidFill>
                  <a:schemeClr val="bg1"/>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000" dirty="0">
              <a:solidFill>
                <a:schemeClr val="bg1"/>
              </a:solidFill>
              <a:latin typeface="微软雅黑" panose="020B0503020204020204" pitchFamily="34" charset="-122"/>
              <a:ea typeface="微软雅黑" panose="020B0503020204020204" pitchFamily="34" charset="-122"/>
            </a:endParaRPr>
          </a:p>
        </p:txBody>
      </p:sp>
      <p:sp>
        <p:nvSpPr>
          <p:cNvPr id="7" name="TextBox 26">
            <a:extLst>
              <a:ext uri="{FF2B5EF4-FFF2-40B4-BE49-F238E27FC236}">
                <a16:creationId xmlns:a16="http://schemas.microsoft.com/office/drawing/2014/main" xmlns="" id="{CA07F425-77C2-4269-B68D-5476B60F9F92}"/>
              </a:ext>
            </a:extLst>
          </p:cNvPr>
          <p:cNvSpPr txBox="1"/>
          <p:nvPr/>
        </p:nvSpPr>
        <p:spPr>
          <a:xfrm>
            <a:off x="3994311" y="3388872"/>
            <a:ext cx="857927" cy="253916"/>
          </a:xfrm>
          <a:prstGeom prst="rect">
            <a:avLst/>
          </a:prstGeom>
          <a:noFill/>
        </p:spPr>
        <p:txBody>
          <a:bodyPr wrap="none">
            <a:spAutoFit/>
          </a:bodyPr>
          <a:lstStyle/>
          <a:p>
            <a:pPr eaLnBrk="1" fontAlgn="auto" hangingPunct="1">
              <a:spcBef>
                <a:spcPts val="0"/>
              </a:spcBef>
              <a:spcAft>
                <a:spcPts val="0"/>
              </a:spcAft>
              <a:defRPr/>
            </a:pPr>
            <a:r>
              <a:rPr lang="en-US" altLang="zh-CN" sz="1050">
                <a:solidFill>
                  <a:schemeClr val="bg1"/>
                </a:solidFill>
                <a:latin typeface="微软雅黑" panose="020B0503020204020204" pitchFamily="34" charset="-122"/>
                <a:ea typeface="微软雅黑" panose="020B0503020204020204" pitchFamily="34" charset="-122"/>
              </a:rPr>
              <a:t>PART</a:t>
            </a:r>
            <a:r>
              <a:rPr lang="zh-CN" altLang="en-US" sz="1050" dirty="0">
                <a:solidFill>
                  <a:schemeClr val="bg1"/>
                </a:solidFill>
                <a:latin typeface="微软雅黑" panose="020B0503020204020204" pitchFamily="34" charset="-122"/>
                <a:ea typeface="微软雅黑" panose="020B0503020204020204" pitchFamily="34" charset="-122"/>
              </a:rPr>
              <a:t> </a:t>
            </a:r>
            <a:r>
              <a:rPr lang="en-US" altLang="zh-CN" sz="1050" dirty="0">
                <a:solidFill>
                  <a:schemeClr val="bg1"/>
                </a:solidFill>
                <a:latin typeface="微软雅黑" panose="020B0503020204020204" pitchFamily="34" charset="-122"/>
                <a:ea typeface="微软雅黑" panose="020B0503020204020204" pitchFamily="34" charset="-122"/>
              </a:rPr>
              <a:t>ONE</a:t>
            </a:r>
            <a:endParaRPr lang="id-ID" sz="105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24460841"/>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16" presetClass="entr" presetSubtype="37"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outVertical)">
                                      <p:cBhvr>
                                        <p:cTn id="12" dur="500"/>
                                        <p:tgtEl>
                                          <p:spTgt spid="2"/>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childTnLst>
                          </p:cTn>
                        </p:par>
                        <p:par>
                          <p:cTn id="25" fill="hold">
                            <p:stCondLst>
                              <p:cond delay="1000"/>
                            </p:stCondLst>
                            <p:childTnLst>
                              <p:par>
                                <p:cTn id="26" presetID="10" presetClass="entr" presetSubtype="0"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9" name="矩形 103"/>
          <p:cNvSpPr>
            <a:spLocks noChangeArrowheads="1"/>
          </p:cNvSpPr>
          <p:nvPr/>
        </p:nvSpPr>
        <p:spPr bwMode="auto">
          <a:xfrm>
            <a:off x="4529137" y="2200341"/>
            <a:ext cx="1701801" cy="2404646"/>
          </a:xfrm>
          <a:prstGeom prst="rect">
            <a:avLst/>
          </a:prstGeom>
          <a:solidFill>
            <a:schemeClr val="accent3"/>
          </a:solidFill>
          <a:ln w="25400" algn="ctr">
            <a:noFill/>
            <a:miter lim="800000"/>
            <a:headEnd/>
            <a:tailEnd/>
          </a:ln>
        </p:spPr>
        <p:txBody>
          <a:bodyPr lIns="68577" tIns="34289" rIns="68577" bIns="34289" anchor="ctr"/>
          <a:lstStyle/>
          <a:p>
            <a:pPr algn="ctr" defTabSz="534881">
              <a:defRPr/>
            </a:pPr>
            <a:endParaRPr lang="zh-CN" altLang="en-US" sz="1100">
              <a:solidFill>
                <a:srgbClr val="FFFFFF"/>
              </a:solidFill>
            </a:endParaRPr>
          </a:p>
        </p:txBody>
      </p:sp>
      <p:sp>
        <p:nvSpPr>
          <p:cNvPr id="15370" name="矩形 102"/>
          <p:cNvSpPr>
            <a:spLocks noChangeArrowheads="1"/>
          </p:cNvSpPr>
          <p:nvPr/>
        </p:nvSpPr>
        <p:spPr bwMode="auto">
          <a:xfrm>
            <a:off x="2762250" y="2689205"/>
            <a:ext cx="1700213" cy="1915780"/>
          </a:xfrm>
          <a:prstGeom prst="rect">
            <a:avLst/>
          </a:prstGeom>
          <a:solidFill>
            <a:schemeClr val="accent2"/>
          </a:solidFill>
          <a:ln w="12700" algn="ctr">
            <a:noFill/>
            <a:miter lim="800000"/>
            <a:headEnd/>
            <a:tailEnd/>
          </a:ln>
        </p:spPr>
        <p:txBody>
          <a:bodyPr lIns="68577" tIns="34289" rIns="68577" bIns="34289" anchor="ctr"/>
          <a:lstStyle/>
          <a:p>
            <a:pPr algn="ctr" defTabSz="534881"/>
            <a:endParaRPr lang="zh-CN" altLang="en-US" sz="1100">
              <a:solidFill>
                <a:srgbClr val="FFFFFF"/>
              </a:solidFill>
              <a:latin typeface="Calibri" pitchFamily="34" charset="0"/>
            </a:endParaRPr>
          </a:p>
        </p:txBody>
      </p:sp>
      <p:sp>
        <p:nvSpPr>
          <p:cNvPr id="15371" name="矩形 101"/>
          <p:cNvSpPr>
            <a:spLocks noChangeArrowheads="1"/>
          </p:cNvSpPr>
          <p:nvPr/>
        </p:nvSpPr>
        <p:spPr bwMode="auto">
          <a:xfrm>
            <a:off x="974725" y="3238384"/>
            <a:ext cx="1700213" cy="1366601"/>
          </a:xfrm>
          <a:prstGeom prst="rect">
            <a:avLst/>
          </a:prstGeom>
          <a:solidFill>
            <a:schemeClr val="accent1"/>
          </a:solidFill>
          <a:ln w="12700" algn="ctr">
            <a:noFill/>
            <a:miter lim="800000"/>
            <a:headEnd/>
            <a:tailEnd/>
          </a:ln>
        </p:spPr>
        <p:txBody>
          <a:bodyPr lIns="68577" tIns="34289" rIns="68577" bIns="34289" anchor="ctr"/>
          <a:lstStyle/>
          <a:p>
            <a:pPr algn="ctr" defTabSz="534881"/>
            <a:endParaRPr lang="zh-CN" altLang="en-US" sz="1100">
              <a:solidFill>
                <a:srgbClr val="FFFFFF"/>
              </a:solidFill>
              <a:latin typeface="Calibri" pitchFamily="34" charset="0"/>
            </a:endParaRPr>
          </a:p>
        </p:txBody>
      </p:sp>
      <p:pic>
        <p:nvPicPr>
          <p:cNvPr id="24581" name="Picture 3"/>
          <p:cNvPicPr>
            <a:picLocks noChangeAspect="1" noChangeArrowheads="1"/>
          </p:cNvPicPr>
          <p:nvPr/>
        </p:nvPicPr>
        <p:blipFill>
          <a:blip r:embed="rId3" cstate="print"/>
          <a:srcRect l="2766" t="57680" r="7205"/>
          <a:stretch>
            <a:fillRect/>
          </a:stretch>
        </p:blipFill>
        <p:spPr bwMode="auto">
          <a:xfrm>
            <a:off x="935038" y="4604985"/>
            <a:ext cx="7064376" cy="163484"/>
          </a:xfrm>
          <a:prstGeom prst="rect">
            <a:avLst/>
          </a:prstGeom>
          <a:noFill/>
          <a:ln w="9525">
            <a:noFill/>
            <a:miter lim="800000"/>
            <a:headEnd/>
            <a:tailEnd/>
          </a:ln>
        </p:spPr>
      </p:pic>
      <p:grpSp>
        <p:nvGrpSpPr>
          <p:cNvPr id="2" name="矩形 99"/>
          <p:cNvGrpSpPr>
            <a:grpSpLocks/>
          </p:cNvGrpSpPr>
          <p:nvPr/>
        </p:nvGrpSpPr>
        <p:grpSpPr bwMode="auto">
          <a:xfrm>
            <a:off x="2473326" y="4135167"/>
            <a:ext cx="2114550" cy="736472"/>
            <a:chOff x="2077" y="3471"/>
            <a:chExt cx="1775" cy="619"/>
          </a:xfrm>
        </p:grpSpPr>
        <p:pic>
          <p:nvPicPr>
            <p:cNvPr id="11287" name="矩形 99"/>
            <p:cNvPicPr>
              <a:picLocks noChangeArrowheads="1"/>
            </p:cNvPicPr>
            <p:nvPr/>
          </p:nvPicPr>
          <p:blipFill>
            <a:blip r:embed="rId4" cstate="print"/>
            <a:srcRect/>
            <a:stretch>
              <a:fillRect/>
            </a:stretch>
          </p:blipFill>
          <p:spPr bwMode="auto">
            <a:xfrm>
              <a:off x="2077" y="3471"/>
              <a:ext cx="1775" cy="619"/>
            </a:xfrm>
            <a:prstGeom prst="rect">
              <a:avLst/>
            </a:prstGeom>
            <a:noFill/>
            <a:ln w="9525">
              <a:noFill/>
              <a:miter lim="800000"/>
              <a:headEnd/>
              <a:tailEnd/>
            </a:ln>
          </p:spPr>
        </p:pic>
        <p:sp>
          <p:nvSpPr>
            <p:cNvPr id="158728" name="Text Box 8"/>
            <p:cNvSpPr txBox="1">
              <a:spLocks noChangeArrowheads="1"/>
            </p:cNvSpPr>
            <p:nvPr/>
          </p:nvSpPr>
          <p:spPr bwMode="auto">
            <a:xfrm>
              <a:off x="2306" y="3586"/>
              <a:ext cx="1433" cy="281"/>
            </a:xfrm>
            <a:prstGeom prst="rect">
              <a:avLst/>
            </a:prstGeom>
            <a:noFill/>
            <a:ln w="9525">
              <a:noFill/>
              <a:miter lim="800000"/>
              <a:headEnd/>
              <a:tailEnd/>
            </a:ln>
          </p:spPr>
          <p:txBody>
            <a:bodyPr lIns="68577" tIns="34289" rIns="68577" bIns="34289" anchor="ctr"/>
            <a:lstStyle/>
            <a:p>
              <a:pPr algn="ctr" defTabSz="534881">
                <a:defRPr/>
              </a:pPr>
              <a:r>
                <a:rPr lang="zh-CN" altLang="en-US" sz="1200" b="1" dirty="0">
                  <a:solidFill>
                    <a:schemeClr val="tx1">
                      <a:lumMod val="65000"/>
                      <a:lumOff val="35000"/>
                    </a:schemeClr>
                  </a:solidFill>
                  <a:latin typeface="微软雅黑" pitchFamily="34" charset="-122"/>
                  <a:ea typeface="微软雅黑" pitchFamily="34" charset="-122"/>
                </a:rPr>
                <a:t>第二季度</a:t>
              </a:r>
            </a:p>
          </p:txBody>
        </p:sp>
      </p:grpSp>
      <p:sp>
        <p:nvSpPr>
          <p:cNvPr id="15376" name="矩形 103"/>
          <p:cNvSpPr>
            <a:spLocks noChangeArrowheads="1"/>
          </p:cNvSpPr>
          <p:nvPr/>
        </p:nvSpPr>
        <p:spPr bwMode="auto">
          <a:xfrm>
            <a:off x="6275389" y="1328954"/>
            <a:ext cx="1700212" cy="3276031"/>
          </a:xfrm>
          <a:prstGeom prst="rect">
            <a:avLst/>
          </a:prstGeom>
          <a:solidFill>
            <a:schemeClr val="accent4"/>
          </a:solidFill>
          <a:ln w="12700" algn="ctr">
            <a:noFill/>
            <a:miter lim="800000"/>
            <a:headEnd/>
            <a:tailEnd/>
          </a:ln>
        </p:spPr>
        <p:txBody>
          <a:bodyPr lIns="68577" tIns="34289" rIns="68577" bIns="34289" anchor="ctr"/>
          <a:lstStyle/>
          <a:p>
            <a:pPr algn="ctr" defTabSz="534881">
              <a:defRPr/>
            </a:pPr>
            <a:endParaRPr lang="zh-CN" altLang="en-US" sz="1100">
              <a:solidFill>
                <a:srgbClr val="FFFFFF"/>
              </a:solidFill>
              <a:latin typeface="Calibri" pitchFamily="34" charset="0"/>
            </a:endParaRPr>
          </a:p>
        </p:txBody>
      </p:sp>
      <p:grpSp>
        <p:nvGrpSpPr>
          <p:cNvPr id="3" name="矩形 99"/>
          <p:cNvGrpSpPr>
            <a:grpSpLocks/>
          </p:cNvGrpSpPr>
          <p:nvPr/>
        </p:nvGrpSpPr>
        <p:grpSpPr bwMode="auto">
          <a:xfrm>
            <a:off x="695325" y="4135167"/>
            <a:ext cx="2108200" cy="736472"/>
            <a:chOff x="584" y="3471"/>
            <a:chExt cx="1770" cy="619"/>
          </a:xfrm>
        </p:grpSpPr>
        <p:pic>
          <p:nvPicPr>
            <p:cNvPr id="11285" name="矩形 99"/>
            <p:cNvPicPr>
              <a:picLocks noChangeArrowheads="1"/>
            </p:cNvPicPr>
            <p:nvPr/>
          </p:nvPicPr>
          <p:blipFill>
            <a:blip r:embed="rId5" cstate="print"/>
            <a:srcRect/>
            <a:stretch>
              <a:fillRect/>
            </a:stretch>
          </p:blipFill>
          <p:spPr bwMode="auto">
            <a:xfrm>
              <a:off x="584" y="3471"/>
              <a:ext cx="1770" cy="619"/>
            </a:xfrm>
            <a:prstGeom prst="rect">
              <a:avLst/>
            </a:prstGeom>
            <a:noFill/>
            <a:ln w="9525">
              <a:noFill/>
              <a:miter lim="800000"/>
              <a:headEnd/>
              <a:tailEnd/>
            </a:ln>
          </p:spPr>
        </p:pic>
        <p:sp>
          <p:nvSpPr>
            <p:cNvPr id="158732" name="Text Box 12"/>
            <p:cNvSpPr txBox="1">
              <a:spLocks noChangeArrowheads="1"/>
            </p:cNvSpPr>
            <p:nvPr/>
          </p:nvSpPr>
          <p:spPr bwMode="auto">
            <a:xfrm>
              <a:off x="809" y="3586"/>
              <a:ext cx="1433" cy="281"/>
            </a:xfrm>
            <a:prstGeom prst="rect">
              <a:avLst/>
            </a:prstGeom>
            <a:noFill/>
            <a:ln w="9525">
              <a:noFill/>
              <a:miter lim="800000"/>
              <a:headEnd/>
              <a:tailEnd/>
            </a:ln>
          </p:spPr>
          <p:txBody>
            <a:bodyPr lIns="68577" tIns="34289" rIns="68577" bIns="34289" anchor="ctr"/>
            <a:lstStyle/>
            <a:p>
              <a:pPr algn="ctr" defTabSz="534881">
                <a:defRPr/>
              </a:pPr>
              <a:r>
                <a:rPr lang="zh-CN" altLang="en-US" sz="1400" b="1" dirty="0">
                  <a:solidFill>
                    <a:schemeClr val="tx1">
                      <a:lumMod val="65000"/>
                      <a:lumOff val="35000"/>
                    </a:schemeClr>
                  </a:solidFill>
                  <a:latin typeface="微软雅黑" pitchFamily="34" charset="-122"/>
                  <a:ea typeface="微软雅黑" pitchFamily="34" charset="-122"/>
                </a:rPr>
                <a:t>第一季度</a:t>
              </a:r>
            </a:p>
          </p:txBody>
        </p:sp>
      </p:grpSp>
      <p:grpSp>
        <p:nvGrpSpPr>
          <p:cNvPr id="4" name="矩形 99"/>
          <p:cNvGrpSpPr>
            <a:grpSpLocks/>
          </p:cNvGrpSpPr>
          <p:nvPr/>
        </p:nvGrpSpPr>
        <p:grpSpPr bwMode="auto">
          <a:xfrm>
            <a:off x="4262438" y="4135167"/>
            <a:ext cx="2106612" cy="736472"/>
            <a:chOff x="3579" y="3471"/>
            <a:chExt cx="1770" cy="619"/>
          </a:xfrm>
        </p:grpSpPr>
        <p:pic>
          <p:nvPicPr>
            <p:cNvPr id="11283" name="矩形 99"/>
            <p:cNvPicPr>
              <a:picLocks noChangeArrowheads="1"/>
            </p:cNvPicPr>
            <p:nvPr/>
          </p:nvPicPr>
          <p:blipFill>
            <a:blip r:embed="rId6" cstate="print"/>
            <a:srcRect/>
            <a:stretch>
              <a:fillRect/>
            </a:stretch>
          </p:blipFill>
          <p:spPr bwMode="auto">
            <a:xfrm>
              <a:off x="3579" y="3471"/>
              <a:ext cx="1770" cy="619"/>
            </a:xfrm>
            <a:prstGeom prst="rect">
              <a:avLst/>
            </a:prstGeom>
            <a:noFill/>
            <a:ln w="9525">
              <a:noFill/>
              <a:miter lim="800000"/>
              <a:headEnd/>
              <a:tailEnd/>
            </a:ln>
          </p:spPr>
        </p:pic>
        <p:sp>
          <p:nvSpPr>
            <p:cNvPr id="158735" name="Text Box 15"/>
            <p:cNvSpPr txBox="1">
              <a:spLocks noChangeArrowheads="1"/>
            </p:cNvSpPr>
            <p:nvPr/>
          </p:nvSpPr>
          <p:spPr bwMode="auto">
            <a:xfrm>
              <a:off x="3804" y="3586"/>
              <a:ext cx="1433" cy="281"/>
            </a:xfrm>
            <a:prstGeom prst="rect">
              <a:avLst/>
            </a:prstGeom>
            <a:noFill/>
            <a:ln w="9525">
              <a:noFill/>
              <a:miter lim="800000"/>
              <a:headEnd/>
              <a:tailEnd/>
            </a:ln>
          </p:spPr>
          <p:txBody>
            <a:bodyPr lIns="68577" tIns="34289" rIns="68577" bIns="34289" anchor="ctr"/>
            <a:lstStyle/>
            <a:p>
              <a:pPr algn="ctr" defTabSz="534881">
                <a:defRPr/>
              </a:pPr>
              <a:r>
                <a:rPr lang="zh-CN" altLang="en-US" sz="1400" b="1" dirty="0">
                  <a:solidFill>
                    <a:schemeClr val="tx1">
                      <a:lumMod val="65000"/>
                      <a:lumOff val="35000"/>
                    </a:schemeClr>
                  </a:solidFill>
                  <a:latin typeface="微软雅黑" pitchFamily="34" charset="-122"/>
                  <a:ea typeface="微软雅黑" pitchFamily="34" charset="-122"/>
                </a:rPr>
                <a:t>第三季度</a:t>
              </a:r>
            </a:p>
          </p:txBody>
        </p:sp>
      </p:grpSp>
      <p:grpSp>
        <p:nvGrpSpPr>
          <p:cNvPr id="5" name="矩形 99"/>
          <p:cNvGrpSpPr>
            <a:grpSpLocks/>
          </p:cNvGrpSpPr>
          <p:nvPr/>
        </p:nvGrpSpPr>
        <p:grpSpPr bwMode="auto">
          <a:xfrm>
            <a:off x="6008689" y="4135167"/>
            <a:ext cx="2108200" cy="736472"/>
            <a:chOff x="5046" y="3471"/>
            <a:chExt cx="1770" cy="619"/>
          </a:xfrm>
        </p:grpSpPr>
        <p:pic>
          <p:nvPicPr>
            <p:cNvPr id="11281" name="矩形 99"/>
            <p:cNvPicPr>
              <a:picLocks noChangeArrowheads="1"/>
            </p:cNvPicPr>
            <p:nvPr/>
          </p:nvPicPr>
          <p:blipFill>
            <a:blip r:embed="rId7" cstate="print"/>
            <a:srcRect/>
            <a:stretch>
              <a:fillRect/>
            </a:stretch>
          </p:blipFill>
          <p:spPr bwMode="auto">
            <a:xfrm>
              <a:off x="5046" y="3471"/>
              <a:ext cx="1770" cy="619"/>
            </a:xfrm>
            <a:prstGeom prst="rect">
              <a:avLst/>
            </a:prstGeom>
            <a:noFill/>
            <a:ln w="9525">
              <a:noFill/>
              <a:miter lim="800000"/>
              <a:headEnd/>
              <a:tailEnd/>
            </a:ln>
          </p:spPr>
        </p:pic>
        <p:sp>
          <p:nvSpPr>
            <p:cNvPr id="158738" name="Text Box 18"/>
            <p:cNvSpPr txBox="1">
              <a:spLocks noChangeArrowheads="1"/>
            </p:cNvSpPr>
            <p:nvPr/>
          </p:nvSpPr>
          <p:spPr bwMode="auto">
            <a:xfrm>
              <a:off x="5271" y="3586"/>
              <a:ext cx="1433" cy="281"/>
            </a:xfrm>
            <a:prstGeom prst="rect">
              <a:avLst/>
            </a:prstGeom>
            <a:noFill/>
            <a:ln w="9525">
              <a:noFill/>
              <a:miter lim="800000"/>
              <a:headEnd/>
              <a:tailEnd/>
            </a:ln>
          </p:spPr>
          <p:txBody>
            <a:bodyPr lIns="68577" tIns="34289" rIns="68577" bIns="34289" anchor="ctr"/>
            <a:lstStyle/>
            <a:p>
              <a:pPr algn="ctr" defTabSz="534881">
                <a:defRPr/>
              </a:pPr>
              <a:r>
                <a:rPr lang="zh-CN" altLang="en-US" sz="1400" b="1" dirty="0">
                  <a:solidFill>
                    <a:schemeClr val="tx1">
                      <a:lumMod val="65000"/>
                      <a:lumOff val="35000"/>
                    </a:schemeClr>
                  </a:solidFill>
                  <a:latin typeface="微软雅黑" pitchFamily="34" charset="-122"/>
                  <a:ea typeface="微软雅黑" pitchFamily="34" charset="-122"/>
                </a:rPr>
                <a:t>第四季度</a:t>
              </a:r>
            </a:p>
          </p:txBody>
        </p:sp>
      </p:grpSp>
      <p:sp>
        <p:nvSpPr>
          <p:cNvPr id="24595" name="文本框 13"/>
          <p:cNvSpPr txBox="1">
            <a:spLocks noChangeArrowheads="1"/>
          </p:cNvSpPr>
          <p:nvPr/>
        </p:nvSpPr>
        <p:spPr bwMode="auto">
          <a:xfrm>
            <a:off x="1487489" y="3376474"/>
            <a:ext cx="1000125" cy="346199"/>
          </a:xfrm>
          <a:prstGeom prst="rect">
            <a:avLst/>
          </a:prstGeom>
          <a:noFill/>
          <a:ln w="9525">
            <a:noFill/>
            <a:miter lim="800000"/>
            <a:headEnd/>
            <a:tailEnd/>
          </a:ln>
        </p:spPr>
        <p:txBody>
          <a:bodyPr lIns="68577" tIns="34289" rIns="68577" bIns="34289">
            <a:spAutoFit/>
          </a:bodyPr>
          <a:lstStyle/>
          <a:p>
            <a:pPr defTabSz="685663"/>
            <a:r>
              <a:rPr lang="en-US" altLang="zh-CN" b="1">
                <a:solidFill>
                  <a:schemeClr val="bg1"/>
                </a:solidFill>
                <a:latin typeface="方正正中黑简体"/>
                <a:ea typeface="方正正中黑简体"/>
                <a:cs typeface="方正正中黑简体"/>
              </a:rPr>
              <a:t>30%</a:t>
            </a:r>
          </a:p>
        </p:txBody>
      </p:sp>
      <p:sp>
        <p:nvSpPr>
          <p:cNvPr id="24596" name="文本框 13"/>
          <p:cNvSpPr txBox="1">
            <a:spLocks noChangeArrowheads="1"/>
          </p:cNvSpPr>
          <p:nvPr/>
        </p:nvSpPr>
        <p:spPr bwMode="auto">
          <a:xfrm>
            <a:off x="3333751" y="2790788"/>
            <a:ext cx="1000125" cy="346199"/>
          </a:xfrm>
          <a:prstGeom prst="rect">
            <a:avLst/>
          </a:prstGeom>
          <a:noFill/>
          <a:ln w="9525">
            <a:noFill/>
            <a:miter lim="800000"/>
            <a:headEnd/>
            <a:tailEnd/>
          </a:ln>
        </p:spPr>
        <p:txBody>
          <a:bodyPr lIns="68577" tIns="34289" rIns="68577" bIns="34289">
            <a:spAutoFit/>
          </a:bodyPr>
          <a:lstStyle/>
          <a:p>
            <a:pPr defTabSz="685663"/>
            <a:r>
              <a:rPr lang="en-US" altLang="zh-CN" b="1">
                <a:solidFill>
                  <a:schemeClr val="bg1"/>
                </a:solidFill>
                <a:latin typeface="方正正中黑简体"/>
                <a:ea typeface="方正正中黑简体"/>
                <a:cs typeface="方正正中黑简体"/>
              </a:rPr>
              <a:t>49%</a:t>
            </a:r>
          </a:p>
        </p:txBody>
      </p:sp>
      <p:sp>
        <p:nvSpPr>
          <p:cNvPr id="24597" name="文本框 13"/>
          <p:cNvSpPr txBox="1">
            <a:spLocks noChangeArrowheads="1"/>
          </p:cNvSpPr>
          <p:nvPr/>
        </p:nvSpPr>
        <p:spPr bwMode="auto">
          <a:xfrm>
            <a:off x="5067301" y="2327318"/>
            <a:ext cx="1000125" cy="344428"/>
          </a:xfrm>
          <a:prstGeom prst="rect">
            <a:avLst/>
          </a:prstGeom>
          <a:noFill/>
          <a:ln w="9525">
            <a:noFill/>
            <a:miter lim="800000"/>
            <a:headEnd/>
            <a:tailEnd/>
          </a:ln>
        </p:spPr>
        <p:txBody>
          <a:bodyPr lIns="68577" tIns="34289" rIns="68577" bIns="34289">
            <a:spAutoFit/>
          </a:bodyPr>
          <a:lstStyle/>
          <a:p>
            <a:pPr defTabSz="685663"/>
            <a:r>
              <a:rPr lang="en-US" altLang="zh-CN" b="1">
                <a:solidFill>
                  <a:schemeClr val="bg1"/>
                </a:solidFill>
                <a:latin typeface="方正正中黑简体"/>
                <a:ea typeface="方正正中黑简体"/>
                <a:cs typeface="方正正中黑简体"/>
              </a:rPr>
              <a:t>68%</a:t>
            </a:r>
          </a:p>
        </p:txBody>
      </p:sp>
      <p:sp>
        <p:nvSpPr>
          <p:cNvPr id="24598" name="文本框 13"/>
          <p:cNvSpPr txBox="1">
            <a:spLocks noChangeArrowheads="1"/>
          </p:cNvSpPr>
          <p:nvPr/>
        </p:nvSpPr>
        <p:spPr bwMode="auto">
          <a:xfrm>
            <a:off x="6808789" y="1416251"/>
            <a:ext cx="1000125" cy="346199"/>
          </a:xfrm>
          <a:prstGeom prst="rect">
            <a:avLst/>
          </a:prstGeom>
          <a:noFill/>
          <a:ln w="9525">
            <a:noFill/>
            <a:miter lim="800000"/>
            <a:headEnd/>
            <a:tailEnd/>
          </a:ln>
        </p:spPr>
        <p:txBody>
          <a:bodyPr lIns="68577" tIns="34289" rIns="68577" bIns="34289">
            <a:spAutoFit/>
          </a:bodyPr>
          <a:lstStyle/>
          <a:p>
            <a:pPr defTabSz="685663"/>
            <a:r>
              <a:rPr lang="en-US" altLang="zh-CN" b="1">
                <a:solidFill>
                  <a:schemeClr val="bg1"/>
                </a:solidFill>
                <a:latin typeface="方正正中黑简体"/>
                <a:ea typeface="方正正中黑简体"/>
                <a:cs typeface="方正正中黑简体"/>
              </a:rPr>
              <a:t>99%</a:t>
            </a:r>
          </a:p>
        </p:txBody>
      </p:sp>
      <p:sp>
        <p:nvSpPr>
          <p:cNvPr id="24599" name="文本框 13"/>
          <p:cNvSpPr txBox="1">
            <a:spLocks noChangeArrowheads="1"/>
          </p:cNvSpPr>
          <p:nvPr/>
        </p:nvSpPr>
        <p:spPr bwMode="auto">
          <a:xfrm>
            <a:off x="827089" y="1089282"/>
            <a:ext cx="3349625" cy="992418"/>
          </a:xfrm>
          <a:prstGeom prst="rect">
            <a:avLst/>
          </a:prstGeom>
          <a:noFill/>
          <a:ln w="9525">
            <a:noFill/>
            <a:miter lim="800000"/>
            <a:headEnd/>
            <a:tailEnd/>
          </a:ln>
        </p:spPr>
        <p:txBody>
          <a:bodyPr lIns="68577" tIns="34289" rIns="68577" bIns="34289">
            <a:spAutoFit/>
          </a:bodyPr>
          <a:lstStyle/>
          <a:p>
            <a:pPr defTabSz="685663">
              <a:lnSpc>
                <a:spcPct val="150000"/>
              </a:lnSpc>
              <a:defRPr/>
            </a:pPr>
            <a:r>
              <a:rPr lang="zh-CN" altLang="en-US" sz="1000" dirty="0">
                <a:solidFill>
                  <a:schemeClr val="tx1">
                    <a:lumMod val="65000"/>
                    <a:lumOff val="35000"/>
                  </a:schemeClr>
                </a:solidFill>
                <a:latin typeface="方正正中黑简体" pitchFamily="2" charset="-122"/>
                <a:ea typeface="微软雅黑" pitchFamily="34" charset="-122"/>
              </a:rPr>
              <a:t>添加文本内容</a:t>
            </a:r>
            <a:r>
              <a:rPr lang="zh-CN" altLang="en-US" sz="1000" dirty="0">
                <a:solidFill>
                  <a:schemeClr val="tx1">
                    <a:lumMod val="65000"/>
                    <a:lumOff val="35000"/>
                  </a:schemeClr>
                </a:solidFill>
                <a:ea typeface="微软雅黑" pitchFamily="34" charset="-122"/>
              </a:rPr>
              <a:t>添加文本内容添加文本内容</a:t>
            </a:r>
          </a:p>
          <a:p>
            <a:pPr defTabSz="685663">
              <a:lnSpc>
                <a:spcPct val="150000"/>
              </a:lnSpc>
              <a:defRPr/>
            </a:pPr>
            <a:r>
              <a:rPr lang="zh-CN" altLang="en-US" sz="1000" dirty="0">
                <a:solidFill>
                  <a:schemeClr val="tx1">
                    <a:lumMod val="65000"/>
                    <a:lumOff val="35000"/>
                  </a:schemeClr>
                </a:solidFill>
                <a:ea typeface="微软雅黑" pitchFamily="34" charset="-122"/>
              </a:rPr>
              <a:t>添加文本内容添加文本内容添加文本内容</a:t>
            </a:r>
          </a:p>
          <a:p>
            <a:pPr defTabSz="685663">
              <a:lnSpc>
                <a:spcPct val="150000"/>
              </a:lnSpc>
              <a:defRPr/>
            </a:pPr>
            <a:r>
              <a:rPr lang="zh-CN" altLang="en-US" sz="1000" dirty="0">
                <a:solidFill>
                  <a:schemeClr val="tx1">
                    <a:lumMod val="65000"/>
                    <a:lumOff val="35000"/>
                  </a:schemeClr>
                </a:solidFill>
                <a:ea typeface="微软雅黑" pitchFamily="34" charset="-122"/>
              </a:rPr>
              <a:t>添加文本内容添加文本内容添加文本内容</a:t>
            </a:r>
          </a:p>
          <a:p>
            <a:pPr defTabSz="685663">
              <a:lnSpc>
                <a:spcPct val="150000"/>
              </a:lnSpc>
              <a:defRPr/>
            </a:pPr>
            <a:r>
              <a:rPr lang="zh-CN" altLang="en-US" sz="1000" dirty="0">
                <a:solidFill>
                  <a:schemeClr val="tx1">
                    <a:lumMod val="65000"/>
                    <a:lumOff val="35000"/>
                  </a:schemeClr>
                </a:solidFill>
                <a:ea typeface="微软雅黑" pitchFamily="34" charset="-122"/>
              </a:rPr>
              <a:t>添加文本内容添加文本内容添加文本内容</a:t>
            </a:r>
          </a:p>
        </p:txBody>
      </p:sp>
      <p:sp>
        <p:nvSpPr>
          <p:cNvPr id="24600" name="文本框 13"/>
          <p:cNvSpPr txBox="1">
            <a:spLocks noChangeArrowheads="1"/>
          </p:cNvSpPr>
          <p:nvPr/>
        </p:nvSpPr>
        <p:spPr bwMode="auto">
          <a:xfrm>
            <a:off x="846138" y="844850"/>
            <a:ext cx="1577975" cy="285700"/>
          </a:xfrm>
          <a:prstGeom prst="rect">
            <a:avLst/>
          </a:prstGeom>
          <a:noFill/>
          <a:ln w="9525">
            <a:noFill/>
            <a:miter lim="800000"/>
            <a:headEnd/>
            <a:tailEnd/>
          </a:ln>
        </p:spPr>
        <p:txBody>
          <a:bodyPr lIns="68577" tIns="34289" rIns="68577" bIns="34289">
            <a:spAutoFit/>
          </a:bodyPr>
          <a:lstStyle/>
          <a:p>
            <a:pPr defTabSz="685663">
              <a:defRPr/>
            </a:pPr>
            <a:r>
              <a:rPr lang="zh-CN" altLang="en-US" sz="1400" b="1" dirty="0">
                <a:solidFill>
                  <a:schemeClr val="tx1">
                    <a:lumMod val="65000"/>
                    <a:lumOff val="35000"/>
                  </a:schemeClr>
                </a:solidFill>
                <a:latin typeface="微软雅黑" pitchFamily="34" charset="-122"/>
                <a:ea typeface="微软雅黑" pitchFamily="34" charset="-122"/>
              </a:rPr>
              <a:t>添加标题内容</a:t>
            </a:r>
          </a:p>
        </p:txBody>
      </p:sp>
    </p:spTree>
    <p:extLst>
      <p:ext uri="{BB962C8B-B14F-4D97-AF65-F5344CB8AC3E}">
        <p14:creationId xmlns:p14="http://schemas.microsoft.com/office/powerpoint/2010/main" val="2132620989"/>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4581"/>
                                        </p:tgtEl>
                                        <p:attrNameLst>
                                          <p:attrName>style.visibility</p:attrName>
                                        </p:attrNameLst>
                                      </p:cBhvr>
                                      <p:to>
                                        <p:strVal val="visible"/>
                                      </p:to>
                                    </p:set>
                                    <p:anim calcmode="lin" valueType="num">
                                      <p:cBhvr additive="base">
                                        <p:cTn id="7" dur="500" fill="hold"/>
                                        <p:tgtEl>
                                          <p:spTgt spid="24581"/>
                                        </p:tgtEl>
                                        <p:attrNameLst>
                                          <p:attrName>ppt_x</p:attrName>
                                        </p:attrNameLst>
                                      </p:cBhvr>
                                      <p:tavLst>
                                        <p:tav tm="0">
                                          <p:val>
                                            <p:strVal val="#ppt_x"/>
                                          </p:val>
                                        </p:tav>
                                        <p:tav tm="100000">
                                          <p:val>
                                            <p:strVal val="#ppt_x"/>
                                          </p:val>
                                        </p:tav>
                                      </p:tavLst>
                                    </p:anim>
                                    <p:anim calcmode="lin" valueType="num">
                                      <p:cBhvr additive="base">
                                        <p:cTn id="8" dur="500" fill="hold"/>
                                        <p:tgtEl>
                                          <p:spTgt spid="2458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ppt_x"/>
                                          </p:val>
                                        </p:tav>
                                        <p:tav tm="100000">
                                          <p:val>
                                            <p:strVal val="#ppt_x"/>
                                          </p:val>
                                        </p:tav>
                                      </p:tavLst>
                                    </p:anim>
                                    <p:anim calcmode="lin" valueType="num">
                                      <p:cBhvr additive="base">
                                        <p:cTn id="23" dur="500" fill="hold"/>
                                        <p:tgtEl>
                                          <p:spTgt spid="4"/>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ppt_x"/>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12" presetClass="entr" presetSubtype="4" fill="hold" grpId="0" nodeType="afterEffect">
                                  <p:stCondLst>
                                    <p:cond delay="0"/>
                                  </p:stCondLst>
                                  <p:childTnLst>
                                    <p:set>
                                      <p:cBhvr>
                                        <p:cTn id="31" dur="1" fill="hold">
                                          <p:stCondLst>
                                            <p:cond delay="0"/>
                                          </p:stCondLst>
                                        </p:cTn>
                                        <p:tgtEl>
                                          <p:spTgt spid="15371"/>
                                        </p:tgtEl>
                                        <p:attrNameLst>
                                          <p:attrName>style.visibility</p:attrName>
                                        </p:attrNameLst>
                                      </p:cBhvr>
                                      <p:to>
                                        <p:strVal val="visible"/>
                                      </p:to>
                                    </p:set>
                                    <p:animEffect transition="in" filter="slide(fromBottom)">
                                      <p:cBhvr>
                                        <p:cTn id="32" dur="500"/>
                                        <p:tgtEl>
                                          <p:spTgt spid="15371"/>
                                        </p:tgtEl>
                                      </p:cBhvr>
                                    </p:animEffect>
                                  </p:childTnLst>
                                </p:cTn>
                              </p:par>
                            </p:childTnLst>
                          </p:cTn>
                        </p:par>
                        <p:par>
                          <p:cTn id="33" fill="hold">
                            <p:stCondLst>
                              <p:cond delay="3000"/>
                            </p:stCondLst>
                            <p:childTnLst>
                              <p:par>
                                <p:cTn id="34" presetID="27" presetClass="entr" presetSubtype="0" fill="hold" grpId="0" nodeType="afterEffect">
                                  <p:stCondLst>
                                    <p:cond delay="0"/>
                                  </p:stCondLst>
                                  <p:iterate type="lt">
                                    <p:tmPct val="50000"/>
                                  </p:iterate>
                                  <p:childTnLst>
                                    <p:set>
                                      <p:cBhvr>
                                        <p:cTn id="35" dur="1" fill="hold">
                                          <p:stCondLst>
                                            <p:cond delay="0"/>
                                          </p:stCondLst>
                                        </p:cTn>
                                        <p:tgtEl>
                                          <p:spTgt spid="24595"/>
                                        </p:tgtEl>
                                        <p:attrNameLst>
                                          <p:attrName>style.visibility</p:attrName>
                                        </p:attrNameLst>
                                      </p:cBhvr>
                                      <p:to>
                                        <p:strVal val="visible"/>
                                      </p:to>
                                    </p:set>
                                    <p:anim calcmode="discrete" valueType="clr">
                                      <p:cBhvr override="childStyle">
                                        <p:cTn id="36" dur="80"/>
                                        <p:tgtEl>
                                          <p:spTgt spid="24595"/>
                                        </p:tgtEl>
                                        <p:attrNameLst>
                                          <p:attrName>style.color</p:attrName>
                                        </p:attrNameLst>
                                      </p:cBhvr>
                                      <p:tavLst>
                                        <p:tav tm="0">
                                          <p:val>
                                            <p:clrVal>
                                              <a:schemeClr val="accent2"/>
                                            </p:clrVal>
                                          </p:val>
                                        </p:tav>
                                        <p:tav tm="50000">
                                          <p:val>
                                            <p:clrVal>
                                              <a:schemeClr val="hlink"/>
                                            </p:clrVal>
                                          </p:val>
                                        </p:tav>
                                      </p:tavLst>
                                    </p:anim>
                                    <p:anim calcmode="discrete" valueType="clr">
                                      <p:cBhvr>
                                        <p:cTn id="37" dur="80"/>
                                        <p:tgtEl>
                                          <p:spTgt spid="24595"/>
                                        </p:tgtEl>
                                        <p:attrNameLst>
                                          <p:attrName>fillcolor</p:attrName>
                                        </p:attrNameLst>
                                      </p:cBhvr>
                                      <p:tavLst>
                                        <p:tav tm="0">
                                          <p:val>
                                            <p:clrVal>
                                              <a:schemeClr val="accent2"/>
                                            </p:clrVal>
                                          </p:val>
                                        </p:tav>
                                        <p:tav tm="50000">
                                          <p:val>
                                            <p:clrVal>
                                              <a:schemeClr val="hlink"/>
                                            </p:clrVal>
                                          </p:val>
                                        </p:tav>
                                      </p:tavLst>
                                    </p:anim>
                                    <p:set>
                                      <p:cBhvr>
                                        <p:cTn id="38" dur="80"/>
                                        <p:tgtEl>
                                          <p:spTgt spid="24595"/>
                                        </p:tgtEl>
                                        <p:attrNameLst>
                                          <p:attrName>fill.type</p:attrName>
                                        </p:attrNameLst>
                                      </p:cBhvr>
                                      <p:to>
                                        <p:strVal val="solid"/>
                                      </p:to>
                                    </p:set>
                                  </p:childTnLst>
                                </p:cTn>
                              </p:par>
                            </p:childTnLst>
                          </p:cTn>
                        </p:par>
                        <p:par>
                          <p:cTn id="39" fill="hold">
                            <p:stCondLst>
                              <p:cond delay="3160"/>
                            </p:stCondLst>
                            <p:childTnLst>
                              <p:par>
                                <p:cTn id="40" presetID="12" presetClass="entr" presetSubtype="4" fill="hold" grpId="0" nodeType="afterEffect">
                                  <p:stCondLst>
                                    <p:cond delay="0"/>
                                  </p:stCondLst>
                                  <p:childTnLst>
                                    <p:set>
                                      <p:cBhvr>
                                        <p:cTn id="41" dur="1" fill="hold">
                                          <p:stCondLst>
                                            <p:cond delay="0"/>
                                          </p:stCondLst>
                                        </p:cTn>
                                        <p:tgtEl>
                                          <p:spTgt spid="15370"/>
                                        </p:tgtEl>
                                        <p:attrNameLst>
                                          <p:attrName>style.visibility</p:attrName>
                                        </p:attrNameLst>
                                      </p:cBhvr>
                                      <p:to>
                                        <p:strVal val="visible"/>
                                      </p:to>
                                    </p:set>
                                    <p:animEffect transition="in" filter="slide(fromBottom)">
                                      <p:cBhvr>
                                        <p:cTn id="42" dur="500"/>
                                        <p:tgtEl>
                                          <p:spTgt spid="15370"/>
                                        </p:tgtEl>
                                      </p:cBhvr>
                                    </p:animEffect>
                                  </p:childTnLst>
                                </p:cTn>
                              </p:par>
                            </p:childTnLst>
                          </p:cTn>
                        </p:par>
                        <p:par>
                          <p:cTn id="43" fill="hold">
                            <p:stCondLst>
                              <p:cond delay="3660"/>
                            </p:stCondLst>
                            <p:childTnLst>
                              <p:par>
                                <p:cTn id="44" presetID="27" presetClass="entr" presetSubtype="0" fill="hold" grpId="0" nodeType="afterEffect">
                                  <p:stCondLst>
                                    <p:cond delay="0"/>
                                  </p:stCondLst>
                                  <p:iterate type="lt">
                                    <p:tmPct val="50000"/>
                                  </p:iterate>
                                  <p:childTnLst>
                                    <p:set>
                                      <p:cBhvr>
                                        <p:cTn id="45" dur="1" fill="hold">
                                          <p:stCondLst>
                                            <p:cond delay="0"/>
                                          </p:stCondLst>
                                        </p:cTn>
                                        <p:tgtEl>
                                          <p:spTgt spid="24596"/>
                                        </p:tgtEl>
                                        <p:attrNameLst>
                                          <p:attrName>style.visibility</p:attrName>
                                        </p:attrNameLst>
                                      </p:cBhvr>
                                      <p:to>
                                        <p:strVal val="visible"/>
                                      </p:to>
                                    </p:set>
                                    <p:anim calcmode="discrete" valueType="clr">
                                      <p:cBhvr override="childStyle">
                                        <p:cTn id="46" dur="80"/>
                                        <p:tgtEl>
                                          <p:spTgt spid="24596"/>
                                        </p:tgtEl>
                                        <p:attrNameLst>
                                          <p:attrName>style.color</p:attrName>
                                        </p:attrNameLst>
                                      </p:cBhvr>
                                      <p:tavLst>
                                        <p:tav tm="0">
                                          <p:val>
                                            <p:clrVal>
                                              <a:schemeClr val="accent2"/>
                                            </p:clrVal>
                                          </p:val>
                                        </p:tav>
                                        <p:tav tm="50000">
                                          <p:val>
                                            <p:clrVal>
                                              <a:schemeClr val="hlink"/>
                                            </p:clrVal>
                                          </p:val>
                                        </p:tav>
                                      </p:tavLst>
                                    </p:anim>
                                    <p:anim calcmode="discrete" valueType="clr">
                                      <p:cBhvr>
                                        <p:cTn id="47" dur="80"/>
                                        <p:tgtEl>
                                          <p:spTgt spid="24596"/>
                                        </p:tgtEl>
                                        <p:attrNameLst>
                                          <p:attrName>fillcolor</p:attrName>
                                        </p:attrNameLst>
                                      </p:cBhvr>
                                      <p:tavLst>
                                        <p:tav tm="0">
                                          <p:val>
                                            <p:clrVal>
                                              <a:schemeClr val="accent2"/>
                                            </p:clrVal>
                                          </p:val>
                                        </p:tav>
                                        <p:tav tm="50000">
                                          <p:val>
                                            <p:clrVal>
                                              <a:schemeClr val="hlink"/>
                                            </p:clrVal>
                                          </p:val>
                                        </p:tav>
                                      </p:tavLst>
                                    </p:anim>
                                    <p:set>
                                      <p:cBhvr>
                                        <p:cTn id="48" dur="80"/>
                                        <p:tgtEl>
                                          <p:spTgt spid="24596"/>
                                        </p:tgtEl>
                                        <p:attrNameLst>
                                          <p:attrName>fill.type</p:attrName>
                                        </p:attrNameLst>
                                      </p:cBhvr>
                                      <p:to>
                                        <p:strVal val="solid"/>
                                      </p:to>
                                    </p:set>
                                  </p:childTnLst>
                                </p:cTn>
                              </p:par>
                            </p:childTnLst>
                          </p:cTn>
                        </p:par>
                        <p:par>
                          <p:cTn id="49" fill="hold">
                            <p:stCondLst>
                              <p:cond delay="3820"/>
                            </p:stCondLst>
                            <p:childTnLst>
                              <p:par>
                                <p:cTn id="50" presetID="12" presetClass="entr" presetSubtype="4" fill="hold" grpId="0" nodeType="afterEffect">
                                  <p:stCondLst>
                                    <p:cond delay="0"/>
                                  </p:stCondLst>
                                  <p:childTnLst>
                                    <p:set>
                                      <p:cBhvr>
                                        <p:cTn id="51" dur="1" fill="hold">
                                          <p:stCondLst>
                                            <p:cond delay="0"/>
                                          </p:stCondLst>
                                        </p:cTn>
                                        <p:tgtEl>
                                          <p:spTgt spid="15369"/>
                                        </p:tgtEl>
                                        <p:attrNameLst>
                                          <p:attrName>style.visibility</p:attrName>
                                        </p:attrNameLst>
                                      </p:cBhvr>
                                      <p:to>
                                        <p:strVal val="visible"/>
                                      </p:to>
                                    </p:set>
                                    <p:animEffect transition="in" filter="slide(fromBottom)">
                                      <p:cBhvr>
                                        <p:cTn id="52" dur="500"/>
                                        <p:tgtEl>
                                          <p:spTgt spid="15369"/>
                                        </p:tgtEl>
                                      </p:cBhvr>
                                    </p:animEffect>
                                  </p:childTnLst>
                                </p:cTn>
                              </p:par>
                            </p:childTnLst>
                          </p:cTn>
                        </p:par>
                        <p:par>
                          <p:cTn id="53" fill="hold">
                            <p:stCondLst>
                              <p:cond delay="4320"/>
                            </p:stCondLst>
                            <p:childTnLst>
                              <p:par>
                                <p:cTn id="54" presetID="27" presetClass="entr" presetSubtype="0" fill="hold" grpId="0" nodeType="afterEffect">
                                  <p:stCondLst>
                                    <p:cond delay="0"/>
                                  </p:stCondLst>
                                  <p:iterate type="lt">
                                    <p:tmPct val="50000"/>
                                  </p:iterate>
                                  <p:childTnLst>
                                    <p:set>
                                      <p:cBhvr>
                                        <p:cTn id="55" dur="1" fill="hold">
                                          <p:stCondLst>
                                            <p:cond delay="0"/>
                                          </p:stCondLst>
                                        </p:cTn>
                                        <p:tgtEl>
                                          <p:spTgt spid="24597"/>
                                        </p:tgtEl>
                                        <p:attrNameLst>
                                          <p:attrName>style.visibility</p:attrName>
                                        </p:attrNameLst>
                                      </p:cBhvr>
                                      <p:to>
                                        <p:strVal val="visible"/>
                                      </p:to>
                                    </p:set>
                                    <p:anim calcmode="discrete" valueType="clr">
                                      <p:cBhvr override="childStyle">
                                        <p:cTn id="56" dur="80"/>
                                        <p:tgtEl>
                                          <p:spTgt spid="24597"/>
                                        </p:tgtEl>
                                        <p:attrNameLst>
                                          <p:attrName>style.color</p:attrName>
                                        </p:attrNameLst>
                                      </p:cBhvr>
                                      <p:tavLst>
                                        <p:tav tm="0">
                                          <p:val>
                                            <p:clrVal>
                                              <a:schemeClr val="accent2"/>
                                            </p:clrVal>
                                          </p:val>
                                        </p:tav>
                                        <p:tav tm="50000">
                                          <p:val>
                                            <p:clrVal>
                                              <a:schemeClr val="hlink"/>
                                            </p:clrVal>
                                          </p:val>
                                        </p:tav>
                                      </p:tavLst>
                                    </p:anim>
                                    <p:anim calcmode="discrete" valueType="clr">
                                      <p:cBhvr>
                                        <p:cTn id="57" dur="80"/>
                                        <p:tgtEl>
                                          <p:spTgt spid="24597"/>
                                        </p:tgtEl>
                                        <p:attrNameLst>
                                          <p:attrName>fillcolor</p:attrName>
                                        </p:attrNameLst>
                                      </p:cBhvr>
                                      <p:tavLst>
                                        <p:tav tm="0">
                                          <p:val>
                                            <p:clrVal>
                                              <a:schemeClr val="accent2"/>
                                            </p:clrVal>
                                          </p:val>
                                        </p:tav>
                                        <p:tav tm="50000">
                                          <p:val>
                                            <p:clrVal>
                                              <a:schemeClr val="hlink"/>
                                            </p:clrVal>
                                          </p:val>
                                        </p:tav>
                                      </p:tavLst>
                                    </p:anim>
                                    <p:set>
                                      <p:cBhvr>
                                        <p:cTn id="58" dur="80"/>
                                        <p:tgtEl>
                                          <p:spTgt spid="24597"/>
                                        </p:tgtEl>
                                        <p:attrNameLst>
                                          <p:attrName>fill.type</p:attrName>
                                        </p:attrNameLst>
                                      </p:cBhvr>
                                      <p:to>
                                        <p:strVal val="solid"/>
                                      </p:to>
                                    </p:set>
                                  </p:childTnLst>
                                </p:cTn>
                              </p:par>
                            </p:childTnLst>
                          </p:cTn>
                        </p:par>
                        <p:par>
                          <p:cTn id="59" fill="hold">
                            <p:stCondLst>
                              <p:cond delay="4480"/>
                            </p:stCondLst>
                            <p:childTnLst>
                              <p:par>
                                <p:cTn id="60" presetID="12" presetClass="entr" presetSubtype="4" fill="hold" grpId="0" nodeType="afterEffect">
                                  <p:stCondLst>
                                    <p:cond delay="0"/>
                                  </p:stCondLst>
                                  <p:childTnLst>
                                    <p:set>
                                      <p:cBhvr>
                                        <p:cTn id="61" dur="1" fill="hold">
                                          <p:stCondLst>
                                            <p:cond delay="0"/>
                                          </p:stCondLst>
                                        </p:cTn>
                                        <p:tgtEl>
                                          <p:spTgt spid="15376"/>
                                        </p:tgtEl>
                                        <p:attrNameLst>
                                          <p:attrName>style.visibility</p:attrName>
                                        </p:attrNameLst>
                                      </p:cBhvr>
                                      <p:to>
                                        <p:strVal val="visible"/>
                                      </p:to>
                                    </p:set>
                                    <p:animEffect transition="in" filter="slide(fromBottom)">
                                      <p:cBhvr>
                                        <p:cTn id="62" dur="500"/>
                                        <p:tgtEl>
                                          <p:spTgt spid="15376"/>
                                        </p:tgtEl>
                                      </p:cBhvr>
                                    </p:animEffect>
                                  </p:childTnLst>
                                </p:cTn>
                              </p:par>
                            </p:childTnLst>
                          </p:cTn>
                        </p:par>
                        <p:par>
                          <p:cTn id="63" fill="hold">
                            <p:stCondLst>
                              <p:cond delay="4980"/>
                            </p:stCondLst>
                            <p:childTnLst>
                              <p:par>
                                <p:cTn id="64" presetID="27" presetClass="entr" presetSubtype="0" fill="hold" grpId="0" nodeType="afterEffect">
                                  <p:stCondLst>
                                    <p:cond delay="0"/>
                                  </p:stCondLst>
                                  <p:iterate type="lt">
                                    <p:tmPct val="50000"/>
                                  </p:iterate>
                                  <p:childTnLst>
                                    <p:set>
                                      <p:cBhvr>
                                        <p:cTn id="65" dur="1" fill="hold">
                                          <p:stCondLst>
                                            <p:cond delay="0"/>
                                          </p:stCondLst>
                                        </p:cTn>
                                        <p:tgtEl>
                                          <p:spTgt spid="24598"/>
                                        </p:tgtEl>
                                        <p:attrNameLst>
                                          <p:attrName>style.visibility</p:attrName>
                                        </p:attrNameLst>
                                      </p:cBhvr>
                                      <p:to>
                                        <p:strVal val="visible"/>
                                      </p:to>
                                    </p:set>
                                    <p:anim calcmode="discrete" valueType="clr">
                                      <p:cBhvr override="childStyle">
                                        <p:cTn id="66" dur="80"/>
                                        <p:tgtEl>
                                          <p:spTgt spid="24598"/>
                                        </p:tgtEl>
                                        <p:attrNameLst>
                                          <p:attrName>style.color</p:attrName>
                                        </p:attrNameLst>
                                      </p:cBhvr>
                                      <p:tavLst>
                                        <p:tav tm="0">
                                          <p:val>
                                            <p:clrVal>
                                              <a:schemeClr val="accent2"/>
                                            </p:clrVal>
                                          </p:val>
                                        </p:tav>
                                        <p:tav tm="50000">
                                          <p:val>
                                            <p:clrVal>
                                              <a:schemeClr val="hlink"/>
                                            </p:clrVal>
                                          </p:val>
                                        </p:tav>
                                      </p:tavLst>
                                    </p:anim>
                                    <p:anim calcmode="discrete" valueType="clr">
                                      <p:cBhvr>
                                        <p:cTn id="67" dur="80"/>
                                        <p:tgtEl>
                                          <p:spTgt spid="24598"/>
                                        </p:tgtEl>
                                        <p:attrNameLst>
                                          <p:attrName>fillcolor</p:attrName>
                                        </p:attrNameLst>
                                      </p:cBhvr>
                                      <p:tavLst>
                                        <p:tav tm="0">
                                          <p:val>
                                            <p:clrVal>
                                              <a:schemeClr val="accent2"/>
                                            </p:clrVal>
                                          </p:val>
                                        </p:tav>
                                        <p:tav tm="50000">
                                          <p:val>
                                            <p:clrVal>
                                              <a:schemeClr val="hlink"/>
                                            </p:clrVal>
                                          </p:val>
                                        </p:tav>
                                      </p:tavLst>
                                    </p:anim>
                                    <p:set>
                                      <p:cBhvr>
                                        <p:cTn id="68" dur="80"/>
                                        <p:tgtEl>
                                          <p:spTgt spid="24598"/>
                                        </p:tgtEl>
                                        <p:attrNameLst>
                                          <p:attrName>fill.type</p:attrName>
                                        </p:attrNameLst>
                                      </p:cBhvr>
                                      <p:to>
                                        <p:strVal val="solid"/>
                                      </p:to>
                                    </p:set>
                                  </p:childTnLst>
                                </p:cTn>
                              </p:par>
                            </p:childTnLst>
                          </p:cTn>
                        </p:par>
                        <p:par>
                          <p:cTn id="69" fill="hold">
                            <p:stCondLst>
                              <p:cond delay="5140"/>
                            </p:stCondLst>
                            <p:childTnLst>
                              <p:par>
                                <p:cTn id="70" presetID="56" presetClass="entr" presetSubtype="0" fill="hold" grpId="0" nodeType="afterEffect">
                                  <p:stCondLst>
                                    <p:cond delay="0"/>
                                  </p:stCondLst>
                                  <p:iterate type="lt">
                                    <p:tmPct val="10000"/>
                                  </p:iterate>
                                  <p:childTnLst>
                                    <p:set>
                                      <p:cBhvr>
                                        <p:cTn id="71" dur="1" fill="hold">
                                          <p:stCondLst>
                                            <p:cond delay="0"/>
                                          </p:stCondLst>
                                        </p:cTn>
                                        <p:tgtEl>
                                          <p:spTgt spid="24600"/>
                                        </p:tgtEl>
                                        <p:attrNameLst>
                                          <p:attrName>style.visibility</p:attrName>
                                        </p:attrNameLst>
                                      </p:cBhvr>
                                      <p:to>
                                        <p:strVal val="visible"/>
                                      </p:to>
                                    </p:set>
                                    <p:anim by="(-#ppt_w*2)" calcmode="lin" valueType="num">
                                      <p:cBhvr rctx="PPT">
                                        <p:cTn id="72" dur="500" autoRev="1" fill="hold">
                                          <p:stCondLst>
                                            <p:cond delay="0"/>
                                          </p:stCondLst>
                                        </p:cTn>
                                        <p:tgtEl>
                                          <p:spTgt spid="24600"/>
                                        </p:tgtEl>
                                        <p:attrNameLst>
                                          <p:attrName>ppt_w</p:attrName>
                                        </p:attrNameLst>
                                      </p:cBhvr>
                                    </p:anim>
                                    <p:anim by="(#ppt_w*0.50)" calcmode="lin" valueType="num">
                                      <p:cBhvr>
                                        <p:cTn id="73" dur="500" decel="50000" autoRev="1" fill="hold">
                                          <p:stCondLst>
                                            <p:cond delay="0"/>
                                          </p:stCondLst>
                                        </p:cTn>
                                        <p:tgtEl>
                                          <p:spTgt spid="24600"/>
                                        </p:tgtEl>
                                        <p:attrNameLst>
                                          <p:attrName>ppt_x</p:attrName>
                                        </p:attrNameLst>
                                      </p:cBhvr>
                                    </p:anim>
                                    <p:anim from="(-#ppt_h/2)" to="(#ppt_y)" calcmode="lin" valueType="num">
                                      <p:cBhvr>
                                        <p:cTn id="74" dur="1000" fill="hold">
                                          <p:stCondLst>
                                            <p:cond delay="0"/>
                                          </p:stCondLst>
                                        </p:cTn>
                                        <p:tgtEl>
                                          <p:spTgt spid="24600"/>
                                        </p:tgtEl>
                                        <p:attrNameLst>
                                          <p:attrName>ppt_y</p:attrName>
                                        </p:attrNameLst>
                                      </p:cBhvr>
                                    </p:anim>
                                    <p:animRot by="21600000">
                                      <p:cBhvr>
                                        <p:cTn id="75" dur="1000" fill="hold">
                                          <p:stCondLst>
                                            <p:cond delay="0"/>
                                          </p:stCondLst>
                                        </p:cTn>
                                        <p:tgtEl>
                                          <p:spTgt spid="24600"/>
                                        </p:tgtEl>
                                        <p:attrNameLst>
                                          <p:attrName>r</p:attrName>
                                        </p:attrNameLst>
                                      </p:cBhvr>
                                    </p:animRot>
                                  </p:childTnLst>
                                </p:cTn>
                              </p:par>
                            </p:childTnLst>
                          </p:cTn>
                        </p:par>
                        <p:par>
                          <p:cTn id="76" fill="hold">
                            <p:stCondLst>
                              <p:cond delay="6640"/>
                            </p:stCondLst>
                            <p:childTnLst>
                              <p:par>
                                <p:cTn id="77" presetID="41" presetClass="entr" presetSubtype="0" fill="hold" grpId="0" nodeType="afterEffect">
                                  <p:stCondLst>
                                    <p:cond delay="0"/>
                                  </p:stCondLst>
                                  <p:iterate type="lt">
                                    <p:tmPct val="10000"/>
                                  </p:iterate>
                                  <p:childTnLst>
                                    <p:set>
                                      <p:cBhvr>
                                        <p:cTn id="78" dur="1" fill="hold">
                                          <p:stCondLst>
                                            <p:cond delay="0"/>
                                          </p:stCondLst>
                                        </p:cTn>
                                        <p:tgtEl>
                                          <p:spTgt spid="24599"/>
                                        </p:tgtEl>
                                        <p:attrNameLst>
                                          <p:attrName>style.visibility</p:attrName>
                                        </p:attrNameLst>
                                      </p:cBhvr>
                                      <p:to>
                                        <p:strVal val="visible"/>
                                      </p:to>
                                    </p:set>
                                    <p:anim calcmode="lin" valueType="num">
                                      <p:cBhvr>
                                        <p:cTn id="79" dur="500" fill="hold"/>
                                        <p:tgtEl>
                                          <p:spTgt spid="24599"/>
                                        </p:tgtEl>
                                        <p:attrNameLst>
                                          <p:attrName>ppt_x</p:attrName>
                                        </p:attrNameLst>
                                      </p:cBhvr>
                                      <p:tavLst>
                                        <p:tav tm="0">
                                          <p:val>
                                            <p:strVal val="#ppt_x"/>
                                          </p:val>
                                        </p:tav>
                                        <p:tav tm="50000">
                                          <p:val>
                                            <p:strVal val="#ppt_x+.1"/>
                                          </p:val>
                                        </p:tav>
                                        <p:tav tm="100000">
                                          <p:val>
                                            <p:strVal val="#ppt_x"/>
                                          </p:val>
                                        </p:tav>
                                      </p:tavLst>
                                    </p:anim>
                                    <p:anim calcmode="lin" valueType="num">
                                      <p:cBhvr>
                                        <p:cTn id="80" dur="500" fill="hold"/>
                                        <p:tgtEl>
                                          <p:spTgt spid="24599"/>
                                        </p:tgtEl>
                                        <p:attrNameLst>
                                          <p:attrName>ppt_y</p:attrName>
                                        </p:attrNameLst>
                                      </p:cBhvr>
                                      <p:tavLst>
                                        <p:tav tm="0">
                                          <p:val>
                                            <p:strVal val="#ppt_y"/>
                                          </p:val>
                                        </p:tav>
                                        <p:tav tm="100000">
                                          <p:val>
                                            <p:strVal val="#ppt_y"/>
                                          </p:val>
                                        </p:tav>
                                      </p:tavLst>
                                    </p:anim>
                                    <p:anim calcmode="lin" valueType="num">
                                      <p:cBhvr>
                                        <p:cTn id="81" dur="500" fill="hold"/>
                                        <p:tgtEl>
                                          <p:spTgt spid="24599"/>
                                        </p:tgtEl>
                                        <p:attrNameLst>
                                          <p:attrName>ppt_h</p:attrName>
                                        </p:attrNameLst>
                                      </p:cBhvr>
                                      <p:tavLst>
                                        <p:tav tm="0">
                                          <p:val>
                                            <p:strVal val="#ppt_h/10"/>
                                          </p:val>
                                        </p:tav>
                                        <p:tav tm="50000">
                                          <p:val>
                                            <p:strVal val="#ppt_h+.01"/>
                                          </p:val>
                                        </p:tav>
                                        <p:tav tm="100000">
                                          <p:val>
                                            <p:strVal val="#ppt_h"/>
                                          </p:val>
                                        </p:tav>
                                      </p:tavLst>
                                    </p:anim>
                                    <p:anim calcmode="lin" valueType="num">
                                      <p:cBhvr>
                                        <p:cTn id="82" dur="500" fill="hold"/>
                                        <p:tgtEl>
                                          <p:spTgt spid="24599"/>
                                        </p:tgtEl>
                                        <p:attrNameLst>
                                          <p:attrName>ppt_w</p:attrName>
                                        </p:attrNameLst>
                                      </p:cBhvr>
                                      <p:tavLst>
                                        <p:tav tm="0">
                                          <p:val>
                                            <p:strVal val="#ppt_w/10"/>
                                          </p:val>
                                        </p:tav>
                                        <p:tav tm="50000">
                                          <p:val>
                                            <p:strVal val="#ppt_w+.01"/>
                                          </p:val>
                                        </p:tav>
                                        <p:tav tm="100000">
                                          <p:val>
                                            <p:strVal val="#ppt_w"/>
                                          </p:val>
                                        </p:tav>
                                      </p:tavLst>
                                    </p:anim>
                                    <p:animEffect transition="in" filter="fade">
                                      <p:cBhvr>
                                        <p:cTn id="83" dur="500" tmFilter="0,0; .5, 1; 1, 1"/>
                                        <p:tgtEl>
                                          <p:spTgt spid="245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9" grpId="0" animBg="1"/>
      <p:bldP spid="15370" grpId="0" animBg="1"/>
      <p:bldP spid="15371" grpId="0" animBg="1"/>
      <p:bldP spid="15376" grpId="0" animBg="1"/>
      <p:bldP spid="24595" grpId="0"/>
      <p:bldP spid="24596" grpId="0"/>
      <p:bldP spid="24597" grpId="0"/>
      <p:bldP spid="24598" grpId="0"/>
      <p:bldP spid="24599" grpId="0"/>
      <p:bldP spid="2460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43949" y="1290073"/>
            <a:ext cx="2170521" cy="1447721"/>
          </a:xfrm>
          <a:prstGeom prst="rect">
            <a:avLst/>
          </a:prstGeom>
        </p:spPr>
      </p:pic>
      <p:pic>
        <p:nvPicPr>
          <p:cNvPr id="13" name="图片 12"/>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5743758" y="2785893"/>
            <a:ext cx="2170712" cy="1457245"/>
          </a:xfrm>
          <a:prstGeom prst="rect">
            <a:avLst/>
          </a:prstGeom>
        </p:spPr>
      </p:pic>
      <p:pic>
        <p:nvPicPr>
          <p:cNvPr id="14" name="图片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0560" y="1378987"/>
            <a:ext cx="2170903" cy="1269893"/>
          </a:xfrm>
          <a:prstGeom prst="rect">
            <a:avLst/>
          </a:prstGeom>
        </p:spPr>
      </p:pic>
      <p:pic>
        <p:nvPicPr>
          <p:cNvPr id="4" name="图片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90560" y="2785893"/>
            <a:ext cx="2170711" cy="1457245"/>
          </a:xfrm>
          <a:prstGeom prst="rect">
            <a:avLst/>
          </a:prstGeom>
        </p:spPr>
      </p:pic>
      <p:sp>
        <p:nvSpPr>
          <p:cNvPr id="19" name="矩形 18"/>
          <p:cNvSpPr/>
          <p:nvPr/>
        </p:nvSpPr>
        <p:spPr>
          <a:xfrm>
            <a:off x="3199907" y="1290074"/>
            <a:ext cx="2405407" cy="2963541"/>
          </a:xfrm>
          <a:prstGeom prst="rect">
            <a:avLst/>
          </a:prstGeom>
          <a:solidFill>
            <a:schemeClr val="accent1">
              <a:alpha val="70000"/>
            </a:schemeClr>
          </a:solidFill>
          <a:ln>
            <a:noFill/>
          </a:ln>
        </p:spPr>
        <p:txBody>
          <a:bodyPr vert="horz" wrap="square" lIns="68576" tIns="34288" rIns="68576" bIns="34288" numCol="1" anchor="ctr" anchorCtr="0" compatLnSpc="1"/>
          <a:lstStyle/>
          <a:p>
            <a:pPr algn="ctr"/>
            <a:endParaRPr lang="zh-CN" altLang="en-US" sz="750">
              <a:solidFill>
                <a:schemeClr val="bg1"/>
              </a:solidFill>
            </a:endParaRPr>
          </a:p>
        </p:txBody>
      </p:sp>
      <p:sp>
        <p:nvSpPr>
          <p:cNvPr id="6" name="Rectangle 20"/>
          <p:cNvSpPr>
            <a:spLocks noChangeArrowheads="1"/>
          </p:cNvSpPr>
          <p:nvPr/>
        </p:nvSpPr>
        <p:spPr bwMode="auto">
          <a:xfrm>
            <a:off x="3225147" y="1578189"/>
            <a:ext cx="2354450" cy="664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buFont typeface="Arial" panose="020B0604020202020204" pitchFamily="34" charset="0"/>
              <a:buNone/>
            </a:pPr>
            <a:r>
              <a:rPr lang="zh-CN" altLang="en-US" sz="900" b="1" dirty="0">
                <a:solidFill>
                  <a:schemeClr val="bg1"/>
                </a:solidFill>
                <a:sym typeface="+mn-ea"/>
              </a:rPr>
              <a:t>单击此处添加文本</a:t>
            </a:r>
          </a:p>
          <a:p>
            <a:pPr>
              <a:lnSpc>
                <a:spcPct val="120000"/>
              </a:lnSpc>
              <a:buFont typeface="Arial" panose="020B0604020202020204" pitchFamily="34" charset="0"/>
              <a:buNone/>
            </a:pPr>
            <a:r>
              <a:rPr sz="900" dirty="0">
                <a:solidFill>
                  <a:schemeClr val="bg1"/>
                </a:solidFill>
              </a:rPr>
              <a:t>One needs 3 things to be truly happy living in the world: some thing to do, some one to love, some thing to hope for.</a:t>
            </a:r>
          </a:p>
        </p:txBody>
      </p:sp>
      <p:sp>
        <p:nvSpPr>
          <p:cNvPr id="9" name="Rectangle 21"/>
          <p:cNvSpPr>
            <a:spLocks noChangeArrowheads="1"/>
          </p:cNvSpPr>
          <p:nvPr/>
        </p:nvSpPr>
        <p:spPr bwMode="auto">
          <a:xfrm>
            <a:off x="3225147" y="2443011"/>
            <a:ext cx="2354450" cy="664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l">
              <a:lnSpc>
                <a:spcPct val="120000"/>
              </a:lnSpc>
              <a:buFont typeface="Arial" panose="020B0604020202020204" pitchFamily="34" charset="0"/>
              <a:buNone/>
            </a:pPr>
            <a:r>
              <a:rPr lang="zh-CN" altLang="en-US" sz="900" b="1" dirty="0">
                <a:solidFill>
                  <a:schemeClr val="bg1"/>
                </a:solidFill>
                <a:sym typeface="+mn-ea"/>
              </a:rPr>
              <a:t>单击此处添加文本</a:t>
            </a:r>
          </a:p>
          <a:p>
            <a:pPr algn="l">
              <a:lnSpc>
                <a:spcPct val="120000"/>
              </a:lnSpc>
              <a:buFont typeface="Arial" panose="020B0604020202020204" pitchFamily="34" charset="0"/>
              <a:buNone/>
            </a:pPr>
            <a:r>
              <a:rPr sz="900" dirty="0">
                <a:solidFill>
                  <a:schemeClr val="bg1"/>
                </a:solidFill>
                <a:sym typeface="+mn-ea"/>
              </a:rPr>
              <a:t>One needs 3 things to be truly happy living in the world: some thing to do, some one to love, some thing to hope for.</a:t>
            </a:r>
            <a:endParaRPr lang="en-US" altLang="zh-CN" sz="600" dirty="0">
              <a:solidFill>
                <a:schemeClr val="bg1"/>
              </a:solidFill>
            </a:endParaRPr>
          </a:p>
        </p:txBody>
      </p:sp>
      <p:sp>
        <p:nvSpPr>
          <p:cNvPr id="10" name="Rectangle 22"/>
          <p:cNvSpPr>
            <a:spLocks noChangeArrowheads="1"/>
          </p:cNvSpPr>
          <p:nvPr/>
        </p:nvSpPr>
        <p:spPr bwMode="auto">
          <a:xfrm>
            <a:off x="3225147" y="3306881"/>
            <a:ext cx="2354450" cy="664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l">
              <a:lnSpc>
                <a:spcPct val="120000"/>
              </a:lnSpc>
              <a:buFont typeface="Arial" panose="020B0604020202020204" pitchFamily="34" charset="0"/>
              <a:buNone/>
            </a:pPr>
            <a:r>
              <a:rPr lang="zh-CN" altLang="en-US" sz="900" b="1" dirty="0">
                <a:solidFill>
                  <a:schemeClr val="bg1"/>
                </a:solidFill>
                <a:sym typeface="+mn-ea"/>
              </a:rPr>
              <a:t>单击此处添加文本</a:t>
            </a:r>
          </a:p>
          <a:p>
            <a:pPr algn="l">
              <a:lnSpc>
                <a:spcPct val="120000"/>
              </a:lnSpc>
              <a:buFont typeface="Arial" panose="020B0604020202020204" pitchFamily="34" charset="0"/>
              <a:buNone/>
            </a:pPr>
            <a:r>
              <a:rPr sz="900" dirty="0">
                <a:solidFill>
                  <a:schemeClr val="bg1"/>
                </a:solidFill>
                <a:sym typeface="+mn-ea"/>
              </a:rPr>
              <a:t>One needs 3 things to be truly happy living in the world: some thing to do, some one to love, some thing to hope for.</a:t>
            </a:r>
            <a:endParaRPr lang="en-US" altLang="zh-CN" sz="600" dirty="0">
              <a:solidFill>
                <a:schemeClr val="bg1"/>
              </a:solidFill>
            </a:endParaRPr>
          </a:p>
        </p:txBody>
      </p:sp>
      <p:sp>
        <p:nvSpPr>
          <p:cNvPr id="11" name="Line 26"/>
          <p:cNvSpPr>
            <a:spLocks noChangeShapeType="1"/>
          </p:cNvSpPr>
          <p:nvPr/>
        </p:nvSpPr>
        <p:spPr bwMode="auto">
          <a:xfrm flipV="1">
            <a:off x="3225147" y="2325384"/>
            <a:ext cx="2354450" cy="6667"/>
          </a:xfrm>
          <a:prstGeom prst="line">
            <a:avLst/>
          </a:prstGeom>
          <a:noFill/>
          <a:ln w="12700"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68576" tIns="34288" rIns="68576" bIns="34288" numCol="1" anchor="t" anchorCtr="0" compatLnSpc="1"/>
          <a:lstStyle/>
          <a:p>
            <a:endParaRPr lang="zh-CN" altLang="en-US" sz="1280"/>
          </a:p>
        </p:txBody>
      </p:sp>
      <p:sp>
        <p:nvSpPr>
          <p:cNvPr id="12" name="Line 27"/>
          <p:cNvSpPr>
            <a:spLocks noChangeShapeType="1"/>
          </p:cNvSpPr>
          <p:nvPr/>
        </p:nvSpPr>
        <p:spPr bwMode="auto">
          <a:xfrm>
            <a:off x="3225623" y="3194017"/>
            <a:ext cx="2353975" cy="476"/>
          </a:xfrm>
          <a:prstGeom prst="line">
            <a:avLst/>
          </a:prstGeom>
          <a:noFill/>
          <a:ln w="12700"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68576" tIns="34288" rIns="68576" bIns="34288" numCol="1" anchor="t" anchorCtr="0" compatLnSpc="1"/>
          <a:lstStyle/>
          <a:p>
            <a:endParaRPr lang="zh-CN" altLang="en-US" sz="1280"/>
          </a:p>
        </p:txBody>
      </p:sp>
    </p:spTree>
    <p:extLst>
      <p:ext uri="{BB962C8B-B14F-4D97-AF65-F5344CB8AC3E}">
        <p14:creationId xmlns:p14="http://schemas.microsoft.com/office/powerpoint/2010/main" val="2290645141"/>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000"/>
                                        <p:tgtEl>
                                          <p:spTgt spid="5"/>
                                        </p:tgtEl>
                                      </p:cBhvr>
                                    </p:animEffect>
                                  </p:childTnLst>
                                </p:cTn>
                              </p:par>
                            </p:childTnLst>
                          </p:cTn>
                        </p:par>
                        <p:par>
                          <p:cTn id="8" fill="hold">
                            <p:stCondLst>
                              <p:cond delay="1000"/>
                            </p:stCondLst>
                            <p:childTnLst>
                              <p:par>
                                <p:cTn id="9" presetID="22" presetClass="entr" presetSubtype="2"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right)">
                                      <p:cBhvr>
                                        <p:cTn id="11" dur="1000"/>
                                        <p:tgtEl>
                                          <p:spTgt spid="14"/>
                                        </p:tgtEl>
                                      </p:cBhvr>
                                    </p:animEffect>
                                  </p:childTnLst>
                                </p:cTn>
                              </p:par>
                            </p:childTnLst>
                          </p:cTn>
                        </p:par>
                        <p:par>
                          <p:cTn id="12" fill="hold">
                            <p:stCondLst>
                              <p:cond delay="2000"/>
                            </p:stCondLst>
                            <p:childTnLst>
                              <p:par>
                                <p:cTn id="13" presetID="22" presetClass="entr" presetSubtype="8"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1000"/>
                                        <p:tgtEl>
                                          <p:spTgt spid="13"/>
                                        </p:tgtEl>
                                      </p:cBhvr>
                                    </p:animEffect>
                                  </p:childTnLst>
                                </p:cTn>
                              </p:par>
                            </p:childTnLst>
                          </p:cTn>
                        </p:par>
                        <p:par>
                          <p:cTn id="16" fill="hold">
                            <p:stCondLst>
                              <p:cond delay="3000"/>
                            </p:stCondLst>
                            <p:childTnLst>
                              <p:par>
                                <p:cTn id="17" presetID="22" presetClass="entr" presetSubtype="2"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right)">
                                      <p:cBhvr>
                                        <p:cTn id="19" dur="1000"/>
                                        <p:tgtEl>
                                          <p:spTgt spid="4"/>
                                        </p:tgtEl>
                                      </p:cBhvr>
                                    </p:animEffect>
                                  </p:childTnLst>
                                </p:cTn>
                              </p:par>
                            </p:childTnLst>
                          </p:cTn>
                        </p:par>
                        <p:par>
                          <p:cTn id="20" fill="hold">
                            <p:stCondLst>
                              <p:cond delay="4000"/>
                            </p:stCondLst>
                            <p:childTnLst>
                              <p:par>
                                <p:cTn id="21" presetID="8" presetClass="entr" presetSubtype="16" fill="hold" grpId="2"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diamond(in)">
                                      <p:cBhvr>
                                        <p:cTn id="23" dur="1000"/>
                                        <p:tgtEl>
                                          <p:spTgt spid="19"/>
                                        </p:tgtEl>
                                      </p:cBhvr>
                                    </p:animEffect>
                                  </p:childTnLst>
                                </p:cTn>
                              </p:par>
                            </p:childTnLst>
                          </p:cTn>
                        </p:par>
                        <p:par>
                          <p:cTn id="24" fill="hold">
                            <p:stCondLst>
                              <p:cond delay="5000"/>
                            </p:stCondLst>
                            <p:childTnLst>
                              <p:par>
                                <p:cTn id="25" presetID="2" presetClass="entr" presetSubtype="2"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1000" fill="hold"/>
                                        <p:tgtEl>
                                          <p:spTgt spid="6"/>
                                        </p:tgtEl>
                                        <p:attrNameLst>
                                          <p:attrName>ppt_x</p:attrName>
                                        </p:attrNameLst>
                                      </p:cBhvr>
                                      <p:tavLst>
                                        <p:tav tm="0">
                                          <p:val>
                                            <p:strVal val="1+#ppt_w/2"/>
                                          </p:val>
                                        </p:tav>
                                        <p:tav tm="100000">
                                          <p:val>
                                            <p:strVal val="#ppt_x"/>
                                          </p:val>
                                        </p:tav>
                                      </p:tavLst>
                                    </p:anim>
                                    <p:anim calcmode="lin" valueType="num">
                                      <p:cBhvr additive="base">
                                        <p:cTn id="28" dur="1000" fill="hold"/>
                                        <p:tgtEl>
                                          <p:spTgt spid="6"/>
                                        </p:tgtEl>
                                        <p:attrNameLst>
                                          <p:attrName>ppt_y</p:attrName>
                                        </p:attrNameLst>
                                      </p:cBhvr>
                                      <p:tavLst>
                                        <p:tav tm="0">
                                          <p:val>
                                            <p:strVal val="#ppt_y"/>
                                          </p:val>
                                        </p:tav>
                                        <p:tav tm="100000">
                                          <p:val>
                                            <p:strVal val="#ppt_y"/>
                                          </p:val>
                                        </p:tav>
                                      </p:tavLst>
                                    </p:anim>
                                  </p:childTnLst>
                                </p:cTn>
                              </p:par>
                            </p:childTnLst>
                          </p:cTn>
                        </p:par>
                        <p:par>
                          <p:cTn id="29" fill="hold">
                            <p:stCondLst>
                              <p:cond delay="6000"/>
                            </p:stCondLst>
                            <p:childTnLst>
                              <p:par>
                                <p:cTn id="30" presetID="22" presetClass="entr" presetSubtype="8" fill="hold"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left)">
                                      <p:cBhvr>
                                        <p:cTn id="32" dur="1000"/>
                                        <p:tgtEl>
                                          <p:spTgt spid="11"/>
                                        </p:tgtEl>
                                      </p:cBhvr>
                                    </p:animEffect>
                                  </p:childTnLst>
                                </p:cTn>
                              </p:par>
                            </p:childTnLst>
                          </p:cTn>
                        </p:par>
                        <p:par>
                          <p:cTn id="33" fill="hold">
                            <p:stCondLst>
                              <p:cond delay="7000"/>
                            </p:stCondLst>
                            <p:childTnLst>
                              <p:par>
                                <p:cTn id="34" presetID="2" presetClass="entr" presetSubtype="2"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1000" fill="hold"/>
                                        <p:tgtEl>
                                          <p:spTgt spid="9"/>
                                        </p:tgtEl>
                                        <p:attrNameLst>
                                          <p:attrName>ppt_x</p:attrName>
                                        </p:attrNameLst>
                                      </p:cBhvr>
                                      <p:tavLst>
                                        <p:tav tm="0">
                                          <p:val>
                                            <p:strVal val="1+#ppt_w/2"/>
                                          </p:val>
                                        </p:tav>
                                        <p:tav tm="100000">
                                          <p:val>
                                            <p:strVal val="#ppt_x"/>
                                          </p:val>
                                        </p:tav>
                                      </p:tavLst>
                                    </p:anim>
                                    <p:anim calcmode="lin" valueType="num">
                                      <p:cBhvr additive="base">
                                        <p:cTn id="37" dur="1000" fill="hold"/>
                                        <p:tgtEl>
                                          <p:spTgt spid="9"/>
                                        </p:tgtEl>
                                        <p:attrNameLst>
                                          <p:attrName>ppt_y</p:attrName>
                                        </p:attrNameLst>
                                      </p:cBhvr>
                                      <p:tavLst>
                                        <p:tav tm="0">
                                          <p:val>
                                            <p:strVal val="#ppt_y"/>
                                          </p:val>
                                        </p:tav>
                                        <p:tav tm="100000">
                                          <p:val>
                                            <p:strVal val="#ppt_y"/>
                                          </p:val>
                                        </p:tav>
                                      </p:tavLst>
                                    </p:anim>
                                  </p:childTnLst>
                                </p:cTn>
                              </p:par>
                            </p:childTnLst>
                          </p:cTn>
                        </p:par>
                        <p:par>
                          <p:cTn id="38" fill="hold">
                            <p:stCondLst>
                              <p:cond delay="8000"/>
                            </p:stCondLst>
                            <p:childTnLst>
                              <p:par>
                                <p:cTn id="39" presetID="22" presetClass="entr" presetSubtype="8" fill="hold"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left)">
                                      <p:cBhvr>
                                        <p:cTn id="41" dur="1000"/>
                                        <p:tgtEl>
                                          <p:spTgt spid="12"/>
                                        </p:tgtEl>
                                      </p:cBhvr>
                                    </p:animEffect>
                                  </p:childTnLst>
                                </p:cTn>
                              </p:par>
                            </p:childTnLst>
                          </p:cTn>
                        </p:par>
                        <p:par>
                          <p:cTn id="42" fill="hold">
                            <p:stCondLst>
                              <p:cond delay="9000"/>
                            </p:stCondLst>
                            <p:childTnLst>
                              <p:par>
                                <p:cTn id="43" presetID="2" presetClass="entr" presetSubtype="2"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1000" fill="hold"/>
                                        <p:tgtEl>
                                          <p:spTgt spid="10"/>
                                        </p:tgtEl>
                                        <p:attrNameLst>
                                          <p:attrName>ppt_x</p:attrName>
                                        </p:attrNameLst>
                                      </p:cBhvr>
                                      <p:tavLst>
                                        <p:tav tm="0">
                                          <p:val>
                                            <p:strVal val="1+#ppt_w/2"/>
                                          </p:val>
                                        </p:tav>
                                        <p:tav tm="100000">
                                          <p:val>
                                            <p:strVal val="#ppt_x"/>
                                          </p:val>
                                        </p:tav>
                                      </p:tavLst>
                                    </p:anim>
                                    <p:anim calcmode="lin" valueType="num">
                                      <p:cBhvr additive="base">
                                        <p:cTn id="46" dur="1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9" grpId="1" animBg="1"/>
      <p:bldP spid="19" grpId="2" bldLvl="0" animBg="1"/>
      <p:bldP spid="6" grpId="0"/>
      <p:bldP spid="9"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空心弧 2"/>
          <p:cNvSpPr/>
          <p:nvPr/>
        </p:nvSpPr>
        <p:spPr>
          <a:xfrm>
            <a:off x="3314510" y="2223787"/>
            <a:ext cx="2512385" cy="2513161"/>
          </a:xfrm>
          <a:prstGeom prst="blockArc">
            <a:avLst>
              <a:gd name="adj1" fmla="val 10800000"/>
              <a:gd name="adj2" fmla="val 0"/>
              <a:gd name="adj3" fmla="val 4000"/>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000" dirty="0">
              <a:solidFill>
                <a:schemeClr val="tx1"/>
              </a:solidFill>
            </a:endParaRPr>
          </a:p>
        </p:txBody>
      </p:sp>
      <p:sp>
        <p:nvSpPr>
          <p:cNvPr id="18" name="等腰三角形 17"/>
          <p:cNvSpPr/>
          <p:nvPr/>
        </p:nvSpPr>
        <p:spPr>
          <a:xfrm rot="16200000">
            <a:off x="3093895" y="3301562"/>
            <a:ext cx="113433" cy="97757"/>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000" dirty="0"/>
          </a:p>
        </p:txBody>
      </p:sp>
      <p:sp>
        <p:nvSpPr>
          <p:cNvPr id="19" name="等腰三角形 18"/>
          <p:cNvSpPr/>
          <p:nvPr/>
        </p:nvSpPr>
        <p:spPr>
          <a:xfrm rot="19800000">
            <a:off x="3821277" y="2159649"/>
            <a:ext cx="113398" cy="97787"/>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000" dirty="0"/>
          </a:p>
        </p:txBody>
      </p:sp>
      <p:sp>
        <p:nvSpPr>
          <p:cNvPr id="20" name="等腰三角形 19"/>
          <p:cNvSpPr/>
          <p:nvPr/>
        </p:nvSpPr>
        <p:spPr>
          <a:xfrm rot="1800000">
            <a:off x="5189412" y="2159649"/>
            <a:ext cx="113398" cy="97787"/>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000" dirty="0"/>
          </a:p>
        </p:txBody>
      </p:sp>
      <p:sp>
        <p:nvSpPr>
          <p:cNvPr id="21" name="等腰三角形 20"/>
          <p:cNvSpPr/>
          <p:nvPr/>
        </p:nvSpPr>
        <p:spPr>
          <a:xfrm rot="5400000">
            <a:off x="5908100" y="3301562"/>
            <a:ext cx="113433" cy="97757"/>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000" dirty="0"/>
          </a:p>
        </p:txBody>
      </p:sp>
      <p:grpSp>
        <p:nvGrpSpPr>
          <p:cNvPr id="2" name="组合 16"/>
          <p:cNvGrpSpPr/>
          <p:nvPr/>
        </p:nvGrpSpPr>
        <p:grpSpPr>
          <a:xfrm>
            <a:off x="3474146" y="1610176"/>
            <a:ext cx="495930" cy="496083"/>
            <a:chOff x="3474146" y="1609679"/>
            <a:chExt cx="495930" cy="495930"/>
          </a:xfrm>
        </p:grpSpPr>
        <p:grpSp>
          <p:nvGrpSpPr>
            <p:cNvPr id="6" name="组合 6"/>
            <p:cNvGrpSpPr/>
            <p:nvPr/>
          </p:nvGrpSpPr>
          <p:grpSpPr>
            <a:xfrm>
              <a:off x="3474146" y="1609679"/>
              <a:ext cx="495930" cy="495930"/>
              <a:chOff x="3092450" y="4083050"/>
              <a:chExt cx="800100" cy="800100"/>
            </a:xfrm>
          </p:grpSpPr>
          <p:sp>
            <p:nvSpPr>
              <p:cNvPr id="8" name="椭圆 7"/>
              <p:cNvSpPr/>
              <p:nvPr/>
            </p:nvSpPr>
            <p:spPr>
              <a:xfrm>
                <a:off x="3092450" y="4083050"/>
                <a:ext cx="800100" cy="800100"/>
              </a:xfrm>
              <a:prstGeom prst="ellipse">
                <a:avLst/>
              </a:prstGeom>
              <a:solidFill>
                <a:srgbClr val="F9F9F9"/>
              </a:solidFill>
              <a:ln w="19050">
                <a:gradFill flip="none" rotWithShape="1">
                  <a:gsLst>
                    <a:gs pos="0">
                      <a:schemeClr val="bg1"/>
                    </a:gs>
                    <a:gs pos="100000">
                      <a:srgbClr val="ECECEC"/>
                    </a:gs>
                  </a:gsLst>
                  <a:lin ang="2700000" scaled="1"/>
                  <a:tileRect/>
                </a:gradFill>
              </a:ln>
              <a:effectLst>
                <a:outerShdw dist="63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p>
            </p:txBody>
          </p:sp>
          <p:sp>
            <p:nvSpPr>
              <p:cNvPr id="9" name="椭圆 8"/>
              <p:cNvSpPr/>
              <p:nvPr/>
            </p:nvSpPr>
            <p:spPr>
              <a:xfrm>
                <a:off x="3187082" y="4177682"/>
                <a:ext cx="610837" cy="610837"/>
              </a:xfrm>
              <a:prstGeom prst="ellipse">
                <a:avLst/>
              </a:prstGeom>
              <a:solidFill>
                <a:schemeClr val="accent3"/>
              </a:solidFill>
              <a:ln w="19050">
                <a:gradFill flip="none" rotWithShape="1">
                  <a:gsLst>
                    <a:gs pos="0">
                      <a:srgbClr val="DCDCDC"/>
                    </a:gs>
                    <a:gs pos="100000">
                      <a:schemeClr val="bg1"/>
                    </a:gs>
                  </a:gsLst>
                  <a:lin ang="2700000" scaled="1"/>
                  <a:tileRect/>
                </a:gradFill>
              </a:ln>
              <a:effectLst>
                <a:innerShdw dist="76200" dir="13500000">
                  <a:schemeClr val="accent3">
                    <a:lumMod val="50000"/>
                    <a:alpha val="5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p>
            </p:txBody>
          </p:sp>
        </p:grpSp>
        <p:grpSp>
          <p:nvGrpSpPr>
            <p:cNvPr id="7" name="组合 22"/>
            <p:cNvGrpSpPr/>
            <p:nvPr/>
          </p:nvGrpSpPr>
          <p:grpSpPr>
            <a:xfrm>
              <a:off x="3635353" y="1771345"/>
              <a:ext cx="173516" cy="172599"/>
              <a:chOff x="3856417" y="4248125"/>
              <a:chExt cx="409860" cy="407692"/>
            </a:xfrm>
            <a:solidFill>
              <a:schemeClr val="bg1"/>
            </a:solidFill>
          </p:grpSpPr>
          <p:sp>
            <p:nvSpPr>
              <p:cNvPr id="24" name="Freeform 187"/>
              <p:cNvSpPr>
                <a:spLocks/>
              </p:cNvSpPr>
              <p:nvPr/>
            </p:nvSpPr>
            <p:spPr bwMode="auto">
              <a:xfrm>
                <a:off x="3969183" y="4489921"/>
                <a:ext cx="279745" cy="165896"/>
              </a:xfrm>
              <a:custGeom>
                <a:avLst/>
                <a:gdLst>
                  <a:gd name="T0" fmla="*/ 76 w 109"/>
                  <a:gd name="T1" fmla="*/ 0 h 65"/>
                  <a:gd name="T2" fmla="*/ 54 w 109"/>
                  <a:gd name="T3" fmla="*/ 0 h 65"/>
                  <a:gd name="T4" fmla="*/ 69 w 109"/>
                  <a:gd name="T5" fmla="*/ 17 h 65"/>
                  <a:gd name="T6" fmla="*/ 76 w 109"/>
                  <a:gd name="T7" fmla="*/ 17 h 65"/>
                  <a:gd name="T8" fmla="*/ 91 w 109"/>
                  <a:gd name="T9" fmla="*/ 32 h 65"/>
                  <a:gd name="T10" fmla="*/ 76 w 109"/>
                  <a:gd name="T11" fmla="*/ 48 h 65"/>
                  <a:gd name="T12" fmla="*/ 32 w 109"/>
                  <a:gd name="T13" fmla="*/ 48 h 65"/>
                  <a:gd name="T14" fmla="*/ 17 w 109"/>
                  <a:gd name="T15" fmla="*/ 32 h 65"/>
                  <a:gd name="T16" fmla="*/ 20 w 109"/>
                  <a:gd name="T17" fmla="*/ 24 h 65"/>
                  <a:gd name="T18" fmla="*/ 1 w 109"/>
                  <a:gd name="T19" fmla="*/ 24 h 65"/>
                  <a:gd name="T20" fmla="*/ 0 w 109"/>
                  <a:gd name="T21" fmla="*/ 32 h 65"/>
                  <a:gd name="T22" fmla="*/ 32 w 109"/>
                  <a:gd name="T23" fmla="*/ 65 h 65"/>
                  <a:gd name="T24" fmla="*/ 76 w 109"/>
                  <a:gd name="T25" fmla="*/ 65 h 65"/>
                  <a:gd name="T26" fmla="*/ 109 w 109"/>
                  <a:gd name="T27" fmla="*/ 32 h 65"/>
                  <a:gd name="T28" fmla="*/ 76 w 109"/>
                  <a:gd name="T2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9" h="65">
                    <a:moveTo>
                      <a:pt x="76" y="0"/>
                    </a:moveTo>
                    <a:cubicBezTo>
                      <a:pt x="54" y="0"/>
                      <a:pt x="54" y="0"/>
                      <a:pt x="54" y="0"/>
                    </a:cubicBezTo>
                    <a:cubicBezTo>
                      <a:pt x="61" y="4"/>
                      <a:pt x="66" y="10"/>
                      <a:pt x="69" y="17"/>
                    </a:cubicBezTo>
                    <a:cubicBezTo>
                      <a:pt x="76" y="17"/>
                      <a:pt x="76" y="17"/>
                      <a:pt x="76" y="17"/>
                    </a:cubicBezTo>
                    <a:cubicBezTo>
                      <a:pt x="85" y="17"/>
                      <a:pt x="91" y="24"/>
                      <a:pt x="91" y="32"/>
                    </a:cubicBezTo>
                    <a:cubicBezTo>
                      <a:pt x="91" y="41"/>
                      <a:pt x="85" y="48"/>
                      <a:pt x="76" y="48"/>
                    </a:cubicBezTo>
                    <a:cubicBezTo>
                      <a:pt x="32" y="48"/>
                      <a:pt x="32" y="48"/>
                      <a:pt x="32" y="48"/>
                    </a:cubicBezTo>
                    <a:cubicBezTo>
                      <a:pt x="24" y="48"/>
                      <a:pt x="17" y="41"/>
                      <a:pt x="17" y="32"/>
                    </a:cubicBezTo>
                    <a:cubicBezTo>
                      <a:pt x="17" y="29"/>
                      <a:pt x="18" y="26"/>
                      <a:pt x="20" y="24"/>
                    </a:cubicBezTo>
                    <a:cubicBezTo>
                      <a:pt x="1" y="24"/>
                      <a:pt x="1" y="24"/>
                      <a:pt x="1" y="24"/>
                    </a:cubicBezTo>
                    <a:cubicBezTo>
                      <a:pt x="0" y="27"/>
                      <a:pt x="0" y="30"/>
                      <a:pt x="0" y="32"/>
                    </a:cubicBezTo>
                    <a:cubicBezTo>
                      <a:pt x="0" y="50"/>
                      <a:pt x="14" y="65"/>
                      <a:pt x="32" y="65"/>
                    </a:cubicBezTo>
                    <a:cubicBezTo>
                      <a:pt x="76" y="65"/>
                      <a:pt x="76" y="65"/>
                      <a:pt x="76" y="65"/>
                    </a:cubicBezTo>
                    <a:cubicBezTo>
                      <a:pt x="94" y="65"/>
                      <a:pt x="109" y="50"/>
                      <a:pt x="109" y="32"/>
                    </a:cubicBezTo>
                    <a:cubicBezTo>
                      <a:pt x="109" y="15"/>
                      <a:pt x="94" y="0"/>
                      <a:pt x="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solidFill>
                    <a:srgbClr val="000000"/>
                  </a:solidFill>
                </a:endParaRPr>
              </a:p>
            </p:txBody>
          </p:sp>
          <p:sp>
            <p:nvSpPr>
              <p:cNvPr id="25" name="Freeform 188"/>
              <p:cNvSpPr>
                <a:spLocks/>
              </p:cNvSpPr>
              <p:nvPr/>
            </p:nvSpPr>
            <p:spPr bwMode="auto">
              <a:xfrm>
                <a:off x="3856417" y="4489921"/>
                <a:ext cx="279745" cy="165896"/>
              </a:xfrm>
              <a:custGeom>
                <a:avLst/>
                <a:gdLst>
                  <a:gd name="T0" fmla="*/ 41 w 109"/>
                  <a:gd name="T1" fmla="*/ 48 h 65"/>
                  <a:gd name="T2" fmla="*/ 33 w 109"/>
                  <a:gd name="T3" fmla="*/ 48 h 65"/>
                  <a:gd name="T4" fmla="*/ 18 w 109"/>
                  <a:gd name="T5" fmla="*/ 32 h 65"/>
                  <a:gd name="T6" fmla="*/ 33 w 109"/>
                  <a:gd name="T7" fmla="*/ 17 h 65"/>
                  <a:gd name="T8" fmla="*/ 37 w 109"/>
                  <a:gd name="T9" fmla="*/ 17 h 65"/>
                  <a:gd name="T10" fmla="*/ 77 w 109"/>
                  <a:gd name="T11" fmla="*/ 17 h 65"/>
                  <a:gd name="T12" fmla="*/ 92 w 109"/>
                  <a:gd name="T13" fmla="*/ 32 h 65"/>
                  <a:gd name="T14" fmla="*/ 92 w 109"/>
                  <a:gd name="T15" fmla="*/ 35 h 65"/>
                  <a:gd name="T16" fmla="*/ 89 w 109"/>
                  <a:gd name="T17" fmla="*/ 42 h 65"/>
                  <a:gd name="T18" fmla="*/ 108 w 109"/>
                  <a:gd name="T19" fmla="*/ 42 h 65"/>
                  <a:gd name="T20" fmla="*/ 109 w 109"/>
                  <a:gd name="T21" fmla="*/ 35 h 65"/>
                  <a:gd name="T22" fmla="*/ 109 w 109"/>
                  <a:gd name="T23" fmla="*/ 35 h 65"/>
                  <a:gd name="T24" fmla="*/ 109 w 109"/>
                  <a:gd name="T25" fmla="*/ 32 h 65"/>
                  <a:gd name="T26" fmla="*/ 77 w 109"/>
                  <a:gd name="T27" fmla="*/ 0 h 65"/>
                  <a:gd name="T28" fmla="*/ 37 w 109"/>
                  <a:gd name="T29" fmla="*/ 0 h 65"/>
                  <a:gd name="T30" fmla="*/ 33 w 109"/>
                  <a:gd name="T31" fmla="*/ 0 h 65"/>
                  <a:gd name="T32" fmla="*/ 0 w 109"/>
                  <a:gd name="T33" fmla="*/ 32 h 65"/>
                  <a:gd name="T34" fmla="*/ 33 w 109"/>
                  <a:gd name="T35" fmla="*/ 65 h 65"/>
                  <a:gd name="T36" fmla="*/ 56 w 109"/>
                  <a:gd name="T37" fmla="*/ 65 h 65"/>
                  <a:gd name="T38" fmla="*/ 41 w 109"/>
                  <a:gd name="T39" fmla="*/ 4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9" h="65">
                    <a:moveTo>
                      <a:pt x="41" y="48"/>
                    </a:moveTo>
                    <a:cubicBezTo>
                      <a:pt x="33" y="48"/>
                      <a:pt x="33" y="48"/>
                      <a:pt x="33" y="48"/>
                    </a:cubicBezTo>
                    <a:cubicBezTo>
                      <a:pt x="24" y="48"/>
                      <a:pt x="18" y="41"/>
                      <a:pt x="18" y="32"/>
                    </a:cubicBezTo>
                    <a:cubicBezTo>
                      <a:pt x="18" y="24"/>
                      <a:pt x="24" y="17"/>
                      <a:pt x="33" y="17"/>
                    </a:cubicBezTo>
                    <a:cubicBezTo>
                      <a:pt x="37" y="17"/>
                      <a:pt x="37" y="17"/>
                      <a:pt x="37" y="17"/>
                    </a:cubicBezTo>
                    <a:cubicBezTo>
                      <a:pt x="77" y="17"/>
                      <a:pt x="77" y="17"/>
                      <a:pt x="77" y="17"/>
                    </a:cubicBezTo>
                    <a:cubicBezTo>
                      <a:pt x="85" y="17"/>
                      <a:pt x="92" y="24"/>
                      <a:pt x="92" y="32"/>
                    </a:cubicBezTo>
                    <a:cubicBezTo>
                      <a:pt x="92" y="33"/>
                      <a:pt x="92" y="34"/>
                      <a:pt x="92" y="35"/>
                    </a:cubicBezTo>
                    <a:cubicBezTo>
                      <a:pt x="91" y="38"/>
                      <a:pt x="90" y="40"/>
                      <a:pt x="89" y="42"/>
                    </a:cubicBezTo>
                    <a:cubicBezTo>
                      <a:pt x="108" y="42"/>
                      <a:pt x="108" y="42"/>
                      <a:pt x="108" y="42"/>
                    </a:cubicBezTo>
                    <a:cubicBezTo>
                      <a:pt x="108" y="40"/>
                      <a:pt x="109" y="38"/>
                      <a:pt x="109" y="35"/>
                    </a:cubicBezTo>
                    <a:cubicBezTo>
                      <a:pt x="109" y="35"/>
                      <a:pt x="109" y="35"/>
                      <a:pt x="109" y="35"/>
                    </a:cubicBezTo>
                    <a:cubicBezTo>
                      <a:pt x="109" y="34"/>
                      <a:pt x="109" y="33"/>
                      <a:pt x="109" y="32"/>
                    </a:cubicBezTo>
                    <a:cubicBezTo>
                      <a:pt x="109" y="15"/>
                      <a:pt x="95" y="0"/>
                      <a:pt x="77" y="0"/>
                    </a:cubicBezTo>
                    <a:cubicBezTo>
                      <a:pt x="37" y="0"/>
                      <a:pt x="37" y="0"/>
                      <a:pt x="37" y="0"/>
                    </a:cubicBezTo>
                    <a:cubicBezTo>
                      <a:pt x="33" y="0"/>
                      <a:pt x="33" y="0"/>
                      <a:pt x="33" y="0"/>
                    </a:cubicBezTo>
                    <a:cubicBezTo>
                      <a:pt x="15" y="0"/>
                      <a:pt x="0" y="15"/>
                      <a:pt x="0" y="32"/>
                    </a:cubicBezTo>
                    <a:cubicBezTo>
                      <a:pt x="0" y="50"/>
                      <a:pt x="15" y="65"/>
                      <a:pt x="33" y="65"/>
                    </a:cubicBezTo>
                    <a:cubicBezTo>
                      <a:pt x="56" y="65"/>
                      <a:pt x="56" y="65"/>
                      <a:pt x="56" y="65"/>
                    </a:cubicBezTo>
                    <a:cubicBezTo>
                      <a:pt x="50" y="61"/>
                      <a:pt x="44" y="55"/>
                      <a:pt x="41"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solidFill>
                    <a:srgbClr val="000000"/>
                  </a:solidFill>
                </a:endParaRPr>
              </a:p>
            </p:txBody>
          </p:sp>
          <p:sp>
            <p:nvSpPr>
              <p:cNvPr id="26" name="Freeform 189"/>
              <p:cNvSpPr>
                <a:spLocks noEditPoints="1"/>
              </p:cNvSpPr>
              <p:nvPr/>
            </p:nvSpPr>
            <p:spPr bwMode="auto">
              <a:xfrm>
                <a:off x="3950749" y="4248125"/>
                <a:ext cx="202761" cy="204930"/>
              </a:xfrm>
              <a:custGeom>
                <a:avLst/>
                <a:gdLst>
                  <a:gd name="T0" fmla="*/ 40 w 79"/>
                  <a:gd name="T1" fmla="*/ 0 h 80"/>
                  <a:gd name="T2" fmla="*/ 0 w 79"/>
                  <a:gd name="T3" fmla="*/ 40 h 80"/>
                  <a:gd name="T4" fmla="*/ 40 w 79"/>
                  <a:gd name="T5" fmla="*/ 80 h 80"/>
                  <a:gd name="T6" fmla="*/ 79 w 79"/>
                  <a:gd name="T7" fmla="*/ 40 h 80"/>
                  <a:gd name="T8" fmla="*/ 40 w 79"/>
                  <a:gd name="T9" fmla="*/ 0 h 80"/>
                  <a:gd name="T10" fmla="*/ 63 w 79"/>
                  <a:gd name="T11" fmla="*/ 46 h 80"/>
                  <a:gd name="T12" fmla="*/ 46 w 79"/>
                  <a:gd name="T13" fmla="*/ 46 h 80"/>
                  <a:gd name="T14" fmla="*/ 46 w 79"/>
                  <a:gd name="T15" fmla="*/ 63 h 80"/>
                  <a:gd name="T16" fmla="*/ 33 w 79"/>
                  <a:gd name="T17" fmla="*/ 63 h 80"/>
                  <a:gd name="T18" fmla="*/ 33 w 79"/>
                  <a:gd name="T19" fmla="*/ 46 h 80"/>
                  <a:gd name="T20" fmla="*/ 17 w 79"/>
                  <a:gd name="T21" fmla="*/ 46 h 80"/>
                  <a:gd name="T22" fmla="*/ 17 w 79"/>
                  <a:gd name="T23" fmla="*/ 34 h 80"/>
                  <a:gd name="T24" fmla="*/ 33 w 79"/>
                  <a:gd name="T25" fmla="*/ 34 h 80"/>
                  <a:gd name="T26" fmla="*/ 33 w 79"/>
                  <a:gd name="T27" fmla="*/ 17 h 80"/>
                  <a:gd name="T28" fmla="*/ 46 w 79"/>
                  <a:gd name="T29" fmla="*/ 17 h 80"/>
                  <a:gd name="T30" fmla="*/ 46 w 79"/>
                  <a:gd name="T31" fmla="*/ 34 h 80"/>
                  <a:gd name="T32" fmla="*/ 63 w 79"/>
                  <a:gd name="T33" fmla="*/ 34 h 80"/>
                  <a:gd name="T34" fmla="*/ 63 w 79"/>
                  <a:gd name="T35" fmla="*/ 4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 h="80">
                    <a:moveTo>
                      <a:pt x="40" y="0"/>
                    </a:moveTo>
                    <a:cubicBezTo>
                      <a:pt x="18" y="0"/>
                      <a:pt x="0" y="18"/>
                      <a:pt x="0" y="40"/>
                    </a:cubicBezTo>
                    <a:cubicBezTo>
                      <a:pt x="0" y="62"/>
                      <a:pt x="18" y="80"/>
                      <a:pt x="40" y="80"/>
                    </a:cubicBezTo>
                    <a:cubicBezTo>
                      <a:pt x="62" y="80"/>
                      <a:pt x="79" y="62"/>
                      <a:pt x="79" y="40"/>
                    </a:cubicBezTo>
                    <a:cubicBezTo>
                      <a:pt x="79" y="18"/>
                      <a:pt x="62" y="0"/>
                      <a:pt x="40" y="0"/>
                    </a:cubicBezTo>
                    <a:close/>
                    <a:moveTo>
                      <a:pt x="63" y="46"/>
                    </a:moveTo>
                    <a:cubicBezTo>
                      <a:pt x="46" y="46"/>
                      <a:pt x="46" y="46"/>
                      <a:pt x="46" y="46"/>
                    </a:cubicBezTo>
                    <a:cubicBezTo>
                      <a:pt x="46" y="63"/>
                      <a:pt x="46" y="63"/>
                      <a:pt x="46" y="63"/>
                    </a:cubicBezTo>
                    <a:cubicBezTo>
                      <a:pt x="33" y="63"/>
                      <a:pt x="33" y="63"/>
                      <a:pt x="33" y="63"/>
                    </a:cubicBezTo>
                    <a:cubicBezTo>
                      <a:pt x="33" y="46"/>
                      <a:pt x="33" y="46"/>
                      <a:pt x="33" y="46"/>
                    </a:cubicBezTo>
                    <a:cubicBezTo>
                      <a:pt x="17" y="46"/>
                      <a:pt x="17" y="46"/>
                      <a:pt x="17" y="46"/>
                    </a:cubicBezTo>
                    <a:cubicBezTo>
                      <a:pt x="17" y="34"/>
                      <a:pt x="17" y="34"/>
                      <a:pt x="17" y="34"/>
                    </a:cubicBezTo>
                    <a:cubicBezTo>
                      <a:pt x="33" y="34"/>
                      <a:pt x="33" y="34"/>
                      <a:pt x="33" y="34"/>
                    </a:cubicBezTo>
                    <a:cubicBezTo>
                      <a:pt x="33" y="17"/>
                      <a:pt x="33" y="17"/>
                      <a:pt x="33" y="17"/>
                    </a:cubicBezTo>
                    <a:cubicBezTo>
                      <a:pt x="46" y="17"/>
                      <a:pt x="46" y="17"/>
                      <a:pt x="46" y="17"/>
                    </a:cubicBezTo>
                    <a:cubicBezTo>
                      <a:pt x="46" y="34"/>
                      <a:pt x="46" y="34"/>
                      <a:pt x="46" y="34"/>
                    </a:cubicBezTo>
                    <a:cubicBezTo>
                      <a:pt x="63" y="34"/>
                      <a:pt x="63" y="34"/>
                      <a:pt x="63" y="34"/>
                    </a:cubicBezTo>
                    <a:lnTo>
                      <a:pt x="63"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solidFill>
                    <a:srgbClr val="000000"/>
                  </a:solidFill>
                </a:endParaRPr>
              </a:p>
            </p:txBody>
          </p:sp>
          <p:sp>
            <p:nvSpPr>
              <p:cNvPr id="27" name="Rectangle 190"/>
              <p:cNvSpPr>
                <a:spLocks noChangeArrowheads="1"/>
              </p:cNvSpPr>
              <p:nvPr/>
            </p:nvSpPr>
            <p:spPr bwMode="auto">
              <a:xfrm>
                <a:off x="4200135" y="4356553"/>
                <a:ext cx="30360" cy="10192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solidFill>
                    <a:srgbClr val="000000"/>
                  </a:solidFill>
                </a:endParaRPr>
              </a:p>
            </p:txBody>
          </p:sp>
          <p:sp>
            <p:nvSpPr>
              <p:cNvPr id="28" name="Rectangle 191"/>
              <p:cNvSpPr>
                <a:spLocks noChangeArrowheads="1"/>
              </p:cNvSpPr>
              <p:nvPr/>
            </p:nvSpPr>
            <p:spPr bwMode="auto">
              <a:xfrm>
                <a:off x="4164354" y="4392335"/>
                <a:ext cx="101923" cy="3036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solidFill>
                    <a:srgbClr val="000000"/>
                  </a:solidFill>
                </a:endParaRPr>
              </a:p>
            </p:txBody>
          </p:sp>
          <p:sp>
            <p:nvSpPr>
              <p:cNvPr id="29" name="Rectangle 192"/>
              <p:cNvSpPr>
                <a:spLocks noChangeArrowheads="1"/>
              </p:cNvSpPr>
              <p:nvPr/>
            </p:nvSpPr>
            <p:spPr bwMode="auto">
              <a:xfrm>
                <a:off x="3879187" y="4386913"/>
                <a:ext cx="18433" cy="6180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solidFill>
                    <a:srgbClr val="000000"/>
                  </a:solidFill>
                </a:endParaRPr>
              </a:p>
            </p:txBody>
          </p:sp>
          <p:sp>
            <p:nvSpPr>
              <p:cNvPr id="30" name="Rectangle 193"/>
              <p:cNvSpPr>
                <a:spLocks noChangeArrowheads="1"/>
              </p:cNvSpPr>
              <p:nvPr/>
            </p:nvSpPr>
            <p:spPr bwMode="auto">
              <a:xfrm>
                <a:off x="3858586" y="4407515"/>
                <a:ext cx="61805" cy="1734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solidFill>
                    <a:srgbClr val="000000"/>
                  </a:solidFill>
                </a:endParaRPr>
              </a:p>
            </p:txBody>
          </p:sp>
        </p:grpSp>
      </p:grpSp>
      <p:grpSp>
        <p:nvGrpSpPr>
          <p:cNvPr id="10" name="组合 21"/>
          <p:cNvGrpSpPr/>
          <p:nvPr/>
        </p:nvGrpSpPr>
        <p:grpSpPr>
          <a:xfrm>
            <a:off x="2538964" y="3050427"/>
            <a:ext cx="495930" cy="496083"/>
            <a:chOff x="2538964" y="3049486"/>
            <a:chExt cx="495930" cy="495930"/>
          </a:xfrm>
        </p:grpSpPr>
        <p:grpSp>
          <p:nvGrpSpPr>
            <p:cNvPr id="13" name="组合 5"/>
            <p:cNvGrpSpPr/>
            <p:nvPr/>
          </p:nvGrpSpPr>
          <p:grpSpPr>
            <a:xfrm>
              <a:off x="2538964" y="3049486"/>
              <a:ext cx="495930" cy="495930"/>
              <a:chOff x="3092450" y="4083050"/>
              <a:chExt cx="800100" cy="800100"/>
            </a:xfrm>
          </p:grpSpPr>
          <p:sp>
            <p:nvSpPr>
              <p:cNvPr id="4" name="椭圆 3"/>
              <p:cNvSpPr/>
              <p:nvPr/>
            </p:nvSpPr>
            <p:spPr>
              <a:xfrm>
                <a:off x="3092450" y="4083050"/>
                <a:ext cx="800100" cy="800100"/>
              </a:xfrm>
              <a:prstGeom prst="ellipse">
                <a:avLst/>
              </a:prstGeom>
              <a:solidFill>
                <a:srgbClr val="F9F9F9"/>
              </a:solidFill>
              <a:ln w="19050">
                <a:gradFill flip="none" rotWithShape="1">
                  <a:gsLst>
                    <a:gs pos="0">
                      <a:schemeClr val="bg1"/>
                    </a:gs>
                    <a:gs pos="100000">
                      <a:srgbClr val="ECECEC"/>
                    </a:gs>
                  </a:gsLst>
                  <a:lin ang="2700000" scaled="1"/>
                  <a:tileRect/>
                </a:gradFill>
              </a:ln>
              <a:effectLst>
                <a:outerShdw dist="508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p>
            </p:txBody>
          </p:sp>
          <p:sp>
            <p:nvSpPr>
              <p:cNvPr id="5" name="椭圆 4"/>
              <p:cNvSpPr/>
              <p:nvPr/>
            </p:nvSpPr>
            <p:spPr>
              <a:xfrm>
                <a:off x="3187082" y="4177682"/>
                <a:ext cx="610837" cy="610837"/>
              </a:xfrm>
              <a:prstGeom prst="ellipse">
                <a:avLst/>
              </a:prstGeom>
              <a:ln w="19050">
                <a:gradFill flip="none" rotWithShape="1">
                  <a:gsLst>
                    <a:gs pos="0">
                      <a:srgbClr val="DCDCDC"/>
                    </a:gs>
                    <a:gs pos="100000">
                      <a:schemeClr val="bg1"/>
                    </a:gs>
                  </a:gsLst>
                  <a:lin ang="2700000" scaled="1"/>
                  <a:tileRect/>
                </a:gradFill>
              </a:ln>
              <a:effectLst>
                <a:innerShdw dist="76200" dir="13500000">
                  <a:schemeClr val="accent1">
                    <a:lumMod val="50000"/>
                    <a:alpha val="5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p>
            </p:txBody>
          </p:sp>
        </p:grpSp>
        <p:grpSp>
          <p:nvGrpSpPr>
            <p:cNvPr id="16" name="组合 30"/>
            <p:cNvGrpSpPr/>
            <p:nvPr/>
          </p:nvGrpSpPr>
          <p:grpSpPr>
            <a:xfrm>
              <a:off x="2711546" y="3204458"/>
              <a:ext cx="169579" cy="194617"/>
              <a:chOff x="2733098" y="4187405"/>
              <a:chExt cx="484675" cy="556238"/>
            </a:xfrm>
            <a:solidFill>
              <a:schemeClr val="bg1"/>
            </a:solidFill>
          </p:grpSpPr>
          <p:sp>
            <p:nvSpPr>
              <p:cNvPr id="32" name="Oval 302"/>
              <p:cNvSpPr>
                <a:spLocks noChangeArrowheads="1"/>
              </p:cNvSpPr>
              <p:nvPr/>
            </p:nvSpPr>
            <p:spPr bwMode="auto">
              <a:xfrm>
                <a:off x="2849117" y="4187405"/>
                <a:ext cx="84574" cy="10734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solidFill>
                    <a:srgbClr val="000000"/>
                  </a:solidFill>
                </a:endParaRPr>
              </a:p>
            </p:txBody>
          </p:sp>
          <p:sp>
            <p:nvSpPr>
              <p:cNvPr id="33" name="Freeform 303"/>
              <p:cNvSpPr>
                <a:spLocks noEditPoints="1"/>
              </p:cNvSpPr>
              <p:nvPr/>
            </p:nvSpPr>
            <p:spPr bwMode="auto">
              <a:xfrm>
                <a:off x="2733098" y="4304508"/>
                <a:ext cx="310105" cy="439135"/>
              </a:xfrm>
              <a:custGeom>
                <a:avLst/>
                <a:gdLst>
                  <a:gd name="T0" fmla="*/ 121 w 121"/>
                  <a:gd name="T1" fmla="*/ 26 h 171"/>
                  <a:gd name="T2" fmla="*/ 120 w 121"/>
                  <a:gd name="T3" fmla="*/ 26 h 171"/>
                  <a:gd name="T4" fmla="*/ 114 w 121"/>
                  <a:gd name="T5" fmla="*/ 21 h 171"/>
                  <a:gd name="T6" fmla="*/ 90 w 121"/>
                  <a:gd name="T7" fmla="*/ 3 h 171"/>
                  <a:gd name="T8" fmla="*/ 84 w 121"/>
                  <a:gd name="T9" fmla="*/ 1 h 171"/>
                  <a:gd name="T10" fmla="*/ 76 w 121"/>
                  <a:gd name="T11" fmla="*/ 1 h 171"/>
                  <a:gd name="T12" fmla="*/ 74 w 121"/>
                  <a:gd name="T13" fmla="*/ 11 h 171"/>
                  <a:gd name="T14" fmla="*/ 67 w 121"/>
                  <a:gd name="T15" fmla="*/ 42 h 171"/>
                  <a:gd name="T16" fmla="*/ 67 w 121"/>
                  <a:gd name="T17" fmla="*/ 7 h 171"/>
                  <a:gd name="T18" fmla="*/ 58 w 121"/>
                  <a:gd name="T19" fmla="*/ 0 h 171"/>
                  <a:gd name="T20" fmla="*/ 58 w 121"/>
                  <a:gd name="T21" fmla="*/ 9 h 171"/>
                  <a:gd name="T22" fmla="*/ 45 w 121"/>
                  <a:gd name="T23" fmla="*/ 18 h 171"/>
                  <a:gd name="T24" fmla="*/ 40 w 121"/>
                  <a:gd name="T25" fmla="*/ 7 h 171"/>
                  <a:gd name="T26" fmla="*/ 47 w 121"/>
                  <a:gd name="T27" fmla="*/ 0 h 171"/>
                  <a:gd name="T28" fmla="*/ 38 w 121"/>
                  <a:gd name="T29" fmla="*/ 1 h 171"/>
                  <a:gd name="T30" fmla="*/ 3 w 121"/>
                  <a:gd name="T31" fmla="*/ 35 h 171"/>
                  <a:gd name="T32" fmla="*/ 3 w 121"/>
                  <a:gd name="T33" fmla="*/ 36 h 171"/>
                  <a:gd name="T34" fmla="*/ 1 w 121"/>
                  <a:gd name="T35" fmla="*/ 48 h 171"/>
                  <a:gd name="T36" fmla="*/ 2 w 121"/>
                  <a:gd name="T37" fmla="*/ 48 h 171"/>
                  <a:gd name="T38" fmla="*/ 2 w 121"/>
                  <a:gd name="T39" fmla="*/ 50 h 171"/>
                  <a:gd name="T40" fmla="*/ 6 w 121"/>
                  <a:gd name="T41" fmla="*/ 57 h 171"/>
                  <a:gd name="T42" fmla="*/ 20 w 121"/>
                  <a:gd name="T43" fmla="*/ 85 h 171"/>
                  <a:gd name="T44" fmla="*/ 33 w 121"/>
                  <a:gd name="T45" fmla="*/ 90 h 171"/>
                  <a:gd name="T46" fmla="*/ 35 w 121"/>
                  <a:gd name="T47" fmla="*/ 90 h 171"/>
                  <a:gd name="T48" fmla="*/ 60 w 121"/>
                  <a:gd name="T49" fmla="*/ 171 h 171"/>
                  <a:gd name="T50" fmla="*/ 56 w 121"/>
                  <a:gd name="T51" fmla="*/ 110 h 171"/>
                  <a:gd name="T52" fmla="*/ 89 w 121"/>
                  <a:gd name="T53" fmla="*/ 33 h 171"/>
                  <a:gd name="T54" fmla="*/ 93 w 121"/>
                  <a:gd name="T55" fmla="*/ 31 h 171"/>
                  <a:gd name="T56" fmla="*/ 75 w 121"/>
                  <a:gd name="T57" fmla="*/ 45 h 171"/>
                  <a:gd name="T58" fmla="*/ 89 w 121"/>
                  <a:gd name="T59" fmla="*/ 33 h 171"/>
                  <a:gd name="T60" fmla="*/ 30 w 121"/>
                  <a:gd name="T61" fmla="*/ 55 h 171"/>
                  <a:gd name="T62" fmla="*/ 24 w 121"/>
                  <a:gd name="T63" fmla="*/ 44 h 171"/>
                  <a:gd name="T64" fmla="*/ 33 w 121"/>
                  <a:gd name="T65" fmla="*/ 6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1" h="171">
                    <a:moveTo>
                      <a:pt x="120" y="42"/>
                    </a:moveTo>
                    <a:cubicBezTo>
                      <a:pt x="120" y="35"/>
                      <a:pt x="121" y="24"/>
                      <a:pt x="121" y="26"/>
                    </a:cubicBezTo>
                    <a:cubicBezTo>
                      <a:pt x="121" y="26"/>
                      <a:pt x="121" y="26"/>
                      <a:pt x="121" y="26"/>
                    </a:cubicBezTo>
                    <a:cubicBezTo>
                      <a:pt x="120" y="26"/>
                      <a:pt x="120" y="26"/>
                      <a:pt x="120" y="26"/>
                    </a:cubicBezTo>
                    <a:cubicBezTo>
                      <a:pt x="118" y="24"/>
                      <a:pt x="118" y="24"/>
                      <a:pt x="118" y="24"/>
                    </a:cubicBezTo>
                    <a:cubicBezTo>
                      <a:pt x="114" y="21"/>
                      <a:pt x="114" y="21"/>
                      <a:pt x="114" y="21"/>
                    </a:cubicBezTo>
                    <a:cubicBezTo>
                      <a:pt x="106" y="15"/>
                      <a:pt x="106" y="15"/>
                      <a:pt x="106" y="15"/>
                    </a:cubicBezTo>
                    <a:cubicBezTo>
                      <a:pt x="90" y="3"/>
                      <a:pt x="90" y="3"/>
                      <a:pt x="90" y="3"/>
                    </a:cubicBezTo>
                    <a:cubicBezTo>
                      <a:pt x="88" y="2"/>
                      <a:pt x="86" y="1"/>
                      <a:pt x="84" y="1"/>
                    </a:cubicBezTo>
                    <a:cubicBezTo>
                      <a:pt x="84" y="1"/>
                      <a:pt x="84" y="1"/>
                      <a:pt x="84" y="1"/>
                    </a:cubicBezTo>
                    <a:cubicBezTo>
                      <a:pt x="81" y="1"/>
                      <a:pt x="78" y="1"/>
                      <a:pt x="76" y="0"/>
                    </a:cubicBezTo>
                    <a:cubicBezTo>
                      <a:pt x="76" y="1"/>
                      <a:pt x="76" y="1"/>
                      <a:pt x="76" y="1"/>
                    </a:cubicBezTo>
                    <a:cubicBezTo>
                      <a:pt x="83" y="7"/>
                      <a:pt x="83" y="7"/>
                      <a:pt x="83" y="7"/>
                    </a:cubicBezTo>
                    <a:cubicBezTo>
                      <a:pt x="74" y="11"/>
                      <a:pt x="74" y="11"/>
                      <a:pt x="74" y="11"/>
                    </a:cubicBezTo>
                    <a:cubicBezTo>
                      <a:pt x="78" y="18"/>
                      <a:pt x="78" y="18"/>
                      <a:pt x="78" y="18"/>
                    </a:cubicBezTo>
                    <a:cubicBezTo>
                      <a:pt x="67" y="42"/>
                      <a:pt x="67" y="42"/>
                      <a:pt x="67" y="42"/>
                    </a:cubicBezTo>
                    <a:cubicBezTo>
                      <a:pt x="65" y="9"/>
                      <a:pt x="65" y="9"/>
                      <a:pt x="65" y="9"/>
                    </a:cubicBezTo>
                    <a:cubicBezTo>
                      <a:pt x="67" y="7"/>
                      <a:pt x="67" y="7"/>
                      <a:pt x="67" y="7"/>
                    </a:cubicBezTo>
                    <a:cubicBezTo>
                      <a:pt x="65" y="0"/>
                      <a:pt x="65" y="0"/>
                      <a:pt x="65" y="0"/>
                    </a:cubicBezTo>
                    <a:cubicBezTo>
                      <a:pt x="58" y="0"/>
                      <a:pt x="58" y="0"/>
                      <a:pt x="58" y="0"/>
                    </a:cubicBezTo>
                    <a:cubicBezTo>
                      <a:pt x="56" y="7"/>
                      <a:pt x="56" y="7"/>
                      <a:pt x="56" y="7"/>
                    </a:cubicBezTo>
                    <a:cubicBezTo>
                      <a:pt x="58" y="9"/>
                      <a:pt x="58" y="9"/>
                      <a:pt x="58" y="9"/>
                    </a:cubicBezTo>
                    <a:cubicBezTo>
                      <a:pt x="56" y="42"/>
                      <a:pt x="56" y="42"/>
                      <a:pt x="56" y="42"/>
                    </a:cubicBezTo>
                    <a:cubicBezTo>
                      <a:pt x="45" y="18"/>
                      <a:pt x="45" y="18"/>
                      <a:pt x="45" y="18"/>
                    </a:cubicBezTo>
                    <a:cubicBezTo>
                      <a:pt x="49" y="11"/>
                      <a:pt x="49" y="11"/>
                      <a:pt x="49" y="11"/>
                    </a:cubicBezTo>
                    <a:cubicBezTo>
                      <a:pt x="40" y="7"/>
                      <a:pt x="40" y="7"/>
                      <a:pt x="40" y="7"/>
                    </a:cubicBezTo>
                    <a:cubicBezTo>
                      <a:pt x="47" y="1"/>
                      <a:pt x="47" y="1"/>
                      <a:pt x="47" y="1"/>
                    </a:cubicBezTo>
                    <a:cubicBezTo>
                      <a:pt x="47" y="0"/>
                      <a:pt x="47" y="0"/>
                      <a:pt x="47" y="0"/>
                    </a:cubicBezTo>
                    <a:cubicBezTo>
                      <a:pt x="45" y="1"/>
                      <a:pt x="42" y="1"/>
                      <a:pt x="39" y="1"/>
                    </a:cubicBezTo>
                    <a:cubicBezTo>
                      <a:pt x="39" y="1"/>
                      <a:pt x="39" y="1"/>
                      <a:pt x="38" y="1"/>
                    </a:cubicBezTo>
                    <a:cubicBezTo>
                      <a:pt x="36" y="2"/>
                      <a:pt x="33" y="3"/>
                      <a:pt x="31" y="5"/>
                    </a:cubicBezTo>
                    <a:cubicBezTo>
                      <a:pt x="3" y="35"/>
                      <a:pt x="3" y="35"/>
                      <a:pt x="3" y="35"/>
                    </a:cubicBezTo>
                    <a:cubicBezTo>
                      <a:pt x="3" y="36"/>
                      <a:pt x="3" y="36"/>
                      <a:pt x="3" y="36"/>
                    </a:cubicBezTo>
                    <a:cubicBezTo>
                      <a:pt x="3" y="36"/>
                      <a:pt x="3" y="36"/>
                      <a:pt x="3" y="36"/>
                    </a:cubicBezTo>
                    <a:cubicBezTo>
                      <a:pt x="0" y="60"/>
                      <a:pt x="2" y="42"/>
                      <a:pt x="1" y="48"/>
                    </a:cubicBezTo>
                    <a:cubicBezTo>
                      <a:pt x="1" y="48"/>
                      <a:pt x="1" y="48"/>
                      <a:pt x="1" y="48"/>
                    </a:cubicBezTo>
                    <a:cubicBezTo>
                      <a:pt x="1" y="48"/>
                      <a:pt x="1" y="48"/>
                      <a:pt x="1" y="48"/>
                    </a:cubicBezTo>
                    <a:cubicBezTo>
                      <a:pt x="2" y="48"/>
                      <a:pt x="2" y="48"/>
                      <a:pt x="2" y="48"/>
                    </a:cubicBezTo>
                    <a:cubicBezTo>
                      <a:pt x="2" y="49"/>
                      <a:pt x="2" y="49"/>
                      <a:pt x="2" y="49"/>
                    </a:cubicBezTo>
                    <a:cubicBezTo>
                      <a:pt x="2" y="50"/>
                      <a:pt x="2" y="50"/>
                      <a:pt x="2" y="50"/>
                    </a:cubicBezTo>
                    <a:cubicBezTo>
                      <a:pt x="4" y="52"/>
                      <a:pt x="4" y="52"/>
                      <a:pt x="4" y="52"/>
                    </a:cubicBezTo>
                    <a:cubicBezTo>
                      <a:pt x="6" y="57"/>
                      <a:pt x="6" y="57"/>
                      <a:pt x="6" y="57"/>
                    </a:cubicBezTo>
                    <a:cubicBezTo>
                      <a:pt x="11" y="66"/>
                      <a:pt x="11" y="66"/>
                      <a:pt x="11" y="66"/>
                    </a:cubicBezTo>
                    <a:cubicBezTo>
                      <a:pt x="20" y="85"/>
                      <a:pt x="20" y="85"/>
                      <a:pt x="20" y="85"/>
                    </a:cubicBezTo>
                    <a:cubicBezTo>
                      <a:pt x="24" y="82"/>
                      <a:pt x="29" y="80"/>
                      <a:pt x="33" y="78"/>
                    </a:cubicBezTo>
                    <a:cubicBezTo>
                      <a:pt x="33" y="82"/>
                      <a:pt x="33" y="86"/>
                      <a:pt x="33" y="90"/>
                    </a:cubicBezTo>
                    <a:cubicBezTo>
                      <a:pt x="33" y="90"/>
                      <a:pt x="33" y="90"/>
                      <a:pt x="33" y="90"/>
                    </a:cubicBezTo>
                    <a:cubicBezTo>
                      <a:pt x="33" y="90"/>
                      <a:pt x="34" y="90"/>
                      <a:pt x="35" y="90"/>
                    </a:cubicBezTo>
                    <a:cubicBezTo>
                      <a:pt x="37" y="171"/>
                      <a:pt x="37" y="171"/>
                      <a:pt x="37" y="171"/>
                    </a:cubicBezTo>
                    <a:cubicBezTo>
                      <a:pt x="60" y="171"/>
                      <a:pt x="60" y="171"/>
                      <a:pt x="60" y="171"/>
                    </a:cubicBezTo>
                    <a:cubicBezTo>
                      <a:pt x="61" y="161"/>
                      <a:pt x="61" y="148"/>
                      <a:pt x="61" y="134"/>
                    </a:cubicBezTo>
                    <a:cubicBezTo>
                      <a:pt x="58" y="127"/>
                      <a:pt x="56" y="118"/>
                      <a:pt x="56" y="110"/>
                    </a:cubicBezTo>
                    <a:cubicBezTo>
                      <a:pt x="56" y="74"/>
                      <a:pt x="84" y="44"/>
                      <a:pt x="120" y="42"/>
                    </a:cubicBezTo>
                    <a:close/>
                    <a:moveTo>
                      <a:pt x="89" y="33"/>
                    </a:moveTo>
                    <a:cubicBezTo>
                      <a:pt x="89" y="31"/>
                      <a:pt x="89" y="29"/>
                      <a:pt x="89" y="27"/>
                    </a:cubicBezTo>
                    <a:cubicBezTo>
                      <a:pt x="93" y="31"/>
                      <a:pt x="93" y="31"/>
                      <a:pt x="93" y="31"/>
                    </a:cubicBezTo>
                    <a:cubicBezTo>
                      <a:pt x="96" y="33"/>
                      <a:pt x="96" y="33"/>
                      <a:pt x="96" y="33"/>
                    </a:cubicBezTo>
                    <a:cubicBezTo>
                      <a:pt x="75" y="45"/>
                      <a:pt x="75" y="45"/>
                      <a:pt x="75" y="45"/>
                    </a:cubicBezTo>
                    <a:cubicBezTo>
                      <a:pt x="74" y="42"/>
                      <a:pt x="74" y="42"/>
                      <a:pt x="74" y="42"/>
                    </a:cubicBezTo>
                    <a:lnTo>
                      <a:pt x="89" y="33"/>
                    </a:lnTo>
                    <a:close/>
                    <a:moveTo>
                      <a:pt x="33" y="60"/>
                    </a:moveTo>
                    <a:cubicBezTo>
                      <a:pt x="30" y="55"/>
                      <a:pt x="30" y="55"/>
                      <a:pt x="30" y="55"/>
                    </a:cubicBezTo>
                    <a:cubicBezTo>
                      <a:pt x="25" y="46"/>
                      <a:pt x="25" y="46"/>
                      <a:pt x="25" y="46"/>
                    </a:cubicBezTo>
                    <a:cubicBezTo>
                      <a:pt x="24" y="44"/>
                      <a:pt x="24" y="44"/>
                      <a:pt x="24" y="44"/>
                    </a:cubicBezTo>
                    <a:cubicBezTo>
                      <a:pt x="34" y="31"/>
                      <a:pt x="34" y="31"/>
                      <a:pt x="34" y="31"/>
                    </a:cubicBezTo>
                    <a:cubicBezTo>
                      <a:pt x="34" y="41"/>
                      <a:pt x="33" y="50"/>
                      <a:pt x="33"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solidFill>
                    <a:srgbClr val="000000"/>
                  </a:solidFill>
                </a:endParaRPr>
              </a:p>
            </p:txBody>
          </p:sp>
          <p:sp>
            <p:nvSpPr>
              <p:cNvPr id="34" name="Freeform 304"/>
              <p:cNvSpPr>
                <a:spLocks/>
              </p:cNvSpPr>
              <p:nvPr/>
            </p:nvSpPr>
            <p:spPr bwMode="auto">
              <a:xfrm>
                <a:off x="2897909" y="4668827"/>
                <a:ext cx="60720" cy="74816"/>
              </a:xfrm>
              <a:custGeom>
                <a:avLst/>
                <a:gdLst>
                  <a:gd name="T0" fmla="*/ 0 w 24"/>
                  <a:gd name="T1" fmla="*/ 0 h 29"/>
                  <a:gd name="T2" fmla="*/ 1 w 24"/>
                  <a:gd name="T3" fmla="*/ 29 h 29"/>
                  <a:gd name="T4" fmla="*/ 24 w 24"/>
                  <a:gd name="T5" fmla="*/ 29 h 29"/>
                  <a:gd name="T6" fmla="*/ 24 w 24"/>
                  <a:gd name="T7" fmla="*/ 26 h 29"/>
                  <a:gd name="T8" fmla="*/ 0 w 24"/>
                  <a:gd name="T9" fmla="*/ 0 h 29"/>
                </a:gdLst>
                <a:ahLst/>
                <a:cxnLst>
                  <a:cxn ang="0">
                    <a:pos x="T0" y="T1"/>
                  </a:cxn>
                  <a:cxn ang="0">
                    <a:pos x="T2" y="T3"/>
                  </a:cxn>
                  <a:cxn ang="0">
                    <a:pos x="T4" y="T5"/>
                  </a:cxn>
                  <a:cxn ang="0">
                    <a:pos x="T6" y="T7"/>
                  </a:cxn>
                  <a:cxn ang="0">
                    <a:pos x="T8" y="T9"/>
                  </a:cxn>
                </a:cxnLst>
                <a:rect l="0" t="0" r="r" b="b"/>
                <a:pathLst>
                  <a:path w="24" h="29">
                    <a:moveTo>
                      <a:pt x="0" y="0"/>
                    </a:moveTo>
                    <a:cubicBezTo>
                      <a:pt x="1" y="29"/>
                      <a:pt x="1" y="29"/>
                      <a:pt x="1" y="29"/>
                    </a:cubicBezTo>
                    <a:cubicBezTo>
                      <a:pt x="24" y="29"/>
                      <a:pt x="24" y="29"/>
                      <a:pt x="24" y="29"/>
                    </a:cubicBezTo>
                    <a:cubicBezTo>
                      <a:pt x="24" y="28"/>
                      <a:pt x="24" y="27"/>
                      <a:pt x="24" y="26"/>
                    </a:cubicBezTo>
                    <a:cubicBezTo>
                      <a:pt x="14" y="19"/>
                      <a:pt x="6"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solidFill>
                    <a:srgbClr val="000000"/>
                  </a:solidFill>
                </a:endParaRPr>
              </a:p>
            </p:txBody>
          </p:sp>
          <p:sp>
            <p:nvSpPr>
              <p:cNvPr id="35" name="Freeform 305"/>
              <p:cNvSpPr>
                <a:spLocks/>
              </p:cNvSpPr>
              <p:nvPr/>
            </p:nvSpPr>
            <p:spPr bwMode="auto">
              <a:xfrm>
                <a:off x="3035614" y="4422694"/>
                <a:ext cx="54214" cy="41203"/>
              </a:xfrm>
              <a:custGeom>
                <a:avLst/>
                <a:gdLst>
                  <a:gd name="T0" fmla="*/ 43 w 50"/>
                  <a:gd name="T1" fmla="*/ 0 h 38"/>
                  <a:gd name="T2" fmla="*/ 36 w 50"/>
                  <a:gd name="T3" fmla="*/ 0 h 38"/>
                  <a:gd name="T4" fmla="*/ 14 w 50"/>
                  <a:gd name="T5" fmla="*/ 0 h 38"/>
                  <a:gd name="T6" fmla="*/ 7 w 50"/>
                  <a:gd name="T7" fmla="*/ 0 h 38"/>
                  <a:gd name="T8" fmla="*/ 0 w 50"/>
                  <a:gd name="T9" fmla="*/ 38 h 38"/>
                  <a:gd name="T10" fmla="*/ 14 w 50"/>
                  <a:gd name="T11" fmla="*/ 38 h 38"/>
                  <a:gd name="T12" fmla="*/ 36 w 50"/>
                  <a:gd name="T13" fmla="*/ 38 h 38"/>
                  <a:gd name="T14" fmla="*/ 50 w 50"/>
                  <a:gd name="T15" fmla="*/ 38 h 38"/>
                  <a:gd name="T16" fmla="*/ 43 w 50"/>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38">
                    <a:moveTo>
                      <a:pt x="43" y="0"/>
                    </a:moveTo>
                    <a:lnTo>
                      <a:pt x="36" y="0"/>
                    </a:lnTo>
                    <a:lnTo>
                      <a:pt x="14" y="0"/>
                    </a:lnTo>
                    <a:lnTo>
                      <a:pt x="7" y="0"/>
                    </a:lnTo>
                    <a:lnTo>
                      <a:pt x="0" y="38"/>
                    </a:lnTo>
                    <a:lnTo>
                      <a:pt x="14" y="38"/>
                    </a:lnTo>
                    <a:lnTo>
                      <a:pt x="36" y="38"/>
                    </a:lnTo>
                    <a:lnTo>
                      <a:pt x="50" y="38"/>
                    </a:lnTo>
                    <a:lnTo>
                      <a:pt x="4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solidFill>
                    <a:srgbClr val="000000"/>
                  </a:solidFill>
                </a:endParaRPr>
              </a:p>
            </p:txBody>
          </p:sp>
          <p:sp>
            <p:nvSpPr>
              <p:cNvPr id="36" name="Freeform 306"/>
              <p:cNvSpPr>
                <a:spLocks/>
              </p:cNvSpPr>
              <p:nvPr/>
            </p:nvSpPr>
            <p:spPr bwMode="auto">
              <a:xfrm>
                <a:off x="2964051" y="4430285"/>
                <a:ext cx="61805" cy="59636"/>
              </a:xfrm>
              <a:custGeom>
                <a:avLst/>
                <a:gdLst>
                  <a:gd name="T0" fmla="*/ 33 w 57"/>
                  <a:gd name="T1" fmla="*/ 0 h 55"/>
                  <a:gd name="T2" fmla="*/ 26 w 57"/>
                  <a:gd name="T3" fmla="*/ 5 h 55"/>
                  <a:gd name="T4" fmla="*/ 7 w 57"/>
                  <a:gd name="T5" fmla="*/ 14 h 55"/>
                  <a:gd name="T6" fmla="*/ 0 w 57"/>
                  <a:gd name="T7" fmla="*/ 19 h 55"/>
                  <a:gd name="T8" fmla="*/ 14 w 57"/>
                  <a:gd name="T9" fmla="*/ 55 h 55"/>
                  <a:gd name="T10" fmla="*/ 28 w 57"/>
                  <a:gd name="T11" fmla="*/ 47 h 55"/>
                  <a:gd name="T12" fmla="*/ 45 w 57"/>
                  <a:gd name="T13" fmla="*/ 38 h 55"/>
                  <a:gd name="T14" fmla="*/ 57 w 57"/>
                  <a:gd name="T15" fmla="*/ 31 h 55"/>
                  <a:gd name="T16" fmla="*/ 33 w 57"/>
                  <a:gd name="T1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33" y="0"/>
                    </a:moveTo>
                    <a:lnTo>
                      <a:pt x="26" y="5"/>
                    </a:lnTo>
                    <a:lnTo>
                      <a:pt x="7" y="14"/>
                    </a:lnTo>
                    <a:lnTo>
                      <a:pt x="0" y="19"/>
                    </a:lnTo>
                    <a:lnTo>
                      <a:pt x="14" y="55"/>
                    </a:lnTo>
                    <a:lnTo>
                      <a:pt x="28" y="47"/>
                    </a:lnTo>
                    <a:lnTo>
                      <a:pt x="45" y="38"/>
                    </a:lnTo>
                    <a:lnTo>
                      <a:pt x="57" y="31"/>
                    </a:lnTo>
                    <a:lnTo>
                      <a:pt x="3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solidFill>
                    <a:srgbClr val="000000"/>
                  </a:solidFill>
                </a:endParaRPr>
              </a:p>
            </p:txBody>
          </p:sp>
          <p:sp>
            <p:nvSpPr>
              <p:cNvPr id="37" name="Freeform 307"/>
              <p:cNvSpPr>
                <a:spLocks/>
              </p:cNvSpPr>
              <p:nvPr/>
            </p:nvSpPr>
            <p:spPr bwMode="auto">
              <a:xfrm>
                <a:off x="2909837" y="4479077"/>
                <a:ext cx="61805" cy="61805"/>
              </a:xfrm>
              <a:custGeom>
                <a:avLst/>
                <a:gdLst>
                  <a:gd name="T0" fmla="*/ 19 w 57"/>
                  <a:gd name="T1" fmla="*/ 0 h 57"/>
                  <a:gd name="T2" fmla="*/ 15 w 57"/>
                  <a:gd name="T3" fmla="*/ 7 h 57"/>
                  <a:gd name="T4" fmla="*/ 5 w 57"/>
                  <a:gd name="T5" fmla="*/ 26 h 57"/>
                  <a:gd name="T6" fmla="*/ 0 w 57"/>
                  <a:gd name="T7" fmla="*/ 33 h 57"/>
                  <a:gd name="T8" fmla="*/ 31 w 57"/>
                  <a:gd name="T9" fmla="*/ 57 h 57"/>
                  <a:gd name="T10" fmla="*/ 38 w 57"/>
                  <a:gd name="T11" fmla="*/ 45 h 57"/>
                  <a:gd name="T12" fmla="*/ 50 w 57"/>
                  <a:gd name="T13" fmla="*/ 26 h 57"/>
                  <a:gd name="T14" fmla="*/ 57 w 57"/>
                  <a:gd name="T15" fmla="*/ 14 h 57"/>
                  <a:gd name="T16" fmla="*/ 19 w 57"/>
                  <a:gd name="T17"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19" y="0"/>
                    </a:moveTo>
                    <a:lnTo>
                      <a:pt x="15" y="7"/>
                    </a:lnTo>
                    <a:lnTo>
                      <a:pt x="5" y="26"/>
                    </a:lnTo>
                    <a:lnTo>
                      <a:pt x="0" y="33"/>
                    </a:lnTo>
                    <a:lnTo>
                      <a:pt x="31" y="57"/>
                    </a:lnTo>
                    <a:lnTo>
                      <a:pt x="38" y="45"/>
                    </a:lnTo>
                    <a:lnTo>
                      <a:pt x="50" y="26"/>
                    </a:lnTo>
                    <a:lnTo>
                      <a:pt x="57" y="14"/>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solidFill>
                    <a:srgbClr val="000000"/>
                  </a:solidFill>
                </a:endParaRPr>
              </a:p>
            </p:txBody>
          </p:sp>
          <p:sp>
            <p:nvSpPr>
              <p:cNvPr id="38" name="Freeform 308"/>
              <p:cNvSpPr>
                <a:spLocks/>
              </p:cNvSpPr>
              <p:nvPr/>
            </p:nvSpPr>
            <p:spPr bwMode="auto">
              <a:xfrm>
                <a:off x="2897909" y="4550640"/>
                <a:ext cx="40119" cy="52046"/>
              </a:xfrm>
              <a:custGeom>
                <a:avLst/>
                <a:gdLst>
                  <a:gd name="T0" fmla="*/ 0 w 37"/>
                  <a:gd name="T1" fmla="*/ 5 h 48"/>
                  <a:gd name="T2" fmla="*/ 0 w 37"/>
                  <a:gd name="T3" fmla="*/ 14 h 48"/>
                  <a:gd name="T4" fmla="*/ 0 w 37"/>
                  <a:gd name="T5" fmla="*/ 33 h 48"/>
                  <a:gd name="T6" fmla="*/ 0 w 37"/>
                  <a:gd name="T7" fmla="*/ 43 h 48"/>
                  <a:gd name="T8" fmla="*/ 37 w 37"/>
                  <a:gd name="T9" fmla="*/ 48 h 48"/>
                  <a:gd name="T10" fmla="*/ 37 w 37"/>
                  <a:gd name="T11" fmla="*/ 33 h 48"/>
                  <a:gd name="T12" fmla="*/ 37 w 37"/>
                  <a:gd name="T13" fmla="*/ 14 h 48"/>
                  <a:gd name="T14" fmla="*/ 37 w 37"/>
                  <a:gd name="T15" fmla="*/ 0 h 48"/>
                  <a:gd name="T16" fmla="*/ 0 w 37"/>
                  <a:gd name="T17" fmla="*/ 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48">
                    <a:moveTo>
                      <a:pt x="0" y="5"/>
                    </a:moveTo>
                    <a:lnTo>
                      <a:pt x="0" y="14"/>
                    </a:lnTo>
                    <a:lnTo>
                      <a:pt x="0" y="33"/>
                    </a:lnTo>
                    <a:lnTo>
                      <a:pt x="0" y="43"/>
                    </a:lnTo>
                    <a:lnTo>
                      <a:pt x="37" y="48"/>
                    </a:lnTo>
                    <a:lnTo>
                      <a:pt x="37" y="33"/>
                    </a:lnTo>
                    <a:lnTo>
                      <a:pt x="37" y="14"/>
                    </a:lnTo>
                    <a:lnTo>
                      <a:pt x="37" y="0"/>
                    </a:ln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solidFill>
                    <a:srgbClr val="000000"/>
                  </a:solidFill>
                </a:endParaRPr>
              </a:p>
            </p:txBody>
          </p:sp>
          <p:sp>
            <p:nvSpPr>
              <p:cNvPr id="39" name="Freeform 309"/>
              <p:cNvSpPr>
                <a:spLocks/>
              </p:cNvSpPr>
              <p:nvPr/>
            </p:nvSpPr>
            <p:spPr bwMode="auto">
              <a:xfrm>
                <a:off x="2905500" y="4612444"/>
                <a:ext cx="58551" cy="61805"/>
              </a:xfrm>
              <a:custGeom>
                <a:avLst/>
                <a:gdLst>
                  <a:gd name="T0" fmla="*/ 0 w 54"/>
                  <a:gd name="T1" fmla="*/ 26 h 57"/>
                  <a:gd name="T2" fmla="*/ 4 w 54"/>
                  <a:gd name="T3" fmla="*/ 33 h 57"/>
                  <a:gd name="T4" fmla="*/ 14 w 54"/>
                  <a:gd name="T5" fmla="*/ 50 h 57"/>
                  <a:gd name="T6" fmla="*/ 19 w 54"/>
                  <a:gd name="T7" fmla="*/ 57 h 57"/>
                  <a:gd name="T8" fmla="*/ 54 w 54"/>
                  <a:gd name="T9" fmla="*/ 43 h 57"/>
                  <a:gd name="T10" fmla="*/ 47 w 54"/>
                  <a:gd name="T11" fmla="*/ 31 h 57"/>
                  <a:gd name="T12" fmla="*/ 37 w 54"/>
                  <a:gd name="T13" fmla="*/ 14 h 57"/>
                  <a:gd name="T14" fmla="*/ 30 w 54"/>
                  <a:gd name="T15" fmla="*/ 0 h 57"/>
                  <a:gd name="T16" fmla="*/ 0 w 54"/>
                  <a:gd name="T17" fmla="*/ 2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7">
                    <a:moveTo>
                      <a:pt x="0" y="26"/>
                    </a:moveTo>
                    <a:lnTo>
                      <a:pt x="4" y="33"/>
                    </a:lnTo>
                    <a:lnTo>
                      <a:pt x="14" y="50"/>
                    </a:lnTo>
                    <a:lnTo>
                      <a:pt x="19" y="57"/>
                    </a:lnTo>
                    <a:lnTo>
                      <a:pt x="54" y="43"/>
                    </a:lnTo>
                    <a:lnTo>
                      <a:pt x="47" y="31"/>
                    </a:lnTo>
                    <a:lnTo>
                      <a:pt x="37" y="14"/>
                    </a:lnTo>
                    <a:lnTo>
                      <a:pt x="30" y="0"/>
                    </a:lnTo>
                    <a:lnTo>
                      <a:pt x="0"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solidFill>
                    <a:srgbClr val="000000"/>
                  </a:solidFill>
                </a:endParaRPr>
              </a:p>
            </p:txBody>
          </p:sp>
          <p:sp>
            <p:nvSpPr>
              <p:cNvPr id="40" name="Freeform 310"/>
              <p:cNvSpPr>
                <a:spLocks/>
              </p:cNvSpPr>
              <p:nvPr/>
            </p:nvSpPr>
            <p:spPr bwMode="auto">
              <a:xfrm>
                <a:off x="2954292" y="4668827"/>
                <a:ext cx="60720" cy="58551"/>
              </a:xfrm>
              <a:custGeom>
                <a:avLst/>
                <a:gdLst>
                  <a:gd name="T0" fmla="*/ 0 w 56"/>
                  <a:gd name="T1" fmla="*/ 35 h 54"/>
                  <a:gd name="T2" fmla="*/ 7 w 56"/>
                  <a:gd name="T3" fmla="*/ 40 h 54"/>
                  <a:gd name="T4" fmla="*/ 26 w 56"/>
                  <a:gd name="T5" fmla="*/ 50 h 54"/>
                  <a:gd name="T6" fmla="*/ 30 w 56"/>
                  <a:gd name="T7" fmla="*/ 54 h 54"/>
                  <a:gd name="T8" fmla="*/ 56 w 56"/>
                  <a:gd name="T9" fmla="*/ 24 h 54"/>
                  <a:gd name="T10" fmla="*/ 45 w 56"/>
                  <a:gd name="T11" fmla="*/ 17 h 54"/>
                  <a:gd name="T12" fmla="*/ 26 w 56"/>
                  <a:gd name="T13" fmla="*/ 7 h 54"/>
                  <a:gd name="T14" fmla="*/ 14 w 56"/>
                  <a:gd name="T15" fmla="*/ 0 h 54"/>
                  <a:gd name="T16" fmla="*/ 0 w 56"/>
                  <a:gd name="T17" fmla="*/ 3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0" y="35"/>
                    </a:moveTo>
                    <a:lnTo>
                      <a:pt x="7" y="40"/>
                    </a:lnTo>
                    <a:lnTo>
                      <a:pt x="26" y="50"/>
                    </a:lnTo>
                    <a:lnTo>
                      <a:pt x="30" y="54"/>
                    </a:lnTo>
                    <a:lnTo>
                      <a:pt x="56" y="24"/>
                    </a:lnTo>
                    <a:lnTo>
                      <a:pt x="45" y="17"/>
                    </a:lnTo>
                    <a:lnTo>
                      <a:pt x="26" y="7"/>
                    </a:lnTo>
                    <a:lnTo>
                      <a:pt x="14" y="0"/>
                    </a:lnTo>
                    <a:lnTo>
                      <a:pt x="0"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solidFill>
                    <a:srgbClr val="000000"/>
                  </a:solidFill>
                </a:endParaRPr>
              </a:p>
            </p:txBody>
          </p:sp>
          <p:sp>
            <p:nvSpPr>
              <p:cNvPr id="41" name="Freeform 311"/>
              <p:cNvSpPr>
                <a:spLocks/>
              </p:cNvSpPr>
              <p:nvPr/>
            </p:nvSpPr>
            <p:spPr bwMode="auto">
              <a:xfrm>
                <a:off x="3022602" y="4699187"/>
                <a:ext cx="54214" cy="44456"/>
              </a:xfrm>
              <a:custGeom>
                <a:avLst/>
                <a:gdLst>
                  <a:gd name="T0" fmla="*/ 8 w 50"/>
                  <a:gd name="T1" fmla="*/ 41 h 41"/>
                  <a:gd name="T2" fmla="*/ 15 w 50"/>
                  <a:gd name="T3" fmla="*/ 41 h 41"/>
                  <a:gd name="T4" fmla="*/ 36 w 50"/>
                  <a:gd name="T5" fmla="*/ 41 h 41"/>
                  <a:gd name="T6" fmla="*/ 43 w 50"/>
                  <a:gd name="T7" fmla="*/ 41 h 41"/>
                  <a:gd name="T8" fmla="*/ 50 w 50"/>
                  <a:gd name="T9" fmla="*/ 0 h 41"/>
                  <a:gd name="T10" fmla="*/ 36 w 50"/>
                  <a:gd name="T11" fmla="*/ 0 h 41"/>
                  <a:gd name="T12" fmla="*/ 15 w 50"/>
                  <a:gd name="T13" fmla="*/ 0 h 41"/>
                  <a:gd name="T14" fmla="*/ 0 w 50"/>
                  <a:gd name="T15" fmla="*/ 0 h 41"/>
                  <a:gd name="T16" fmla="*/ 8 w 50"/>
                  <a:gd name="T1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41">
                    <a:moveTo>
                      <a:pt x="8" y="41"/>
                    </a:moveTo>
                    <a:lnTo>
                      <a:pt x="15" y="41"/>
                    </a:lnTo>
                    <a:lnTo>
                      <a:pt x="36" y="41"/>
                    </a:lnTo>
                    <a:lnTo>
                      <a:pt x="43" y="41"/>
                    </a:lnTo>
                    <a:lnTo>
                      <a:pt x="50" y="0"/>
                    </a:lnTo>
                    <a:lnTo>
                      <a:pt x="36" y="0"/>
                    </a:lnTo>
                    <a:lnTo>
                      <a:pt x="15" y="0"/>
                    </a:lnTo>
                    <a:lnTo>
                      <a:pt x="0" y="0"/>
                    </a:lnTo>
                    <a:lnTo>
                      <a:pt x="8"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solidFill>
                    <a:srgbClr val="000000"/>
                  </a:solidFill>
                </a:endParaRPr>
              </a:p>
            </p:txBody>
          </p:sp>
          <p:sp>
            <p:nvSpPr>
              <p:cNvPr id="42" name="Freeform 312"/>
              <p:cNvSpPr>
                <a:spLocks/>
              </p:cNvSpPr>
              <p:nvPr/>
            </p:nvSpPr>
            <p:spPr bwMode="auto">
              <a:xfrm>
                <a:off x="3087659" y="4674248"/>
                <a:ext cx="60720" cy="58551"/>
              </a:xfrm>
              <a:custGeom>
                <a:avLst/>
                <a:gdLst>
                  <a:gd name="T0" fmla="*/ 26 w 56"/>
                  <a:gd name="T1" fmla="*/ 54 h 54"/>
                  <a:gd name="T2" fmla="*/ 30 w 56"/>
                  <a:gd name="T3" fmla="*/ 52 h 54"/>
                  <a:gd name="T4" fmla="*/ 49 w 56"/>
                  <a:gd name="T5" fmla="*/ 40 h 54"/>
                  <a:gd name="T6" fmla="*/ 56 w 56"/>
                  <a:gd name="T7" fmla="*/ 38 h 54"/>
                  <a:gd name="T8" fmla="*/ 42 w 56"/>
                  <a:gd name="T9" fmla="*/ 0 h 54"/>
                  <a:gd name="T10" fmla="*/ 30 w 56"/>
                  <a:gd name="T11" fmla="*/ 7 h 54"/>
                  <a:gd name="T12" fmla="*/ 11 w 56"/>
                  <a:gd name="T13" fmla="*/ 19 h 54"/>
                  <a:gd name="T14" fmla="*/ 0 w 56"/>
                  <a:gd name="T15" fmla="*/ 26 h 54"/>
                  <a:gd name="T16" fmla="*/ 26 w 56"/>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26" y="54"/>
                    </a:moveTo>
                    <a:lnTo>
                      <a:pt x="30" y="52"/>
                    </a:lnTo>
                    <a:lnTo>
                      <a:pt x="49" y="40"/>
                    </a:lnTo>
                    <a:lnTo>
                      <a:pt x="56" y="38"/>
                    </a:lnTo>
                    <a:lnTo>
                      <a:pt x="42" y="0"/>
                    </a:lnTo>
                    <a:lnTo>
                      <a:pt x="30" y="7"/>
                    </a:lnTo>
                    <a:lnTo>
                      <a:pt x="11" y="19"/>
                    </a:lnTo>
                    <a:lnTo>
                      <a:pt x="0" y="26"/>
                    </a:lnTo>
                    <a:lnTo>
                      <a:pt x="26"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solidFill>
                    <a:srgbClr val="000000"/>
                  </a:solidFill>
                </a:endParaRPr>
              </a:p>
            </p:txBody>
          </p:sp>
          <p:sp>
            <p:nvSpPr>
              <p:cNvPr id="43" name="Freeform 313"/>
              <p:cNvSpPr>
                <a:spLocks/>
              </p:cNvSpPr>
              <p:nvPr/>
            </p:nvSpPr>
            <p:spPr bwMode="auto">
              <a:xfrm>
                <a:off x="3144042" y="4625456"/>
                <a:ext cx="58551" cy="58551"/>
              </a:xfrm>
              <a:custGeom>
                <a:avLst/>
                <a:gdLst>
                  <a:gd name="T0" fmla="*/ 35 w 54"/>
                  <a:gd name="T1" fmla="*/ 54 h 54"/>
                  <a:gd name="T2" fmla="*/ 40 w 54"/>
                  <a:gd name="T3" fmla="*/ 47 h 54"/>
                  <a:gd name="T4" fmla="*/ 49 w 54"/>
                  <a:gd name="T5" fmla="*/ 31 h 54"/>
                  <a:gd name="T6" fmla="*/ 54 w 54"/>
                  <a:gd name="T7" fmla="*/ 23 h 54"/>
                  <a:gd name="T8" fmla="*/ 23 w 54"/>
                  <a:gd name="T9" fmla="*/ 0 h 54"/>
                  <a:gd name="T10" fmla="*/ 16 w 54"/>
                  <a:gd name="T11" fmla="*/ 12 h 54"/>
                  <a:gd name="T12" fmla="*/ 7 w 54"/>
                  <a:gd name="T13" fmla="*/ 28 h 54"/>
                  <a:gd name="T14" fmla="*/ 0 w 54"/>
                  <a:gd name="T15" fmla="*/ 40 h 54"/>
                  <a:gd name="T16" fmla="*/ 35 w 54"/>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4">
                    <a:moveTo>
                      <a:pt x="35" y="54"/>
                    </a:moveTo>
                    <a:lnTo>
                      <a:pt x="40" y="47"/>
                    </a:lnTo>
                    <a:lnTo>
                      <a:pt x="49" y="31"/>
                    </a:lnTo>
                    <a:lnTo>
                      <a:pt x="54" y="23"/>
                    </a:lnTo>
                    <a:lnTo>
                      <a:pt x="23" y="0"/>
                    </a:lnTo>
                    <a:lnTo>
                      <a:pt x="16" y="12"/>
                    </a:lnTo>
                    <a:lnTo>
                      <a:pt x="7" y="28"/>
                    </a:lnTo>
                    <a:lnTo>
                      <a:pt x="0" y="40"/>
                    </a:lnTo>
                    <a:lnTo>
                      <a:pt x="35"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solidFill>
                    <a:srgbClr val="000000"/>
                  </a:solidFill>
                </a:endParaRPr>
              </a:p>
            </p:txBody>
          </p:sp>
          <p:sp>
            <p:nvSpPr>
              <p:cNvPr id="44" name="Freeform 314"/>
              <p:cNvSpPr>
                <a:spLocks/>
              </p:cNvSpPr>
              <p:nvPr/>
            </p:nvSpPr>
            <p:spPr bwMode="auto">
              <a:xfrm>
                <a:off x="3174402" y="4563651"/>
                <a:ext cx="43371" cy="50962"/>
              </a:xfrm>
              <a:custGeom>
                <a:avLst/>
                <a:gdLst>
                  <a:gd name="T0" fmla="*/ 40 w 40"/>
                  <a:gd name="T1" fmla="*/ 43 h 47"/>
                  <a:gd name="T2" fmla="*/ 40 w 40"/>
                  <a:gd name="T3" fmla="*/ 33 h 47"/>
                  <a:gd name="T4" fmla="*/ 40 w 40"/>
                  <a:gd name="T5" fmla="*/ 14 h 47"/>
                  <a:gd name="T6" fmla="*/ 40 w 40"/>
                  <a:gd name="T7" fmla="*/ 5 h 47"/>
                  <a:gd name="T8" fmla="*/ 0 w 40"/>
                  <a:gd name="T9" fmla="*/ 0 h 47"/>
                  <a:gd name="T10" fmla="*/ 0 w 40"/>
                  <a:gd name="T11" fmla="*/ 14 h 47"/>
                  <a:gd name="T12" fmla="*/ 0 w 40"/>
                  <a:gd name="T13" fmla="*/ 33 h 47"/>
                  <a:gd name="T14" fmla="*/ 0 w 40"/>
                  <a:gd name="T15" fmla="*/ 47 h 47"/>
                  <a:gd name="T16" fmla="*/ 40 w 40"/>
                  <a:gd name="T17" fmla="*/ 4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47">
                    <a:moveTo>
                      <a:pt x="40" y="43"/>
                    </a:moveTo>
                    <a:lnTo>
                      <a:pt x="40" y="33"/>
                    </a:lnTo>
                    <a:lnTo>
                      <a:pt x="40" y="14"/>
                    </a:lnTo>
                    <a:lnTo>
                      <a:pt x="40" y="5"/>
                    </a:lnTo>
                    <a:lnTo>
                      <a:pt x="0" y="0"/>
                    </a:lnTo>
                    <a:lnTo>
                      <a:pt x="0" y="14"/>
                    </a:lnTo>
                    <a:lnTo>
                      <a:pt x="0" y="33"/>
                    </a:lnTo>
                    <a:lnTo>
                      <a:pt x="0" y="47"/>
                    </a:lnTo>
                    <a:lnTo>
                      <a:pt x="40"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solidFill>
                    <a:srgbClr val="000000"/>
                  </a:solidFill>
                </a:endParaRPr>
              </a:p>
            </p:txBody>
          </p:sp>
          <p:sp>
            <p:nvSpPr>
              <p:cNvPr id="45" name="Freeform 315"/>
              <p:cNvSpPr>
                <a:spLocks/>
              </p:cNvSpPr>
              <p:nvPr/>
            </p:nvSpPr>
            <p:spPr bwMode="auto">
              <a:xfrm>
                <a:off x="3148379" y="4492088"/>
                <a:ext cx="59636" cy="58551"/>
              </a:xfrm>
              <a:custGeom>
                <a:avLst/>
                <a:gdLst>
                  <a:gd name="T0" fmla="*/ 55 w 55"/>
                  <a:gd name="T1" fmla="*/ 31 h 54"/>
                  <a:gd name="T2" fmla="*/ 52 w 55"/>
                  <a:gd name="T3" fmla="*/ 24 h 54"/>
                  <a:gd name="T4" fmla="*/ 40 w 55"/>
                  <a:gd name="T5" fmla="*/ 7 h 54"/>
                  <a:gd name="T6" fmla="*/ 38 w 55"/>
                  <a:gd name="T7" fmla="*/ 0 h 54"/>
                  <a:gd name="T8" fmla="*/ 0 w 55"/>
                  <a:gd name="T9" fmla="*/ 14 h 54"/>
                  <a:gd name="T10" fmla="*/ 7 w 55"/>
                  <a:gd name="T11" fmla="*/ 26 h 54"/>
                  <a:gd name="T12" fmla="*/ 17 w 55"/>
                  <a:gd name="T13" fmla="*/ 42 h 54"/>
                  <a:gd name="T14" fmla="*/ 24 w 55"/>
                  <a:gd name="T15" fmla="*/ 54 h 54"/>
                  <a:gd name="T16" fmla="*/ 55 w 55"/>
                  <a:gd name="T17" fmla="*/ 3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4">
                    <a:moveTo>
                      <a:pt x="55" y="31"/>
                    </a:moveTo>
                    <a:lnTo>
                      <a:pt x="52" y="24"/>
                    </a:lnTo>
                    <a:lnTo>
                      <a:pt x="40" y="7"/>
                    </a:lnTo>
                    <a:lnTo>
                      <a:pt x="38" y="0"/>
                    </a:lnTo>
                    <a:lnTo>
                      <a:pt x="0" y="14"/>
                    </a:lnTo>
                    <a:lnTo>
                      <a:pt x="7" y="26"/>
                    </a:lnTo>
                    <a:lnTo>
                      <a:pt x="17" y="42"/>
                    </a:lnTo>
                    <a:lnTo>
                      <a:pt x="24" y="54"/>
                    </a:lnTo>
                    <a:lnTo>
                      <a:pt x="55"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solidFill>
                    <a:srgbClr val="000000"/>
                  </a:solidFill>
                </a:endParaRPr>
              </a:p>
            </p:txBody>
          </p:sp>
          <p:sp>
            <p:nvSpPr>
              <p:cNvPr id="46" name="Freeform 316"/>
              <p:cNvSpPr>
                <a:spLocks/>
              </p:cNvSpPr>
              <p:nvPr/>
            </p:nvSpPr>
            <p:spPr bwMode="auto">
              <a:xfrm>
                <a:off x="3097418" y="4437874"/>
                <a:ext cx="61805" cy="59636"/>
              </a:xfrm>
              <a:custGeom>
                <a:avLst/>
                <a:gdLst>
                  <a:gd name="T0" fmla="*/ 57 w 57"/>
                  <a:gd name="T1" fmla="*/ 17 h 55"/>
                  <a:gd name="T2" fmla="*/ 50 w 57"/>
                  <a:gd name="T3" fmla="*/ 14 h 55"/>
                  <a:gd name="T4" fmla="*/ 33 w 57"/>
                  <a:gd name="T5" fmla="*/ 3 h 55"/>
                  <a:gd name="T6" fmla="*/ 26 w 57"/>
                  <a:gd name="T7" fmla="*/ 0 h 55"/>
                  <a:gd name="T8" fmla="*/ 0 w 57"/>
                  <a:gd name="T9" fmla="*/ 31 h 55"/>
                  <a:gd name="T10" fmla="*/ 14 w 57"/>
                  <a:gd name="T11" fmla="*/ 38 h 55"/>
                  <a:gd name="T12" fmla="*/ 31 w 57"/>
                  <a:gd name="T13" fmla="*/ 48 h 55"/>
                  <a:gd name="T14" fmla="*/ 43 w 57"/>
                  <a:gd name="T15" fmla="*/ 55 h 55"/>
                  <a:gd name="T16" fmla="*/ 57 w 57"/>
                  <a:gd name="T17" fmla="*/ 1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57" y="17"/>
                    </a:moveTo>
                    <a:lnTo>
                      <a:pt x="50" y="14"/>
                    </a:lnTo>
                    <a:lnTo>
                      <a:pt x="33" y="3"/>
                    </a:lnTo>
                    <a:lnTo>
                      <a:pt x="26" y="0"/>
                    </a:lnTo>
                    <a:lnTo>
                      <a:pt x="0" y="31"/>
                    </a:lnTo>
                    <a:lnTo>
                      <a:pt x="14" y="38"/>
                    </a:lnTo>
                    <a:lnTo>
                      <a:pt x="31" y="48"/>
                    </a:lnTo>
                    <a:lnTo>
                      <a:pt x="43" y="55"/>
                    </a:lnTo>
                    <a:lnTo>
                      <a:pt x="57"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solidFill>
                    <a:srgbClr val="000000"/>
                  </a:solidFill>
                </a:endParaRPr>
              </a:p>
            </p:txBody>
          </p:sp>
          <p:sp>
            <p:nvSpPr>
              <p:cNvPr id="47" name="Freeform 317"/>
              <p:cNvSpPr>
                <a:spLocks noEditPoints="1"/>
              </p:cNvSpPr>
              <p:nvPr/>
            </p:nvSpPr>
            <p:spPr bwMode="auto">
              <a:xfrm>
                <a:off x="2926101" y="4448717"/>
                <a:ext cx="263481" cy="266734"/>
              </a:xfrm>
              <a:custGeom>
                <a:avLst/>
                <a:gdLst>
                  <a:gd name="T0" fmla="*/ 51 w 103"/>
                  <a:gd name="T1" fmla="*/ 104 h 104"/>
                  <a:gd name="T2" fmla="*/ 0 w 103"/>
                  <a:gd name="T3" fmla="*/ 52 h 104"/>
                  <a:gd name="T4" fmla="*/ 51 w 103"/>
                  <a:gd name="T5" fmla="*/ 0 h 104"/>
                  <a:gd name="T6" fmla="*/ 103 w 103"/>
                  <a:gd name="T7" fmla="*/ 52 h 104"/>
                  <a:gd name="T8" fmla="*/ 51 w 103"/>
                  <a:gd name="T9" fmla="*/ 104 h 104"/>
                  <a:gd name="T10" fmla="*/ 51 w 103"/>
                  <a:gd name="T11" fmla="*/ 16 h 104"/>
                  <a:gd name="T12" fmla="*/ 15 w 103"/>
                  <a:gd name="T13" fmla="*/ 52 h 104"/>
                  <a:gd name="T14" fmla="*/ 51 w 103"/>
                  <a:gd name="T15" fmla="*/ 89 h 104"/>
                  <a:gd name="T16" fmla="*/ 87 w 103"/>
                  <a:gd name="T17" fmla="*/ 52 h 104"/>
                  <a:gd name="T18" fmla="*/ 51 w 103"/>
                  <a:gd name="T19"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104">
                    <a:moveTo>
                      <a:pt x="51" y="104"/>
                    </a:moveTo>
                    <a:cubicBezTo>
                      <a:pt x="23" y="104"/>
                      <a:pt x="0" y="81"/>
                      <a:pt x="0" y="52"/>
                    </a:cubicBezTo>
                    <a:cubicBezTo>
                      <a:pt x="0" y="24"/>
                      <a:pt x="23" y="0"/>
                      <a:pt x="51" y="0"/>
                    </a:cubicBezTo>
                    <a:cubicBezTo>
                      <a:pt x="80" y="0"/>
                      <a:pt x="103" y="24"/>
                      <a:pt x="103" y="52"/>
                    </a:cubicBezTo>
                    <a:cubicBezTo>
                      <a:pt x="103" y="81"/>
                      <a:pt x="80" y="104"/>
                      <a:pt x="51" y="104"/>
                    </a:cubicBezTo>
                    <a:close/>
                    <a:moveTo>
                      <a:pt x="51" y="16"/>
                    </a:moveTo>
                    <a:cubicBezTo>
                      <a:pt x="31" y="16"/>
                      <a:pt x="15" y="32"/>
                      <a:pt x="15" y="52"/>
                    </a:cubicBezTo>
                    <a:cubicBezTo>
                      <a:pt x="15" y="73"/>
                      <a:pt x="31" y="89"/>
                      <a:pt x="51" y="89"/>
                    </a:cubicBezTo>
                    <a:cubicBezTo>
                      <a:pt x="71" y="89"/>
                      <a:pt x="87" y="73"/>
                      <a:pt x="87" y="52"/>
                    </a:cubicBezTo>
                    <a:cubicBezTo>
                      <a:pt x="87" y="32"/>
                      <a:pt x="71" y="16"/>
                      <a:pt x="51"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solidFill>
                    <a:srgbClr val="000000"/>
                  </a:solidFill>
                </a:endParaRPr>
              </a:p>
            </p:txBody>
          </p:sp>
          <p:sp>
            <p:nvSpPr>
              <p:cNvPr id="48" name="Oval 318"/>
              <p:cNvSpPr>
                <a:spLocks noChangeArrowheads="1"/>
              </p:cNvSpPr>
              <p:nvPr/>
            </p:nvSpPr>
            <p:spPr bwMode="auto">
              <a:xfrm>
                <a:off x="2999832" y="4525702"/>
                <a:ext cx="112766" cy="11276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solidFill>
                    <a:srgbClr val="000000"/>
                  </a:solidFill>
                </a:endParaRPr>
              </a:p>
            </p:txBody>
          </p:sp>
        </p:grpSp>
      </p:grpSp>
      <p:grpSp>
        <p:nvGrpSpPr>
          <p:cNvPr id="17" name="组合 15"/>
          <p:cNvGrpSpPr/>
          <p:nvPr/>
        </p:nvGrpSpPr>
        <p:grpSpPr>
          <a:xfrm>
            <a:off x="5136691" y="1610176"/>
            <a:ext cx="495930" cy="496083"/>
            <a:chOff x="5136691" y="1609679"/>
            <a:chExt cx="495930" cy="495930"/>
          </a:xfrm>
        </p:grpSpPr>
        <p:grpSp>
          <p:nvGrpSpPr>
            <p:cNvPr id="22" name="组合 9"/>
            <p:cNvGrpSpPr/>
            <p:nvPr/>
          </p:nvGrpSpPr>
          <p:grpSpPr>
            <a:xfrm>
              <a:off x="5136691" y="1609679"/>
              <a:ext cx="495930" cy="495930"/>
              <a:chOff x="3092450" y="4083050"/>
              <a:chExt cx="800100" cy="800100"/>
            </a:xfrm>
          </p:grpSpPr>
          <p:sp>
            <p:nvSpPr>
              <p:cNvPr id="11" name="椭圆 10"/>
              <p:cNvSpPr/>
              <p:nvPr/>
            </p:nvSpPr>
            <p:spPr>
              <a:xfrm>
                <a:off x="3092450" y="4083050"/>
                <a:ext cx="800100" cy="800100"/>
              </a:xfrm>
              <a:prstGeom prst="ellipse">
                <a:avLst/>
              </a:prstGeom>
              <a:solidFill>
                <a:srgbClr val="F9F9F9"/>
              </a:solidFill>
              <a:ln w="19050">
                <a:gradFill flip="none" rotWithShape="1">
                  <a:gsLst>
                    <a:gs pos="0">
                      <a:schemeClr val="bg1"/>
                    </a:gs>
                    <a:gs pos="100000">
                      <a:srgbClr val="ECECEC"/>
                    </a:gs>
                  </a:gsLst>
                  <a:lin ang="2700000" scaled="1"/>
                  <a:tileRect/>
                </a:gradFill>
              </a:ln>
              <a:effectLst>
                <a:outerShdw dist="63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p>
            </p:txBody>
          </p:sp>
          <p:sp>
            <p:nvSpPr>
              <p:cNvPr id="12" name="椭圆 11"/>
              <p:cNvSpPr/>
              <p:nvPr/>
            </p:nvSpPr>
            <p:spPr>
              <a:xfrm>
                <a:off x="3187082" y="4177682"/>
                <a:ext cx="610837" cy="610837"/>
              </a:xfrm>
              <a:prstGeom prst="ellipse">
                <a:avLst/>
              </a:prstGeom>
              <a:solidFill>
                <a:schemeClr val="accent2"/>
              </a:solidFill>
              <a:ln w="19050">
                <a:gradFill flip="none" rotWithShape="1">
                  <a:gsLst>
                    <a:gs pos="0">
                      <a:srgbClr val="DCDCDC"/>
                    </a:gs>
                    <a:gs pos="100000">
                      <a:schemeClr val="bg1"/>
                    </a:gs>
                  </a:gsLst>
                  <a:lin ang="2700000" scaled="1"/>
                  <a:tileRect/>
                </a:gradFill>
              </a:ln>
              <a:effectLst>
                <a:innerShdw dist="76200" dir="13500000">
                  <a:schemeClr val="accent2">
                    <a:lumMod val="50000"/>
                    <a:alpha val="5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p>
            </p:txBody>
          </p:sp>
        </p:grpSp>
        <p:grpSp>
          <p:nvGrpSpPr>
            <p:cNvPr id="23" name="组合 48"/>
            <p:cNvGrpSpPr/>
            <p:nvPr/>
          </p:nvGrpSpPr>
          <p:grpSpPr>
            <a:xfrm>
              <a:off x="5283355" y="1787248"/>
              <a:ext cx="219920" cy="149813"/>
              <a:chOff x="4895160" y="4287159"/>
              <a:chExt cx="571418" cy="389258"/>
            </a:xfrm>
            <a:solidFill>
              <a:schemeClr val="bg1"/>
            </a:solidFill>
          </p:grpSpPr>
          <p:sp>
            <p:nvSpPr>
              <p:cNvPr id="50"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solidFill>
                    <a:srgbClr val="000000"/>
                  </a:solidFill>
                </a:endParaRPr>
              </a:p>
            </p:txBody>
          </p:sp>
          <p:sp>
            <p:nvSpPr>
              <p:cNvPr id="51"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solidFill>
                    <a:srgbClr val="000000"/>
                  </a:solidFill>
                </a:endParaRPr>
              </a:p>
            </p:txBody>
          </p:sp>
          <p:sp>
            <p:nvSpPr>
              <p:cNvPr id="52"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solidFill>
                    <a:srgbClr val="000000"/>
                  </a:solidFill>
                </a:endParaRPr>
              </a:p>
            </p:txBody>
          </p:sp>
          <p:sp>
            <p:nvSpPr>
              <p:cNvPr id="53"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solidFill>
                    <a:srgbClr val="000000"/>
                  </a:solidFill>
                </a:endParaRPr>
              </a:p>
            </p:txBody>
          </p:sp>
          <p:sp>
            <p:nvSpPr>
              <p:cNvPr id="54"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solidFill>
                    <a:srgbClr val="000000"/>
                  </a:solidFill>
                </a:endParaRPr>
              </a:p>
            </p:txBody>
          </p:sp>
          <p:sp>
            <p:nvSpPr>
              <p:cNvPr id="55"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solidFill>
                    <a:srgbClr val="000000"/>
                  </a:solidFill>
                </a:endParaRPr>
              </a:p>
            </p:txBody>
          </p:sp>
          <p:sp>
            <p:nvSpPr>
              <p:cNvPr id="56" name="Freeform 333"/>
              <p:cNvSpPr>
                <a:spLocks/>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solidFill>
                    <a:srgbClr val="000000"/>
                  </a:solidFill>
                </a:endParaRPr>
              </a:p>
            </p:txBody>
          </p:sp>
          <p:sp>
            <p:nvSpPr>
              <p:cNvPr id="57" name="Freeform 334"/>
              <p:cNvSpPr>
                <a:spLocks/>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solidFill>
                    <a:srgbClr val="000000"/>
                  </a:solidFill>
                </a:endParaRPr>
              </a:p>
            </p:txBody>
          </p:sp>
          <p:sp>
            <p:nvSpPr>
              <p:cNvPr id="58" name="Freeform 335"/>
              <p:cNvSpPr>
                <a:spLocks/>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solidFill>
                    <a:srgbClr val="000000"/>
                  </a:solidFill>
                </a:endParaRPr>
              </a:p>
            </p:txBody>
          </p:sp>
        </p:grpSp>
      </p:grpSp>
      <p:grpSp>
        <p:nvGrpSpPr>
          <p:cNvPr id="31" name="组合 1"/>
          <p:cNvGrpSpPr/>
          <p:nvPr/>
        </p:nvGrpSpPr>
        <p:grpSpPr>
          <a:xfrm>
            <a:off x="6080532" y="3050427"/>
            <a:ext cx="495930" cy="496083"/>
            <a:chOff x="6080532" y="3049486"/>
            <a:chExt cx="495930" cy="495930"/>
          </a:xfrm>
        </p:grpSpPr>
        <p:grpSp>
          <p:nvGrpSpPr>
            <p:cNvPr id="49" name="组合 12"/>
            <p:cNvGrpSpPr/>
            <p:nvPr/>
          </p:nvGrpSpPr>
          <p:grpSpPr>
            <a:xfrm>
              <a:off x="6080532" y="3049486"/>
              <a:ext cx="495930" cy="495930"/>
              <a:chOff x="3092450" y="4083050"/>
              <a:chExt cx="800100" cy="800100"/>
            </a:xfrm>
          </p:grpSpPr>
          <p:sp>
            <p:nvSpPr>
              <p:cNvPr id="14" name="椭圆 13"/>
              <p:cNvSpPr/>
              <p:nvPr/>
            </p:nvSpPr>
            <p:spPr>
              <a:xfrm>
                <a:off x="3092450" y="4083050"/>
                <a:ext cx="800100" cy="800100"/>
              </a:xfrm>
              <a:prstGeom prst="ellipse">
                <a:avLst/>
              </a:prstGeom>
              <a:solidFill>
                <a:srgbClr val="F9F9F9"/>
              </a:solidFill>
              <a:ln w="19050">
                <a:gradFill flip="none" rotWithShape="1">
                  <a:gsLst>
                    <a:gs pos="0">
                      <a:schemeClr val="bg1"/>
                    </a:gs>
                    <a:gs pos="100000">
                      <a:srgbClr val="ECECEC"/>
                    </a:gs>
                  </a:gsLst>
                  <a:lin ang="2700000" scaled="1"/>
                  <a:tileRect/>
                </a:gradFill>
              </a:ln>
              <a:effectLst>
                <a:outerShdw dist="63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p>
            </p:txBody>
          </p:sp>
          <p:sp>
            <p:nvSpPr>
              <p:cNvPr id="15" name="椭圆 14"/>
              <p:cNvSpPr/>
              <p:nvPr/>
            </p:nvSpPr>
            <p:spPr>
              <a:xfrm>
                <a:off x="3187082" y="4177682"/>
                <a:ext cx="610837" cy="610837"/>
              </a:xfrm>
              <a:prstGeom prst="ellipse">
                <a:avLst/>
              </a:prstGeom>
              <a:solidFill>
                <a:schemeClr val="accent4"/>
              </a:solidFill>
              <a:ln w="19050">
                <a:gradFill flip="none" rotWithShape="1">
                  <a:gsLst>
                    <a:gs pos="0">
                      <a:srgbClr val="DCDCDC"/>
                    </a:gs>
                    <a:gs pos="100000">
                      <a:schemeClr val="bg1"/>
                    </a:gs>
                  </a:gsLst>
                  <a:lin ang="2700000" scaled="1"/>
                  <a:tileRect/>
                </a:gradFill>
              </a:ln>
              <a:effectLst>
                <a:innerShdw dist="63500" dir="13500000">
                  <a:schemeClr val="accent4">
                    <a:lumMod val="50000"/>
                    <a:alpha val="5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p>
            </p:txBody>
          </p:sp>
        </p:grpSp>
        <p:grpSp>
          <p:nvGrpSpPr>
            <p:cNvPr id="59" name="组合 58"/>
            <p:cNvGrpSpPr/>
            <p:nvPr/>
          </p:nvGrpSpPr>
          <p:grpSpPr>
            <a:xfrm>
              <a:off x="6257589" y="3233458"/>
              <a:ext cx="153266" cy="136193"/>
              <a:chOff x="6007636" y="4287159"/>
              <a:chExt cx="438051" cy="389258"/>
            </a:xfrm>
            <a:solidFill>
              <a:schemeClr val="bg1"/>
            </a:solidFill>
          </p:grpSpPr>
          <p:sp>
            <p:nvSpPr>
              <p:cNvPr id="60" name="Freeform 824"/>
              <p:cNvSpPr>
                <a:spLocks noEditPoints="1"/>
              </p:cNvSpPr>
              <p:nvPr/>
            </p:nvSpPr>
            <p:spPr bwMode="auto">
              <a:xfrm>
                <a:off x="6007636" y="4287159"/>
                <a:ext cx="438051" cy="389258"/>
              </a:xfrm>
              <a:custGeom>
                <a:avLst/>
                <a:gdLst>
                  <a:gd name="T0" fmla="*/ 166 w 171"/>
                  <a:gd name="T1" fmla="*/ 0 h 152"/>
                  <a:gd name="T2" fmla="*/ 6 w 171"/>
                  <a:gd name="T3" fmla="*/ 0 h 152"/>
                  <a:gd name="T4" fmla="*/ 0 w 171"/>
                  <a:gd name="T5" fmla="*/ 5 h 152"/>
                  <a:gd name="T6" fmla="*/ 0 w 171"/>
                  <a:gd name="T7" fmla="*/ 146 h 152"/>
                  <a:gd name="T8" fmla="*/ 6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5 w 171"/>
                  <a:gd name="T25" fmla="*/ 19 h 152"/>
                  <a:gd name="T26" fmla="*/ 132 w 171"/>
                  <a:gd name="T27" fmla="*/ 12 h 152"/>
                  <a:gd name="T28" fmla="*/ 111 w 171"/>
                  <a:gd name="T29" fmla="*/ 12 h 152"/>
                  <a:gd name="T30" fmla="*/ 118 w 171"/>
                  <a:gd name="T31" fmla="*/ 19 h 152"/>
                  <a:gd name="T32" fmla="*/ 111 w 171"/>
                  <a:gd name="T33" fmla="*/ 26 h 152"/>
                  <a:gd name="T34" fmla="*/ 103 w 171"/>
                  <a:gd name="T35" fmla="*/ 19 h 152"/>
                  <a:gd name="T36" fmla="*/ 111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6" y="0"/>
                      <a:pt x="6" y="0"/>
                      <a:pt x="6" y="0"/>
                    </a:cubicBezTo>
                    <a:cubicBezTo>
                      <a:pt x="3" y="0"/>
                      <a:pt x="0" y="2"/>
                      <a:pt x="0" y="5"/>
                    </a:cubicBezTo>
                    <a:cubicBezTo>
                      <a:pt x="0" y="146"/>
                      <a:pt x="0" y="146"/>
                      <a:pt x="0" y="146"/>
                    </a:cubicBezTo>
                    <a:cubicBezTo>
                      <a:pt x="0" y="149"/>
                      <a:pt x="3" y="152"/>
                      <a:pt x="6"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5" y="23"/>
                      <a:pt x="125" y="19"/>
                    </a:cubicBezTo>
                    <a:cubicBezTo>
                      <a:pt x="125" y="15"/>
                      <a:pt x="128" y="12"/>
                      <a:pt x="132" y="12"/>
                    </a:cubicBezTo>
                    <a:close/>
                    <a:moveTo>
                      <a:pt x="111" y="12"/>
                    </a:moveTo>
                    <a:cubicBezTo>
                      <a:pt x="115" y="12"/>
                      <a:pt x="118" y="15"/>
                      <a:pt x="118" y="19"/>
                    </a:cubicBezTo>
                    <a:cubicBezTo>
                      <a:pt x="118" y="23"/>
                      <a:pt x="115" y="26"/>
                      <a:pt x="111" y="26"/>
                    </a:cubicBezTo>
                    <a:cubicBezTo>
                      <a:pt x="107" y="26"/>
                      <a:pt x="103" y="23"/>
                      <a:pt x="103" y="19"/>
                    </a:cubicBezTo>
                    <a:cubicBezTo>
                      <a:pt x="103" y="15"/>
                      <a:pt x="107" y="12"/>
                      <a:pt x="111"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solidFill>
                    <a:srgbClr val="000000"/>
                  </a:solidFill>
                </a:endParaRPr>
              </a:p>
            </p:txBody>
          </p:sp>
          <p:sp>
            <p:nvSpPr>
              <p:cNvPr id="61" name="Freeform 825"/>
              <p:cNvSpPr>
                <a:spLocks/>
              </p:cNvSpPr>
              <p:nvPr/>
            </p:nvSpPr>
            <p:spPr bwMode="auto">
              <a:xfrm>
                <a:off x="6287381" y="4404262"/>
                <a:ext cx="40119" cy="33613"/>
              </a:xfrm>
              <a:custGeom>
                <a:avLst/>
                <a:gdLst>
                  <a:gd name="T0" fmla="*/ 16 w 16"/>
                  <a:gd name="T1" fmla="*/ 11 h 13"/>
                  <a:gd name="T2" fmla="*/ 13 w 16"/>
                  <a:gd name="T3" fmla="*/ 13 h 13"/>
                  <a:gd name="T4" fmla="*/ 2 w 16"/>
                  <a:gd name="T5" fmla="*/ 13 h 13"/>
                  <a:gd name="T6" fmla="*/ 0 w 16"/>
                  <a:gd name="T7" fmla="*/ 11 h 13"/>
                  <a:gd name="T8" fmla="*/ 0 w 16"/>
                  <a:gd name="T9" fmla="*/ 2 h 13"/>
                  <a:gd name="T10" fmla="*/ 2 w 16"/>
                  <a:gd name="T11" fmla="*/ 0 h 13"/>
                  <a:gd name="T12" fmla="*/ 13 w 16"/>
                  <a:gd name="T13" fmla="*/ 0 h 13"/>
                  <a:gd name="T14" fmla="*/ 16 w 16"/>
                  <a:gd name="T15" fmla="*/ 2 h 13"/>
                  <a:gd name="T16" fmla="*/ 16 w 16"/>
                  <a:gd name="T17" fmla="*/ 1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3">
                    <a:moveTo>
                      <a:pt x="16" y="11"/>
                    </a:moveTo>
                    <a:cubicBezTo>
                      <a:pt x="16" y="12"/>
                      <a:pt x="15" y="13"/>
                      <a:pt x="13" y="13"/>
                    </a:cubicBezTo>
                    <a:cubicBezTo>
                      <a:pt x="2" y="13"/>
                      <a:pt x="2" y="13"/>
                      <a:pt x="2" y="13"/>
                    </a:cubicBezTo>
                    <a:cubicBezTo>
                      <a:pt x="1" y="13"/>
                      <a:pt x="0" y="12"/>
                      <a:pt x="0" y="11"/>
                    </a:cubicBezTo>
                    <a:cubicBezTo>
                      <a:pt x="0" y="2"/>
                      <a:pt x="0" y="2"/>
                      <a:pt x="0" y="2"/>
                    </a:cubicBezTo>
                    <a:cubicBezTo>
                      <a:pt x="0" y="1"/>
                      <a:pt x="1" y="0"/>
                      <a:pt x="2" y="0"/>
                    </a:cubicBezTo>
                    <a:cubicBezTo>
                      <a:pt x="13" y="0"/>
                      <a:pt x="13" y="0"/>
                      <a:pt x="13" y="0"/>
                    </a:cubicBezTo>
                    <a:cubicBezTo>
                      <a:pt x="15" y="0"/>
                      <a:pt x="16" y="1"/>
                      <a:pt x="16" y="2"/>
                    </a:cubicBezTo>
                    <a:lnTo>
                      <a:pt x="16"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solidFill>
                    <a:srgbClr val="000000"/>
                  </a:solidFill>
                </a:endParaRPr>
              </a:p>
            </p:txBody>
          </p:sp>
          <p:sp>
            <p:nvSpPr>
              <p:cNvPr id="62" name="Freeform 826"/>
              <p:cNvSpPr>
                <a:spLocks/>
              </p:cNvSpPr>
              <p:nvPr/>
            </p:nvSpPr>
            <p:spPr bwMode="auto">
              <a:xfrm>
                <a:off x="6222324" y="4435706"/>
                <a:ext cx="46625" cy="48793"/>
              </a:xfrm>
              <a:custGeom>
                <a:avLst/>
                <a:gdLst>
                  <a:gd name="T0" fmla="*/ 17 w 18"/>
                  <a:gd name="T1" fmla="*/ 4 h 19"/>
                  <a:gd name="T2" fmla="*/ 18 w 18"/>
                  <a:gd name="T3" fmla="*/ 8 h 19"/>
                  <a:gd name="T4" fmla="*/ 12 w 18"/>
                  <a:gd name="T5" fmla="*/ 17 h 19"/>
                  <a:gd name="T6" fmla="*/ 9 w 18"/>
                  <a:gd name="T7" fmla="*/ 18 h 19"/>
                  <a:gd name="T8" fmla="*/ 1 w 18"/>
                  <a:gd name="T9" fmla="*/ 14 h 19"/>
                  <a:gd name="T10" fmla="*/ 0 w 18"/>
                  <a:gd name="T11" fmla="*/ 11 h 19"/>
                  <a:gd name="T12" fmla="*/ 6 w 18"/>
                  <a:gd name="T13" fmla="*/ 1 h 19"/>
                  <a:gd name="T14" fmla="*/ 9 w 18"/>
                  <a:gd name="T15" fmla="*/ 0 h 19"/>
                  <a:gd name="T16" fmla="*/ 17 w 18"/>
                  <a:gd name="T17" fmla="*/ 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9">
                    <a:moveTo>
                      <a:pt x="17" y="4"/>
                    </a:moveTo>
                    <a:cubicBezTo>
                      <a:pt x="18" y="5"/>
                      <a:pt x="18" y="7"/>
                      <a:pt x="18" y="8"/>
                    </a:cubicBezTo>
                    <a:cubicBezTo>
                      <a:pt x="12" y="17"/>
                      <a:pt x="12" y="17"/>
                      <a:pt x="12" y="17"/>
                    </a:cubicBezTo>
                    <a:cubicBezTo>
                      <a:pt x="11" y="19"/>
                      <a:pt x="10" y="19"/>
                      <a:pt x="9" y="18"/>
                    </a:cubicBezTo>
                    <a:cubicBezTo>
                      <a:pt x="1" y="14"/>
                      <a:pt x="1" y="14"/>
                      <a:pt x="1" y="14"/>
                    </a:cubicBezTo>
                    <a:cubicBezTo>
                      <a:pt x="0" y="14"/>
                      <a:pt x="0" y="12"/>
                      <a:pt x="0" y="11"/>
                    </a:cubicBezTo>
                    <a:cubicBezTo>
                      <a:pt x="6" y="1"/>
                      <a:pt x="6" y="1"/>
                      <a:pt x="6" y="1"/>
                    </a:cubicBezTo>
                    <a:cubicBezTo>
                      <a:pt x="7" y="0"/>
                      <a:pt x="8" y="0"/>
                      <a:pt x="9" y="0"/>
                    </a:cubicBezTo>
                    <a:lnTo>
                      <a:pt x="17"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solidFill>
                    <a:srgbClr val="000000"/>
                  </a:solidFill>
                </a:endParaRPr>
              </a:p>
            </p:txBody>
          </p:sp>
          <p:sp>
            <p:nvSpPr>
              <p:cNvPr id="63" name="Freeform 827"/>
              <p:cNvSpPr>
                <a:spLocks/>
              </p:cNvSpPr>
              <p:nvPr/>
            </p:nvSpPr>
            <p:spPr bwMode="auto">
              <a:xfrm>
                <a:off x="6225577" y="4505100"/>
                <a:ext cx="45540" cy="50962"/>
              </a:xfrm>
              <a:custGeom>
                <a:avLst/>
                <a:gdLst>
                  <a:gd name="T0" fmla="*/ 9 w 18"/>
                  <a:gd name="T1" fmla="*/ 1 h 20"/>
                  <a:gd name="T2" fmla="*/ 12 w 18"/>
                  <a:gd name="T3" fmla="*/ 2 h 20"/>
                  <a:gd name="T4" fmla="*/ 18 w 18"/>
                  <a:gd name="T5" fmla="*/ 12 h 20"/>
                  <a:gd name="T6" fmla="*/ 17 w 18"/>
                  <a:gd name="T7" fmla="*/ 15 h 20"/>
                  <a:gd name="T8" fmla="*/ 9 w 18"/>
                  <a:gd name="T9" fmla="*/ 19 h 20"/>
                  <a:gd name="T10" fmla="*/ 6 w 18"/>
                  <a:gd name="T11" fmla="*/ 18 h 20"/>
                  <a:gd name="T12" fmla="*/ 0 w 18"/>
                  <a:gd name="T13" fmla="*/ 9 h 20"/>
                  <a:gd name="T14" fmla="*/ 1 w 18"/>
                  <a:gd name="T15" fmla="*/ 5 h 20"/>
                  <a:gd name="T16" fmla="*/ 9 w 18"/>
                  <a:gd name="T17"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20">
                    <a:moveTo>
                      <a:pt x="9" y="1"/>
                    </a:moveTo>
                    <a:cubicBezTo>
                      <a:pt x="10" y="0"/>
                      <a:pt x="11" y="1"/>
                      <a:pt x="12" y="2"/>
                    </a:cubicBezTo>
                    <a:cubicBezTo>
                      <a:pt x="18" y="12"/>
                      <a:pt x="18" y="12"/>
                      <a:pt x="18" y="12"/>
                    </a:cubicBezTo>
                    <a:cubicBezTo>
                      <a:pt x="18" y="13"/>
                      <a:pt x="18" y="14"/>
                      <a:pt x="17" y="15"/>
                    </a:cubicBezTo>
                    <a:cubicBezTo>
                      <a:pt x="9" y="19"/>
                      <a:pt x="9" y="19"/>
                      <a:pt x="9" y="19"/>
                    </a:cubicBezTo>
                    <a:cubicBezTo>
                      <a:pt x="8" y="20"/>
                      <a:pt x="7" y="20"/>
                      <a:pt x="6" y="18"/>
                    </a:cubicBezTo>
                    <a:cubicBezTo>
                      <a:pt x="0" y="9"/>
                      <a:pt x="0" y="9"/>
                      <a:pt x="0" y="9"/>
                    </a:cubicBezTo>
                    <a:cubicBezTo>
                      <a:pt x="0" y="8"/>
                      <a:pt x="0" y="6"/>
                      <a:pt x="1" y="5"/>
                    </a:cubicBezTo>
                    <a:lnTo>
                      <a:pt x="9"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solidFill>
                    <a:srgbClr val="000000"/>
                  </a:solidFill>
                </a:endParaRPr>
              </a:p>
            </p:txBody>
          </p:sp>
          <p:sp>
            <p:nvSpPr>
              <p:cNvPr id="64" name="Freeform 828"/>
              <p:cNvSpPr>
                <a:spLocks/>
              </p:cNvSpPr>
              <p:nvPr/>
            </p:nvSpPr>
            <p:spPr bwMode="auto">
              <a:xfrm>
                <a:off x="6291718" y="4548471"/>
                <a:ext cx="41203" cy="33613"/>
              </a:xfrm>
              <a:custGeom>
                <a:avLst/>
                <a:gdLst>
                  <a:gd name="T0" fmla="*/ 0 w 16"/>
                  <a:gd name="T1" fmla="*/ 2 h 13"/>
                  <a:gd name="T2" fmla="*/ 2 w 16"/>
                  <a:gd name="T3" fmla="*/ 0 h 13"/>
                  <a:gd name="T4" fmla="*/ 13 w 16"/>
                  <a:gd name="T5" fmla="*/ 0 h 13"/>
                  <a:gd name="T6" fmla="*/ 16 w 16"/>
                  <a:gd name="T7" fmla="*/ 2 h 13"/>
                  <a:gd name="T8" fmla="*/ 16 w 16"/>
                  <a:gd name="T9" fmla="*/ 10 h 13"/>
                  <a:gd name="T10" fmla="*/ 13 w 16"/>
                  <a:gd name="T11" fmla="*/ 13 h 13"/>
                  <a:gd name="T12" fmla="*/ 2 w 16"/>
                  <a:gd name="T13" fmla="*/ 13 h 13"/>
                  <a:gd name="T14" fmla="*/ 0 w 16"/>
                  <a:gd name="T15" fmla="*/ 10 h 13"/>
                  <a:gd name="T16" fmla="*/ 0 w 16"/>
                  <a:gd name="T17"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3">
                    <a:moveTo>
                      <a:pt x="0" y="2"/>
                    </a:moveTo>
                    <a:cubicBezTo>
                      <a:pt x="0" y="1"/>
                      <a:pt x="1" y="0"/>
                      <a:pt x="2" y="0"/>
                    </a:cubicBezTo>
                    <a:cubicBezTo>
                      <a:pt x="13" y="0"/>
                      <a:pt x="13" y="0"/>
                      <a:pt x="13" y="0"/>
                    </a:cubicBezTo>
                    <a:cubicBezTo>
                      <a:pt x="15" y="0"/>
                      <a:pt x="16" y="1"/>
                      <a:pt x="16" y="2"/>
                    </a:cubicBezTo>
                    <a:cubicBezTo>
                      <a:pt x="16" y="10"/>
                      <a:pt x="16" y="10"/>
                      <a:pt x="16" y="10"/>
                    </a:cubicBezTo>
                    <a:cubicBezTo>
                      <a:pt x="16" y="12"/>
                      <a:pt x="15" y="13"/>
                      <a:pt x="13" y="13"/>
                    </a:cubicBezTo>
                    <a:cubicBezTo>
                      <a:pt x="2" y="13"/>
                      <a:pt x="2" y="13"/>
                      <a:pt x="2" y="13"/>
                    </a:cubicBezTo>
                    <a:cubicBezTo>
                      <a:pt x="1" y="13"/>
                      <a:pt x="0" y="12"/>
                      <a:pt x="0" y="10"/>
                    </a:cubicBez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solidFill>
                    <a:srgbClr val="000000"/>
                  </a:solidFill>
                </a:endParaRPr>
              </a:p>
            </p:txBody>
          </p:sp>
          <p:sp>
            <p:nvSpPr>
              <p:cNvPr id="65" name="Freeform 829"/>
              <p:cNvSpPr>
                <a:spLocks/>
              </p:cNvSpPr>
              <p:nvPr/>
            </p:nvSpPr>
            <p:spPr bwMode="auto">
              <a:xfrm>
                <a:off x="6348101" y="4501847"/>
                <a:ext cx="48793" cy="48793"/>
              </a:xfrm>
              <a:custGeom>
                <a:avLst/>
                <a:gdLst>
                  <a:gd name="T0" fmla="*/ 2 w 19"/>
                  <a:gd name="T1" fmla="*/ 14 h 19"/>
                  <a:gd name="T2" fmla="*/ 1 w 19"/>
                  <a:gd name="T3" fmla="*/ 11 h 19"/>
                  <a:gd name="T4" fmla="*/ 6 w 19"/>
                  <a:gd name="T5" fmla="*/ 1 h 19"/>
                  <a:gd name="T6" fmla="*/ 10 w 19"/>
                  <a:gd name="T7" fmla="*/ 0 h 19"/>
                  <a:gd name="T8" fmla="*/ 17 w 19"/>
                  <a:gd name="T9" fmla="*/ 5 h 19"/>
                  <a:gd name="T10" fmla="*/ 18 w 19"/>
                  <a:gd name="T11" fmla="*/ 8 h 19"/>
                  <a:gd name="T12" fmla="*/ 12 w 19"/>
                  <a:gd name="T13" fmla="*/ 18 h 19"/>
                  <a:gd name="T14" fmla="*/ 9 w 19"/>
                  <a:gd name="T15" fmla="*/ 19 h 19"/>
                  <a:gd name="T16" fmla="*/ 2 w 19"/>
                  <a:gd name="T17" fmla="*/ 1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2" y="14"/>
                    </a:moveTo>
                    <a:cubicBezTo>
                      <a:pt x="1" y="14"/>
                      <a:pt x="0" y="12"/>
                      <a:pt x="1" y="11"/>
                    </a:cubicBezTo>
                    <a:cubicBezTo>
                      <a:pt x="6" y="1"/>
                      <a:pt x="6" y="1"/>
                      <a:pt x="6" y="1"/>
                    </a:cubicBezTo>
                    <a:cubicBezTo>
                      <a:pt x="7" y="0"/>
                      <a:pt x="9" y="0"/>
                      <a:pt x="10" y="0"/>
                    </a:cubicBezTo>
                    <a:cubicBezTo>
                      <a:pt x="17" y="5"/>
                      <a:pt x="17" y="5"/>
                      <a:pt x="17" y="5"/>
                    </a:cubicBezTo>
                    <a:cubicBezTo>
                      <a:pt x="18" y="5"/>
                      <a:pt x="19" y="7"/>
                      <a:pt x="18" y="8"/>
                    </a:cubicBezTo>
                    <a:cubicBezTo>
                      <a:pt x="12" y="18"/>
                      <a:pt x="12" y="18"/>
                      <a:pt x="12" y="18"/>
                    </a:cubicBezTo>
                    <a:cubicBezTo>
                      <a:pt x="12" y="19"/>
                      <a:pt x="10" y="19"/>
                      <a:pt x="9" y="19"/>
                    </a:cubicBezTo>
                    <a:lnTo>
                      <a:pt x="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solidFill>
                    <a:srgbClr val="000000"/>
                  </a:solidFill>
                </a:endParaRPr>
              </a:p>
            </p:txBody>
          </p:sp>
          <p:sp>
            <p:nvSpPr>
              <p:cNvPr id="66" name="Freeform 830"/>
              <p:cNvSpPr>
                <a:spLocks/>
              </p:cNvSpPr>
              <p:nvPr/>
            </p:nvSpPr>
            <p:spPr bwMode="auto">
              <a:xfrm>
                <a:off x="6345932" y="4430285"/>
                <a:ext cx="48793" cy="48793"/>
              </a:xfrm>
              <a:custGeom>
                <a:avLst/>
                <a:gdLst>
                  <a:gd name="T0" fmla="*/ 10 w 19"/>
                  <a:gd name="T1" fmla="*/ 19 h 19"/>
                  <a:gd name="T2" fmla="*/ 6 w 19"/>
                  <a:gd name="T3" fmla="*/ 18 h 19"/>
                  <a:gd name="T4" fmla="*/ 1 w 19"/>
                  <a:gd name="T5" fmla="*/ 8 h 19"/>
                  <a:gd name="T6" fmla="*/ 2 w 19"/>
                  <a:gd name="T7" fmla="*/ 5 h 19"/>
                  <a:gd name="T8" fmla="*/ 9 w 19"/>
                  <a:gd name="T9" fmla="*/ 1 h 19"/>
                  <a:gd name="T10" fmla="*/ 12 w 19"/>
                  <a:gd name="T11" fmla="*/ 2 h 19"/>
                  <a:gd name="T12" fmla="*/ 18 w 19"/>
                  <a:gd name="T13" fmla="*/ 11 h 19"/>
                  <a:gd name="T14" fmla="*/ 17 w 19"/>
                  <a:gd name="T15" fmla="*/ 14 h 19"/>
                  <a:gd name="T16" fmla="*/ 10 w 19"/>
                  <a:gd name="T1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10" y="19"/>
                    </a:moveTo>
                    <a:cubicBezTo>
                      <a:pt x="9" y="19"/>
                      <a:pt x="7" y="19"/>
                      <a:pt x="6" y="18"/>
                    </a:cubicBezTo>
                    <a:cubicBezTo>
                      <a:pt x="1" y="8"/>
                      <a:pt x="1" y="8"/>
                      <a:pt x="1" y="8"/>
                    </a:cubicBezTo>
                    <a:cubicBezTo>
                      <a:pt x="0" y="7"/>
                      <a:pt x="0" y="5"/>
                      <a:pt x="2" y="5"/>
                    </a:cubicBezTo>
                    <a:cubicBezTo>
                      <a:pt x="9" y="1"/>
                      <a:pt x="9" y="1"/>
                      <a:pt x="9" y="1"/>
                    </a:cubicBezTo>
                    <a:cubicBezTo>
                      <a:pt x="10" y="0"/>
                      <a:pt x="12" y="0"/>
                      <a:pt x="12" y="2"/>
                    </a:cubicBezTo>
                    <a:cubicBezTo>
                      <a:pt x="18" y="11"/>
                      <a:pt x="18" y="11"/>
                      <a:pt x="18" y="11"/>
                    </a:cubicBezTo>
                    <a:cubicBezTo>
                      <a:pt x="19" y="12"/>
                      <a:pt x="18" y="14"/>
                      <a:pt x="17" y="14"/>
                    </a:cubicBezTo>
                    <a:lnTo>
                      <a:pt x="10"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solidFill>
                    <a:srgbClr val="000000"/>
                  </a:solidFill>
                </a:endParaRPr>
              </a:p>
            </p:txBody>
          </p:sp>
          <p:sp>
            <p:nvSpPr>
              <p:cNvPr id="67" name="Freeform 831"/>
              <p:cNvSpPr>
                <a:spLocks noEditPoints="1"/>
              </p:cNvSpPr>
              <p:nvPr/>
            </p:nvSpPr>
            <p:spPr bwMode="auto">
              <a:xfrm>
                <a:off x="6246178" y="4428116"/>
                <a:ext cx="127945" cy="127945"/>
              </a:xfrm>
              <a:custGeom>
                <a:avLst/>
                <a:gdLst>
                  <a:gd name="T0" fmla="*/ 25 w 50"/>
                  <a:gd name="T1" fmla="*/ 0 h 50"/>
                  <a:gd name="T2" fmla="*/ 0 w 50"/>
                  <a:gd name="T3" fmla="*/ 25 h 50"/>
                  <a:gd name="T4" fmla="*/ 25 w 50"/>
                  <a:gd name="T5" fmla="*/ 50 h 50"/>
                  <a:gd name="T6" fmla="*/ 50 w 50"/>
                  <a:gd name="T7" fmla="*/ 25 h 50"/>
                  <a:gd name="T8" fmla="*/ 25 w 50"/>
                  <a:gd name="T9" fmla="*/ 0 h 50"/>
                  <a:gd name="T10" fmla="*/ 25 w 50"/>
                  <a:gd name="T11" fmla="*/ 37 h 50"/>
                  <a:gd name="T12" fmla="*/ 13 w 50"/>
                  <a:gd name="T13" fmla="*/ 25 h 50"/>
                  <a:gd name="T14" fmla="*/ 25 w 50"/>
                  <a:gd name="T15" fmla="*/ 13 h 50"/>
                  <a:gd name="T16" fmla="*/ 37 w 50"/>
                  <a:gd name="T17" fmla="*/ 25 h 50"/>
                  <a:gd name="T18" fmla="*/ 25 w 50"/>
                  <a:gd name="T19" fmla="*/ 3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50">
                    <a:moveTo>
                      <a:pt x="25" y="0"/>
                    </a:moveTo>
                    <a:cubicBezTo>
                      <a:pt x="11" y="0"/>
                      <a:pt x="0" y="12"/>
                      <a:pt x="0" y="25"/>
                    </a:cubicBezTo>
                    <a:cubicBezTo>
                      <a:pt x="0" y="39"/>
                      <a:pt x="11" y="50"/>
                      <a:pt x="25" y="50"/>
                    </a:cubicBezTo>
                    <a:cubicBezTo>
                      <a:pt x="39" y="50"/>
                      <a:pt x="50" y="39"/>
                      <a:pt x="50" y="25"/>
                    </a:cubicBezTo>
                    <a:cubicBezTo>
                      <a:pt x="50" y="12"/>
                      <a:pt x="39" y="0"/>
                      <a:pt x="25" y="0"/>
                    </a:cubicBezTo>
                    <a:close/>
                    <a:moveTo>
                      <a:pt x="25" y="37"/>
                    </a:moveTo>
                    <a:cubicBezTo>
                      <a:pt x="18" y="37"/>
                      <a:pt x="13" y="32"/>
                      <a:pt x="13" y="25"/>
                    </a:cubicBezTo>
                    <a:cubicBezTo>
                      <a:pt x="13" y="19"/>
                      <a:pt x="18" y="13"/>
                      <a:pt x="25" y="13"/>
                    </a:cubicBezTo>
                    <a:cubicBezTo>
                      <a:pt x="31" y="13"/>
                      <a:pt x="37" y="19"/>
                      <a:pt x="37" y="25"/>
                    </a:cubicBezTo>
                    <a:cubicBezTo>
                      <a:pt x="37" y="32"/>
                      <a:pt x="31" y="37"/>
                      <a:pt x="25"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solidFill>
                    <a:srgbClr val="000000"/>
                  </a:solidFill>
                </a:endParaRPr>
              </a:p>
            </p:txBody>
          </p:sp>
          <p:sp>
            <p:nvSpPr>
              <p:cNvPr id="68" name="Freeform 832"/>
              <p:cNvSpPr>
                <a:spLocks/>
              </p:cNvSpPr>
              <p:nvPr/>
            </p:nvSpPr>
            <p:spPr bwMode="auto">
              <a:xfrm>
                <a:off x="6058597" y="4412936"/>
                <a:ext cx="161559" cy="201677"/>
              </a:xfrm>
              <a:custGeom>
                <a:avLst/>
                <a:gdLst>
                  <a:gd name="T0" fmla="*/ 27 w 63"/>
                  <a:gd name="T1" fmla="*/ 78 h 79"/>
                  <a:gd name="T2" fmla="*/ 28 w 63"/>
                  <a:gd name="T3" fmla="*/ 78 h 79"/>
                  <a:gd name="T4" fmla="*/ 29 w 63"/>
                  <a:gd name="T5" fmla="*/ 78 h 79"/>
                  <a:gd name="T6" fmla="*/ 30 w 63"/>
                  <a:gd name="T7" fmla="*/ 78 h 79"/>
                  <a:gd name="T8" fmla="*/ 30 w 63"/>
                  <a:gd name="T9" fmla="*/ 79 h 79"/>
                  <a:gd name="T10" fmla="*/ 31 w 63"/>
                  <a:gd name="T11" fmla="*/ 79 h 79"/>
                  <a:gd name="T12" fmla="*/ 31 w 63"/>
                  <a:gd name="T13" fmla="*/ 79 h 79"/>
                  <a:gd name="T14" fmla="*/ 31 w 63"/>
                  <a:gd name="T15" fmla="*/ 79 h 79"/>
                  <a:gd name="T16" fmla="*/ 33 w 63"/>
                  <a:gd name="T17" fmla="*/ 79 h 79"/>
                  <a:gd name="T18" fmla="*/ 33 w 63"/>
                  <a:gd name="T19" fmla="*/ 78 h 79"/>
                  <a:gd name="T20" fmla="*/ 34 w 63"/>
                  <a:gd name="T21" fmla="*/ 78 h 79"/>
                  <a:gd name="T22" fmla="*/ 35 w 63"/>
                  <a:gd name="T23" fmla="*/ 78 h 79"/>
                  <a:gd name="T24" fmla="*/ 35 w 63"/>
                  <a:gd name="T25" fmla="*/ 78 h 79"/>
                  <a:gd name="T26" fmla="*/ 36 w 63"/>
                  <a:gd name="T27" fmla="*/ 77 h 79"/>
                  <a:gd name="T28" fmla="*/ 36 w 63"/>
                  <a:gd name="T29" fmla="*/ 77 h 79"/>
                  <a:gd name="T30" fmla="*/ 59 w 63"/>
                  <a:gd name="T31" fmla="*/ 60 h 79"/>
                  <a:gd name="T32" fmla="*/ 61 w 63"/>
                  <a:gd name="T33" fmla="*/ 50 h 79"/>
                  <a:gd name="T34" fmla="*/ 50 w 63"/>
                  <a:gd name="T35" fmla="*/ 48 h 79"/>
                  <a:gd name="T36" fmla="*/ 39 w 63"/>
                  <a:gd name="T37" fmla="*/ 56 h 79"/>
                  <a:gd name="T38" fmla="*/ 39 w 63"/>
                  <a:gd name="T39" fmla="*/ 7 h 79"/>
                  <a:gd name="T40" fmla="*/ 31 w 63"/>
                  <a:gd name="T41" fmla="*/ 0 h 79"/>
                  <a:gd name="T42" fmla="*/ 24 w 63"/>
                  <a:gd name="T43" fmla="*/ 7 h 79"/>
                  <a:gd name="T44" fmla="*/ 24 w 63"/>
                  <a:gd name="T45" fmla="*/ 56 h 79"/>
                  <a:gd name="T46" fmla="*/ 13 w 63"/>
                  <a:gd name="T47" fmla="*/ 48 h 79"/>
                  <a:gd name="T48" fmla="*/ 2 w 63"/>
                  <a:gd name="T49" fmla="*/ 50 h 79"/>
                  <a:gd name="T50" fmla="*/ 0 w 63"/>
                  <a:gd name="T51" fmla="*/ 54 h 79"/>
                  <a:gd name="T52" fmla="*/ 4 w 63"/>
                  <a:gd name="T53" fmla="*/ 60 h 79"/>
                  <a:gd name="T54" fmla="*/ 27 w 63"/>
                  <a:gd name="T55" fmla="*/ 77 h 79"/>
                  <a:gd name="T56" fmla="*/ 27 w 63"/>
                  <a:gd name="T57" fmla="*/ 77 h 79"/>
                  <a:gd name="T58" fmla="*/ 27 w 63"/>
                  <a:gd name="T59" fmla="*/ 7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3" h="79">
                    <a:moveTo>
                      <a:pt x="27" y="78"/>
                    </a:moveTo>
                    <a:cubicBezTo>
                      <a:pt x="28" y="78"/>
                      <a:pt x="28" y="78"/>
                      <a:pt x="28" y="78"/>
                    </a:cubicBezTo>
                    <a:cubicBezTo>
                      <a:pt x="28" y="78"/>
                      <a:pt x="29" y="78"/>
                      <a:pt x="29" y="78"/>
                    </a:cubicBezTo>
                    <a:cubicBezTo>
                      <a:pt x="29" y="78"/>
                      <a:pt x="29" y="78"/>
                      <a:pt x="30" y="78"/>
                    </a:cubicBezTo>
                    <a:cubicBezTo>
                      <a:pt x="30" y="79"/>
                      <a:pt x="30" y="79"/>
                      <a:pt x="30" y="79"/>
                    </a:cubicBezTo>
                    <a:cubicBezTo>
                      <a:pt x="30" y="79"/>
                      <a:pt x="31" y="79"/>
                      <a:pt x="31" y="79"/>
                    </a:cubicBezTo>
                    <a:cubicBezTo>
                      <a:pt x="31" y="79"/>
                      <a:pt x="31" y="79"/>
                      <a:pt x="31" y="79"/>
                    </a:cubicBezTo>
                    <a:cubicBezTo>
                      <a:pt x="31" y="79"/>
                      <a:pt x="31" y="79"/>
                      <a:pt x="31" y="79"/>
                    </a:cubicBezTo>
                    <a:cubicBezTo>
                      <a:pt x="32" y="79"/>
                      <a:pt x="32" y="79"/>
                      <a:pt x="33" y="79"/>
                    </a:cubicBezTo>
                    <a:cubicBezTo>
                      <a:pt x="33" y="79"/>
                      <a:pt x="33" y="79"/>
                      <a:pt x="33" y="78"/>
                    </a:cubicBezTo>
                    <a:cubicBezTo>
                      <a:pt x="34" y="78"/>
                      <a:pt x="34" y="78"/>
                      <a:pt x="34" y="78"/>
                    </a:cubicBezTo>
                    <a:cubicBezTo>
                      <a:pt x="34" y="78"/>
                      <a:pt x="34" y="78"/>
                      <a:pt x="35" y="78"/>
                    </a:cubicBezTo>
                    <a:cubicBezTo>
                      <a:pt x="35" y="78"/>
                      <a:pt x="35" y="78"/>
                      <a:pt x="35" y="78"/>
                    </a:cubicBezTo>
                    <a:cubicBezTo>
                      <a:pt x="36" y="78"/>
                      <a:pt x="36" y="77"/>
                      <a:pt x="36" y="77"/>
                    </a:cubicBezTo>
                    <a:cubicBezTo>
                      <a:pt x="36" y="77"/>
                      <a:pt x="36" y="77"/>
                      <a:pt x="36" y="77"/>
                    </a:cubicBezTo>
                    <a:cubicBezTo>
                      <a:pt x="59" y="60"/>
                      <a:pt x="59" y="60"/>
                      <a:pt x="59" y="60"/>
                    </a:cubicBezTo>
                    <a:cubicBezTo>
                      <a:pt x="63" y="58"/>
                      <a:pt x="63" y="53"/>
                      <a:pt x="61" y="50"/>
                    </a:cubicBezTo>
                    <a:cubicBezTo>
                      <a:pt x="59" y="46"/>
                      <a:pt x="54" y="45"/>
                      <a:pt x="50" y="48"/>
                    </a:cubicBezTo>
                    <a:cubicBezTo>
                      <a:pt x="39" y="56"/>
                      <a:pt x="39" y="56"/>
                      <a:pt x="39" y="56"/>
                    </a:cubicBezTo>
                    <a:cubicBezTo>
                      <a:pt x="39" y="7"/>
                      <a:pt x="39" y="7"/>
                      <a:pt x="39" y="7"/>
                    </a:cubicBezTo>
                    <a:cubicBezTo>
                      <a:pt x="39" y="3"/>
                      <a:pt x="36" y="0"/>
                      <a:pt x="31" y="0"/>
                    </a:cubicBezTo>
                    <a:cubicBezTo>
                      <a:pt x="27" y="0"/>
                      <a:pt x="24" y="3"/>
                      <a:pt x="24" y="7"/>
                    </a:cubicBezTo>
                    <a:cubicBezTo>
                      <a:pt x="24" y="56"/>
                      <a:pt x="24" y="56"/>
                      <a:pt x="24" y="56"/>
                    </a:cubicBezTo>
                    <a:cubicBezTo>
                      <a:pt x="13" y="48"/>
                      <a:pt x="13" y="48"/>
                      <a:pt x="13" y="48"/>
                    </a:cubicBezTo>
                    <a:cubicBezTo>
                      <a:pt x="9" y="45"/>
                      <a:pt x="4" y="46"/>
                      <a:pt x="2" y="50"/>
                    </a:cubicBezTo>
                    <a:cubicBezTo>
                      <a:pt x="1" y="51"/>
                      <a:pt x="0" y="53"/>
                      <a:pt x="0" y="54"/>
                    </a:cubicBezTo>
                    <a:cubicBezTo>
                      <a:pt x="0" y="56"/>
                      <a:pt x="1" y="59"/>
                      <a:pt x="4" y="60"/>
                    </a:cubicBezTo>
                    <a:cubicBezTo>
                      <a:pt x="27" y="77"/>
                      <a:pt x="27" y="77"/>
                      <a:pt x="27" y="77"/>
                    </a:cubicBezTo>
                    <a:cubicBezTo>
                      <a:pt x="27" y="77"/>
                      <a:pt x="27" y="77"/>
                      <a:pt x="27" y="77"/>
                    </a:cubicBezTo>
                    <a:cubicBezTo>
                      <a:pt x="27" y="77"/>
                      <a:pt x="27" y="78"/>
                      <a:pt x="27" y="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solidFill>
                    <a:srgbClr val="000000"/>
                  </a:solidFill>
                </a:endParaRPr>
              </a:p>
            </p:txBody>
          </p:sp>
        </p:grpSp>
      </p:grpSp>
      <p:grpSp>
        <p:nvGrpSpPr>
          <p:cNvPr id="70" name="组合 78"/>
          <p:cNvGrpSpPr/>
          <p:nvPr/>
        </p:nvGrpSpPr>
        <p:grpSpPr>
          <a:xfrm>
            <a:off x="6508224" y="2414827"/>
            <a:ext cx="1804768" cy="810918"/>
            <a:chOff x="8824460" y="1140028"/>
            <a:chExt cx="2406357" cy="1080891"/>
          </a:xfrm>
        </p:grpSpPr>
        <p:sp>
          <p:nvSpPr>
            <p:cNvPr id="80" name="文本框 79"/>
            <p:cNvSpPr txBox="1"/>
            <p:nvPr/>
          </p:nvSpPr>
          <p:spPr bwMode="auto">
            <a:xfrm flipH="1">
              <a:off x="8824460" y="1488637"/>
              <a:ext cx="2406357" cy="732282"/>
            </a:xfrm>
            <a:prstGeom prst="rect">
              <a:avLst/>
            </a:prstGeom>
            <a:noFill/>
          </p:spPr>
          <p:txBody>
            <a:bodyPr wrap="square">
              <a:spAutoFit/>
            </a:bodyPr>
            <a:lstStyle/>
            <a:p>
              <a:pPr>
                <a:lnSpc>
                  <a:spcPct val="110000"/>
                </a:lnSpc>
                <a:defRPr/>
              </a:pPr>
              <a:r>
                <a:rPr lang="zh-CN" altLang="en-US" sz="900" dirty="0">
                  <a:solidFill>
                    <a:srgbClr val="FFFFFF">
                      <a:lumMod val="50000"/>
                    </a:srgbClr>
                  </a:solidFill>
                  <a:latin typeface="微软雅黑" panose="020B0503020204020204" pitchFamily="34" charset="-122"/>
                  <a:ea typeface="微软雅黑" panose="020B0503020204020204" pitchFamily="34" charset="-122"/>
                </a:rPr>
                <a:t>点击输入具体内容点击输入具体内容点击输入具体内容点击输入具体内容</a:t>
              </a:r>
            </a:p>
          </p:txBody>
        </p:sp>
        <p:sp>
          <p:nvSpPr>
            <p:cNvPr id="81" name="文本框 80"/>
            <p:cNvSpPr txBox="1"/>
            <p:nvPr/>
          </p:nvSpPr>
          <p:spPr bwMode="auto">
            <a:xfrm flipH="1">
              <a:off x="8824460" y="1140028"/>
              <a:ext cx="1922797" cy="430754"/>
            </a:xfrm>
            <a:prstGeom prst="rect">
              <a:avLst/>
            </a:prstGeom>
            <a:noFill/>
          </p:spPr>
          <p:txBody>
            <a:bodyPr>
              <a:spAutoFit/>
            </a:bodyPr>
            <a:lstStyle/>
            <a:p>
              <a:pPr>
                <a:defRPr/>
              </a:pPr>
              <a:r>
                <a:rPr lang="zh-CN" altLang="en-US" sz="1500" dirty="0">
                  <a:solidFill>
                    <a:schemeClr val="bg1">
                      <a:lumMod val="50000"/>
                    </a:schemeClr>
                  </a:solidFill>
                  <a:latin typeface="时尚中黑简体" panose="01010104010101010101" pitchFamily="2" charset="-122"/>
                  <a:ea typeface="时尚中黑简体" panose="01010104010101010101" pitchFamily="2" charset="-122"/>
                </a:rPr>
                <a:t>在此添加标题</a:t>
              </a:r>
            </a:p>
          </p:txBody>
        </p:sp>
      </p:grpSp>
      <p:grpSp>
        <p:nvGrpSpPr>
          <p:cNvPr id="71" name="组合 88"/>
          <p:cNvGrpSpPr/>
          <p:nvPr/>
        </p:nvGrpSpPr>
        <p:grpSpPr>
          <a:xfrm>
            <a:off x="831009" y="2390829"/>
            <a:ext cx="1804768" cy="810919"/>
            <a:chOff x="1366097" y="3361761"/>
            <a:chExt cx="2406357" cy="1080893"/>
          </a:xfrm>
        </p:grpSpPr>
        <p:sp>
          <p:nvSpPr>
            <p:cNvPr id="83" name="文本框 82"/>
            <p:cNvSpPr txBox="1"/>
            <p:nvPr/>
          </p:nvSpPr>
          <p:spPr bwMode="auto">
            <a:xfrm flipH="1">
              <a:off x="1366097" y="3710371"/>
              <a:ext cx="2406357" cy="732283"/>
            </a:xfrm>
            <a:prstGeom prst="rect">
              <a:avLst/>
            </a:prstGeom>
            <a:noFill/>
          </p:spPr>
          <p:txBody>
            <a:bodyPr wrap="square">
              <a:spAutoFit/>
            </a:bodyPr>
            <a:lstStyle/>
            <a:p>
              <a:pPr algn="r">
                <a:lnSpc>
                  <a:spcPct val="110000"/>
                </a:lnSpc>
                <a:defRPr/>
              </a:pPr>
              <a:r>
                <a:rPr lang="zh-CN" altLang="en-US" sz="900" dirty="0">
                  <a:solidFill>
                    <a:srgbClr val="FFFFFF">
                      <a:lumMod val="50000"/>
                    </a:srgbClr>
                  </a:solidFill>
                  <a:latin typeface="微软雅黑" panose="020B0503020204020204" pitchFamily="34" charset="-122"/>
                  <a:ea typeface="微软雅黑" panose="020B0503020204020204" pitchFamily="34" charset="-122"/>
                </a:rPr>
                <a:t>点击输入具体内容点击输入具体内容点击输入具体内容点击输入具体内容</a:t>
              </a:r>
            </a:p>
          </p:txBody>
        </p:sp>
        <p:sp>
          <p:nvSpPr>
            <p:cNvPr id="84" name="文本框 83"/>
            <p:cNvSpPr txBox="1"/>
            <p:nvPr/>
          </p:nvSpPr>
          <p:spPr bwMode="auto">
            <a:xfrm flipH="1">
              <a:off x="1849657" y="3361761"/>
              <a:ext cx="1922797" cy="430754"/>
            </a:xfrm>
            <a:prstGeom prst="rect">
              <a:avLst/>
            </a:prstGeom>
            <a:noFill/>
          </p:spPr>
          <p:txBody>
            <a:bodyPr>
              <a:spAutoFit/>
            </a:bodyPr>
            <a:lstStyle/>
            <a:p>
              <a:pPr algn="r">
                <a:defRPr/>
              </a:pPr>
              <a:r>
                <a:rPr lang="zh-CN" altLang="en-US" sz="1500" dirty="0">
                  <a:solidFill>
                    <a:schemeClr val="bg1">
                      <a:lumMod val="50000"/>
                    </a:schemeClr>
                  </a:solidFill>
                  <a:latin typeface="时尚中黑简体" panose="01010104010101010101" pitchFamily="2" charset="-122"/>
                  <a:ea typeface="时尚中黑简体" panose="01010104010101010101" pitchFamily="2" charset="-122"/>
                </a:rPr>
                <a:t>在此添加标题</a:t>
              </a:r>
            </a:p>
          </p:txBody>
        </p:sp>
      </p:grpSp>
      <p:grpSp>
        <p:nvGrpSpPr>
          <p:cNvPr id="72" name="组合 77"/>
          <p:cNvGrpSpPr/>
          <p:nvPr/>
        </p:nvGrpSpPr>
        <p:grpSpPr>
          <a:xfrm>
            <a:off x="5609982" y="974575"/>
            <a:ext cx="1804768" cy="810918"/>
            <a:chOff x="8824460" y="1140028"/>
            <a:chExt cx="2406357" cy="1080891"/>
          </a:xfrm>
        </p:grpSpPr>
        <p:sp>
          <p:nvSpPr>
            <p:cNvPr id="76" name="文本框 75"/>
            <p:cNvSpPr txBox="1"/>
            <p:nvPr/>
          </p:nvSpPr>
          <p:spPr bwMode="auto">
            <a:xfrm flipH="1">
              <a:off x="8824460" y="1488637"/>
              <a:ext cx="2406357" cy="732282"/>
            </a:xfrm>
            <a:prstGeom prst="rect">
              <a:avLst/>
            </a:prstGeom>
            <a:noFill/>
          </p:spPr>
          <p:txBody>
            <a:bodyPr wrap="square">
              <a:spAutoFit/>
            </a:bodyPr>
            <a:lstStyle/>
            <a:p>
              <a:pPr>
                <a:lnSpc>
                  <a:spcPct val="110000"/>
                </a:lnSpc>
                <a:defRPr/>
              </a:pPr>
              <a:r>
                <a:rPr lang="zh-CN" altLang="en-US" sz="900" dirty="0">
                  <a:solidFill>
                    <a:srgbClr val="FFFFFF">
                      <a:lumMod val="50000"/>
                    </a:srgbClr>
                  </a:solidFill>
                  <a:latin typeface="微软雅黑" panose="020B0503020204020204" pitchFamily="34" charset="-122"/>
                  <a:ea typeface="微软雅黑" panose="020B0503020204020204" pitchFamily="34" charset="-122"/>
                </a:rPr>
                <a:t>点击输入具体内容点击输入具体内容点击输入具体内容点击输入具体内容</a:t>
              </a:r>
            </a:p>
          </p:txBody>
        </p:sp>
        <p:sp>
          <p:nvSpPr>
            <p:cNvPr id="77" name="文本框 76"/>
            <p:cNvSpPr txBox="1"/>
            <p:nvPr/>
          </p:nvSpPr>
          <p:spPr bwMode="auto">
            <a:xfrm flipH="1">
              <a:off x="8824460" y="1140028"/>
              <a:ext cx="1922797" cy="430754"/>
            </a:xfrm>
            <a:prstGeom prst="rect">
              <a:avLst/>
            </a:prstGeom>
            <a:noFill/>
          </p:spPr>
          <p:txBody>
            <a:bodyPr>
              <a:spAutoFit/>
            </a:bodyPr>
            <a:lstStyle/>
            <a:p>
              <a:pPr>
                <a:defRPr/>
              </a:pPr>
              <a:r>
                <a:rPr lang="zh-CN" altLang="en-US" sz="1500" dirty="0">
                  <a:solidFill>
                    <a:schemeClr val="bg1">
                      <a:lumMod val="50000"/>
                    </a:schemeClr>
                  </a:solidFill>
                  <a:latin typeface="时尚中黑简体" panose="01010104010101010101" pitchFamily="2" charset="-122"/>
                  <a:ea typeface="时尚中黑简体" panose="01010104010101010101" pitchFamily="2" charset="-122"/>
                </a:rPr>
                <a:t>在此添加标题</a:t>
              </a:r>
            </a:p>
          </p:txBody>
        </p:sp>
      </p:grpSp>
      <p:grpSp>
        <p:nvGrpSpPr>
          <p:cNvPr id="73" name="组合 87"/>
          <p:cNvGrpSpPr/>
          <p:nvPr/>
        </p:nvGrpSpPr>
        <p:grpSpPr>
          <a:xfrm>
            <a:off x="1696596" y="966974"/>
            <a:ext cx="1804768" cy="810918"/>
            <a:chOff x="1366097" y="1324538"/>
            <a:chExt cx="2406357" cy="1080891"/>
          </a:xfrm>
        </p:grpSpPr>
        <p:sp>
          <p:nvSpPr>
            <p:cNvPr id="86" name="文本框 85"/>
            <p:cNvSpPr txBox="1"/>
            <p:nvPr/>
          </p:nvSpPr>
          <p:spPr bwMode="auto">
            <a:xfrm flipH="1">
              <a:off x="1366097" y="1673147"/>
              <a:ext cx="2406357" cy="732282"/>
            </a:xfrm>
            <a:prstGeom prst="rect">
              <a:avLst/>
            </a:prstGeom>
            <a:noFill/>
          </p:spPr>
          <p:txBody>
            <a:bodyPr wrap="square">
              <a:spAutoFit/>
            </a:bodyPr>
            <a:lstStyle/>
            <a:p>
              <a:pPr algn="r">
                <a:lnSpc>
                  <a:spcPct val="110000"/>
                </a:lnSpc>
                <a:defRPr/>
              </a:pPr>
              <a:r>
                <a:rPr lang="zh-CN" altLang="en-US" sz="900" dirty="0">
                  <a:solidFill>
                    <a:srgbClr val="FFFFFF">
                      <a:lumMod val="50000"/>
                    </a:srgbClr>
                  </a:solidFill>
                  <a:latin typeface="微软雅黑" panose="020B0503020204020204" pitchFamily="34" charset="-122"/>
                  <a:ea typeface="微软雅黑" panose="020B0503020204020204" pitchFamily="34" charset="-122"/>
                </a:rPr>
                <a:t>点击输入具体内容点击输入具体内容点击输入具体内容点击输入具体内容</a:t>
              </a:r>
            </a:p>
          </p:txBody>
        </p:sp>
        <p:sp>
          <p:nvSpPr>
            <p:cNvPr id="87" name="文本框 86"/>
            <p:cNvSpPr txBox="1"/>
            <p:nvPr/>
          </p:nvSpPr>
          <p:spPr bwMode="auto">
            <a:xfrm flipH="1">
              <a:off x="1849657" y="1324538"/>
              <a:ext cx="1922797" cy="430754"/>
            </a:xfrm>
            <a:prstGeom prst="rect">
              <a:avLst/>
            </a:prstGeom>
            <a:noFill/>
          </p:spPr>
          <p:txBody>
            <a:bodyPr>
              <a:spAutoFit/>
            </a:bodyPr>
            <a:lstStyle/>
            <a:p>
              <a:pPr algn="r">
                <a:defRPr/>
              </a:pPr>
              <a:r>
                <a:rPr lang="zh-CN" altLang="en-US" sz="1500" dirty="0">
                  <a:solidFill>
                    <a:schemeClr val="bg1">
                      <a:lumMod val="50000"/>
                    </a:schemeClr>
                  </a:solidFill>
                  <a:latin typeface="时尚中黑简体" panose="01010104010101010101" pitchFamily="2" charset="-122"/>
                  <a:ea typeface="时尚中黑简体" panose="01010104010101010101" pitchFamily="2" charset="-122"/>
                </a:rPr>
                <a:t>在此添加标题</a:t>
              </a:r>
            </a:p>
          </p:txBody>
        </p:sp>
      </p:grpSp>
      <p:grpSp>
        <p:nvGrpSpPr>
          <p:cNvPr id="74" name="Group 4"/>
          <p:cNvGrpSpPr>
            <a:grpSpLocks noChangeAspect="1"/>
          </p:cNvGrpSpPr>
          <p:nvPr/>
        </p:nvGrpSpPr>
        <p:grpSpPr bwMode="auto">
          <a:xfrm>
            <a:off x="3948831" y="2633136"/>
            <a:ext cx="1333424" cy="2642331"/>
            <a:chOff x="2310" y="-864"/>
            <a:chExt cx="3053" cy="6048"/>
          </a:xfrm>
        </p:grpSpPr>
        <p:sp>
          <p:nvSpPr>
            <p:cNvPr id="95" name="Freeform 5"/>
            <p:cNvSpPr>
              <a:spLocks/>
            </p:cNvSpPr>
            <p:nvPr/>
          </p:nvSpPr>
          <p:spPr bwMode="auto">
            <a:xfrm>
              <a:off x="2672" y="2679"/>
              <a:ext cx="1437" cy="1798"/>
            </a:xfrm>
            <a:custGeom>
              <a:avLst/>
              <a:gdLst>
                <a:gd name="T0" fmla="*/ 607 w 607"/>
                <a:gd name="T1" fmla="*/ 748 h 760"/>
                <a:gd name="T2" fmla="*/ 595 w 607"/>
                <a:gd name="T3" fmla="*/ 760 h 760"/>
                <a:gd name="T4" fmla="*/ 13 w 607"/>
                <a:gd name="T5" fmla="*/ 760 h 760"/>
                <a:gd name="T6" fmla="*/ 0 w 607"/>
                <a:gd name="T7" fmla="*/ 748 h 760"/>
                <a:gd name="T8" fmla="*/ 0 w 607"/>
                <a:gd name="T9" fmla="*/ 11 h 760"/>
                <a:gd name="T10" fmla="*/ 13 w 607"/>
                <a:gd name="T11" fmla="*/ 0 h 760"/>
                <a:gd name="T12" fmla="*/ 595 w 607"/>
                <a:gd name="T13" fmla="*/ 0 h 760"/>
                <a:gd name="T14" fmla="*/ 607 w 607"/>
                <a:gd name="T15" fmla="*/ 11 h 760"/>
                <a:gd name="T16" fmla="*/ 607 w 607"/>
                <a:gd name="T17" fmla="*/ 748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7" h="760">
                  <a:moveTo>
                    <a:pt x="607" y="748"/>
                  </a:moveTo>
                  <a:cubicBezTo>
                    <a:pt x="607" y="755"/>
                    <a:pt x="602" y="760"/>
                    <a:pt x="595" y="760"/>
                  </a:cubicBezTo>
                  <a:cubicBezTo>
                    <a:pt x="13" y="760"/>
                    <a:pt x="13" y="760"/>
                    <a:pt x="13" y="760"/>
                  </a:cubicBezTo>
                  <a:cubicBezTo>
                    <a:pt x="6" y="760"/>
                    <a:pt x="0" y="755"/>
                    <a:pt x="0" y="748"/>
                  </a:cubicBezTo>
                  <a:cubicBezTo>
                    <a:pt x="0" y="11"/>
                    <a:pt x="0" y="11"/>
                    <a:pt x="0" y="11"/>
                  </a:cubicBezTo>
                  <a:cubicBezTo>
                    <a:pt x="0" y="5"/>
                    <a:pt x="6" y="0"/>
                    <a:pt x="13" y="0"/>
                  </a:cubicBezTo>
                  <a:cubicBezTo>
                    <a:pt x="595" y="0"/>
                    <a:pt x="595" y="0"/>
                    <a:pt x="595" y="0"/>
                  </a:cubicBezTo>
                  <a:cubicBezTo>
                    <a:pt x="602" y="0"/>
                    <a:pt x="607" y="5"/>
                    <a:pt x="607" y="11"/>
                  </a:cubicBezTo>
                  <a:lnTo>
                    <a:pt x="607" y="748"/>
                  </a:lnTo>
                  <a:close/>
                </a:path>
              </a:pathLst>
            </a:custGeom>
            <a:solidFill>
              <a:srgbClr val="F4C09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p>
          </p:txBody>
        </p:sp>
        <p:sp>
          <p:nvSpPr>
            <p:cNvPr id="96" name="Freeform 6"/>
            <p:cNvSpPr>
              <a:spLocks/>
            </p:cNvSpPr>
            <p:nvPr/>
          </p:nvSpPr>
          <p:spPr bwMode="auto">
            <a:xfrm>
              <a:off x="2310" y="1437"/>
              <a:ext cx="2166" cy="2164"/>
            </a:xfrm>
            <a:custGeom>
              <a:avLst/>
              <a:gdLst>
                <a:gd name="T0" fmla="*/ 359 w 915"/>
                <a:gd name="T1" fmla="*/ 0 h 915"/>
                <a:gd name="T2" fmla="*/ 54 w 915"/>
                <a:gd name="T3" fmla="*/ 305 h 915"/>
                <a:gd name="T4" fmla="*/ 54 w 915"/>
                <a:gd name="T5" fmla="*/ 502 h 915"/>
                <a:gd name="T6" fmla="*/ 413 w 915"/>
                <a:gd name="T7" fmla="*/ 860 h 915"/>
                <a:gd name="T8" fmla="*/ 610 w 915"/>
                <a:gd name="T9" fmla="*/ 861 h 915"/>
                <a:gd name="T10" fmla="*/ 915 w 915"/>
                <a:gd name="T11" fmla="*/ 556 h 915"/>
                <a:gd name="T12" fmla="*/ 359 w 915"/>
                <a:gd name="T13" fmla="*/ 0 h 915"/>
              </a:gdLst>
              <a:ahLst/>
              <a:cxnLst>
                <a:cxn ang="0">
                  <a:pos x="T0" y="T1"/>
                </a:cxn>
                <a:cxn ang="0">
                  <a:pos x="T2" y="T3"/>
                </a:cxn>
                <a:cxn ang="0">
                  <a:pos x="T4" y="T5"/>
                </a:cxn>
                <a:cxn ang="0">
                  <a:pos x="T6" y="T7"/>
                </a:cxn>
                <a:cxn ang="0">
                  <a:pos x="T8" y="T9"/>
                </a:cxn>
                <a:cxn ang="0">
                  <a:pos x="T10" y="T11"/>
                </a:cxn>
                <a:cxn ang="0">
                  <a:pos x="T12" y="T13"/>
                </a:cxn>
              </a:cxnLst>
              <a:rect l="0" t="0" r="r" b="b"/>
              <a:pathLst>
                <a:path w="915" h="915">
                  <a:moveTo>
                    <a:pt x="359" y="0"/>
                  </a:moveTo>
                  <a:cubicBezTo>
                    <a:pt x="54" y="305"/>
                    <a:pt x="54" y="305"/>
                    <a:pt x="54" y="305"/>
                  </a:cubicBezTo>
                  <a:cubicBezTo>
                    <a:pt x="0" y="359"/>
                    <a:pt x="0" y="448"/>
                    <a:pt x="54" y="502"/>
                  </a:cubicBezTo>
                  <a:cubicBezTo>
                    <a:pt x="413" y="860"/>
                    <a:pt x="413" y="860"/>
                    <a:pt x="413" y="860"/>
                  </a:cubicBezTo>
                  <a:cubicBezTo>
                    <a:pt x="467" y="915"/>
                    <a:pt x="555" y="915"/>
                    <a:pt x="610" y="861"/>
                  </a:cubicBezTo>
                  <a:cubicBezTo>
                    <a:pt x="915" y="556"/>
                    <a:pt x="915" y="556"/>
                    <a:pt x="915" y="556"/>
                  </a:cubicBezTo>
                  <a:lnTo>
                    <a:pt x="359" y="0"/>
                  </a:lnTo>
                  <a:close/>
                </a:path>
              </a:pathLst>
            </a:custGeom>
            <a:solidFill>
              <a:srgbClr val="F4C09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p>
          </p:txBody>
        </p:sp>
        <p:sp>
          <p:nvSpPr>
            <p:cNvPr id="97" name="Freeform 7"/>
            <p:cNvSpPr>
              <a:spLocks/>
            </p:cNvSpPr>
            <p:nvPr/>
          </p:nvSpPr>
          <p:spPr bwMode="auto">
            <a:xfrm>
              <a:off x="3796" y="-107"/>
              <a:ext cx="1567" cy="1566"/>
            </a:xfrm>
            <a:custGeom>
              <a:avLst/>
              <a:gdLst>
                <a:gd name="T0" fmla="*/ 171 w 662"/>
                <a:gd name="T1" fmla="*/ 630 h 662"/>
                <a:gd name="T2" fmla="*/ 55 w 662"/>
                <a:gd name="T3" fmla="*/ 630 h 662"/>
                <a:gd name="T4" fmla="*/ 32 w 662"/>
                <a:gd name="T5" fmla="*/ 607 h 662"/>
                <a:gd name="T6" fmla="*/ 32 w 662"/>
                <a:gd name="T7" fmla="*/ 491 h 662"/>
                <a:gd name="T8" fmla="*/ 491 w 662"/>
                <a:gd name="T9" fmla="*/ 31 h 662"/>
                <a:gd name="T10" fmla="*/ 607 w 662"/>
                <a:gd name="T11" fmla="*/ 32 h 662"/>
                <a:gd name="T12" fmla="*/ 630 w 662"/>
                <a:gd name="T13" fmla="*/ 55 h 662"/>
                <a:gd name="T14" fmla="*/ 631 w 662"/>
                <a:gd name="T15" fmla="*/ 171 h 662"/>
                <a:gd name="T16" fmla="*/ 171 w 662"/>
                <a:gd name="T17" fmla="*/ 630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2" h="662">
                  <a:moveTo>
                    <a:pt x="171" y="630"/>
                  </a:moveTo>
                  <a:cubicBezTo>
                    <a:pt x="140" y="662"/>
                    <a:pt x="88" y="662"/>
                    <a:pt x="55" y="630"/>
                  </a:cubicBezTo>
                  <a:cubicBezTo>
                    <a:pt x="32" y="607"/>
                    <a:pt x="32" y="607"/>
                    <a:pt x="32" y="607"/>
                  </a:cubicBezTo>
                  <a:cubicBezTo>
                    <a:pt x="0" y="574"/>
                    <a:pt x="0" y="522"/>
                    <a:pt x="32" y="491"/>
                  </a:cubicBezTo>
                  <a:cubicBezTo>
                    <a:pt x="491" y="31"/>
                    <a:pt x="491" y="31"/>
                    <a:pt x="491" y="31"/>
                  </a:cubicBezTo>
                  <a:cubicBezTo>
                    <a:pt x="523" y="0"/>
                    <a:pt x="575" y="0"/>
                    <a:pt x="607" y="32"/>
                  </a:cubicBezTo>
                  <a:cubicBezTo>
                    <a:pt x="630" y="55"/>
                    <a:pt x="630" y="55"/>
                    <a:pt x="630" y="55"/>
                  </a:cubicBezTo>
                  <a:cubicBezTo>
                    <a:pt x="662" y="87"/>
                    <a:pt x="662" y="139"/>
                    <a:pt x="631" y="171"/>
                  </a:cubicBezTo>
                  <a:lnTo>
                    <a:pt x="171" y="630"/>
                  </a:lnTo>
                  <a:close/>
                </a:path>
              </a:pathLst>
            </a:custGeom>
            <a:solidFill>
              <a:srgbClr val="F4C09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p>
          </p:txBody>
        </p:sp>
        <p:sp>
          <p:nvSpPr>
            <p:cNvPr id="98" name="Freeform 8"/>
            <p:cNvSpPr>
              <a:spLocks/>
            </p:cNvSpPr>
            <p:nvPr/>
          </p:nvSpPr>
          <p:spPr bwMode="auto">
            <a:xfrm>
              <a:off x="2729" y="-864"/>
              <a:ext cx="2038" cy="3645"/>
            </a:xfrm>
            <a:custGeom>
              <a:avLst/>
              <a:gdLst>
                <a:gd name="T0" fmla="*/ 861 w 861"/>
                <a:gd name="T1" fmla="*/ 1503 h 1541"/>
                <a:gd name="T2" fmla="*/ 823 w 861"/>
                <a:gd name="T3" fmla="*/ 1541 h 1541"/>
                <a:gd name="T4" fmla="*/ 38 w 861"/>
                <a:gd name="T5" fmla="*/ 1541 h 1541"/>
                <a:gd name="T6" fmla="*/ 0 w 861"/>
                <a:gd name="T7" fmla="*/ 1503 h 1541"/>
                <a:gd name="T8" fmla="*/ 0 w 861"/>
                <a:gd name="T9" fmla="*/ 39 h 1541"/>
                <a:gd name="T10" fmla="*/ 38 w 861"/>
                <a:gd name="T11" fmla="*/ 0 h 1541"/>
                <a:gd name="T12" fmla="*/ 823 w 861"/>
                <a:gd name="T13" fmla="*/ 0 h 1541"/>
                <a:gd name="T14" fmla="*/ 861 w 861"/>
                <a:gd name="T15" fmla="*/ 39 h 1541"/>
                <a:gd name="T16" fmla="*/ 861 w 861"/>
                <a:gd name="T17" fmla="*/ 1503 h 1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1" h="1541">
                  <a:moveTo>
                    <a:pt x="861" y="1503"/>
                  </a:moveTo>
                  <a:cubicBezTo>
                    <a:pt x="861" y="1524"/>
                    <a:pt x="844" y="1541"/>
                    <a:pt x="823" y="1541"/>
                  </a:cubicBezTo>
                  <a:cubicBezTo>
                    <a:pt x="38" y="1541"/>
                    <a:pt x="38" y="1541"/>
                    <a:pt x="38" y="1541"/>
                  </a:cubicBezTo>
                  <a:cubicBezTo>
                    <a:pt x="17" y="1541"/>
                    <a:pt x="0" y="1524"/>
                    <a:pt x="0" y="1503"/>
                  </a:cubicBezTo>
                  <a:cubicBezTo>
                    <a:pt x="0" y="39"/>
                    <a:pt x="0" y="39"/>
                    <a:pt x="0" y="39"/>
                  </a:cubicBezTo>
                  <a:cubicBezTo>
                    <a:pt x="0" y="17"/>
                    <a:pt x="17" y="0"/>
                    <a:pt x="38" y="0"/>
                  </a:cubicBezTo>
                  <a:cubicBezTo>
                    <a:pt x="823" y="0"/>
                    <a:pt x="823" y="0"/>
                    <a:pt x="823" y="0"/>
                  </a:cubicBezTo>
                  <a:cubicBezTo>
                    <a:pt x="844" y="0"/>
                    <a:pt x="861" y="17"/>
                    <a:pt x="861" y="39"/>
                  </a:cubicBezTo>
                  <a:lnTo>
                    <a:pt x="861" y="1503"/>
                  </a:lnTo>
                  <a:close/>
                </a:path>
              </a:pathLst>
            </a:custGeom>
            <a:solidFill>
              <a:srgbClr val="0439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p>
          </p:txBody>
        </p:sp>
        <p:sp>
          <p:nvSpPr>
            <p:cNvPr id="99" name="Rectangle 9"/>
            <p:cNvSpPr>
              <a:spLocks noChangeArrowheads="1"/>
            </p:cNvSpPr>
            <p:nvPr/>
          </p:nvSpPr>
          <p:spPr bwMode="auto">
            <a:xfrm>
              <a:off x="2892" y="-601"/>
              <a:ext cx="1711" cy="28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p>
          </p:txBody>
        </p:sp>
        <p:sp>
          <p:nvSpPr>
            <p:cNvPr id="100" name="Freeform 10"/>
            <p:cNvSpPr>
              <a:spLocks/>
            </p:cNvSpPr>
            <p:nvPr/>
          </p:nvSpPr>
          <p:spPr bwMode="auto">
            <a:xfrm>
              <a:off x="4490" y="681"/>
              <a:ext cx="708" cy="707"/>
            </a:xfrm>
            <a:custGeom>
              <a:avLst/>
              <a:gdLst>
                <a:gd name="T0" fmla="*/ 172 w 299"/>
                <a:gd name="T1" fmla="*/ 267 h 299"/>
                <a:gd name="T2" fmla="*/ 56 w 299"/>
                <a:gd name="T3" fmla="*/ 266 h 299"/>
                <a:gd name="T4" fmla="*/ 33 w 299"/>
                <a:gd name="T5" fmla="*/ 243 h 299"/>
                <a:gd name="T6" fmla="*/ 32 w 299"/>
                <a:gd name="T7" fmla="*/ 127 h 299"/>
                <a:gd name="T8" fmla="*/ 127 w 299"/>
                <a:gd name="T9" fmla="*/ 31 h 299"/>
                <a:gd name="T10" fmla="*/ 244 w 299"/>
                <a:gd name="T11" fmla="*/ 32 h 299"/>
                <a:gd name="T12" fmla="*/ 267 w 299"/>
                <a:gd name="T13" fmla="*/ 55 h 299"/>
                <a:gd name="T14" fmla="*/ 267 w 299"/>
                <a:gd name="T15" fmla="*/ 171 h 299"/>
                <a:gd name="T16" fmla="*/ 172 w 299"/>
                <a:gd name="T17" fmla="*/ 267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9" h="299">
                  <a:moveTo>
                    <a:pt x="172" y="267"/>
                  </a:moveTo>
                  <a:cubicBezTo>
                    <a:pt x="140" y="299"/>
                    <a:pt x="88" y="298"/>
                    <a:pt x="56" y="266"/>
                  </a:cubicBezTo>
                  <a:cubicBezTo>
                    <a:pt x="33" y="243"/>
                    <a:pt x="33" y="243"/>
                    <a:pt x="33" y="243"/>
                  </a:cubicBezTo>
                  <a:cubicBezTo>
                    <a:pt x="0" y="211"/>
                    <a:pt x="0" y="159"/>
                    <a:pt x="32" y="127"/>
                  </a:cubicBezTo>
                  <a:cubicBezTo>
                    <a:pt x="127" y="31"/>
                    <a:pt x="127" y="31"/>
                    <a:pt x="127" y="31"/>
                  </a:cubicBezTo>
                  <a:cubicBezTo>
                    <a:pt x="159" y="0"/>
                    <a:pt x="211" y="0"/>
                    <a:pt x="244" y="32"/>
                  </a:cubicBezTo>
                  <a:cubicBezTo>
                    <a:pt x="267" y="55"/>
                    <a:pt x="267" y="55"/>
                    <a:pt x="267" y="55"/>
                  </a:cubicBezTo>
                  <a:cubicBezTo>
                    <a:pt x="299" y="87"/>
                    <a:pt x="299" y="139"/>
                    <a:pt x="267" y="171"/>
                  </a:cubicBezTo>
                  <a:lnTo>
                    <a:pt x="172" y="267"/>
                  </a:lnTo>
                  <a:close/>
                </a:path>
              </a:pathLst>
            </a:custGeom>
            <a:solidFill>
              <a:srgbClr val="F4C09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p>
          </p:txBody>
        </p:sp>
        <p:sp>
          <p:nvSpPr>
            <p:cNvPr id="101" name="Freeform 11"/>
            <p:cNvSpPr>
              <a:spLocks/>
            </p:cNvSpPr>
            <p:nvPr/>
          </p:nvSpPr>
          <p:spPr bwMode="auto">
            <a:xfrm>
              <a:off x="4568" y="983"/>
              <a:ext cx="331" cy="334"/>
            </a:xfrm>
            <a:custGeom>
              <a:avLst/>
              <a:gdLst>
                <a:gd name="T0" fmla="*/ 40 w 140"/>
                <a:gd name="T1" fmla="*/ 0 h 141"/>
                <a:gd name="T2" fmla="*/ 25 w 140"/>
                <a:gd name="T3" fmla="*/ 16 h 141"/>
                <a:gd name="T4" fmla="*/ 23 w 140"/>
                <a:gd name="T5" fmla="*/ 102 h 141"/>
                <a:gd name="T6" fmla="*/ 39 w 140"/>
                <a:gd name="T7" fmla="*/ 118 h 141"/>
                <a:gd name="T8" fmla="*/ 125 w 140"/>
                <a:gd name="T9" fmla="*/ 116 h 141"/>
                <a:gd name="T10" fmla="*/ 140 w 140"/>
                <a:gd name="T11" fmla="*/ 101 h 141"/>
                <a:gd name="T12" fmla="*/ 40 w 140"/>
                <a:gd name="T13" fmla="*/ 0 h 141"/>
              </a:gdLst>
              <a:ahLst/>
              <a:cxnLst>
                <a:cxn ang="0">
                  <a:pos x="T0" y="T1"/>
                </a:cxn>
                <a:cxn ang="0">
                  <a:pos x="T2" y="T3"/>
                </a:cxn>
                <a:cxn ang="0">
                  <a:pos x="T4" y="T5"/>
                </a:cxn>
                <a:cxn ang="0">
                  <a:pos x="T6" y="T7"/>
                </a:cxn>
                <a:cxn ang="0">
                  <a:pos x="T8" y="T9"/>
                </a:cxn>
                <a:cxn ang="0">
                  <a:pos x="T10" y="T11"/>
                </a:cxn>
                <a:cxn ang="0">
                  <a:pos x="T12" y="T13"/>
                </a:cxn>
              </a:cxnLst>
              <a:rect l="0" t="0" r="r" b="b"/>
              <a:pathLst>
                <a:path w="140" h="141">
                  <a:moveTo>
                    <a:pt x="40" y="0"/>
                  </a:moveTo>
                  <a:cubicBezTo>
                    <a:pt x="25" y="16"/>
                    <a:pt x="25" y="16"/>
                    <a:pt x="25" y="16"/>
                  </a:cubicBezTo>
                  <a:cubicBezTo>
                    <a:pt x="0" y="40"/>
                    <a:pt x="0" y="79"/>
                    <a:pt x="23" y="102"/>
                  </a:cubicBezTo>
                  <a:cubicBezTo>
                    <a:pt x="39" y="118"/>
                    <a:pt x="39" y="118"/>
                    <a:pt x="39" y="118"/>
                  </a:cubicBezTo>
                  <a:cubicBezTo>
                    <a:pt x="62" y="141"/>
                    <a:pt x="101" y="140"/>
                    <a:pt x="125" y="116"/>
                  </a:cubicBezTo>
                  <a:cubicBezTo>
                    <a:pt x="140" y="101"/>
                    <a:pt x="140" y="101"/>
                    <a:pt x="140" y="101"/>
                  </a:cubicBezTo>
                  <a:lnTo>
                    <a:pt x="40" y="0"/>
                  </a:lnTo>
                  <a:close/>
                </a:path>
              </a:pathLst>
            </a:custGeom>
            <a:solidFill>
              <a:srgbClr val="F4D9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p>
          </p:txBody>
        </p:sp>
        <p:sp>
          <p:nvSpPr>
            <p:cNvPr id="102" name="Freeform 12"/>
            <p:cNvSpPr>
              <a:spLocks/>
            </p:cNvSpPr>
            <p:nvPr/>
          </p:nvSpPr>
          <p:spPr bwMode="auto">
            <a:xfrm>
              <a:off x="4490" y="1272"/>
              <a:ext cx="708" cy="707"/>
            </a:xfrm>
            <a:custGeom>
              <a:avLst/>
              <a:gdLst>
                <a:gd name="T0" fmla="*/ 172 w 299"/>
                <a:gd name="T1" fmla="*/ 267 h 299"/>
                <a:gd name="T2" fmla="*/ 56 w 299"/>
                <a:gd name="T3" fmla="*/ 266 h 299"/>
                <a:gd name="T4" fmla="*/ 33 w 299"/>
                <a:gd name="T5" fmla="*/ 243 h 299"/>
                <a:gd name="T6" fmla="*/ 32 w 299"/>
                <a:gd name="T7" fmla="*/ 127 h 299"/>
                <a:gd name="T8" fmla="*/ 127 w 299"/>
                <a:gd name="T9" fmla="*/ 32 h 299"/>
                <a:gd name="T10" fmla="*/ 244 w 299"/>
                <a:gd name="T11" fmla="*/ 32 h 299"/>
                <a:gd name="T12" fmla="*/ 267 w 299"/>
                <a:gd name="T13" fmla="*/ 55 h 299"/>
                <a:gd name="T14" fmla="*/ 267 w 299"/>
                <a:gd name="T15" fmla="*/ 171 h 299"/>
                <a:gd name="T16" fmla="*/ 172 w 299"/>
                <a:gd name="T17" fmla="*/ 267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9" h="299">
                  <a:moveTo>
                    <a:pt x="172" y="267"/>
                  </a:moveTo>
                  <a:cubicBezTo>
                    <a:pt x="140" y="299"/>
                    <a:pt x="88" y="299"/>
                    <a:pt x="56" y="266"/>
                  </a:cubicBezTo>
                  <a:cubicBezTo>
                    <a:pt x="33" y="243"/>
                    <a:pt x="33" y="243"/>
                    <a:pt x="33" y="243"/>
                  </a:cubicBezTo>
                  <a:cubicBezTo>
                    <a:pt x="0" y="211"/>
                    <a:pt x="0" y="159"/>
                    <a:pt x="32" y="127"/>
                  </a:cubicBezTo>
                  <a:cubicBezTo>
                    <a:pt x="127" y="32"/>
                    <a:pt x="127" y="32"/>
                    <a:pt x="127" y="32"/>
                  </a:cubicBezTo>
                  <a:cubicBezTo>
                    <a:pt x="159" y="0"/>
                    <a:pt x="211" y="0"/>
                    <a:pt x="244" y="32"/>
                  </a:cubicBezTo>
                  <a:cubicBezTo>
                    <a:pt x="267" y="55"/>
                    <a:pt x="267" y="55"/>
                    <a:pt x="267" y="55"/>
                  </a:cubicBezTo>
                  <a:cubicBezTo>
                    <a:pt x="299" y="88"/>
                    <a:pt x="299" y="140"/>
                    <a:pt x="267" y="171"/>
                  </a:cubicBezTo>
                  <a:lnTo>
                    <a:pt x="172" y="267"/>
                  </a:lnTo>
                  <a:close/>
                </a:path>
              </a:pathLst>
            </a:custGeom>
            <a:solidFill>
              <a:srgbClr val="F4C09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p>
          </p:txBody>
        </p:sp>
        <p:sp>
          <p:nvSpPr>
            <p:cNvPr id="103" name="Freeform 13"/>
            <p:cNvSpPr>
              <a:spLocks/>
            </p:cNvSpPr>
            <p:nvPr/>
          </p:nvSpPr>
          <p:spPr bwMode="auto">
            <a:xfrm>
              <a:off x="4568" y="1577"/>
              <a:ext cx="331" cy="333"/>
            </a:xfrm>
            <a:custGeom>
              <a:avLst/>
              <a:gdLst>
                <a:gd name="T0" fmla="*/ 40 w 140"/>
                <a:gd name="T1" fmla="*/ 0 h 141"/>
                <a:gd name="T2" fmla="*/ 25 w 140"/>
                <a:gd name="T3" fmla="*/ 15 h 141"/>
                <a:gd name="T4" fmla="*/ 23 w 140"/>
                <a:gd name="T5" fmla="*/ 101 h 141"/>
                <a:gd name="T6" fmla="*/ 39 w 140"/>
                <a:gd name="T7" fmla="*/ 118 h 141"/>
                <a:gd name="T8" fmla="*/ 125 w 140"/>
                <a:gd name="T9" fmla="*/ 116 h 141"/>
                <a:gd name="T10" fmla="*/ 140 w 140"/>
                <a:gd name="T11" fmla="*/ 100 h 141"/>
                <a:gd name="T12" fmla="*/ 40 w 140"/>
                <a:gd name="T13" fmla="*/ 0 h 141"/>
              </a:gdLst>
              <a:ahLst/>
              <a:cxnLst>
                <a:cxn ang="0">
                  <a:pos x="T0" y="T1"/>
                </a:cxn>
                <a:cxn ang="0">
                  <a:pos x="T2" y="T3"/>
                </a:cxn>
                <a:cxn ang="0">
                  <a:pos x="T4" y="T5"/>
                </a:cxn>
                <a:cxn ang="0">
                  <a:pos x="T6" y="T7"/>
                </a:cxn>
                <a:cxn ang="0">
                  <a:pos x="T8" y="T9"/>
                </a:cxn>
                <a:cxn ang="0">
                  <a:pos x="T10" y="T11"/>
                </a:cxn>
                <a:cxn ang="0">
                  <a:pos x="T12" y="T13"/>
                </a:cxn>
              </a:cxnLst>
              <a:rect l="0" t="0" r="r" b="b"/>
              <a:pathLst>
                <a:path w="140" h="141">
                  <a:moveTo>
                    <a:pt x="40" y="0"/>
                  </a:moveTo>
                  <a:cubicBezTo>
                    <a:pt x="25" y="15"/>
                    <a:pt x="25" y="15"/>
                    <a:pt x="25" y="15"/>
                  </a:cubicBezTo>
                  <a:cubicBezTo>
                    <a:pt x="0" y="39"/>
                    <a:pt x="0" y="78"/>
                    <a:pt x="23" y="101"/>
                  </a:cubicBezTo>
                  <a:cubicBezTo>
                    <a:pt x="39" y="118"/>
                    <a:pt x="39" y="118"/>
                    <a:pt x="39" y="118"/>
                  </a:cubicBezTo>
                  <a:cubicBezTo>
                    <a:pt x="62" y="141"/>
                    <a:pt x="101" y="140"/>
                    <a:pt x="125" y="116"/>
                  </a:cubicBezTo>
                  <a:cubicBezTo>
                    <a:pt x="140" y="100"/>
                    <a:pt x="140" y="100"/>
                    <a:pt x="140" y="100"/>
                  </a:cubicBezTo>
                  <a:lnTo>
                    <a:pt x="40" y="0"/>
                  </a:lnTo>
                  <a:close/>
                </a:path>
              </a:pathLst>
            </a:custGeom>
            <a:solidFill>
              <a:srgbClr val="F4D9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p>
          </p:txBody>
        </p:sp>
        <p:sp>
          <p:nvSpPr>
            <p:cNvPr id="104" name="Freeform 14"/>
            <p:cNvSpPr>
              <a:spLocks/>
            </p:cNvSpPr>
            <p:nvPr/>
          </p:nvSpPr>
          <p:spPr bwMode="auto">
            <a:xfrm>
              <a:off x="4490" y="1863"/>
              <a:ext cx="708" cy="707"/>
            </a:xfrm>
            <a:custGeom>
              <a:avLst/>
              <a:gdLst>
                <a:gd name="T0" fmla="*/ 172 w 299"/>
                <a:gd name="T1" fmla="*/ 267 h 299"/>
                <a:gd name="T2" fmla="*/ 56 w 299"/>
                <a:gd name="T3" fmla="*/ 267 h 299"/>
                <a:gd name="T4" fmla="*/ 33 w 299"/>
                <a:gd name="T5" fmla="*/ 244 h 299"/>
                <a:gd name="T6" fmla="*/ 32 w 299"/>
                <a:gd name="T7" fmla="*/ 127 h 299"/>
                <a:gd name="T8" fmla="*/ 127 w 299"/>
                <a:gd name="T9" fmla="*/ 32 h 299"/>
                <a:gd name="T10" fmla="*/ 244 w 299"/>
                <a:gd name="T11" fmla="*/ 33 h 299"/>
                <a:gd name="T12" fmla="*/ 267 w 299"/>
                <a:gd name="T13" fmla="*/ 56 h 299"/>
                <a:gd name="T14" fmla="*/ 267 w 299"/>
                <a:gd name="T15" fmla="*/ 172 h 299"/>
                <a:gd name="T16" fmla="*/ 172 w 299"/>
                <a:gd name="T17" fmla="*/ 267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9" h="299">
                  <a:moveTo>
                    <a:pt x="172" y="267"/>
                  </a:moveTo>
                  <a:cubicBezTo>
                    <a:pt x="140" y="299"/>
                    <a:pt x="88" y="299"/>
                    <a:pt x="56" y="267"/>
                  </a:cubicBezTo>
                  <a:cubicBezTo>
                    <a:pt x="33" y="244"/>
                    <a:pt x="33" y="244"/>
                    <a:pt x="33" y="244"/>
                  </a:cubicBezTo>
                  <a:cubicBezTo>
                    <a:pt x="0" y="211"/>
                    <a:pt x="0" y="159"/>
                    <a:pt x="32" y="127"/>
                  </a:cubicBezTo>
                  <a:cubicBezTo>
                    <a:pt x="127" y="32"/>
                    <a:pt x="127" y="32"/>
                    <a:pt x="127" y="32"/>
                  </a:cubicBezTo>
                  <a:cubicBezTo>
                    <a:pt x="159" y="0"/>
                    <a:pt x="211" y="0"/>
                    <a:pt x="244" y="33"/>
                  </a:cubicBezTo>
                  <a:cubicBezTo>
                    <a:pt x="267" y="56"/>
                    <a:pt x="267" y="56"/>
                    <a:pt x="267" y="56"/>
                  </a:cubicBezTo>
                  <a:cubicBezTo>
                    <a:pt x="299" y="88"/>
                    <a:pt x="299" y="140"/>
                    <a:pt x="267" y="172"/>
                  </a:cubicBezTo>
                  <a:lnTo>
                    <a:pt x="172" y="267"/>
                  </a:lnTo>
                  <a:close/>
                </a:path>
              </a:pathLst>
            </a:custGeom>
            <a:solidFill>
              <a:srgbClr val="F4C09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p>
          </p:txBody>
        </p:sp>
        <p:sp>
          <p:nvSpPr>
            <p:cNvPr id="105" name="Freeform 15"/>
            <p:cNvSpPr>
              <a:spLocks/>
            </p:cNvSpPr>
            <p:nvPr/>
          </p:nvSpPr>
          <p:spPr bwMode="auto">
            <a:xfrm>
              <a:off x="4568" y="2168"/>
              <a:ext cx="331" cy="334"/>
            </a:xfrm>
            <a:custGeom>
              <a:avLst/>
              <a:gdLst>
                <a:gd name="T0" fmla="*/ 40 w 140"/>
                <a:gd name="T1" fmla="*/ 0 h 141"/>
                <a:gd name="T2" fmla="*/ 25 w 140"/>
                <a:gd name="T3" fmla="*/ 16 h 141"/>
                <a:gd name="T4" fmla="*/ 23 w 140"/>
                <a:gd name="T5" fmla="*/ 101 h 141"/>
                <a:gd name="T6" fmla="*/ 39 w 140"/>
                <a:gd name="T7" fmla="*/ 118 h 141"/>
                <a:gd name="T8" fmla="*/ 125 w 140"/>
                <a:gd name="T9" fmla="*/ 116 h 141"/>
                <a:gd name="T10" fmla="*/ 140 w 140"/>
                <a:gd name="T11" fmla="*/ 100 h 141"/>
                <a:gd name="T12" fmla="*/ 40 w 140"/>
                <a:gd name="T13" fmla="*/ 0 h 141"/>
              </a:gdLst>
              <a:ahLst/>
              <a:cxnLst>
                <a:cxn ang="0">
                  <a:pos x="T0" y="T1"/>
                </a:cxn>
                <a:cxn ang="0">
                  <a:pos x="T2" y="T3"/>
                </a:cxn>
                <a:cxn ang="0">
                  <a:pos x="T4" y="T5"/>
                </a:cxn>
                <a:cxn ang="0">
                  <a:pos x="T6" y="T7"/>
                </a:cxn>
                <a:cxn ang="0">
                  <a:pos x="T8" y="T9"/>
                </a:cxn>
                <a:cxn ang="0">
                  <a:pos x="T10" y="T11"/>
                </a:cxn>
                <a:cxn ang="0">
                  <a:pos x="T12" y="T13"/>
                </a:cxn>
              </a:cxnLst>
              <a:rect l="0" t="0" r="r" b="b"/>
              <a:pathLst>
                <a:path w="140" h="141">
                  <a:moveTo>
                    <a:pt x="40" y="0"/>
                  </a:moveTo>
                  <a:cubicBezTo>
                    <a:pt x="25" y="16"/>
                    <a:pt x="25" y="16"/>
                    <a:pt x="25" y="16"/>
                  </a:cubicBezTo>
                  <a:cubicBezTo>
                    <a:pt x="0" y="40"/>
                    <a:pt x="0" y="78"/>
                    <a:pt x="23" y="101"/>
                  </a:cubicBezTo>
                  <a:cubicBezTo>
                    <a:pt x="39" y="118"/>
                    <a:pt x="39" y="118"/>
                    <a:pt x="39" y="118"/>
                  </a:cubicBezTo>
                  <a:cubicBezTo>
                    <a:pt x="62" y="141"/>
                    <a:pt x="101" y="140"/>
                    <a:pt x="125" y="116"/>
                  </a:cubicBezTo>
                  <a:cubicBezTo>
                    <a:pt x="140" y="100"/>
                    <a:pt x="140" y="100"/>
                    <a:pt x="140" y="100"/>
                  </a:cubicBezTo>
                  <a:lnTo>
                    <a:pt x="40" y="0"/>
                  </a:lnTo>
                  <a:close/>
                </a:path>
              </a:pathLst>
            </a:custGeom>
            <a:solidFill>
              <a:srgbClr val="F4D9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p>
          </p:txBody>
        </p:sp>
        <p:sp>
          <p:nvSpPr>
            <p:cNvPr id="106" name="Freeform 16"/>
            <p:cNvSpPr>
              <a:spLocks/>
            </p:cNvSpPr>
            <p:nvPr/>
          </p:nvSpPr>
          <p:spPr bwMode="auto">
            <a:xfrm>
              <a:off x="2336" y="156"/>
              <a:ext cx="390" cy="2391"/>
            </a:xfrm>
            <a:custGeom>
              <a:avLst/>
              <a:gdLst>
                <a:gd name="T0" fmla="*/ 102 w 165"/>
                <a:gd name="T1" fmla="*/ 1 h 1011"/>
                <a:gd name="T2" fmla="*/ 99 w 165"/>
                <a:gd name="T3" fmla="*/ 0 h 1011"/>
                <a:gd name="T4" fmla="*/ 12 w 165"/>
                <a:gd name="T5" fmla="*/ 0 h 1011"/>
                <a:gd name="T6" fmla="*/ 0 w 165"/>
                <a:gd name="T7" fmla="*/ 12 h 1011"/>
                <a:gd name="T8" fmla="*/ 0 w 165"/>
                <a:gd name="T9" fmla="*/ 128 h 1011"/>
                <a:gd name="T10" fmla="*/ 0 w 165"/>
                <a:gd name="T11" fmla="*/ 130 h 1011"/>
                <a:gd name="T12" fmla="*/ 0 w 165"/>
                <a:gd name="T13" fmla="*/ 942 h 1011"/>
                <a:gd name="T14" fmla="*/ 69 w 165"/>
                <a:gd name="T15" fmla="*/ 1011 h 1011"/>
                <a:gd name="T16" fmla="*/ 96 w 165"/>
                <a:gd name="T17" fmla="*/ 1011 h 1011"/>
                <a:gd name="T18" fmla="*/ 165 w 165"/>
                <a:gd name="T19" fmla="*/ 942 h 1011"/>
                <a:gd name="T20" fmla="*/ 165 w 165"/>
                <a:gd name="T21" fmla="*/ 69 h 1011"/>
                <a:gd name="T22" fmla="*/ 102 w 165"/>
                <a:gd name="T23" fmla="*/ 1 h 1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5" h="1011">
                  <a:moveTo>
                    <a:pt x="102" y="1"/>
                  </a:moveTo>
                  <a:cubicBezTo>
                    <a:pt x="101" y="1"/>
                    <a:pt x="100" y="0"/>
                    <a:pt x="99" y="0"/>
                  </a:cubicBezTo>
                  <a:cubicBezTo>
                    <a:pt x="12" y="0"/>
                    <a:pt x="12" y="0"/>
                    <a:pt x="12" y="0"/>
                  </a:cubicBezTo>
                  <a:cubicBezTo>
                    <a:pt x="5" y="0"/>
                    <a:pt x="0" y="6"/>
                    <a:pt x="0" y="12"/>
                  </a:cubicBezTo>
                  <a:cubicBezTo>
                    <a:pt x="0" y="128"/>
                    <a:pt x="0" y="128"/>
                    <a:pt x="0" y="128"/>
                  </a:cubicBezTo>
                  <a:cubicBezTo>
                    <a:pt x="0" y="129"/>
                    <a:pt x="0" y="130"/>
                    <a:pt x="0" y="130"/>
                  </a:cubicBezTo>
                  <a:cubicBezTo>
                    <a:pt x="0" y="942"/>
                    <a:pt x="0" y="942"/>
                    <a:pt x="0" y="942"/>
                  </a:cubicBezTo>
                  <a:cubicBezTo>
                    <a:pt x="0" y="980"/>
                    <a:pt x="31" y="1011"/>
                    <a:pt x="69" y="1011"/>
                  </a:cubicBezTo>
                  <a:cubicBezTo>
                    <a:pt x="96" y="1011"/>
                    <a:pt x="96" y="1011"/>
                    <a:pt x="96" y="1011"/>
                  </a:cubicBezTo>
                  <a:cubicBezTo>
                    <a:pt x="134" y="1011"/>
                    <a:pt x="165" y="980"/>
                    <a:pt x="165" y="942"/>
                  </a:cubicBezTo>
                  <a:cubicBezTo>
                    <a:pt x="165" y="69"/>
                    <a:pt x="165" y="69"/>
                    <a:pt x="165" y="69"/>
                  </a:cubicBezTo>
                  <a:cubicBezTo>
                    <a:pt x="165" y="33"/>
                    <a:pt x="137" y="3"/>
                    <a:pt x="102" y="1"/>
                  </a:cubicBezTo>
                  <a:close/>
                </a:path>
              </a:pathLst>
            </a:custGeom>
            <a:solidFill>
              <a:srgbClr val="F4C09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p>
          </p:txBody>
        </p:sp>
        <p:sp>
          <p:nvSpPr>
            <p:cNvPr id="107" name="Freeform 17"/>
            <p:cNvSpPr>
              <a:spLocks/>
            </p:cNvSpPr>
            <p:nvPr/>
          </p:nvSpPr>
          <p:spPr bwMode="auto">
            <a:xfrm>
              <a:off x="2336" y="217"/>
              <a:ext cx="180" cy="371"/>
            </a:xfrm>
            <a:custGeom>
              <a:avLst/>
              <a:gdLst>
                <a:gd name="T0" fmla="*/ 0 w 76"/>
                <a:gd name="T1" fmla="*/ 0 h 157"/>
                <a:gd name="T2" fmla="*/ 0 w 76"/>
                <a:gd name="T3" fmla="*/ 112 h 157"/>
                <a:gd name="T4" fmla="*/ 0 w 76"/>
                <a:gd name="T5" fmla="*/ 115 h 157"/>
                <a:gd name="T6" fmla="*/ 0 w 76"/>
                <a:gd name="T7" fmla="*/ 157 h 157"/>
                <a:gd name="T8" fmla="*/ 45 w 76"/>
                <a:gd name="T9" fmla="*/ 157 h 157"/>
                <a:gd name="T10" fmla="*/ 76 w 76"/>
                <a:gd name="T11" fmla="*/ 126 h 157"/>
                <a:gd name="T12" fmla="*/ 76 w 76"/>
                <a:gd name="T13" fmla="*/ 0 h 157"/>
                <a:gd name="T14" fmla="*/ 0 w 76"/>
                <a:gd name="T15" fmla="*/ 0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157">
                  <a:moveTo>
                    <a:pt x="0" y="0"/>
                  </a:moveTo>
                  <a:cubicBezTo>
                    <a:pt x="0" y="112"/>
                    <a:pt x="0" y="112"/>
                    <a:pt x="0" y="112"/>
                  </a:cubicBezTo>
                  <a:cubicBezTo>
                    <a:pt x="0" y="113"/>
                    <a:pt x="0" y="114"/>
                    <a:pt x="0" y="115"/>
                  </a:cubicBezTo>
                  <a:cubicBezTo>
                    <a:pt x="0" y="157"/>
                    <a:pt x="0" y="157"/>
                    <a:pt x="0" y="157"/>
                  </a:cubicBezTo>
                  <a:cubicBezTo>
                    <a:pt x="45" y="157"/>
                    <a:pt x="45" y="157"/>
                    <a:pt x="45" y="157"/>
                  </a:cubicBezTo>
                  <a:cubicBezTo>
                    <a:pt x="62" y="157"/>
                    <a:pt x="76" y="143"/>
                    <a:pt x="76" y="126"/>
                  </a:cubicBezTo>
                  <a:cubicBezTo>
                    <a:pt x="76" y="0"/>
                    <a:pt x="76" y="0"/>
                    <a:pt x="76" y="0"/>
                  </a:cubicBezTo>
                  <a:lnTo>
                    <a:pt x="0" y="0"/>
                  </a:lnTo>
                  <a:close/>
                </a:path>
              </a:pathLst>
            </a:custGeom>
            <a:solidFill>
              <a:srgbClr val="F4D9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p>
          </p:txBody>
        </p:sp>
        <p:sp>
          <p:nvSpPr>
            <p:cNvPr id="108" name="Freeform 18"/>
            <p:cNvSpPr>
              <a:spLocks noEditPoints="1"/>
            </p:cNvSpPr>
            <p:nvPr/>
          </p:nvSpPr>
          <p:spPr bwMode="auto">
            <a:xfrm>
              <a:off x="3119" y="2376"/>
              <a:ext cx="384" cy="194"/>
            </a:xfrm>
            <a:custGeom>
              <a:avLst/>
              <a:gdLst>
                <a:gd name="T0" fmla="*/ 142 w 162"/>
                <a:gd name="T1" fmla="*/ 82 h 82"/>
                <a:gd name="T2" fmla="*/ 20 w 162"/>
                <a:gd name="T3" fmla="*/ 82 h 82"/>
                <a:gd name="T4" fmla="*/ 0 w 162"/>
                <a:gd name="T5" fmla="*/ 61 h 82"/>
                <a:gd name="T6" fmla="*/ 0 w 162"/>
                <a:gd name="T7" fmla="*/ 21 h 82"/>
                <a:gd name="T8" fmla="*/ 20 w 162"/>
                <a:gd name="T9" fmla="*/ 0 h 82"/>
                <a:gd name="T10" fmla="*/ 142 w 162"/>
                <a:gd name="T11" fmla="*/ 0 h 82"/>
                <a:gd name="T12" fmla="*/ 162 w 162"/>
                <a:gd name="T13" fmla="*/ 21 h 82"/>
                <a:gd name="T14" fmla="*/ 162 w 162"/>
                <a:gd name="T15" fmla="*/ 61 h 82"/>
                <a:gd name="T16" fmla="*/ 142 w 162"/>
                <a:gd name="T17" fmla="*/ 82 h 82"/>
                <a:gd name="T18" fmla="*/ 20 w 162"/>
                <a:gd name="T19" fmla="*/ 13 h 82"/>
                <a:gd name="T20" fmla="*/ 12 w 162"/>
                <a:gd name="T21" fmla="*/ 21 h 82"/>
                <a:gd name="T22" fmla="*/ 12 w 162"/>
                <a:gd name="T23" fmla="*/ 61 h 82"/>
                <a:gd name="T24" fmla="*/ 20 w 162"/>
                <a:gd name="T25" fmla="*/ 69 h 82"/>
                <a:gd name="T26" fmla="*/ 142 w 162"/>
                <a:gd name="T27" fmla="*/ 69 h 82"/>
                <a:gd name="T28" fmla="*/ 149 w 162"/>
                <a:gd name="T29" fmla="*/ 61 h 82"/>
                <a:gd name="T30" fmla="*/ 149 w 162"/>
                <a:gd name="T31" fmla="*/ 21 h 82"/>
                <a:gd name="T32" fmla="*/ 142 w 162"/>
                <a:gd name="T33" fmla="*/ 13 h 82"/>
                <a:gd name="T34" fmla="*/ 20 w 162"/>
                <a:gd name="T35" fmla="*/ 13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2" h="82">
                  <a:moveTo>
                    <a:pt x="142" y="82"/>
                  </a:moveTo>
                  <a:cubicBezTo>
                    <a:pt x="20" y="82"/>
                    <a:pt x="20" y="82"/>
                    <a:pt x="20" y="82"/>
                  </a:cubicBezTo>
                  <a:cubicBezTo>
                    <a:pt x="9" y="82"/>
                    <a:pt x="0" y="72"/>
                    <a:pt x="0" y="61"/>
                  </a:cubicBezTo>
                  <a:cubicBezTo>
                    <a:pt x="0" y="21"/>
                    <a:pt x="0" y="21"/>
                    <a:pt x="0" y="21"/>
                  </a:cubicBezTo>
                  <a:cubicBezTo>
                    <a:pt x="0" y="10"/>
                    <a:pt x="9" y="0"/>
                    <a:pt x="20" y="0"/>
                  </a:cubicBezTo>
                  <a:cubicBezTo>
                    <a:pt x="142" y="0"/>
                    <a:pt x="142" y="0"/>
                    <a:pt x="142" y="0"/>
                  </a:cubicBezTo>
                  <a:cubicBezTo>
                    <a:pt x="153" y="0"/>
                    <a:pt x="162" y="10"/>
                    <a:pt x="162" y="21"/>
                  </a:cubicBezTo>
                  <a:cubicBezTo>
                    <a:pt x="162" y="61"/>
                    <a:pt x="162" y="61"/>
                    <a:pt x="162" y="61"/>
                  </a:cubicBezTo>
                  <a:cubicBezTo>
                    <a:pt x="162" y="72"/>
                    <a:pt x="153" y="82"/>
                    <a:pt x="142" y="82"/>
                  </a:cubicBezTo>
                  <a:close/>
                  <a:moveTo>
                    <a:pt x="20" y="13"/>
                  </a:moveTo>
                  <a:cubicBezTo>
                    <a:pt x="16" y="13"/>
                    <a:pt x="12" y="17"/>
                    <a:pt x="12" y="21"/>
                  </a:cubicBezTo>
                  <a:cubicBezTo>
                    <a:pt x="12" y="61"/>
                    <a:pt x="12" y="61"/>
                    <a:pt x="12" y="61"/>
                  </a:cubicBezTo>
                  <a:cubicBezTo>
                    <a:pt x="12" y="65"/>
                    <a:pt x="16" y="69"/>
                    <a:pt x="20" y="69"/>
                  </a:cubicBezTo>
                  <a:cubicBezTo>
                    <a:pt x="142" y="69"/>
                    <a:pt x="142" y="69"/>
                    <a:pt x="142" y="69"/>
                  </a:cubicBezTo>
                  <a:cubicBezTo>
                    <a:pt x="146" y="69"/>
                    <a:pt x="149" y="65"/>
                    <a:pt x="149" y="61"/>
                  </a:cubicBezTo>
                  <a:cubicBezTo>
                    <a:pt x="149" y="21"/>
                    <a:pt x="149" y="21"/>
                    <a:pt x="149" y="21"/>
                  </a:cubicBezTo>
                  <a:cubicBezTo>
                    <a:pt x="149" y="17"/>
                    <a:pt x="146" y="13"/>
                    <a:pt x="142" y="13"/>
                  </a:cubicBezTo>
                  <a:lnTo>
                    <a:pt x="20" y="13"/>
                  </a:lnTo>
                  <a:close/>
                </a:path>
              </a:pathLst>
            </a:custGeom>
            <a:solidFill>
              <a:srgbClr val="406C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p>
          </p:txBody>
        </p:sp>
        <p:sp>
          <p:nvSpPr>
            <p:cNvPr id="109" name="Freeform 19"/>
            <p:cNvSpPr>
              <a:spLocks noEditPoints="1"/>
            </p:cNvSpPr>
            <p:nvPr/>
          </p:nvSpPr>
          <p:spPr bwMode="auto">
            <a:xfrm>
              <a:off x="4021" y="2376"/>
              <a:ext cx="384" cy="194"/>
            </a:xfrm>
            <a:custGeom>
              <a:avLst/>
              <a:gdLst>
                <a:gd name="T0" fmla="*/ 141 w 162"/>
                <a:gd name="T1" fmla="*/ 82 h 82"/>
                <a:gd name="T2" fmla="*/ 20 w 162"/>
                <a:gd name="T3" fmla="*/ 82 h 82"/>
                <a:gd name="T4" fmla="*/ 0 w 162"/>
                <a:gd name="T5" fmla="*/ 61 h 82"/>
                <a:gd name="T6" fmla="*/ 0 w 162"/>
                <a:gd name="T7" fmla="*/ 21 h 82"/>
                <a:gd name="T8" fmla="*/ 20 w 162"/>
                <a:gd name="T9" fmla="*/ 0 h 82"/>
                <a:gd name="T10" fmla="*/ 141 w 162"/>
                <a:gd name="T11" fmla="*/ 0 h 82"/>
                <a:gd name="T12" fmla="*/ 162 w 162"/>
                <a:gd name="T13" fmla="*/ 21 h 82"/>
                <a:gd name="T14" fmla="*/ 162 w 162"/>
                <a:gd name="T15" fmla="*/ 61 h 82"/>
                <a:gd name="T16" fmla="*/ 141 w 162"/>
                <a:gd name="T17" fmla="*/ 82 h 82"/>
                <a:gd name="T18" fmla="*/ 20 w 162"/>
                <a:gd name="T19" fmla="*/ 13 h 82"/>
                <a:gd name="T20" fmla="*/ 12 w 162"/>
                <a:gd name="T21" fmla="*/ 21 h 82"/>
                <a:gd name="T22" fmla="*/ 12 w 162"/>
                <a:gd name="T23" fmla="*/ 61 h 82"/>
                <a:gd name="T24" fmla="*/ 20 w 162"/>
                <a:gd name="T25" fmla="*/ 69 h 82"/>
                <a:gd name="T26" fmla="*/ 141 w 162"/>
                <a:gd name="T27" fmla="*/ 69 h 82"/>
                <a:gd name="T28" fmla="*/ 149 w 162"/>
                <a:gd name="T29" fmla="*/ 61 h 82"/>
                <a:gd name="T30" fmla="*/ 149 w 162"/>
                <a:gd name="T31" fmla="*/ 21 h 82"/>
                <a:gd name="T32" fmla="*/ 141 w 162"/>
                <a:gd name="T33" fmla="*/ 13 h 82"/>
                <a:gd name="T34" fmla="*/ 20 w 162"/>
                <a:gd name="T35" fmla="*/ 13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2" h="82">
                  <a:moveTo>
                    <a:pt x="141" y="82"/>
                  </a:moveTo>
                  <a:cubicBezTo>
                    <a:pt x="20" y="82"/>
                    <a:pt x="20" y="82"/>
                    <a:pt x="20" y="82"/>
                  </a:cubicBezTo>
                  <a:cubicBezTo>
                    <a:pt x="9" y="82"/>
                    <a:pt x="0" y="72"/>
                    <a:pt x="0" y="61"/>
                  </a:cubicBezTo>
                  <a:cubicBezTo>
                    <a:pt x="0" y="21"/>
                    <a:pt x="0" y="21"/>
                    <a:pt x="0" y="21"/>
                  </a:cubicBezTo>
                  <a:cubicBezTo>
                    <a:pt x="0" y="10"/>
                    <a:pt x="9" y="0"/>
                    <a:pt x="20" y="0"/>
                  </a:cubicBezTo>
                  <a:cubicBezTo>
                    <a:pt x="141" y="0"/>
                    <a:pt x="141" y="0"/>
                    <a:pt x="141" y="0"/>
                  </a:cubicBezTo>
                  <a:cubicBezTo>
                    <a:pt x="153" y="0"/>
                    <a:pt x="162" y="10"/>
                    <a:pt x="162" y="21"/>
                  </a:cubicBezTo>
                  <a:cubicBezTo>
                    <a:pt x="162" y="61"/>
                    <a:pt x="162" y="61"/>
                    <a:pt x="162" y="61"/>
                  </a:cubicBezTo>
                  <a:cubicBezTo>
                    <a:pt x="162" y="72"/>
                    <a:pt x="153" y="82"/>
                    <a:pt x="141" y="82"/>
                  </a:cubicBezTo>
                  <a:close/>
                  <a:moveTo>
                    <a:pt x="20" y="13"/>
                  </a:moveTo>
                  <a:cubicBezTo>
                    <a:pt x="16" y="13"/>
                    <a:pt x="12" y="17"/>
                    <a:pt x="12" y="21"/>
                  </a:cubicBezTo>
                  <a:cubicBezTo>
                    <a:pt x="12" y="61"/>
                    <a:pt x="12" y="61"/>
                    <a:pt x="12" y="61"/>
                  </a:cubicBezTo>
                  <a:cubicBezTo>
                    <a:pt x="12" y="65"/>
                    <a:pt x="16" y="69"/>
                    <a:pt x="20" y="69"/>
                  </a:cubicBezTo>
                  <a:cubicBezTo>
                    <a:pt x="141" y="69"/>
                    <a:pt x="141" y="69"/>
                    <a:pt x="141" y="69"/>
                  </a:cubicBezTo>
                  <a:cubicBezTo>
                    <a:pt x="146" y="69"/>
                    <a:pt x="149" y="65"/>
                    <a:pt x="149" y="61"/>
                  </a:cubicBezTo>
                  <a:cubicBezTo>
                    <a:pt x="149" y="21"/>
                    <a:pt x="149" y="21"/>
                    <a:pt x="149" y="21"/>
                  </a:cubicBezTo>
                  <a:cubicBezTo>
                    <a:pt x="149" y="17"/>
                    <a:pt x="146" y="13"/>
                    <a:pt x="141" y="13"/>
                  </a:cubicBezTo>
                  <a:lnTo>
                    <a:pt x="20" y="13"/>
                  </a:lnTo>
                  <a:close/>
                </a:path>
              </a:pathLst>
            </a:custGeom>
            <a:solidFill>
              <a:srgbClr val="406C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p>
          </p:txBody>
        </p:sp>
        <p:sp>
          <p:nvSpPr>
            <p:cNvPr id="110" name="Freeform 20"/>
            <p:cNvSpPr>
              <a:spLocks noEditPoints="1"/>
            </p:cNvSpPr>
            <p:nvPr/>
          </p:nvSpPr>
          <p:spPr bwMode="auto">
            <a:xfrm>
              <a:off x="3569" y="2376"/>
              <a:ext cx="383" cy="194"/>
            </a:xfrm>
            <a:custGeom>
              <a:avLst/>
              <a:gdLst>
                <a:gd name="T0" fmla="*/ 142 w 162"/>
                <a:gd name="T1" fmla="*/ 82 h 82"/>
                <a:gd name="T2" fmla="*/ 21 w 162"/>
                <a:gd name="T3" fmla="*/ 82 h 82"/>
                <a:gd name="T4" fmla="*/ 0 w 162"/>
                <a:gd name="T5" fmla="*/ 61 h 82"/>
                <a:gd name="T6" fmla="*/ 0 w 162"/>
                <a:gd name="T7" fmla="*/ 21 h 82"/>
                <a:gd name="T8" fmla="*/ 21 w 162"/>
                <a:gd name="T9" fmla="*/ 0 h 82"/>
                <a:gd name="T10" fmla="*/ 142 w 162"/>
                <a:gd name="T11" fmla="*/ 0 h 82"/>
                <a:gd name="T12" fmla="*/ 162 w 162"/>
                <a:gd name="T13" fmla="*/ 21 h 82"/>
                <a:gd name="T14" fmla="*/ 162 w 162"/>
                <a:gd name="T15" fmla="*/ 61 h 82"/>
                <a:gd name="T16" fmla="*/ 142 w 162"/>
                <a:gd name="T17" fmla="*/ 82 h 82"/>
                <a:gd name="T18" fmla="*/ 21 w 162"/>
                <a:gd name="T19" fmla="*/ 13 h 82"/>
                <a:gd name="T20" fmla="*/ 13 w 162"/>
                <a:gd name="T21" fmla="*/ 21 h 82"/>
                <a:gd name="T22" fmla="*/ 13 w 162"/>
                <a:gd name="T23" fmla="*/ 61 h 82"/>
                <a:gd name="T24" fmla="*/ 21 w 162"/>
                <a:gd name="T25" fmla="*/ 69 h 82"/>
                <a:gd name="T26" fmla="*/ 142 w 162"/>
                <a:gd name="T27" fmla="*/ 69 h 82"/>
                <a:gd name="T28" fmla="*/ 150 w 162"/>
                <a:gd name="T29" fmla="*/ 61 h 82"/>
                <a:gd name="T30" fmla="*/ 150 w 162"/>
                <a:gd name="T31" fmla="*/ 21 h 82"/>
                <a:gd name="T32" fmla="*/ 142 w 162"/>
                <a:gd name="T33" fmla="*/ 13 h 82"/>
                <a:gd name="T34" fmla="*/ 21 w 162"/>
                <a:gd name="T35" fmla="*/ 13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2" h="82">
                  <a:moveTo>
                    <a:pt x="142" y="82"/>
                  </a:moveTo>
                  <a:cubicBezTo>
                    <a:pt x="21" y="82"/>
                    <a:pt x="21" y="82"/>
                    <a:pt x="21" y="82"/>
                  </a:cubicBezTo>
                  <a:cubicBezTo>
                    <a:pt x="9" y="82"/>
                    <a:pt x="0" y="72"/>
                    <a:pt x="0" y="61"/>
                  </a:cubicBezTo>
                  <a:cubicBezTo>
                    <a:pt x="0" y="21"/>
                    <a:pt x="0" y="21"/>
                    <a:pt x="0" y="21"/>
                  </a:cubicBezTo>
                  <a:cubicBezTo>
                    <a:pt x="0" y="10"/>
                    <a:pt x="9" y="0"/>
                    <a:pt x="21" y="0"/>
                  </a:cubicBezTo>
                  <a:cubicBezTo>
                    <a:pt x="142" y="0"/>
                    <a:pt x="142" y="0"/>
                    <a:pt x="142" y="0"/>
                  </a:cubicBezTo>
                  <a:cubicBezTo>
                    <a:pt x="153" y="0"/>
                    <a:pt x="162" y="10"/>
                    <a:pt x="162" y="21"/>
                  </a:cubicBezTo>
                  <a:cubicBezTo>
                    <a:pt x="162" y="61"/>
                    <a:pt x="162" y="61"/>
                    <a:pt x="162" y="61"/>
                  </a:cubicBezTo>
                  <a:cubicBezTo>
                    <a:pt x="162" y="72"/>
                    <a:pt x="153" y="82"/>
                    <a:pt x="142" y="82"/>
                  </a:cubicBezTo>
                  <a:close/>
                  <a:moveTo>
                    <a:pt x="21" y="13"/>
                  </a:moveTo>
                  <a:cubicBezTo>
                    <a:pt x="16" y="13"/>
                    <a:pt x="13" y="17"/>
                    <a:pt x="13" y="21"/>
                  </a:cubicBezTo>
                  <a:cubicBezTo>
                    <a:pt x="13" y="61"/>
                    <a:pt x="13" y="61"/>
                    <a:pt x="13" y="61"/>
                  </a:cubicBezTo>
                  <a:cubicBezTo>
                    <a:pt x="13" y="65"/>
                    <a:pt x="16" y="69"/>
                    <a:pt x="21" y="69"/>
                  </a:cubicBezTo>
                  <a:cubicBezTo>
                    <a:pt x="142" y="69"/>
                    <a:pt x="142" y="69"/>
                    <a:pt x="142" y="69"/>
                  </a:cubicBezTo>
                  <a:cubicBezTo>
                    <a:pt x="146" y="69"/>
                    <a:pt x="150" y="65"/>
                    <a:pt x="150" y="61"/>
                  </a:cubicBezTo>
                  <a:cubicBezTo>
                    <a:pt x="150" y="21"/>
                    <a:pt x="150" y="21"/>
                    <a:pt x="150" y="21"/>
                  </a:cubicBezTo>
                  <a:cubicBezTo>
                    <a:pt x="150" y="17"/>
                    <a:pt x="146" y="13"/>
                    <a:pt x="142" y="13"/>
                  </a:cubicBezTo>
                  <a:lnTo>
                    <a:pt x="21" y="13"/>
                  </a:lnTo>
                  <a:close/>
                </a:path>
              </a:pathLst>
            </a:custGeom>
            <a:solidFill>
              <a:srgbClr val="406C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p>
          </p:txBody>
        </p:sp>
        <p:sp>
          <p:nvSpPr>
            <p:cNvPr id="111" name="Rectangle 21"/>
            <p:cNvSpPr>
              <a:spLocks noChangeArrowheads="1"/>
            </p:cNvSpPr>
            <p:nvPr/>
          </p:nvSpPr>
          <p:spPr bwMode="auto">
            <a:xfrm>
              <a:off x="2565" y="3549"/>
              <a:ext cx="1626" cy="163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p>
          </p:txBody>
        </p:sp>
        <p:sp>
          <p:nvSpPr>
            <p:cNvPr id="112" name="Rectangle 22"/>
            <p:cNvSpPr>
              <a:spLocks noChangeArrowheads="1"/>
            </p:cNvSpPr>
            <p:nvPr/>
          </p:nvSpPr>
          <p:spPr bwMode="auto">
            <a:xfrm>
              <a:off x="2454" y="3899"/>
              <a:ext cx="1849" cy="128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p>
          </p:txBody>
        </p:sp>
      </p:grpSp>
      <p:grpSp>
        <p:nvGrpSpPr>
          <p:cNvPr id="75" name="Group 25"/>
          <p:cNvGrpSpPr>
            <a:grpSpLocks noChangeAspect="1"/>
          </p:cNvGrpSpPr>
          <p:nvPr/>
        </p:nvGrpSpPr>
        <p:grpSpPr bwMode="auto">
          <a:xfrm>
            <a:off x="4249213" y="3178505"/>
            <a:ext cx="644864" cy="422398"/>
            <a:chOff x="3165" y="1719"/>
            <a:chExt cx="1350" cy="884"/>
          </a:xfrm>
          <a:solidFill>
            <a:schemeClr val="accent2"/>
          </a:solidFill>
        </p:grpSpPr>
        <p:sp>
          <p:nvSpPr>
            <p:cNvPr id="116" name="Freeform 26"/>
            <p:cNvSpPr>
              <a:spLocks/>
            </p:cNvSpPr>
            <p:nvPr/>
          </p:nvSpPr>
          <p:spPr bwMode="auto">
            <a:xfrm>
              <a:off x="3165" y="1719"/>
              <a:ext cx="414" cy="884"/>
            </a:xfrm>
            <a:custGeom>
              <a:avLst/>
              <a:gdLst>
                <a:gd name="T0" fmla="*/ 108 w 174"/>
                <a:gd name="T1" fmla="*/ 165 h 371"/>
                <a:gd name="T2" fmla="*/ 58 w 174"/>
                <a:gd name="T3" fmla="*/ 93 h 371"/>
                <a:gd name="T4" fmla="*/ 88 w 174"/>
                <a:gd name="T5" fmla="*/ 53 h 371"/>
                <a:gd name="T6" fmla="*/ 119 w 174"/>
                <a:gd name="T7" fmla="*/ 94 h 371"/>
                <a:gd name="T8" fmla="*/ 119 w 174"/>
                <a:gd name="T9" fmla="*/ 106 h 371"/>
                <a:gd name="T10" fmla="*/ 174 w 174"/>
                <a:gd name="T11" fmla="*/ 106 h 371"/>
                <a:gd name="T12" fmla="*/ 174 w 174"/>
                <a:gd name="T13" fmla="*/ 95 h 371"/>
                <a:gd name="T14" fmla="*/ 87 w 174"/>
                <a:gd name="T15" fmla="*/ 0 h 371"/>
                <a:gd name="T16" fmla="*/ 2 w 174"/>
                <a:gd name="T17" fmla="*/ 95 h 371"/>
                <a:gd name="T18" fmla="*/ 68 w 174"/>
                <a:gd name="T19" fmla="*/ 205 h 371"/>
                <a:gd name="T20" fmla="*/ 117 w 174"/>
                <a:gd name="T21" fmla="*/ 277 h 371"/>
                <a:gd name="T22" fmla="*/ 86 w 174"/>
                <a:gd name="T23" fmla="*/ 317 h 371"/>
                <a:gd name="T24" fmla="*/ 55 w 174"/>
                <a:gd name="T25" fmla="*/ 277 h 371"/>
                <a:gd name="T26" fmla="*/ 55 w 174"/>
                <a:gd name="T27" fmla="*/ 246 h 371"/>
                <a:gd name="T28" fmla="*/ 0 w 174"/>
                <a:gd name="T29" fmla="*/ 246 h 371"/>
                <a:gd name="T30" fmla="*/ 0 w 174"/>
                <a:gd name="T31" fmla="*/ 275 h 371"/>
                <a:gd name="T32" fmla="*/ 87 w 174"/>
                <a:gd name="T33" fmla="*/ 371 h 371"/>
                <a:gd name="T34" fmla="*/ 174 w 174"/>
                <a:gd name="T35" fmla="*/ 275 h 371"/>
                <a:gd name="T36" fmla="*/ 108 w 174"/>
                <a:gd name="T37" fmla="*/ 165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4" h="371">
                  <a:moveTo>
                    <a:pt x="108" y="165"/>
                  </a:moveTo>
                  <a:cubicBezTo>
                    <a:pt x="81" y="144"/>
                    <a:pt x="58" y="125"/>
                    <a:pt x="58" y="93"/>
                  </a:cubicBezTo>
                  <a:cubicBezTo>
                    <a:pt x="58" y="58"/>
                    <a:pt x="74" y="53"/>
                    <a:pt x="88" y="53"/>
                  </a:cubicBezTo>
                  <a:cubicBezTo>
                    <a:pt x="103" y="53"/>
                    <a:pt x="119" y="58"/>
                    <a:pt x="119" y="94"/>
                  </a:cubicBezTo>
                  <a:cubicBezTo>
                    <a:pt x="119" y="106"/>
                    <a:pt x="119" y="106"/>
                    <a:pt x="119" y="106"/>
                  </a:cubicBezTo>
                  <a:cubicBezTo>
                    <a:pt x="174" y="106"/>
                    <a:pt x="174" y="106"/>
                    <a:pt x="174" y="106"/>
                  </a:cubicBezTo>
                  <a:cubicBezTo>
                    <a:pt x="174" y="95"/>
                    <a:pt x="174" y="95"/>
                    <a:pt x="174" y="95"/>
                  </a:cubicBezTo>
                  <a:cubicBezTo>
                    <a:pt x="174" y="35"/>
                    <a:pt x="142" y="0"/>
                    <a:pt x="87" y="0"/>
                  </a:cubicBezTo>
                  <a:cubicBezTo>
                    <a:pt x="33" y="0"/>
                    <a:pt x="2" y="35"/>
                    <a:pt x="2" y="95"/>
                  </a:cubicBezTo>
                  <a:cubicBezTo>
                    <a:pt x="2" y="151"/>
                    <a:pt x="37" y="180"/>
                    <a:pt x="68" y="205"/>
                  </a:cubicBezTo>
                  <a:cubicBezTo>
                    <a:pt x="94" y="227"/>
                    <a:pt x="117" y="245"/>
                    <a:pt x="117" y="277"/>
                  </a:cubicBezTo>
                  <a:cubicBezTo>
                    <a:pt x="117" y="313"/>
                    <a:pt x="99" y="317"/>
                    <a:pt x="86" y="317"/>
                  </a:cubicBezTo>
                  <a:cubicBezTo>
                    <a:pt x="73" y="317"/>
                    <a:pt x="55" y="313"/>
                    <a:pt x="55" y="277"/>
                  </a:cubicBezTo>
                  <a:cubicBezTo>
                    <a:pt x="55" y="246"/>
                    <a:pt x="55" y="246"/>
                    <a:pt x="55" y="246"/>
                  </a:cubicBezTo>
                  <a:cubicBezTo>
                    <a:pt x="0" y="246"/>
                    <a:pt x="0" y="246"/>
                    <a:pt x="0" y="246"/>
                  </a:cubicBezTo>
                  <a:cubicBezTo>
                    <a:pt x="0" y="275"/>
                    <a:pt x="0" y="275"/>
                    <a:pt x="0" y="275"/>
                  </a:cubicBezTo>
                  <a:cubicBezTo>
                    <a:pt x="0" y="336"/>
                    <a:pt x="32" y="371"/>
                    <a:pt x="87" y="371"/>
                  </a:cubicBezTo>
                  <a:cubicBezTo>
                    <a:pt x="142" y="371"/>
                    <a:pt x="174" y="336"/>
                    <a:pt x="174" y="275"/>
                  </a:cubicBezTo>
                  <a:cubicBezTo>
                    <a:pt x="174" y="219"/>
                    <a:pt x="139" y="191"/>
                    <a:pt x="108"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p>
          </p:txBody>
        </p:sp>
        <p:sp>
          <p:nvSpPr>
            <p:cNvPr id="117" name="Freeform 27"/>
            <p:cNvSpPr>
              <a:spLocks/>
            </p:cNvSpPr>
            <p:nvPr/>
          </p:nvSpPr>
          <p:spPr bwMode="auto">
            <a:xfrm>
              <a:off x="3648" y="1727"/>
              <a:ext cx="382" cy="867"/>
            </a:xfrm>
            <a:custGeom>
              <a:avLst/>
              <a:gdLst>
                <a:gd name="T0" fmla="*/ 0 w 382"/>
                <a:gd name="T1" fmla="*/ 867 h 867"/>
                <a:gd name="T2" fmla="*/ 382 w 382"/>
                <a:gd name="T3" fmla="*/ 867 h 867"/>
                <a:gd name="T4" fmla="*/ 382 w 382"/>
                <a:gd name="T5" fmla="*/ 740 h 867"/>
                <a:gd name="T6" fmla="*/ 135 w 382"/>
                <a:gd name="T7" fmla="*/ 740 h 867"/>
                <a:gd name="T8" fmla="*/ 135 w 382"/>
                <a:gd name="T9" fmla="*/ 490 h 867"/>
                <a:gd name="T10" fmla="*/ 335 w 382"/>
                <a:gd name="T11" fmla="*/ 490 h 867"/>
                <a:gd name="T12" fmla="*/ 335 w 382"/>
                <a:gd name="T13" fmla="*/ 364 h 867"/>
                <a:gd name="T14" fmla="*/ 135 w 382"/>
                <a:gd name="T15" fmla="*/ 364 h 867"/>
                <a:gd name="T16" fmla="*/ 135 w 382"/>
                <a:gd name="T17" fmla="*/ 128 h 867"/>
                <a:gd name="T18" fmla="*/ 363 w 382"/>
                <a:gd name="T19" fmla="*/ 128 h 867"/>
                <a:gd name="T20" fmla="*/ 363 w 382"/>
                <a:gd name="T21" fmla="*/ 0 h 867"/>
                <a:gd name="T22" fmla="*/ 0 w 382"/>
                <a:gd name="T23" fmla="*/ 0 h 867"/>
                <a:gd name="T24" fmla="*/ 0 w 382"/>
                <a:gd name="T25" fmla="*/ 867 h 8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2" h="867">
                  <a:moveTo>
                    <a:pt x="0" y="867"/>
                  </a:moveTo>
                  <a:lnTo>
                    <a:pt x="382" y="867"/>
                  </a:lnTo>
                  <a:lnTo>
                    <a:pt x="382" y="740"/>
                  </a:lnTo>
                  <a:lnTo>
                    <a:pt x="135" y="740"/>
                  </a:lnTo>
                  <a:lnTo>
                    <a:pt x="135" y="490"/>
                  </a:lnTo>
                  <a:lnTo>
                    <a:pt x="335" y="490"/>
                  </a:lnTo>
                  <a:lnTo>
                    <a:pt x="335" y="364"/>
                  </a:lnTo>
                  <a:lnTo>
                    <a:pt x="135" y="364"/>
                  </a:lnTo>
                  <a:lnTo>
                    <a:pt x="135" y="128"/>
                  </a:lnTo>
                  <a:lnTo>
                    <a:pt x="363" y="128"/>
                  </a:lnTo>
                  <a:lnTo>
                    <a:pt x="363" y="0"/>
                  </a:lnTo>
                  <a:lnTo>
                    <a:pt x="0" y="0"/>
                  </a:lnTo>
                  <a:lnTo>
                    <a:pt x="0" y="8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p>
          </p:txBody>
        </p:sp>
        <p:sp>
          <p:nvSpPr>
            <p:cNvPr id="118" name="Freeform 28"/>
            <p:cNvSpPr>
              <a:spLocks noEditPoints="1"/>
            </p:cNvSpPr>
            <p:nvPr/>
          </p:nvSpPr>
          <p:spPr bwMode="auto">
            <a:xfrm>
              <a:off x="4094" y="1719"/>
              <a:ext cx="421" cy="884"/>
            </a:xfrm>
            <a:custGeom>
              <a:avLst/>
              <a:gdLst>
                <a:gd name="T0" fmla="*/ 88 w 177"/>
                <a:gd name="T1" fmla="*/ 0 h 371"/>
                <a:gd name="T2" fmla="*/ 0 w 177"/>
                <a:gd name="T3" fmla="*/ 96 h 371"/>
                <a:gd name="T4" fmla="*/ 0 w 177"/>
                <a:gd name="T5" fmla="*/ 275 h 371"/>
                <a:gd name="T6" fmla="*/ 88 w 177"/>
                <a:gd name="T7" fmla="*/ 371 h 371"/>
                <a:gd name="T8" fmla="*/ 177 w 177"/>
                <a:gd name="T9" fmla="*/ 275 h 371"/>
                <a:gd name="T10" fmla="*/ 177 w 177"/>
                <a:gd name="T11" fmla="*/ 96 h 371"/>
                <a:gd name="T12" fmla="*/ 88 w 177"/>
                <a:gd name="T13" fmla="*/ 0 h 371"/>
                <a:gd name="T14" fmla="*/ 88 w 177"/>
                <a:gd name="T15" fmla="*/ 317 h 371"/>
                <a:gd name="T16" fmla="*/ 57 w 177"/>
                <a:gd name="T17" fmla="*/ 277 h 371"/>
                <a:gd name="T18" fmla="*/ 57 w 177"/>
                <a:gd name="T19" fmla="*/ 94 h 371"/>
                <a:gd name="T20" fmla="*/ 88 w 177"/>
                <a:gd name="T21" fmla="*/ 53 h 371"/>
                <a:gd name="T22" fmla="*/ 120 w 177"/>
                <a:gd name="T23" fmla="*/ 94 h 371"/>
                <a:gd name="T24" fmla="*/ 120 w 177"/>
                <a:gd name="T25" fmla="*/ 277 h 371"/>
                <a:gd name="T26" fmla="*/ 88 w 177"/>
                <a:gd name="T27" fmla="*/ 317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7" h="371">
                  <a:moveTo>
                    <a:pt x="88" y="0"/>
                  </a:moveTo>
                  <a:cubicBezTo>
                    <a:pt x="33" y="0"/>
                    <a:pt x="0" y="36"/>
                    <a:pt x="0" y="96"/>
                  </a:cubicBezTo>
                  <a:cubicBezTo>
                    <a:pt x="0" y="275"/>
                    <a:pt x="0" y="275"/>
                    <a:pt x="0" y="275"/>
                  </a:cubicBezTo>
                  <a:cubicBezTo>
                    <a:pt x="0" y="335"/>
                    <a:pt x="33" y="371"/>
                    <a:pt x="88" y="371"/>
                  </a:cubicBezTo>
                  <a:cubicBezTo>
                    <a:pt x="144" y="371"/>
                    <a:pt x="177" y="335"/>
                    <a:pt x="177" y="275"/>
                  </a:cubicBezTo>
                  <a:cubicBezTo>
                    <a:pt x="177" y="96"/>
                    <a:pt x="177" y="96"/>
                    <a:pt x="177" y="96"/>
                  </a:cubicBezTo>
                  <a:cubicBezTo>
                    <a:pt x="177" y="35"/>
                    <a:pt x="145" y="0"/>
                    <a:pt x="88" y="0"/>
                  </a:cubicBezTo>
                  <a:close/>
                  <a:moveTo>
                    <a:pt x="88" y="317"/>
                  </a:moveTo>
                  <a:cubicBezTo>
                    <a:pt x="75" y="317"/>
                    <a:pt x="57" y="313"/>
                    <a:pt x="57" y="277"/>
                  </a:cubicBezTo>
                  <a:cubicBezTo>
                    <a:pt x="57" y="94"/>
                    <a:pt x="57" y="94"/>
                    <a:pt x="57" y="94"/>
                  </a:cubicBezTo>
                  <a:cubicBezTo>
                    <a:pt x="57" y="53"/>
                    <a:pt x="81" y="53"/>
                    <a:pt x="88" y="53"/>
                  </a:cubicBezTo>
                  <a:cubicBezTo>
                    <a:pt x="102" y="53"/>
                    <a:pt x="120" y="58"/>
                    <a:pt x="120" y="94"/>
                  </a:cubicBezTo>
                  <a:cubicBezTo>
                    <a:pt x="120" y="277"/>
                    <a:pt x="120" y="277"/>
                    <a:pt x="120" y="277"/>
                  </a:cubicBezTo>
                  <a:cubicBezTo>
                    <a:pt x="120" y="313"/>
                    <a:pt x="102" y="317"/>
                    <a:pt x="88" y="3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dirty="0"/>
            </a:p>
          </p:txBody>
        </p:sp>
      </p:grpSp>
    </p:spTree>
    <p:extLst>
      <p:ext uri="{BB962C8B-B14F-4D97-AF65-F5344CB8AC3E}">
        <p14:creationId xmlns:p14="http://schemas.microsoft.com/office/powerpoint/2010/main" val="1905673732"/>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1000"/>
                                        <p:tgtEl>
                                          <p:spTgt spid="74"/>
                                        </p:tgtEl>
                                      </p:cBhvr>
                                    </p:animEffect>
                                    <p:anim calcmode="lin" valueType="num">
                                      <p:cBhvr>
                                        <p:cTn id="8" dur="1000" fill="hold"/>
                                        <p:tgtEl>
                                          <p:spTgt spid="74"/>
                                        </p:tgtEl>
                                        <p:attrNameLst>
                                          <p:attrName>ppt_x</p:attrName>
                                        </p:attrNameLst>
                                      </p:cBhvr>
                                      <p:tavLst>
                                        <p:tav tm="0">
                                          <p:val>
                                            <p:strVal val="#ppt_x"/>
                                          </p:val>
                                        </p:tav>
                                        <p:tav tm="100000">
                                          <p:val>
                                            <p:strVal val="#ppt_x"/>
                                          </p:val>
                                        </p:tav>
                                      </p:tavLst>
                                    </p:anim>
                                    <p:anim calcmode="lin" valueType="num">
                                      <p:cBhvr>
                                        <p:cTn id="9" dur="1000" fill="hold"/>
                                        <p:tgtEl>
                                          <p:spTgt spid="7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4" presetClass="entr" presetSubtype="10" fill="hold" nodeType="afterEffect">
                                  <p:stCondLst>
                                    <p:cond delay="0"/>
                                  </p:stCondLst>
                                  <p:childTnLst>
                                    <p:set>
                                      <p:cBhvr>
                                        <p:cTn id="12" dur="1" fill="hold">
                                          <p:stCondLst>
                                            <p:cond delay="0"/>
                                          </p:stCondLst>
                                        </p:cTn>
                                        <p:tgtEl>
                                          <p:spTgt spid="75"/>
                                        </p:tgtEl>
                                        <p:attrNameLst>
                                          <p:attrName>style.visibility</p:attrName>
                                        </p:attrNameLst>
                                      </p:cBhvr>
                                      <p:to>
                                        <p:strVal val="visible"/>
                                      </p:to>
                                    </p:set>
                                    <p:animEffect transition="in" filter="randombar(horizontal)">
                                      <p:cBhvr>
                                        <p:cTn id="13" dur="500"/>
                                        <p:tgtEl>
                                          <p:spTgt spid="75"/>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1" nodeType="clickEffect">
                                  <p:stCondLst>
                                    <p:cond delay="25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par>
                                <p:cTn id="23" presetID="10" presetClass="entr" presetSubtype="0" fill="hold" grpId="1" nodeType="withEffect">
                                  <p:stCondLst>
                                    <p:cond delay="25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500"/>
                                        <p:tgtEl>
                                          <p:spTgt spid="20"/>
                                        </p:tgtEl>
                                      </p:cBhvr>
                                    </p:animEffect>
                                  </p:childTnLst>
                                </p:cTn>
                              </p:par>
                              <p:par>
                                <p:cTn id="26" presetID="10" presetClass="entr" presetSubtype="0" fill="hold" grpId="1" nodeType="withEffect">
                                  <p:stCondLst>
                                    <p:cond delay="25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par>
                                <p:cTn id="29" presetID="10" presetClass="entr" presetSubtype="0" fill="hold" grpId="1" nodeType="withEffect">
                                  <p:stCondLst>
                                    <p:cond delay="25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par>
                                <p:cTn id="32" presetID="0" presetClass="path" presetSubtype="0" accel="50000" decel="50000" fill="hold" grpId="0" nodeType="withEffect">
                                  <p:stCondLst>
                                    <p:cond delay="0"/>
                                  </p:stCondLst>
                                  <p:childTnLst>
                                    <p:animMotion origin="layout" path="M -0.11458 0.07284 L -0.11458 0.07315 C -0.11146 0.07099 -0.10833 0.06945 -0.10503 0.06759 C -0.10156 0.06513 -0.09878 0.06266 -0.09549 0.0605 C -0.09462 0.05957 -0.09375 0.05895 -0.09236 0.05803 C -0.08733 0.05525 -0.08594 0.05494 -0.08281 0.05216 C -0.07639 0.04661 -0.0842 0.05185 -0.07326 0.0463 C -0.07326 0.04661 -0.06562 0.04198 -0.06371 0.04105 C -0.06285 0.04043 -0.06233 0.03951 -0.06059 0.0392 L -0.05417 0.03735 C -0.04826 0.03272 -0.05608 0.03704 -0.04149 0.03334 C -0.03871 0.03241 -0.03785 0.03148 -0.03507 0.03087 C -0.02153 0.02747 -0.02326 0.02963 -0.01285 0.02624 C 0.01302 0.01729 -0.02187 0.02747 -5.55556E-7 0.0213 C 0.00122 0.02068 0.00226 0.02006 0.00313 0.01945 C 0.00451 0.01883 0.00399 0.0179 0.00625 0.01729 C 0.00851 0.01667 0.01302 0.01667 0.0158 0.01605 C 0.02674 0.01451 0.03403 0.01235 0.04184 0.01019 C 0.04045 0.00895 0.03993 0.00772 0.0382 0.00648 C 0.03767 0.00618 0.03767 0.00525 0.0349 0.00494 C 0.03177 0.00432 0.02622 0.00401 0.02222 0.00371 C 0.00486 0.00155 0.02865 0.0034 0.00625 0.00185 C 0.0026 -0.00031 0.00538 0.00062 -5.55556E-7 -0.00031 L -5.55556E-7 -2.34568E-6 " pathEditMode="relative" rAng="0" ptsTypes="AAAAAAAAAAAAAAAAAAAAAAAA">
                                      <p:cBhvr>
                                        <p:cTn id="33" dur="2000" fill="hold"/>
                                        <p:tgtEl>
                                          <p:spTgt spid="21"/>
                                        </p:tgtEl>
                                        <p:attrNameLst>
                                          <p:attrName>ppt_x</p:attrName>
                                          <p:attrName>ppt_y</p:attrName>
                                        </p:attrNameLst>
                                      </p:cBhvr>
                                      <p:rCtr x="7813" y="-3642"/>
                                    </p:animMotion>
                                  </p:childTnLst>
                                </p:cTn>
                              </p:par>
                              <p:par>
                                <p:cTn id="34" presetID="0" presetClass="path" presetSubtype="0" accel="50000" decel="50000" fill="hold" grpId="0" nodeType="withEffect">
                                  <p:stCondLst>
                                    <p:cond delay="0"/>
                                  </p:stCondLst>
                                  <p:childTnLst>
                                    <p:animMotion origin="layout" path="M -0.05833 0.28673 L -0.05833 0.28796 C -0.05677 0.27932 -0.05521 0.27315 -0.05347 0.26605 C -0.05174 0.25617 -0.05035 0.2466 -0.04861 0.23796 C -0.04826 0.23426 -0.04774 0.2321 -0.04705 0.22839 C -0.04462 0.21728 -0.04375 0.21605 -0.04219 0.20525 C -0.03889 0.18333 -0.04288 0.20401 -0.03733 0.1821 C -0.03733 0.18333 -0.03351 0.16512 -0.03247 0.16142 C -0.03212 0.15926 -0.03177 0.15555 -0.0309 0.15432 L -0.0276 0.14691 C -0.02465 0.1287 -0.02865 0.14568 -0.02118 0.13117 C -0.01979 0.12747 -0.01927 0.12407 -0.01788 0.1216 C -0.01094 0.10802 -0.01198 0.11666 -0.0066 0.10339 C 0.0066 0.06821 -0.01111 0.10802 8.33333E-7 0.08395 C 0.00052 0.08148 0.00104 0.07901 0.00156 0.07654 C 0.00226 0.07407 0.00191 0.07068 0.00312 0.06821 C 0.00434 0.06574 0.0066 0.06574 0.00799 0.06327 C 0.01354 0.0571 0.01736 0.04876 0.02135 0.04012 C 0.02049 0.03518 0.02031 0.03055 0.01944 0.02562 C 0.0191 0.02438 0.0191 0.02068 0.01771 0.01944 C 0.01615 0.01697 0.01337 0.01605 0.01128 0.01481 C 0.00243 0.00617 0.01458 0.01358 0.00312 0.00741 C 0.00121 -0.00093 0.00278 0.00247 8.33333E-7 -0.00093 L 8.33333E-7 1.7284E-6 " pathEditMode="relative" rAng="0" ptsTypes="AAAAAAAAAAAAAAAAAAAAAAAA">
                                      <p:cBhvr>
                                        <p:cTn id="35" dur="2000" fill="hold"/>
                                        <p:tgtEl>
                                          <p:spTgt spid="20"/>
                                        </p:tgtEl>
                                        <p:attrNameLst>
                                          <p:attrName>ppt_x</p:attrName>
                                          <p:attrName>ppt_y</p:attrName>
                                        </p:attrNameLst>
                                      </p:cBhvr>
                                      <p:rCtr x="3976" y="-14321"/>
                                    </p:animMotion>
                                  </p:childTnLst>
                                </p:cTn>
                              </p:par>
                              <p:par>
                                <p:cTn id="36" presetID="0" presetClass="path" presetSubtype="0" accel="50000" decel="50000" fill="hold" grpId="0" nodeType="withEffect">
                                  <p:stCondLst>
                                    <p:cond delay="0"/>
                                  </p:stCondLst>
                                  <p:childTnLst>
                                    <p:animMotion origin="layout" path="M 0.07812 0.3213 L 0.07812 0.32284 C 0.07586 0.31327 0.07378 0.30648 0.07152 0.29815 C 0.06909 0.28734 0.06718 0.27654 0.0651 0.26697 C 0.06441 0.26265 0.06388 0.26018 0.06284 0.25586 C 0.05954 0.24383 0.0585 0.24228 0.05642 0.23025 C 0.05208 0.20555 0.05729 0.2287 0.04982 0.20432 C 0.04982 0.20555 0.04461 0.18518 0.0434 0.18117 C 0.0427 0.17839 0.04236 0.17438 0.04132 0.17284 L 0.0368 0.16481 C 0.03281 0.14444 0.03819 0.16327 0.02829 0.14691 C 0.02638 0.1429 0.02569 0.13889 0.02378 0.13611 C 0.01458 0.1213 0.01579 0.13055 0.00868 0.11574 C -0.00886 0.07623 0.01493 0.1213 4.16667E-6 0.09383 C -0.00087 0.09136 -0.00157 0.08858 -0.00226 0.0858 C -0.00313 0.08302 -0.00278 0.07901 -0.00434 0.07623 C -0.00591 0.07346 -0.00886 0.07346 -0.01077 0.07068 C -0.01823 0.06389 -0.02327 0.05432 -0.02848 0.04506 C -0.02761 0.03951 -0.02726 0.03395 -0.02605 0.0287 C -0.0257 0.02716 -0.0257 0.02315 -0.02379 0.02191 C -0.02171 0.01914 -0.01789 0.01759 -0.01511 0.01636 C -0.0033 0.00679 -0.01962 0.01481 -0.00434 0.00802 C -0.00174 -0.00124 -0.00365 0.00278 4.16667E-6 -0.00124 L 4.16667E-6 7.40741E-7 " pathEditMode="relative" rAng="0" ptsTypes="AAAAAAAAAAAAAAAAAAAAAAAA">
                                      <p:cBhvr>
                                        <p:cTn id="37" dur="2000" fill="hold"/>
                                        <p:tgtEl>
                                          <p:spTgt spid="19"/>
                                        </p:tgtEl>
                                        <p:attrNameLst>
                                          <p:attrName>ppt_x</p:attrName>
                                          <p:attrName>ppt_y</p:attrName>
                                        </p:attrNameLst>
                                      </p:cBhvr>
                                      <p:rCtr x="-5330" y="-16049"/>
                                    </p:animMotion>
                                  </p:childTnLst>
                                </p:cTn>
                              </p:par>
                              <p:par>
                                <p:cTn id="38" presetID="0" presetClass="path" presetSubtype="0" accel="50000" decel="50000" fill="hold" grpId="0" nodeType="withEffect">
                                  <p:stCondLst>
                                    <p:cond delay="0"/>
                                  </p:stCondLst>
                                  <p:childTnLst>
                                    <p:animMotion origin="layout" path="M 0.13021 0.06389 L 0.13021 0.06451 C 0.12622 0.06235 0.12257 0.0608 0.11875 0.05926 C 0.11493 0.05679 0.11198 0.05494 0.10799 0.05309 C 0.10712 0.05185 0.10608 0.05154 0.10469 0.05093 C 0.09878 0.04846 0.0974 0.04815 0.09392 0.04568 C 0.08646 0.04074 0.09549 0.04537 0.08299 0.04043 C 0.08299 0.04074 0.07413 0.03642 0.07205 0.0358 C 0.07118 0.03519 0.07049 0.03426 0.06858 0.03426 L 0.06111 0.03241 C 0.05451 0.0284 0.06354 0.0321 0.04705 0.02901 C 0.04375 0.02809 0.04288 0.02747 0.03941 0.02685 C 0.02431 0.02377 0.02622 0.02562 0.01441 0.02284 C -0.01493 0.01481 0.02465 0.02377 2.77778E-7 0.01852 C -0.00174 0.01759 -0.0026 0.01728 -0.00365 0.01667 C -0.00538 0.01636 -0.00469 0.01512 -0.00729 0.01481 C -0.00972 0.0142 -0.01493 0.0142 -0.01823 0.01389 C -0.03038 0.01265 -0.03872 0.01049 -0.04722 0.00833 C -0.04583 0.00741 -0.04531 0.00648 -0.04323 0.00556 C -0.04288 0.00494 -0.04288 0.00432 -0.03958 0.00401 C -0.03611 0.0034 -0.03003 0.00309 -0.02517 0.00309 C -0.00573 0.00093 -0.03247 0.00247 -0.00729 0.00123 C -0.00313 -0.00031 -0.00625 1.27719E-16 2.77778E-7 -0.00031 L 2.77778E-7 1.27719E-16 " pathEditMode="relative" rAng="0" ptsTypes="AAAAAAAAAAAAAAAAAAAAAAAA">
                                      <p:cBhvr>
                                        <p:cTn id="39" dur="2000" fill="hold"/>
                                        <p:tgtEl>
                                          <p:spTgt spid="18"/>
                                        </p:tgtEl>
                                        <p:attrNameLst>
                                          <p:attrName>ppt_x</p:attrName>
                                          <p:attrName>ppt_y</p:attrName>
                                        </p:attrNameLst>
                                      </p:cBhvr>
                                      <p:rCtr x="-8872" y="-3179"/>
                                    </p:animMotion>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25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500"/>
                                        <p:tgtEl>
                                          <p:spTgt spid="10"/>
                                        </p:tgtEl>
                                      </p:cBhvr>
                                    </p:animEffect>
                                  </p:childTnLst>
                                </p:cTn>
                              </p:par>
                              <p:par>
                                <p:cTn id="45" presetID="10" presetClass="entr" presetSubtype="0" fill="hold" nodeType="withEffect">
                                  <p:stCondLst>
                                    <p:cond delay="250"/>
                                  </p:stCondLst>
                                  <p:childTnLst>
                                    <p:set>
                                      <p:cBhvr>
                                        <p:cTn id="46" dur="1" fill="hold">
                                          <p:stCondLst>
                                            <p:cond delay="0"/>
                                          </p:stCondLst>
                                        </p:cTn>
                                        <p:tgtEl>
                                          <p:spTgt spid="2"/>
                                        </p:tgtEl>
                                        <p:attrNameLst>
                                          <p:attrName>style.visibility</p:attrName>
                                        </p:attrNameLst>
                                      </p:cBhvr>
                                      <p:to>
                                        <p:strVal val="visible"/>
                                      </p:to>
                                    </p:set>
                                    <p:animEffect transition="in" filter="fade">
                                      <p:cBhvr>
                                        <p:cTn id="47" dur="500"/>
                                        <p:tgtEl>
                                          <p:spTgt spid="2"/>
                                        </p:tgtEl>
                                      </p:cBhvr>
                                    </p:animEffect>
                                  </p:childTnLst>
                                </p:cTn>
                              </p:par>
                              <p:par>
                                <p:cTn id="48" presetID="10" presetClass="entr" presetSubtype="0" fill="hold" nodeType="withEffect">
                                  <p:stCondLst>
                                    <p:cond delay="25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500"/>
                                        <p:tgtEl>
                                          <p:spTgt spid="17"/>
                                        </p:tgtEl>
                                      </p:cBhvr>
                                    </p:animEffect>
                                  </p:childTnLst>
                                </p:cTn>
                              </p:par>
                              <p:par>
                                <p:cTn id="51" presetID="10" presetClass="entr" presetSubtype="0" fill="hold" nodeType="withEffect">
                                  <p:stCondLst>
                                    <p:cond delay="250"/>
                                  </p:stCondLst>
                                  <p:childTnLst>
                                    <p:set>
                                      <p:cBhvr>
                                        <p:cTn id="52" dur="1" fill="hold">
                                          <p:stCondLst>
                                            <p:cond delay="0"/>
                                          </p:stCondLst>
                                        </p:cTn>
                                        <p:tgtEl>
                                          <p:spTgt spid="31"/>
                                        </p:tgtEl>
                                        <p:attrNameLst>
                                          <p:attrName>style.visibility</p:attrName>
                                        </p:attrNameLst>
                                      </p:cBhvr>
                                      <p:to>
                                        <p:strVal val="visible"/>
                                      </p:to>
                                    </p:set>
                                    <p:animEffect transition="in" filter="fade">
                                      <p:cBhvr>
                                        <p:cTn id="53" dur="500"/>
                                        <p:tgtEl>
                                          <p:spTgt spid="31"/>
                                        </p:tgtEl>
                                      </p:cBhvr>
                                    </p:animEffect>
                                  </p:childTnLst>
                                </p:cTn>
                              </p:par>
                              <p:par>
                                <p:cTn id="54" presetID="0" presetClass="path" presetSubtype="0" accel="50000" decel="50000" fill="hold" nodeType="withEffect">
                                  <p:stCondLst>
                                    <p:cond delay="0"/>
                                  </p:stCondLst>
                                  <p:childTnLst>
                                    <p:animMotion origin="layout" path="M 0.17934 0.09722 L 0.17934 0.09722 C 0.16059 0.06389 0.18038 0.09629 0.16701 0.07963 C 0.16441 0.07654 0.1625 0.0716 0.15972 0.06882 C 0.15746 0.06666 0.15468 0.06635 0.15243 0.0645 C 0.14947 0.06203 0.1467 0.05895 0.14392 0.05586 C 0.1375 0.04907 0.1342 0.0429 0.12673 0.03858 C 0.12413 0.03703 0.121 0.03734 0.11822 0.03642 C 0.11614 0.0358 0.11423 0.03518 0.11215 0.03426 C 0.11111 0.03364 0.10225 0.02777 0.1 0.02777 C 0.08211 0.02654 0.06423 0.02623 0.04635 0.02561 L 0.03524 0.02345 C 0.03038 0.02253 0.02552 0.02253 0.02066 0.02129 C 0.01805 0.02037 0.01336 0.01697 0.01336 0.01697 C 0.01041 0.01172 0.00763 0.00617 0.00364 0.00401 C -0.00053 0.00154 1.94444E-6 0.00401 1.94444E-6 -0.00031 L 1.94444E-6 -0.00031 " pathEditMode="relative" ptsTypes="AAAAAAAAAAAAAAAAA">
                                      <p:cBhvr>
                                        <p:cTn id="55" dur="2000" fill="hold"/>
                                        <p:tgtEl>
                                          <p:spTgt spid="10"/>
                                        </p:tgtEl>
                                        <p:attrNameLst>
                                          <p:attrName>ppt_x</p:attrName>
                                          <p:attrName>ppt_y</p:attrName>
                                        </p:attrNameLst>
                                      </p:cBhvr>
                                    </p:animMotion>
                                  </p:childTnLst>
                                </p:cTn>
                              </p:par>
                              <p:par>
                                <p:cTn id="56" presetID="0" presetClass="path" presetSubtype="0" accel="50000" decel="50000" fill="hold" nodeType="withEffect">
                                  <p:stCondLst>
                                    <p:cond delay="0"/>
                                  </p:stCondLst>
                                  <p:childTnLst>
                                    <p:animMotion origin="layout" path="M 0.07691 0.35772 L 0.07691 0.35772 C 0.07639 0.34321 0.07639 0.32871 0.07553 0.3142 C 0.07431 0.29075 0.07309 0.29846 0.06823 0.27747 C 0.06719 0.27254 0.06684 0.26698 0.0658 0.26204 C 0.06494 0.25772 0.06337 0.25371 0.06216 0.24908 C 0.06129 0.24568 0.06059 0.24198 0.05973 0.23828 C 0.05695 0.22809 0.05122 0.20803 0.05122 0.20803 C 0.04931 0.18704 0.05139 0.20247 0.04757 0.18642 C 0.04514 0.17655 0.04792 0.18272 0.04393 0.17531 C 0.04306 0.17192 0.04237 0.16821 0.0415 0.16451 C 0.03698 0.14877 0.03959 0.17038 0.03403 0.14075 C 0.02934 0.11575 0.03403 0.13828 0.02917 0.11914 C 0.0283 0.11544 0.02744 0.11204 0.02674 0.10834 C 0.02622 0.10556 0.02622 0.10247 0.02553 0.0997 C 0.02414 0.09352 0.02066 0.0821 0.02066 0.0821 C 0.02032 0.07778 0.02014 0.07346 0.01945 0.06914 C 0.01893 0.06605 0.01771 0.06359 0.01702 0.0605 C 0.0165 0.05834 0.01632 0.05618 0.0158 0.05402 C 0.01424 0.04815 0.01233 0.0426 0.01094 0.03673 C 0.00712 0.02192 0.01303 0.03982 0.0073 0.02161 C 0.00643 0.01914 0.00556 0.01729 0.00487 0.01513 C 0.00382 0.01235 0.0033 0.00926 0.00244 0.00649 C 0.00157 0.00402 1.73472E-18 6.04938E-6 1.73472E-18 6.04938E-6 L 1.73472E-18 6.04938E-6 " pathEditMode="relative" ptsTypes="AAAAAAAAAAAAAAAAAAAAAAAAA">
                                      <p:cBhvr>
                                        <p:cTn id="57" dur="2000" fill="hold"/>
                                        <p:tgtEl>
                                          <p:spTgt spid="2"/>
                                        </p:tgtEl>
                                        <p:attrNameLst>
                                          <p:attrName>ppt_x</p:attrName>
                                          <p:attrName>ppt_y</p:attrName>
                                        </p:attrNameLst>
                                      </p:cBhvr>
                                    </p:animMotion>
                                  </p:childTnLst>
                                </p:cTn>
                              </p:par>
                              <p:par>
                                <p:cTn id="58" presetID="0" presetClass="path" presetSubtype="0" accel="50000" decel="50000" fill="hold" nodeType="withEffect">
                                  <p:stCondLst>
                                    <p:cond delay="0"/>
                                  </p:stCondLst>
                                  <p:childTnLst>
                                    <p:animMotion origin="layout" path="M -0.08767 0.35524 L -0.08767 0.35524 C -0.08611 0.34845 -0.08438 0.34228 -0.08281 0.33549 C -0.08195 0.33148 -0.08195 0.32623 -0.08038 0.32253 C -0.07674 0.31296 -0.07847 0.31851 -0.07552 0.30524 C -0.07465 0.29351 -0.07465 0.28765 -0.07188 0.27716 C -0.07049 0.2716 -0.06858 0.26697 -0.06701 0.26172 C -0.06476 0.2287 -0.0684 0.26018 -0.05851 0.225 C -0.05677 0.21882 -0.05642 0.21172 -0.05486 0.20555 C -0.05278 0.19722 -0.04965 0.18981 -0.04757 0.18179 C -0.03004 0.11759 -0.04392 0.16635 -0.03281 0.11882 C -0.03177 0.11419 -0.03021 0.11018 -0.02917 0.10586 C -0.0283 0.10154 -0.02778 0.09691 -0.02674 0.0929 C -0.02587 0.08919 -0.02517 0.08549 -0.02431 0.08179 C -0.02379 0.07963 -0.02361 0.07747 -0.02309 0.0753 C -0.0224 0.07253 -0.02136 0.06975 -0.02066 0.06666 C -0.02014 0.0645 -0.02014 0.06203 -0.01945 0.06018 C -0.00955 0.03395 -0.0217 0.075 -0.01337 0.04506 C -0.01302 0.04228 -0.01285 0.03919 -0.01215 0.03642 C -0.00972 0.02654 -0.00868 0.02592 -0.00486 0.01913 C -0.00399 0.01481 -0.00417 0.00926 -0.00243 0.00617 C 0.00035 0.00123 1.11111E-6 0.0037 1.11111E-6 -0.00031 L 1.11111E-6 -0.00031 " pathEditMode="relative" ptsTypes="AAAAAAAAAAAAAAAAAAAAAAA">
                                      <p:cBhvr>
                                        <p:cTn id="59" dur="2000" fill="hold"/>
                                        <p:tgtEl>
                                          <p:spTgt spid="17"/>
                                        </p:tgtEl>
                                        <p:attrNameLst>
                                          <p:attrName>ppt_x</p:attrName>
                                          <p:attrName>ppt_y</p:attrName>
                                        </p:attrNameLst>
                                      </p:cBhvr>
                                    </p:animMotion>
                                  </p:childTnLst>
                                </p:cTn>
                              </p:par>
                              <p:par>
                                <p:cTn id="60" presetID="0" presetClass="path" presetSubtype="0" accel="50000" decel="50000" fill="hold" nodeType="withEffect">
                                  <p:stCondLst>
                                    <p:cond delay="0"/>
                                  </p:stCondLst>
                                  <p:childTnLst>
                                    <p:animMotion origin="layout" path="M -0.19999 0.07777 L -0.19999 0.07777 C -0.19479 0.07438 -0.18836 0.07098 -0.18298 0.06666 C -0.18055 0.06481 -0.17829 0.06203 -0.17569 0.06018 C -0.16649 0.05401 -0.15694 0.04876 -0.14756 0.0429 C -0.13072 0.0324 -0.13732 0.0358 -0.11961 0.02561 C -0.1144 0.02253 -0.10902 0.02037 -0.10381 0.01697 C -0.0993 0.01388 -0.09461 0.01172 -0.09027 0.00833 C -0.08732 0.00586 -0.08489 0.00154 -0.08176 -0.00031 C -0.07916 -0.00216 -0.07604 -0.00155 -0.07326 -0.00247 C -0.06805 -0.00433 -0.06926 -0.00463 -0.06475 -0.00679 C -0.05954 -0.00957 -0.05833 -0.00957 -0.0526 -0.01112 C -0.04201 -0.0105 -0.03142 -0.0105 -0.02083 -0.00895 C -0.01961 -0.00895 -0.0184 -0.00741 -0.01718 -0.00679 C -0.01267 -0.00463 -0.00624 -0.00186 -0.00138 -0.00031 C -0.00086 -0.00031 -0.00051 -0.00031 8.05556E-6 -0.00031 L 8.05556E-6 -0.00031 " pathEditMode="relative" ptsTypes="AAAAAAAAAAAAAAAAA">
                                      <p:cBhvr>
                                        <p:cTn id="61" dur="2000" fill="hold"/>
                                        <p:tgtEl>
                                          <p:spTgt spid="31"/>
                                        </p:tgtEl>
                                        <p:attrNameLst>
                                          <p:attrName>ppt_x</p:attrName>
                                          <p:attrName>ppt_y</p:attrName>
                                        </p:attrNameLst>
                                      </p:cBhvr>
                                    </p:animMotion>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nodeType="clickEffect">
                                  <p:stCondLst>
                                    <p:cond delay="0"/>
                                  </p:stCondLst>
                                  <p:childTnLst>
                                    <p:set>
                                      <p:cBhvr>
                                        <p:cTn id="65" dur="1" fill="hold">
                                          <p:stCondLst>
                                            <p:cond delay="0"/>
                                          </p:stCondLst>
                                        </p:cTn>
                                        <p:tgtEl>
                                          <p:spTgt spid="72"/>
                                        </p:tgtEl>
                                        <p:attrNameLst>
                                          <p:attrName>style.visibility</p:attrName>
                                        </p:attrNameLst>
                                      </p:cBhvr>
                                      <p:to>
                                        <p:strVal val="visible"/>
                                      </p:to>
                                    </p:set>
                                    <p:animEffect transition="in" filter="fade">
                                      <p:cBhvr>
                                        <p:cTn id="66" dur="1000"/>
                                        <p:tgtEl>
                                          <p:spTgt spid="72"/>
                                        </p:tgtEl>
                                      </p:cBhvr>
                                    </p:animEffect>
                                    <p:anim calcmode="lin" valueType="num">
                                      <p:cBhvr>
                                        <p:cTn id="67" dur="1000" fill="hold"/>
                                        <p:tgtEl>
                                          <p:spTgt spid="72"/>
                                        </p:tgtEl>
                                        <p:attrNameLst>
                                          <p:attrName>ppt_x</p:attrName>
                                        </p:attrNameLst>
                                      </p:cBhvr>
                                      <p:tavLst>
                                        <p:tav tm="0">
                                          <p:val>
                                            <p:strVal val="#ppt_x"/>
                                          </p:val>
                                        </p:tav>
                                        <p:tav tm="100000">
                                          <p:val>
                                            <p:strVal val="#ppt_x"/>
                                          </p:val>
                                        </p:tav>
                                      </p:tavLst>
                                    </p:anim>
                                    <p:anim calcmode="lin" valueType="num">
                                      <p:cBhvr>
                                        <p:cTn id="68" dur="1000" fill="hold"/>
                                        <p:tgtEl>
                                          <p:spTgt spid="72"/>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0"/>
                                  </p:stCondLst>
                                  <p:childTnLst>
                                    <p:set>
                                      <p:cBhvr>
                                        <p:cTn id="70" dur="1" fill="hold">
                                          <p:stCondLst>
                                            <p:cond delay="0"/>
                                          </p:stCondLst>
                                        </p:cTn>
                                        <p:tgtEl>
                                          <p:spTgt spid="70"/>
                                        </p:tgtEl>
                                        <p:attrNameLst>
                                          <p:attrName>style.visibility</p:attrName>
                                        </p:attrNameLst>
                                      </p:cBhvr>
                                      <p:to>
                                        <p:strVal val="visible"/>
                                      </p:to>
                                    </p:set>
                                    <p:animEffect transition="in" filter="fade">
                                      <p:cBhvr>
                                        <p:cTn id="71" dur="1000"/>
                                        <p:tgtEl>
                                          <p:spTgt spid="70"/>
                                        </p:tgtEl>
                                      </p:cBhvr>
                                    </p:animEffect>
                                    <p:anim calcmode="lin" valueType="num">
                                      <p:cBhvr>
                                        <p:cTn id="72" dur="1000" fill="hold"/>
                                        <p:tgtEl>
                                          <p:spTgt spid="70"/>
                                        </p:tgtEl>
                                        <p:attrNameLst>
                                          <p:attrName>ppt_x</p:attrName>
                                        </p:attrNameLst>
                                      </p:cBhvr>
                                      <p:tavLst>
                                        <p:tav tm="0">
                                          <p:val>
                                            <p:strVal val="#ppt_x"/>
                                          </p:val>
                                        </p:tav>
                                        <p:tav tm="100000">
                                          <p:val>
                                            <p:strVal val="#ppt_x"/>
                                          </p:val>
                                        </p:tav>
                                      </p:tavLst>
                                    </p:anim>
                                    <p:anim calcmode="lin" valueType="num">
                                      <p:cBhvr>
                                        <p:cTn id="73" dur="1000" fill="hold"/>
                                        <p:tgtEl>
                                          <p:spTgt spid="70"/>
                                        </p:tgtEl>
                                        <p:attrNameLst>
                                          <p:attrName>ppt_y</p:attrName>
                                        </p:attrNameLst>
                                      </p:cBhvr>
                                      <p:tavLst>
                                        <p:tav tm="0">
                                          <p:val>
                                            <p:strVal val="#ppt_y+.1"/>
                                          </p:val>
                                        </p:tav>
                                        <p:tav tm="100000">
                                          <p:val>
                                            <p:strVal val="#ppt_y"/>
                                          </p:val>
                                        </p:tav>
                                      </p:tavLst>
                                    </p:anim>
                                  </p:childTnLst>
                                </p:cTn>
                              </p:par>
                              <p:par>
                                <p:cTn id="74" presetID="42" presetClass="entr" presetSubtype="0" fill="hold" nodeType="withEffect">
                                  <p:stCondLst>
                                    <p:cond delay="0"/>
                                  </p:stCondLst>
                                  <p:childTnLst>
                                    <p:set>
                                      <p:cBhvr>
                                        <p:cTn id="75" dur="1" fill="hold">
                                          <p:stCondLst>
                                            <p:cond delay="0"/>
                                          </p:stCondLst>
                                        </p:cTn>
                                        <p:tgtEl>
                                          <p:spTgt spid="73"/>
                                        </p:tgtEl>
                                        <p:attrNameLst>
                                          <p:attrName>style.visibility</p:attrName>
                                        </p:attrNameLst>
                                      </p:cBhvr>
                                      <p:to>
                                        <p:strVal val="visible"/>
                                      </p:to>
                                    </p:set>
                                    <p:animEffect transition="in" filter="fade">
                                      <p:cBhvr>
                                        <p:cTn id="76" dur="1000"/>
                                        <p:tgtEl>
                                          <p:spTgt spid="73"/>
                                        </p:tgtEl>
                                      </p:cBhvr>
                                    </p:animEffect>
                                    <p:anim calcmode="lin" valueType="num">
                                      <p:cBhvr>
                                        <p:cTn id="77" dur="1000" fill="hold"/>
                                        <p:tgtEl>
                                          <p:spTgt spid="73"/>
                                        </p:tgtEl>
                                        <p:attrNameLst>
                                          <p:attrName>ppt_x</p:attrName>
                                        </p:attrNameLst>
                                      </p:cBhvr>
                                      <p:tavLst>
                                        <p:tav tm="0">
                                          <p:val>
                                            <p:strVal val="#ppt_x"/>
                                          </p:val>
                                        </p:tav>
                                        <p:tav tm="100000">
                                          <p:val>
                                            <p:strVal val="#ppt_x"/>
                                          </p:val>
                                        </p:tav>
                                      </p:tavLst>
                                    </p:anim>
                                    <p:anim calcmode="lin" valueType="num">
                                      <p:cBhvr>
                                        <p:cTn id="78" dur="1000" fill="hold"/>
                                        <p:tgtEl>
                                          <p:spTgt spid="73"/>
                                        </p:tgtEl>
                                        <p:attrNameLst>
                                          <p:attrName>ppt_y</p:attrName>
                                        </p:attrNameLst>
                                      </p:cBhvr>
                                      <p:tavLst>
                                        <p:tav tm="0">
                                          <p:val>
                                            <p:strVal val="#ppt_y+.1"/>
                                          </p:val>
                                        </p:tav>
                                        <p:tav tm="100000">
                                          <p:val>
                                            <p:strVal val="#ppt_y"/>
                                          </p:val>
                                        </p:tav>
                                      </p:tavLst>
                                    </p:anim>
                                  </p:childTnLst>
                                </p:cTn>
                              </p:par>
                              <p:par>
                                <p:cTn id="79" presetID="42" presetClass="entr" presetSubtype="0" fill="hold" nodeType="withEffect">
                                  <p:stCondLst>
                                    <p:cond delay="0"/>
                                  </p:stCondLst>
                                  <p:childTnLst>
                                    <p:set>
                                      <p:cBhvr>
                                        <p:cTn id="80" dur="1" fill="hold">
                                          <p:stCondLst>
                                            <p:cond delay="0"/>
                                          </p:stCondLst>
                                        </p:cTn>
                                        <p:tgtEl>
                                          <p:spTgt spid="71"/>
                                        </p:tgtEl>
                                        <p:attrNameLst>
                                          <p:attrName>style.visibility</p:attrName>
                                        </p:attrNameLst>
                                      </p:cBhvr>
                                      <p:to>
                                        <p:strVal val="visible"/>
                                      </p:to>
                                    </p:set>
                                    <p:animEffect transition="in" filter="fade">
                                      <p:cBhvr>
                                        <p:cTn id="81" dur="1000"/>
                                        <p:tgtEl>
                                          <p:spTgt spid="71"/>
                                        </p:tgtEl>
                                      </p:cBhvr>
                                    </p:animEffect>
                                    <p:anim calcmode="lin" valueType="num">
                                      <p:cBhvr>
                                        <p:cTn id="82" dur="1000" fill="hold"/>
                                        <p:tgtEl>
                                          <p:spTgt spid="71"/>
                                        </p:tgtEl>
                                        <p:attrNameLst>
                                          <p:attrName>ppt_x</p:attrName>
                                        </p:attrNameLst>
                                      </p:cBhvr>
                                      <p:tavLst>
                                        <p:tav tm="0">
                                          <p:val>
                                            <p:strVal val="#ppt_x"/>
                                          </p:val>
                                        </p:tav>
                                        <p:tav tm="100000">
                                          <p:val>
                                            <p:strVal val="#ppt_x"/>
                                          </p:val>
                                        </p:tav>
                                      </p:tavLst>
                                    </p:anim>
                                    <p:anim calcmode="lin" valueType="num">
                                      <p:cBhvr>
                                        <p:cTn id="83" dur="1000" fill="hold"/>
                                        <p:tgtEl>
                                          <p:spTgt spid="7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8" grpId="0" animBg="1"/>
      <p:bldP spid="18" grpId="1" animBg="1"/>
      <p:bldP spid="19" grpId="0" animBg="1"/>
      <p:bldP spid="19" grpId="1" animBg="1"/>
      <p:bldP spid="20" grpId="0" animBg="1"/>
      <p:bldP spid="20" grpId="1" animBg="1"/>
      <p:bldP spid="21" grpId="0" animBg="1"/>
      <p:bldP spid="21"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6318" y="951865"/>
            <a:ext cx="3965337" cy="2950768"/>
          </a:xfrm>
          <a:prstGeom prst="rect">
            <a:avLst/>
          </a:prstGeom>
        </p:spPr>
      </p:pic>
      <p:pic>
        <p:nvPicPr>
          <p:cNvPr id="22" name="图片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38652" y="951865"/>
            <a:ext cx="3080227" cy="1801813"/>
          </a:xfrm>
          <a:prstGeom prst="rect">
            <a:avLst/>
          </a:prstGeom>
          <a:ln>
            <a:solidFill>
              <a:srgbClr val="968269"/>
            </a:solidFill>
          </a:ln>
          <a:effectLst>
            <a:outerShdw blurRad="50800" dist="38100" dir="10800000" algn="r" rotWithShape="0">
              <a:prstClr val="black">
                <a:alpha val="40000"/>
              </a:prstClr>
            </a:outerShdw>
          </a:effectLst>
        </p:spPr>
      </p:pic>
      <p:sp>
        <p:nvSpPr>
          <p:cNvPr id="24" name="TextBox 23"/>
          <p:cNvSpPr txBox="1"/>
          <p:nvPr/>
        </p:nvSpPr>
        <p:spPr bwMode="auto">
          <a:xfrm>
            <a:off x="5138652" y="3431765"/>
            <a:ext cx="3387807" cy="964880"/>
          </a:xfrm>
          <a:prstGeom prst="rect">
            <a:avLst/>
          </a:prstGeom>
          <a:noFill/>
        </p:spPr>
        <p:txBody>
          <a:bodyPr wrap="square">
            <a:spAutoFit/>
          </a:bodyPr>
          <a:lstStyle/>
          <a:p>
            <a:pPr>
              <a:lnSpc>
                <a:spcPct val="150000"/>
              </a:lnSpc>
            </a:pPr>
            <a:r>
              <a:rPr lang="zh-CN" altLang="en-US" sz="1260" dirty="0">
                <a:solidFill>
                  <a:schemeClr val="tx1">
                    <a:lumMod val="75000"/>
                    <a:lumOff val="25000"/>
                  </a:schemeClr>
                </a:solidFill>
              </a:rPr>
              <a:t>这里输入简单的文字概述这里输入简单文字概述简单的文字概述这里输入简单的文字概述这里输入简</a:t>
            </a:r>
            <a:endParaRPr lang="zh-CN" altLang="en-US" sz="1260" dirty="0">
              <a:latin typeface="Calibri" panose="020F0502020204030204" pitchFamily="34" charset="0"/>
            </a:endParaRPr>
          </a:p>
        </p:txBody>
      </p:sp>
      <p:sp>
        <p:nvSpPr>
          <p:cNvPr id="25" name="矩形 24"/>
          <p:cNvSpPr/>
          <p:nvPr/>
        </p:nvSpPr>
        <p:spPr bwMode="auto">
          <a:xfrm>
            <a:off x="5153346" y="3065971"/>
            <a:ext cx="1819360" cy="341760"/>
          </a:xfrm>
          <a:prstGeom prst="rect">
            <a:avLst/>
          </a:prstGeom>
        </p:spPr>
        <p:txBody>
          <a:bodyPr>
            <a:spAutoFit/>
          </a:bodyPr>
          <a:lstStyle/>
          <a:p>
            <a:pPr>
              <a:defRPr/>
            </a:pPr>
            <a:r>
              <a:rPr lang="zh-CN" altLang="en-US" sz="1621" b="1" dirty="0">
                <a:solidFill>
                  <a:schemeClr val="tx1">
                    <a:lumMod val="75000"/>
                    <a:lumOff val="25000"/>
                  </a:schemeClr>
                </a:solidFill>
                <a:latin typeface="微软雅黑" panose="020B0503020204020204" pitchFamily="34" charset="-122"/>
                <a:ea typeface="微软雅黑" panose="020B0503020204020204" pitchFamily="34" charset="-122"/>
              </a:rPr>
              <a:t>输入相关标题</a:t>
            </a:r>
          </a:p>
        </p:txBody>
      </p:sp>
    </p:spTree>
    <p:extLst>
      <p:ext uri="{BB962C8B-B14F-4D97-AF65-F5344CB8AC3E}">
        <p14:creationId xmlns:p14="http://schemas.microsoft.com/office/powerpoint/2010/main" val="3439390886"/>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0-#ppt_w/2"/>
                                          </p:val>
                                        </p:tav>
                                        <p:tav tm="100000">
                                          <p:val>
                                            <p:strVal val="#ppt_x"/>
                                          </p:val>
                                        </p:tav>
                                      </p:tavLst>
                                    </p:anim>
                                    <p:anim calcmode="lin" valueType="num">
                                      <p:cBhvr additive="base">
                                        <p:cTn id="12" dur="500" fill="hold"/>
                                        <p:tgtEl>
                                          <p:spTgt spid="22"/>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cBhvr additive="base">
                                        <p:cTn id="16" dur="500" fill="hold"/>
                                        <p:tgtEl>
                                          <p:spTgt spid="25"/>
                                        </p:tgtEl>
                                        <p:attrNameLst>
                                          <p:attrName>ppt_x</p:attrName>
                                        </p:attrNameLst>
                                      </p:cBhvr>
                                      <p:tavLst>
                                        <p:tav tm="0">
                                          <p:val>
                                            <p:strVal val="0-#ppt_w/2"/>
                                          </p:val>
                                        </p:tav>
                                        <p:tav tm="100000">
                                          <p:val>
                                            <p:strVal val="#ppt_x"/>
                                          </p:val>
                                        </p:tav>
                                      </p:tavLst>
                                    </p:anim>
                                    <p:anim calcmode="lin" valueType="num">
                                      <p:cBhvr additive="base">
                                        <p:cTn id="17" dur="500" fill="hold"/>
                                        <p:tgtEl>
                                          <p:spTgt spid="25"/>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additive="base">
                                        <p:cTn id="21" dur="500" fill="hold"/>
                                        <p:tgtEl>
                                          <p:spTgt spid="24"/>
                                        </p:tgtEl>
                                        <p:attrNameLst>
                                          <p:attrName>ppt_x</p:attrName>
                                        </p:attrNameLst>
                                      </p:cBhvr>
                                      <p:tavLst>
                                        <p:tav tm="0">
                                          <p:val>
                                            <p:strVal val="0-#ppt_w/2"/>
                                          </p:val>
                                        </p:tav>
                                        <p:tav tm="100000">
                                          <p:val>
                                            <p:strVal val="#ppt_x"/>
                                          </p:val>
                                        </p:tav>
                                      </p:tavLst>
                                    </p:anim>
                                    <p:anim calcmode="lin" valueType="num">
                                      <p:cBhvr additive="base">
                                        <p:cTn id="2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A0146D15-A20B-4E89-8CA0-1E3C5368DF59}"/>
              </a:ext>
            </a:extLst>
          </p:cNvPr>
          <p:cNvPicPr>
            <a:picLocks noChangeAspect="1"/>
          </p:cNvPicPr>
          <p:nvPr/>
        </p:nvPicPr>
        <p:blipFill>
          <a:blip r:embed="rId3"/>
          <a:stretch>
            <a:fillRect/>
          </a:stretch>
        </p:blipFill>
        <p:spPr>
          <a:xfrm>
            <a:off x="2895" y="2319"/>
            <a:ext cx="9142857" cy="5142857"/>
          </a:xfrm>
          <a:prstGeom prst="rect">
            <a:avLst/>
          </a:prstGeom>
        </p:spPr>
      </p:pic>
      <p:sp>
        <p:nvSpPr>
          <p:cNvPr id="2" name="Rectangle 4">
            <a:extLst>
              <a:ext uri="{FF2B5EF4-FFF2-40B4-BE49-F238E27FC236}">
                <a16:creationId xmlns:a16="http://schemas.microsoft.com/office/drawing/2014/main" xmlns="" id="{69879D2A-17FE-49B8-9610-958362647C5E}"/>
              </a:ext>
            </a:extLst>
          </p:cNvPr>
          <p:cNvSpPr/>
          <p:nvPr/>
        </p:nvSpPr>
        <p:spPr>
          <a:xfrm>
            <a:off x="2947528" y="1659952"/>
            <a:ext cx="3561347" cy="1747389"/>
          </a:xfrm>
          <a:prstGeom prst="rect">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00">
              <a:solidFill>
                <a:srgbClr val="FFFFFF"/>
              </a:solidFill>
            </a:endParaRPr>
          </a:p>
        </p:txBody>
      </p:sp>
      <p:sp>
        <p:nvSpPr>
          <p:cNvPr id="3" name="Oval 3">
            <a:extLst>
              <a:ext uri="{FF2B5EF4-FFF2-40B4-BE49-F238E27FC236}">
                <a16:creationId xmlns:a16="http://schemas.microsoft.com/office/drawing/2014/main" xmlns="" id="{CAB400A3-913C-4A9F-9BC8-42AD7F746B4B}"/>
              </a:ext>
            </a:extLst>
          </p:cNvPr>
          <p:cNvSpPr/>
          <p:nvPr/>
        </p:nvSpPr>
        <p:spPr>
          <a:xfrm>
            <a:off x="4385502" y="1345423"/>
            <a:ext cx="668069" cy="666653"/>
          </a:xfrm>
          <a:prstGeom prst="ellipse">
            <a:avLst/>
          </a:prstGeom>
          <a:solidFill>
            <a:schemeClr val="accent4"/>
          </a:solidFill>
          <a:ln w="476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altLang="zh-CN" sz="2000" b="1" dirty="0">
                <a:solidFill>
                  <a:srgbClr val="FFFFFF"/>
                </a:solidFill>
              </a:rPr>
              <a:t>02</a:t>
            </a:r>
            <a:endParaRPr lang="zh-CN" altLang="zh-CN" sz="2000" b="1" dirty="0">
              <a:solidFill>
                <a:srgbClr val="FFFFFF"/>
              </a:solidFill>
            </a:endParaRPr>
          </a:p>
        </p:txBody>
      </p:sp>
      <p:sp>
        <p:nvSpPr>
          <p:cNvPr id="4" name="Rectangle 5">
            <a:extLst>
              <a:ext uri="{FF2B5EF4-FFF2-40B4-BE49-F238E27FC236}">
                <a16:creationId xmlns:a16="http://schemas.microsoft.com/office/drawing/2014/main" xmlns="" id="{44159A00-C4D6-4DAD-BD8A-0EB0398DBF2E}"/>
              </a:ext>
            </a:extLst>
          </p:cNvPr>
          <p:cNvSpPr/>
          <p:nvPr/>
        </p:nvSpPr>
        <p:spPr>
          <a:xfrm>
            <a:off x="4221789" y="3310073"/>
            <a:ext cx="1038225" cy="2571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00">
              <a:solidFill>
                <a:srgbClr val="FFFFFF"/>
              </a:solidFill>
            </a:endParaRPr>
          </a:p>
        </p:txBody>
      </p:sp>
      <p:sp>
        <p:nvSpPr>
          <p:cNvPr id="5" name="TextBox 20">
            <a:extLst>
              <a:ext uri="{FF2B5EF4-FFF2-40B4-BE49-F238E27FC236}">
                <a16:creationId xmlns:a16="http://schemas.microsoft.com/office/drawing/2014/main" xmlns="" id="{E7132685-93A9-41A4-9F04-32A7AACBDE13}"/>
              </a:ext>
            </a:extLst>
          </p:cNvPr>
          <p:cNvSpPr txBox="1"/>
          <p:nvPr/>
        </p:nvSpPr>
        <p:spPr>
          <a:xfrm>
            <a:off x="4231849" y="2279878"/>
            <a:ext cx="1005403" cy="338554"/>
          </a:xfrm>
          <a:prstGeom prst="rect">
            <a:avLst/>
          </a:prstGeom>
          <a:noFill/>
        </p:spPr>
        <p:txBody>
          <a:bodyPr wrap="none">
            <a:spAutoFit/>
          </a:bodyPr>
          <a:lstStyle/>
          <a:p>
            <a:pPr algn="ctr"/>
            <a:r>
              <a:rPr lang="zh-CN" altLang="en-US" sz="1600" b="1" dirty="0">
                <a:solidFill>
                  <a:schemeClr val="bg1">
                    <a:lumMod val="95000"/>
                  </a:schemeClr>
                </a:solidFill>
                <a:latin typeface="微软雅黑" panose="020B0503020204020204" pitchFamily="34" charset="-122"/>
                <a:ea typeface="微软雅黑" panose="020B0503020204020204" pitchFamily="34" charset="-122"/>
              </a:rPr>
              <a:t>自我评价</a:t>
            </a:r>
            <a:endParaRPr lang="en-US" altLang="zh-CN" sz="16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6" name="Rectangle 37">
            <a:extLst>
              <a:ext uri="{FF2B5EF4-FFF2-40B4-BE49-F238E27FC236}">
                <a16:creationId xmlns:a16="http://schemas.microsoft.com/office/drawing/2014/main" xmlns="" id="{111EE00B-97C2-4E0D-B316-E49A589F1514}"/>
              </a:ext>
            </a:extLst>
          </p:cNvPr>
          <p:cNvSpPr/>
          <p:nvPr/>
        </p:nvSpPr>
        <p:spPr>
          <a:xfrm>
            <a:off x="3376288" y="2676671"/>
            <a:ext cx="2776453" cy="400110"/>
          </a:xfrm>
          <a:prstGeom prst="rect">
            <a:avLst/>
          </a:prstGeom>
        </p:spPr>
        <p:txBody>
          <a:bodyPr wrap="square">
            <a:spAutoFit/>
          </a:bodyPr>
          <a:lstStyle/>
          <a:p>
            <a:pPr algn="ctr"/>
            <a:r>
              <a:rPr lang="zh-CN" altLang="en-US" sz="1000" dirty="0">
                <a:solidFill>
                  <a:schemeClr val="bg1">
                    <a:lumMod val="9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0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7" name="TextBox 26">
            <a:extLst>
              <a:ext uri="{FF2B5EF4-FFF2-40B4-BE49-F238E27FC236}">
                <a16:creationId xmlns:a16="http://schemas.microsoft.com/office/drawing/2014/main" xmlns="" id="{CA07F425-77C2-4269-B68D-5476B60F9F92}"/>
              </a:ext>
            </a:extLst>
          </p:cNvPr>
          <p:cNvSpPr txBox="1"/>
          <p:nvPr/>
        </p:nvSpPr>
        <p:spPr>
          <a:xfrm>
            <a:off x="4322302" y="3319298"/>
            <a:ext cx="888385" cy="253916"/>
          </a:xfrm>
          <a:prstGeom prst="rect">
            <a:avLst/>
          </a:prstGeom>
          <a:noFill/>
        </p:spPr>
        <p:txBody>
          <a:bodyPr wrap="none">
            <a:spAutoFit/>
          </a:bodyPr>
          <a:lstStyle/>
          <a:p>
            <a:pPr>
              <a:defRPr/>
            </a:pPr>
            <a:r>
              <a:rPr lang="en-US" altLang="zh-CN" sz="1050" dirty="0">
                <a:solidFill>
                  <a:schemeClr val="bg1"/>
                </a:solidFill>
                <a:latin typeface="微软雅黑" panose="020B0503020204020204" pitchFamily="34" charset="-122"/>
                <a:ea typeface="微软雅黑" panose="020B0503020204020204" pitchFamily="34" charset="-122"/>
              </a:rPr>
              <a:t>PART</a:t>
            </a:r>
            <a:r>
              <a:rPr lang="zh-CN" altLang="en-US" sz="1050" dirty="0">
                <a:solidFill>
                  <a:schemeClr val="bg1"/>
                </a:solidFill>
                <a:latin typeface="微软雅黑" panose="020B0503020204020204" pitchFamily="34" charset="-122"/>
                <a:ea typeface="微软雅黑" panose="020B0503020204020204" pitchFamily="34" charset="-122"/>
              </a:rPr>
              <a:t> </a:t>
            </a:r>
            <a:r>
              <a:rPr lang="en-US" altLang="zh-CN" sz="1050" dirty="0">
                <a:solidFill>
                  <a:schemeClr val="bg1"/>
                </a:solidFill>
                <a:latin typeface="微软雅黑" panose="020B0503020204020204" pitchFamily="34" charset="-122"/>
                <a:ea typeface="微软雅黑" panose="020B0503020204020204" pitchFamily="34" charset="-122"/>
              </a:rPr>
              <a:t>TWO</a:t>
            </a:r>
            <a:endParaRPr lang="id-ID" altLang="zh-CN" sz="105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24460841"/>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16" presetClass="entr" presetSubtype="37"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outVertical)">
                                      <p:cBhvr>
                                        <p:cTn id="12" dur="500"/>
                                        <p:tgtEl>
                                          <p:spTgt spid="2"/>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childTnLst>
                          </p:cTn>
                        </p:par>
                        <p:par>
                          <p:cTn id="25" fill="hold">
                            <p:stCondLst>
                              <p:cond delay="1000"/>
                            </p:stCondLst>
                            <p:childTnLst>
                              <p:par>
                                <p:cTn id="26" presetID="10" presetClass="entr" presetSubtype="0"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p:nvPr/>
        </p:nvGrpSpPr>
        <p:grpSpPr>
          <a:xfrm>
            <a:off x="2583794" y="2462055"/>
            <a:ext cx="2191979" cy="403860"/>
            <a:chOff x="2583179" y="2461260"/>
            <a:chExt cx="2192655" cy="403860"/>
          </a:xfrm>
        </p:grpSpPr>
        <p:grpSp>
          <p:nvGrpSpPr>
            <p:cNvPr id="3" name="组合 18"/>
            <p:cNvGrpSpPr/>
            <p:nvPr/>
          </p:nvGrpSpPr>
          <p:grpSpPr>
            <a:xfrm rot="10800000">
              <a:off x="2583179" y="2461260"/>
              <a:ext cx="2192655" cy="403860"/>
              <a:chOff x="3489959" y="2152650"/>
              <a:chExt cx="2192655" cy="403860"/>
            </a:xfrm>
            <a:solidFill>
              <a:schemeClr val="accent2"/>
            </a:solidFill>
          </p:grpSpPr>
          <p:sp>
            <p:nvSpPr>
              <p:cNvPr id="20" name="右箭头 19"/>
              <p:cNvSpPr/>
              <p:nvPr/>
            </p:nvSpPr>
            <p:spPr>
              <a:xfrm>
                <a:off x="3489959" y="2152650"/>
                <a:ext cx="1247775" cy="403860"/>
              </a:xfrm>
              <a:prstGeom prst="rightArrow">
                <a:avLst>
                  <a:gd name="adj1" fmla="val 100000"/>
                  <a:gd name="adj2" fmla="val 38158"/>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cs typeface="+mn-ea"/>
                  <a:sym typeface="+mn-lt"/>
                </a:endParaRPr>
              </a:p>
            </p:txBody>
          </p:sp>
          <p:sp>
            <p:nvSpPr>
              <p:cNvPr id="21" name="右箭头 20"/>
              <p:cNvSpPr/>
              <p:nvPr/>
            </p:nvSpPr>
            <p:spPr>
              <a:xfrm>
                <a:off x="3886200" y="2152650"/>
                <a:ext cx="1634490" cy="403860"/>
              </a:xfrm>
              <a:prstGeom prst="rightArrow">
                <a:avLst>
                  <a:gd name="adj1" fmla="val 100000"/>
                  <a:gd name="adj2" fmla="val 3815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cs typeface="+mn-ea"/>
                  <a:sym typeface="+mn-lt"/>
                </a:endParaRPr>
              </a:p>
            </p:txBody>
          </p:sp>
          <p:sp>
            <p:nvSpPr>
              <p:cNvPr id="22" name="燕尾形 21"/>
              <p:cNvSpPr/>
              <p:nvPr/>
            </p:nvSpPr>
            <p:spPr>
              <a:xfrm>
                <a:off x="5459729" y="2152650"/>
                <a:ext cx="222885" cy="403860"/>
              </a:xfrm>
              <a:prstGeom prst="chevron">
                <a:avLst>
                  <a:gd name="adj" fmla="val 6575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solidFill>
                  <a:cs typeface="+mn-ea"/>
                  <a:sym typeface="+mn-lt"/>
                </a:endParaRPr>
              </a:p>
            </p:txBody>
          </p:sp>
        </p:grpSp>
        <p:grpSp>
          <p:nvGrpSpPr>
            <p:cNvPr id="4" name="组合 34"/>
            <p:cNvGrpSpPr/>
            <p:nvPr/>
          </p:nvGrpSpPr>
          <p:grpSpPr>
            <a:xfrm>
              <a:off x="4444204" y="2558744"/>
              <a:ext cx="310886" cy="212100"/>
              <a:chOff x="2214563" y="4873624"/>
              <a:chExt cx="849313" cy="579437"/>
            </a:xfrm>
            <a:solidFill>
              <a:schemeClr val="bg1"/>
            </a:solidFill>
          </p:grpSpPr>
          <p:sp>
            <p:nvSpPr>
              <p:cNvPr id="36" name="Freeform 130"/>
              <p:cNvSpPr>
                <a:spLocks noEditPoints="1"/>
              </p:cNvSpPr>
              <p:nvPr/>
            </p:nvSpPr>
            <p:spPr bwMode="auto">
              <a:xfrm>
                <a:off x="2357438" y="4873624"/>
                <a:ext cx="706438" cy="579437"/>
              </a:xfrm>
              <a:custGeom>
                <a:avLst/>
                <a:gdLst>
                  <a:gd name="T0" fmla="*/ 188 w 188"/>
                  <a:gd name="T1" fmla="*/ 7 h 154"/>
                  <a:gd name="T2" fmla="*/ 181 w 188"/>
                  <a:gd name="T3" fmla="*/ 14 h 154"/>
                  <a:gd name="T4" fmla="*/ 157 w 188"/>
                  <a:gd name="T5" fmla="*/ 14 h 154"/>
                  <a:gd name="T6" fmla="*/ 94 w 188"/>
                  <a:gd name="T7" fmla="*/ 107 h 154"/>
                  <a:gd name="T8" fmla="*/ 89 w 188"/>
                  <a:gd name="T9" fmla="*/ 110 h 154"/>
                  <a:gd name="T10" fmla="*/ 7 w 188"/>
                  <a:gd name="T11" fmla="*/ 110 h 154"/>
                  <a:gd name="T12" fmla="*/ 0 w 188"/>
                  <a:gd name="T13" fmla="*/ 103 h 154"/>
                  <a:gd name="T14" fmla="*/ 7 w 188"/>
                  <a:gd name="T15" fmla="*/ 96 h 154"/>
                  <a:gd name="T16" fmla="*/ 85 w 188"/>
                  <a:gd name="T17" fmla="*/ 96 h 154"/>
                  <a:gd name="T18" fmla="*/ 148 w 188"/>
                  <a:gd name="T19" fmla="*/ 3 h 154"/>
                  <a:gd name="T20" fmla="*/ 154 w 188"/>
                  <a:gd name="T21" fmla="*/ 0 h 154"/>
                  <a:gd name="T22" fmla="*/ 181 w 188"/>
                  <a:gd name="T23" fmla="*/ 0 h 154"/>
                  <a:gd name="T24" fmla="*/ 188 w 188"/>
                  <a:gd name="T25" fmla="*/ 7 h 154"/>
                  <a:gd name="T26" fmla="*/ 42 w 188"/>
                  <a:gd name="T27" fmla="*/ 137 h 154"/>
                  <a:gd name="T28" fmla="*/ 26 w 188"/>
                  <a:gd name="T29" fmla="*/ 154 h 154"/>
                  <a:gd name="T30" fmla="*/ 9 w 188"/>
                  <a:gd name="T31" fmla="*/ 137 h 154"/>
                  <a:gd name="T32" fmla="*/ 26 w 188"/>
                  <a:gd name="T33" fmla="*/ 120 h 154"/>
                  <a:gd name="T34" fmla="*/ 42 w 188"/>
                  <a:gd name="T35" fmla="*/ 137 h 154"/>
                  <a:gd name="T36" fmla="*/ 93 w 188"/>
                  <a:gd name="T37" fmla="*/ 137 h 154"/>
                  <a:gd name="T38" fmla="*/ 77 w 188"/>
                  <a:gd name="T39" fmla="*/ 154 h 154"/>
                  <a:gd name="T40" fmla="*/ 60 w 188"/>
                  <a:gd name="T41" fmla="*/ 137 h 154"/>
                  <a:gd name="T42" fmla="*/ 77 w 188"/>
                  <a:gd name="T43" fmla="*/ 120 h 154"/>
                  <a:gd name="T44" fmla="*/ 93 w 188"/>
                  <a:gd name="T45" fmla="*/ 137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8" h="154">
                    <a:moveTo>
                      <a:pt x="188" y="7"/>
                    </a:moveTo>
                    <a:cubicBezTo>
                      <a:pt x="188" y="11"/>
                      <a:pt x="185" y="14"/>
                      <a:pt x="181" y="14"/>
                    </a:cubicBezTo>
                    <a:cubicBezTo>
                      <a:pt x="157" y="14"/>
                      <a:pt x="157" y="14"/>
                      <a:pt x="157" y="14"/>
                    </a:cubicBezTo>
                    <a:cubicBezTo>
                      <a:pt x="94" y="107"/>
                      <a:pt x="94" y="107"/>
                      <a:pt x="94" y="107"/>
                    </a:cubicBezTo>
                    <a:cubicBezTo>
                      <a:pt x="93" y="109"/>
                      <a:pt x="91" y="110"/>
                      <a:pt x="89" y="110"/>
                    </a:cubicBezTo>
                    <a:cubicBezTo>
                      <a:pt x="7" y="110"/>
                      <a:pt x="7" y="110"/>
                      <a:pt x="7" y="110"/>
                    </a:cubicBezTo>
                    <a:cubicBezTo>
                      <a:pt x="3" y="110"/>
                      <a:pt x="0" y="107"/>
                      <a:pt x="0" y="103"/>
                    </a:cubicBezTo>
                    <a:cubicBezTo>
                      <a:pt x="0" y="99"/>
                      <a:pt x="3" y="96"/>
                      <a:pt x="7" y="96"/>
                    </a:cubicBezTo>
                    <a:cubicBezTo>
                      <a:pt x="85" y="96"/>
                      <a:pt x="85" y="96"/>
                      <a:pt x="85" y="96"/>
                    </a:cubicBezTo>
                    <a:cubicBezTo>
                      <a:pt x="148" y="3"/>
                      <a:pt x="148" y="3"/>
                      <a:pt x="148" y="3"/>
                    </a:cubicBezTo>
                    <a:cubicBezTo>
                      <a:pt x="149" y="1"/>
                      <a:pt x="151" y="0"/>
                      <a:pt x="154" y="0"/>
                    </a:cubicBezTo>
                    <a:cubicBezTo>
                      <a:pt x="154" y="0"/>
                      <a:pt x="181" y="0"/>
                      <a:pt x="181" y="0"/>
                    </a:cubicBezTo>
                    <a:cubicBezTo>
                      <a:pt x="185" y="0"/>
                      <a:pt x="188" y="3"/>
                      <a:pt x="188" y="7"/>
                    </a:cubicBezTo>
                    <a:close/>
                    <a:moveTo>
                      <a:pt x="42" y="137"/>
                    </a:moveTo>
                    <a:cubicBezTo>
                      <a:pt x="42" y="146"/>
                      <a:pt x="35" y="154"/>
                      <a:pt x="26" y="154"/>
                    </a:cubicBezTo>
                    <a:cubicBezTo>
                      <a:pt x="17" y="154"/>
                      <a:pt x="9" y="146"/>
                      <a:pt x="9" y="137"/>
                    </a:cubicBezTo>
                    <a:cubicBezTo>
                      <a:pt x="9" y="128"/>
                      <a:pt x="17" y="120"/>
                      <a:pt x="26" y="120"/>
                    </a:cubicBezTo>
                    <a:cubicBezTo>
                      <a:pt x="35" y="120"/>
                      <a:pt x="42" y="128"/>
                      <a:pt x="42" y="137"/>
                    </a:cubicBezTo>
                    <a:close/>
                    <a:moveTo>
                      <a:pt x="93" y="137"/>
                    </a:moveTo>
                    <a:cubicBezTo>
                      <a:pt x="93" y="146"/>
                      <a:pt x="86" y="154"/>
                      <a:pt x="77" y="154"/>
                    </a:cubicBezTo>
                    <a:cubicBezTo>
                      <a:pt x="67" y="154"/>
                      <a:pt x="60" y="146"/>
                      <a:pt x="60" y="137"/>
                    </a:cubicBezTo>
                    <a:cubicBezTo>
                      <a:pt x="60" y="128"/>
                      <a:pt x="67" y="120"/>
                      <a:pt x="77" y="120"/>
                    </a:cubicBezTo>
                    <a:cubicBezTo>
                      <a:pt x="86" y="120"/>
                      <a:pt x="93" y="128"/>
                      <a:pt x="93" y="1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799">
                  <a:cs typeface="+mn-ea"/>
                  <a:sym typeface="+mn-lt"/>
                </a:endParaRPr>
              </a:p>
            </p:txBody>
          </p:sp>
          <p:sp>
            <p:nvSpPr>
              <p:cNvPr id="37" name="Freeform 131"/>
              <p:cNvSpPr>
                <a:spLocks noEditPoints="1"/>
              </p:cNvSpPr>
              <p:nvPr/>
            </p:nvSpPr>
            <p:spPr bwMode="auto">
              <a:xfrm>
                <a:off x="2214563" y="4964112"/>
                <a:ext cx="571500" cy="225425"/>
              </a:xfrm>
              <a:custGeom>
                <a:avLst/>
                <a:gdLst>
                  <a:gd name="T0" fmla="*/ 116 w 152"/>
                  <a:gd name="T1" fmla="*/ 47 h 60"/>
                  <a:gd name="T2" fmla="*/ 37 w 152"/>
                  <a:gd name="T3" fmla="*/ 47 h 60"/>
                  <a:gd name="T4" fmla="*/ 30 w 152"/>
                  <a:gd name="T5" fmla="*/ 54 h 60"/>
                  <a:gd name="T6" fmla="*/ 37 w 152"/>
                  <a:gd name="T7" fmla="*/ 60 h 60"/>
                  <a:gd name="T8" fmla="*/ 116 w 152"/>
                  <a:gd name="T9" fmla="*/ 60 h 60"/>
                  <a:gd name="T10" fmla="*/ 123 w 152"/>
                  <a:gd name="T11" fmla="*/ 54 h 60"/>
                  <a:gd name="T12" fmla="*/ 116 w 152"/>
                  <a:gd name="T13" fmla="*/ 47 h 60"/>
                  <a:gd name="T14" fmla="*/ 131 w 152"/>
                  <a:gd name="T15" fmla="*/ 23 h 60"/>
                  <a:gd name="T16" fmla="*/ 21 w 152"/>
                  <a:gd name="T17" fmla="*/ 23 h 60"/>
                  <a:gd name="T18" fmla="*/ 15 w 152"/>
                  <a:gd name="T19" fmla="*/ 30 h 60"/>
                  <a:gd name="T20" fmla="*/ 21 w 152"/>
                  <a:gd name="T21" fmla="*/ 37 h 60"/>
                  <a:gd name="T22" fmla="*/ 131 w 152"/>
                  <a:gd name="T23" fmla="*/ 37 h 60"/>
                  <a:gd name="T24" fmla="*/ 138 w 152"/>
                  <a:gd name="T25" fmla="*/ 30 h 60"/>
                  <a:gd name="T26" fmla="*/ 131 w 152"/>
                  <a:gd name="T27" fmla="*/ 23 h 60"/>
                  <a:gd name="T28" fmla="*/ 145 w 152"/>
                  <a:gd name="T29" fmla="*/ 0 h 60"/>
                  <a:gd name="T30" fmla="*/ 6 w 152"/>
                  <a:gd name="T31" fmla="*/ 0 h 60"/>
                  <a:gd name="T32" fmla="*/ 0 w 152"/>
                  <a:gd name="T33" fmla="*/ 7 h 60"/>
                  <a:gd name="T34" fmla="*/ 6 w 152"/>
                  <a:gd name="T35" fmla="*/ 14 h 60"/>
                  <a:gd name="T36" fmla="*/ 145 w 152"/>
                  <a:gd name="T37" fmla="*/ 14 h 60"/>
                  <a:gd name="T38" fmla="*/ 152 w 152"/>
                  <a:gd name="T39" fmla="*/ 7 h 60"/>
                  <a:gd name="T40" fmla="*/ 145 w 152"/>
                  <a:gd name="T41"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2" h="60">
                    <a:moveTo>
                      <a:pt x="116" y="47"/>
                    </a:moveTo>
                    <a:cubicBezTo>
                      <a:pt x="37" y="47"/>
                      <a:pt x="37" y="47"/>
                      <a:pt x="37" y="47"/>
                    </a:cubicBezTo>
                    <a:cubicBezTo>
                      <a:pt x="33" y="47"/>
                      <a:pt x="30" y="50"/>
                      <a:pt x="30" y="54"/>
                    </a:cubicBezTo>
                    <a:cubicBezTo>
                      <a:pt x="30" y="57"/>
                      <a:pt x="33" y="60"/>
                      <a:pt x="37" y="60"/>
                    </a:cubicBezTo>
                    <a:cubicBezTo>
                      <a:pt x="116" y="60"/>
                      <a:pt x="116" y="60"/>
                      <a:pt x="116" y="60"/>
                    </a:cubicBezTo>
                    <a:cubicBezTo>
                      <a:pt x="120" y="60"/>
                      <a:pt x="123" y="57"/>
                      <a:pt x="123" y="54"/>
                    </a:cubicBezTo>
                    <a:cubicBezTo>
                      <a:pt x="123" y="50"/>
                      <a:pt x="120" y="47"/>
                      <a:pt x="116" y="47"/>
                    </a:cubicBezTo>
                    <a:close/>
                    <a:moveTo>
                      <a:pt x="131" y="23"/>
                    </a:moveTo>
                    <a:cubicBezTo>
                      <a:pt x="21" y="23"/>
                      <a:pt x="21" y="23"/>
                      <a:pt x="21" y="23"/>
                    </a:cubicBezTo>
                    <a:cubicBezTo>
                      <a:pt x="18" y="23"/>
                      <a:pt x="15" y="26"/>
                      <a:pt x="15" y="30"/>
                    </a:cubicBezTo>
                    <a:cubicBezTo>
                      <a:pt x="15" y="34"/>
                      <a:pt x="18" y="37"/>
                      <a:pt x="21" y="37"/>
                    </a:cubicBezTo>
                    <a:cubicBezTo>
                      <a:pt x="131" y="37"/>
                      <a:pt x="131" y="37"/>
                      <a:pt x="131" y="37"/>
                    </a:cubicBezTo>
                    <a:cubicBezTo>
                      <a:pt x="135" y="37"/>
                      <a:pt x="138" y="34"/>
                      <a:pt x="138" y="30"/>
                    </a:cubicBezTo>
                    <a:cubicBezTo>
                      <a:pt x="138" y="26"/>
                      <a:pt x="135" y="23"/>
                      <a:pt x="131" y="23"/>
                    </a:cubicBezTo>
                    <a:close/>
                    <a:moveTo>
                      <a:pt x="145" y="0"/>
                    </a:moveTo>
                    <a:cubicBezTo>
                      <a:pt x="6" y="0"/>
                      <a:pt x="6" y="0"/>
                      <a:pt x="6" y="0"/>
                    </a:cubicBezTo>
                    <a:cubicBezTo>
                      <a:pt x="3" y="0"/>
                      <a:pt x="0" y="3"/>
                      <a:pt x="0" y="7"/>
                    </a:cubicBezTo>
                    <a:cubicBezTo>
                      <a:pt x="0" y="11"/>
                      <a:pt x="3" y="14"/>
                      <a:pt x="6" y="14"/>
                    </a:cubicBezTo>
                    <a:cubicBezTo>
                      <a:pt x="145" y="14"/>
                      <a:pt x="145" y="14"/>
                      <a:pt x="145" y="14"/>
                    </a:cubicBezTo>
                    <a:cubicBezTo>
                      <a:pt x="149" y="14"/>
                      <a:pt x="152" y="11"/>
                      <a:pt x="152" y="7"/>
                    </a:cubicBezTo>
                    <a:cubicBezTo>
                      <a:pt x="152" y="3"/>
                      <a:pt x="149" y="0"/>
                      <a:pt x="14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799">
                  <a:cs typeface="+mn-ea"/>
                  <a:sym typeface="+mn-lt"/>
                </a:endParaRPr>
              </a:p>
            </p:txBody>
          </p:sp>
        </p:grpSp>
      </p:grpSp>
      <p:grpSp>
        <p:nvGrpSpPr>
          <p:cNvPr id="5" name="组合 1"/>
          <p:cNvGrpSpPr/>
          <p:nvPr/>
        </p:nvGrpSpPr>
        <p:grpSpPr>
          <a:xfrm>
            <a:off x="3970206" y="1940085"/>
            <a:ext cx="2191979" cy="403860"/>
            <a:chOff x="3970019" y="1939290"/>
            <a:chExt cx="2192655" cy="403860"/>
          </a:xfrm>
        </p:grpSpPr>
        <p:grpSp>
          <p:nvGrpSpPr>
            <p:cNvPr id="6" name="组合 13"/>
            <p:cNvGrpSpPr/>
            <p:nvPr/>
          </p:nvGrpSpPr>
          <p:grpSpPr>
            <a:xfrm>
              <a:off x="3970019" y="1939290"/>
              <a:ext cx="2192655" cy="403860"/>
              <a:chOff x="3489959" y="2152650"/>
              <a:chExt cx="2192655" cy="403860"/>
            </a:xfrm>
          </p:grpSpPr>
          <p:sp>
            <p:nvSpPr>
              <p:cNvPr id="9" name="右箭头 8"/>
              <p:cNvSpPr/>
              <p:nvPr/>
            </p:nvSpPr>
            <p:spPr>
              <a:xfrm>
                <a:off x="3489959" y="2152650"/>
                <a:ext cx="1247775" cy="403860"/>
              </a:xfrm>
              <a:prstGeom prst="rightArrow">
                <a:avLst>
                  <a:gd name="adj1" fmla="val 100000"/>
                  <a:gd name="adj2" fmla="val 38158"/>
                </a:avLst>
              </a:prstGeom>
              <a:solidFill>
                <a:schemeClr val="accent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cs typeface="+mn-ea"/>
                  <a:sym typeface="+mn-lt"/>
                </a:endParaRPr>
              </a:p>
            </p:txBody>
          </p:sp>
          <p:sp>
            <p:nvSpPr>
              <p:cNvPr id="7" name="右箭头 6"/>
              <p:cNvSpPr/>
              <p:nvPr/>
            </p:nvSpPr>
            <p:spPr>
              <a:xfrm>
                <a:off x="3886200" y="2152650"/>
                <a:ext cx="1634490" cy="403860"/>
              </a:xfrm>
              <a:prstGeom prst="rightArrow">
                <a:avLst>
                  <a:gd name="adj1" fmla="val 100000"/>
                  <a:gd name="adj2" fmla="val 3815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cs typeface="+mn-ea"/>
                  <a:sym typeface="+mn-lt"/>
                </a:endParaRPr>
              </a:p>
            </p:txBody>
          </p:sp>
          <p:sp>
            <p:nvSpPr>
              <p:cNvPr id="8" name="燕尾形 7"/>
              <p:cNvSpPr/>
              <p:nvPr/>
            </p:nvSpPr>
            <p:spPr>
              <a:xfrm>
                <a:off x="5459729" y="2152650"/>
                <a:ext cx="222885" cy="403860"/>
              </a:xfrm>
              <a:prstGeom prst="chevron">
                <a:avLst>
                  <a:gd name="adj" fmla="val 6575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solidFill>
                  <a:cs typeface="+mn-ea"/>
                  <a:sym typeface="+mn-lt"/>
                </a:endParaRPr>
              </a:p>
            </p:txBody>
          </p:sp>
        </p:grpSp>
        <p:grpSp>
          <p:nvGrpSpPr>
            <p:cNvPr id="10" name="组合 37"/>
            <p:cNvGrpSpPr/>
            <p:nvPr/>
          </p:nvGrpSpPr>
          <p:grpSpPr>
            <a:xfrm>
              <a:off x="4042884" y="1981638"/>
              <a:ext cx="281386" cy="302565"/>
              <a:chOff x="3638550" y="4818062"/>
              <a:chExt cx="590551" cy="635000"/>
            </a:xfrm>
            <a:solidFill>
              <a:schemeClr val="bg1"/>
            </a:solidFill>
          </p:grpSpPr>
          <p:sp>
            <p:nvSpPr>
              <p:cNvPr id="39" name="Freeform 151"/>
              <p:cNvSpPr>
                <a:spLocks noEditPoints="1"/>
              </p:cNvSpPr>
              <p:nvPr/>
            </p:nvSpPr>
            <p:spPr bwMode="auto">
              <a:xfrm>
                <a:off x="3732213" y="4818062"/>
                <a:ext cx="496888" cy="508000"/>
              </a:xfrm>
              <a:custGeom>
                <a:avLst/>
                <a:gdLst>
                  <a:gd name="T0" fmla="*/ 130 w 132"/>
                  <a:gd name="T1" fmla="*/ 61 h 135"/>
                  <a:gd name="T2" fmla="*/ 60 w 132"/>
                  <a:gd name="T3" fmla="*/ 3 h 135"/>
                  <a:gd name="T4" fmla="*/ 16 w 132"/>
                  <a:gd name="T5" fmla="*/ 26 h 135"/>
                  <a:gd name="T6" fmla="*/ 2 w 132"/>
                  <a:gd name="T7" fmla="*/ 73 h 135"/>
                  <a:gd name="T8" fmla="*/ 72 w 132"/>
                  <a:gd name="T9" fmla="*/ 131 h 135"/>
                  <a:gd name="T10" fmla="*/ 116 w 132"/>
                  <a:gd name="T11" fmla="*/ 109 h 135"/>
                  <a:gd name="T12" fmla="*/ 130 w 132"/>
                  <a:gd name="T13" fmla="*/ 61 h 135"/>
                  <a:gd name="T14" fmla="*/ 70 w 132"/>
                  <a:gd name="T15" fmla="*/ 115 h 135"/>
                  <a:gd name="T16" fmla="*/ 18 w 132"/>
                  <a:gd name="T17" fmla="*/ 71 h 135"/>
                  <a:gd name="T18" fmla="*/ 62 w 132"/>
                  <a:gd name="T19" fmla="*/ 19 h 135"/>
                  <a:gd name="T20" fmla="*/ 114 w 132"/>
                  <a:gd name="T21" fmla="*/ 63 h 135"/>
                  <a:gd name="T22" fmla="*/ 70 w 132"/>
                  <a:gd name="T23" fmla="*/ 115 h 135"/>
                  <a:gd name="T24" fmla="*/ 67 w 132"/>
                  <a:gd name="T25" fmla="*/ 28 h 135"/>
                  <a:gd name="T26" fmla="*/ 63 w 132"/>
                  <a:gd name="T27" fmla="*/ 28 h 135"/>
                  <a:gd name="T28" fmla="*/ 36 w 132"/>
                  <a:gd name="T29" fmla="*/ 42 h 135"/>
                  <a:gd name="T30" fmla="*/ 36 w 132"/>
                  <a:gd name="T31" fmla="*/ 48 h 135"/>
                  <a:gd name="T32" fmla="*/ 42 w 132"/>
                  <a:gd name="T33" fmla="*/ 48 h 135"/>
                  <a:gd name="T34" fmla="*/ 64 w 132"/>
                  <a:gd name="T35" fmla="*/ 37 h 135"/>
                  <a:gd name="T36" fmla="*/ 67 w 132"/>
                  <a:gd name="T37" fmla="*/ 36 h 135"/>
                  <a:gd name="T38" fmla="*/ 87 w 132"/>
                  <a:gd name="T39" fmla="*/ 43 h 135"/>
                  <a:gd name="T40" fmla="*/ 92 w 132"/>
                  <a:gd name="T41" fmla="*/ 43 h 135"/>
                  <a:gd name="T42" fmla="*/ 92 w 132"/>
                  <a:gd name="T43" fmla="*/ 37 h 135"/>
                  <a:gd name="T44" fmla="*/ 67 w 132"/>
                  <a:gd name="T45" fmla="*/ 2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2" h="135">
                    <a:moveTo>
                      <a:pt x="130" y="61"/>
                    </a:moveTo>
                    <a:cubicBezTo>
                      <a:pt x="127" y="26"/>
                      <a:pt x="96" y="0"/>
                      <a:pt x="60" y="3"/>
                    </a:cubicBezTo>
                    <a:cubicBezTo>
                      <a:pt x="43" y="4"/>
                      <a:pt x="28" y="12"/>
                      <a:pt x="16" y="26"/>
                    </a:cubicBezTo>
                    <a:cubicBezTo>
                      <a:pt x="5" y="39"/>
                      <a:pt x="0" y="56"/>
                      <a:pt x="2" y="73"/>
                    </a:cubicBezTo>
                    <a:cubicBezTo>
                      <a:pt x="5" y="108"/>
                      <a:pt x="36" y="135"/>
                      <a:pt x="72" y="131"/>
                    </a:cubicBezTo>
                    <a:cubicBezTo>
                      <a:pt x="89" y="130"/>
                      <a:pt x="104" y="122"/>
                      <a:pt x="116" y="109"/>
                    </a:cubicBezTo>
                    <a:cubicBezTo>
                      <a:pt x="127" y="95"/>
                      <a:pt x="132" y="79"/>
                      <a:pt x="130" y="61"/>
                    </a:cubicBezTo>
                    <a:close/>
                    <a:moveTo>
                      <a:pt x="70" y="115"/>
                    </a:moveTo>
                    <a:cubicBezTo>
                      <a:pt x="44" y="117"/>
                      <a:pt x="20" y="98"/>
                      <a:pt x="18" y="71"/>
                    </a:cubicBezTo>
                    <a:cubicBezTo>
                      <a:pt x="16" y="45"/>
                      <a:pt x="35" y="21"/>
                      <a:pt x="62" y="19"/>
                    </a:cubicBezTo>
                    <a:cubicBezTo>
                      <a:pt x="88" y="17"/>
                      <a:pt x="112" y="36"/>
                      <a:pt x="114" y="63"/>
                    </a:cubicBezTo>
                    <a:cubicBezTo>
                      <a:pt x="116" y="89"/>
                      <a:pt x="97" y="113"/>
                      <a:pt x="70" y="115"/>
                    </a:cubicBezTo>
                    <a:close/>
                    <a:moveTo>
                      <a:pt x="67" y="28"/>
                    </a:moveTo>
                    <a:cubicBezTo>
                      <a:pt x="65" y="28"/>
                      <a:pt x="64" y="28"/>
                      <a:pt x="63" y="28"/>
                    </a:cubicBezTo>
                    <a:cubicBezTo>
                      <a:pt x="52" y="29"/>
                      <a:pt x="43" y="35"/>
                      <a:pt x="36" y="42"/>
                    </a:cubicBezTo>
                    <a:cubicBezTo>
                      <a:pt x="34" y="44"/>
                      <a:pt x="35" y="46"/>
                      <a:pt x="36" y="48"/>
                    </a:cubicBezTo>
                    <a:cubicBezTo>
                      <a:pt x="37" y="49"/>
                      <a:pt x="40" y="50"/>
                      <a:pt x="42" y="48"/>
                    </a:cubicBezTo>
                    <a:cubicBezTo>
                      <a:pt x="47" y="42"/>
                      <a:pt x="55" y="37"/>
                      <a:pt x="64" y="37"/>
                    </a:cubicBezTo>
                    <a:cubicBezTo>
                      <a:pt x="65" y="36"/>
                      <a:pt x="66" y="36"/>
                      <a:pt x="67" y="36"/>
                    </a:cubicBezTo>
                    <a:cubicBezTo>
                      <a:pt x="74" y="36"/>
                      <a:pt x="81" y="39"/>
                      <a:pt x="87" y="43"/>
                    </a:cubicBezTo>
                    <a:cubicBezTo>
                      <a:pt x="88" y="45"/>
                      <a:pt x="91" y="44"/>
                      <a:pt x="92" y="43"/>
                    </a:cubicBezTo>
                    <a:cubicBezTo>
                      <a:pt x="94" y="41"/>
                      <a:pt x="93" y="38"/>
                      <a:pt x="92" y="37"/>
                    </a:cubicBezTo>
                    <a:cubicBezTo>
                      <a:pt x="85" y="31"/>
                      <a:pt x="76" y="28"/>
                      <a:pt x="67"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799">
                  <a:cs typeface="+mn-ea"/>
                  <a:sym typeface="+mn-lt"/>
                </a:endParaRPr>
              </a:p>
            </p:txBody>
          </p:sp>
          <p:sp>
            <p:nvSpPr>
              <p:cNvPr id="40" name="Freeform 152"/>
              <p:cNvSpPr>
                <a:spLocks noEditPoints="1"/>
              </p:cNvSpPr>
              <p:nvPr/>
            </p:nvSpPr>
            <p:spPr bwMode="auto">
              <a:xfrm>
                <a:off x="3638550" y="5224462"/>
                <a:ext cx="230188" cy="228600"/>
              </a:xfrm>
              <a:custGeom>
                <a:avLst/>
                <a:gdLst>
                  <a:gd name="T0" fmla="*/ 31 w 61"/>
                  <a:gd name="T1" fmla="*/ 0 h 61"/>
                  <a:gd name="T2" fmla="*/ 7 w 61"/>
                  <a:gd name="T3" fmla="*/ 28 h 61"/>
                  <a:gd name="T4" fmla="*/ 9 w 61"/>
                  <a:gd name="T5" fmla="*/ 56 h 61"/>
                  <a:gd name="T6" fmla="*/ 24 w 61"/>
                  <a:gd name="T7" fmla="*/ 61 h 61"/>
                  <a:gd name="T8" fmla="*/ 38 w 61"/>
                  <a:gd name="T9" fmla="*/ 53 h 61"/>
                  <a:gd name="T10" fmla="*/ 61 w 61"/>
                  <a:gd name="T11" fmla="*/ 26 h 61"/>
                  <a:gd name="T12" fmla="*/ 31 w 61"/>
                  <a:gd name="T13" fmla="*/ 0 h 61"/>
                  <a:gd name="T14" fmla="*/ 32 w 61"/>
                  <a:gd name="T15" fmla="*/ 17 h 61"/>
                  <a:gd name="T16" fmla="*/ 16 w 61"/>
                  <a:gd name="T17" fmla="*/ 35 h 61"/>
                  <a:gd name="T18" fmla="*/ 14 w 61"/>
                  <a:gd name="T19" fmla="*/ 40 h 61"/>
                  <a:gd name="T20" fmla="*/ 17 w 61"/>
                  <a:gd name="T21" fmla="*/ 46 h 61"/>
                  <a:gd name="T22" fmla="*/ 17 w 61"/>
                  <a:gd name="T23" fmla="*/ 51 h 61"/>
                  <a:gd name="T24" fmla="*/ 13 w 61"/>
                  <a:gd name="T25" fmla="*/ 51 h 61"/>
                  <a:gd name="T26" fmla="*/ 8 w 61"/>
                  <a:gd name="T27" fmla="*/ 40 h 61"/>
                  <a:gd name="T28" fmla="*/ 11 w 61"/>
                  <a:gd name="T29" fmla="*/ 31 h 61"/>
                  <a:gd name="T30" fmla="*/ 27 w 61"/>
                  <a:gd name="T31" fmla="*/ 13 h 61"/>
                  <a:gd name="T32" fmla="*/ 31 w 61"/>
                  <a:gd name="T33" fmla="*/ 12 h 61"/>
                  <a:gd name="T34" fmla="*/ 32 w 61"/>
                  <a:gd name="T35" fmla="*/ 1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1" h="61">
                    <a:moveTo>
                      <a:pt x="31" y="0"/>
                    </a:moveTo>
                    <a:cubicBezTo>
                      <a:pt x="7" y="28"/>
                      <a:pt x="7" y="28"/>
                      <a:pt x="7" y="28"/>
                    </a:cubicBezTo>
                    <a:cubicBezTo>
                      <a:pt x="0" y="36"/>
                      <a:pt x="1" y="49"/>
                      <a:pt x="9" y="56"/>
                    </a:cubicBezTo>
                    <a:cubicBezTo>
                      <a:pt x="13" y="59"/>
                      <a:pt x="19" y="61"/>
                      <a:pt x="24" y="61"/>
                    </a:cubicBezTo>
                    <a:cubicBezTo>
                      <a:pt x="29" y="60"/>
                      <a:pt x="34" y="58"/>
                      <a:pt x="38" y="53"/>
                    </a:cubicBezTo>
                    <a:cubicBezTo>
                      <a:pt x="61" y="26"/>
                      <a:pt x="61" y="26"/>
                      <a:pt x="61" y="26"/>
                    </a:cubicBezTo>
                    <a:cubicBezTo>
                      <a:pt x="49" y="20"/>
                      <a:pt x="38" y="11"/>
                      <a:pt x="31" y="0"/>
                    </a:cubicBezTo>
                    <a:close/>
                    <a:moveTo>
                      <a:pt x="32" y="17"/>
                    </a:moveTo>
                    <a:cubicBezTo>
                      <a:pt x="16" y="35"/>
                      <a:pt x="16" y="35"/>
                      <a:pt x="16" y="35"/>
                    </a:cubicBezTo>
                    <a:cubicBezTo>
                      <a:pt x="15" y="37"/>
                      <a:pt x="14" y="39"/>
                      <a:pt x="14" y="40"/>
                    </a:cubicBezTo>
                    <a:cubicBezTo>
                      <a:pt x="14" y="42"/>
                      <a:pt x="15" y="45"/>
                      <a:pt x="17" y="46"/>
                    </a:cubicBezTo>
                    <a:cubicBezTo>
                      <a:pt x="18" y="47"/>
                      <a:pt x="18" y="49"/>
                      <a:pt x="17" y="51"/>
                    </a:cubicBezTo>
                    <a:cubicBezTo>
                      <a:pt x="17" y="51"/>
                      <a:pt x="14" y="52"/>
                      <a:pt x="13" y="51"/>
                    </a:cubicBezTo>
                    <a:cubicBezTo>
                      <a:pt x="10" y="48"/>
                      <a:pt x="8" y="44"/>
                      <a:pt x="8" y="40"/>
                    </a:cubicBezTo>
                    <a:cubicBezTo>
                      <a:pt x="8" y="37"/>
                      <a:pt x="9" y="34"/>
                      <a:pt x="11" y="31"/>
                    </a:cubicBezTo>
                    <a:cubicBezTo>
                      <a:pt x="27" y="13"/>
                      <a:pt x="27" y="13"/>
                      <a:pt x="27" y="13"/>
                    </a:cubicBezTo>
                    <a:cubicBezTo>
                      <a:pt x="28" y="11"/>
                      <a:pt x="30" y="11"/>
                      <a:pt x="31" y="12"/>
                    </a:cubicBezTo>
                    <a:cubicBezTo>
                      <a:pt x="32" y="13"/>
                      <a:pt x="33" y="15"/>
                      <a:pt x="32"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799">
                  <a:cs typeface="+mn-ea"/>
                  <a:sym typeface="+mn-lt"/>
                </a:endParaRPr>
              </a:p>
            </p:txBody>
          </p:sp>
        </p:grpSp>
      </p:grpSp>
      <p:grpSp>
        <p:nvGrpSpPr>
          <p:cNvPr id="11" name="组合 3"/>
          <p:cNvGrpSpPr/>
          <p:nvPr/>
        </p:nvGrpSpPr>
        <p:grpSpPr>
          <a:xfrm>
            <a:off x="3970206" y="2984025"/>
            <a:ext cx="2191979" cy="403860"/>
            <a:chOff x="3970019" y="2983230"/>
            <a:chExt cx="2192655" cy="403860"/>
          </a:xfrm>
        </p:grpSpPr>
        <p:grpSp>
          <p:nvGrpSpPr>
            <p:cNvPr id="12" name="组合 14"/>
            <p:cNvGrpSpPr/>
            <p:nvPr/>
          </p:nvGrpSpPr>
          <p:grpSpPr>
            <a:xfrm>
              <a:off x="3970019" y="2983230"/>
              <a:ext cx="2192655" cy="403860"/>
              <a:chOff x="3489959" y="2152650"/>
              <a:chExt cx="2192655" cy="403860"/>
            </a:xfrm>
          </p:grpSpPr>
          <p:sp>
            <p:nvSpPr>
              <p:cNvPr id="16" name="右箭头 15"/>
              <p:cNvSpPr/>
              <p:nvPr/>
            </p:nvSpPr>
            <p:spPr>
              <a:xfrm>
                <a:off x="3489959" y="2152650"/>
                <a:ext cx="1247775" cy="403860"/>
              </a:xfrm>
              <a:prstGeom prst="rightArrow">
                <a:avLst>
                  <a:gd name="adj1" fmla="val 100000"/>
                  <a:gd name="adj2" fmla="val 38158"/>
                </a:avLst>
              </a:prstGeom>
              <a:solidFill>
                <a:schemeClr val="accent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cs typeface="+mn-ea"/>
                  <a:sym typeface="+mn-lt"/>
                </a:endParaRPr>
              </a:p>
            </p:txBody>
          </p:sp>
          <p:sp>
            <p:nvSpPr>
              <p:cNvPr id="17" name="右箭头 16"/>
              <p:cNvSpPr/>
              <p:nvPr/>
            </p:nvSpPr>
            <p:spPr>
              <a:xfrm>
                <a:off x="3886200" y="2152650"/>
                <a:ext cx="1634490" cy="403860"/>
              </a:xfrm>
              <a:prstGeom prst="rightArrow">
                <a:avLst>
                  <a:gd name="adj1" fmla="val 100000"/>
                  <a:gd name="adj2" fmla="val 3815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cs typeface="+mn-ea"/>
                  <a:sym typeface="+mn-lt"/>
                </a:endParaRPr>
              </a:p>
            </p:txBody>
          </p:sp>
          <p:sp>
            <p:nvSpPr>
              <p:cNvPr id="18" name="燕尾形 17"/>
              <p:cNvSpPr/>
              <p:nvPr/>
            </p:nvSpPr>
            <p:spPr>
              <a:xfrm>
                <a:off x="5459729" y="2152650"/>
                <a:ext cx="222885" cy="403860"/>
              </a:xfrm>
              <a:prstGeom prst="chevron">
                <a:avLst>
                  <a:gd name="adj" fmla="val 6575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solidFill>
                  <a:cs typeface="+mn-ea"/>
                  <a:sym typeface="+mn-lt"/>
                </a:endParaRPr>
              </a:p>
            </p:txBody>
          </p:sp>
        </p:grpSp>
        <p:grpSp>
          <p:nvGrpSpPr>
            <p:cNvPr id="13" name="组合 40"/>
            <p:cNvGrpSpPr/>
            <p:nvPr/>
          </p:nvGrpSpPr>
          <p:grpSpPr>
            <a:xfrm>
              <a:off x="3997004" y="3069427"/>
              <a:ext cx="360053" cy="231463"/>
              <a:chOff x="8515351" y="6167438"/>
              <a:chExt cx="755650" cy="485775"/>
            </a:xfrm>
            <a:solidFill>
              <a:schemeClr val="bg1"/>
            </a:solidFill>
          </p:grpSpPr>
          <p:sp>
            <p:nvSpPr>
              <p:cNvPr id="42" name="Freeform 162"/>
              <p:cNvSpPr/>
              <p:nvPr/>
            </p:nvSpPr>
            <p:spPr bwMode="auto">
              <a:xfrm>
                <a:off x="8575676" y="6167438"/>
                <a:ext cx="434975" cy="142875"/>
              </a:xfrm>
              <a:custGeom>
                <a:avLst/>
                <a:gdLst>
                  <a:gd name="T0" fmla="*/ 107 w 116"/>
                  <a:gd name="T1" fmla="*/ 38 h 38"/>
                  <a:gd name="T2" fmla="*/ 116 w 116"/>
                  <a:gd name="T3" fmla="*/ 19 h 38"/>
                  <a:gd name="T4" fmla="*/ 54 w 116"/>
                  <a:gd name="T5" fmla="*/ 19 h 38"/>
                  <a:gd name="T6" fmla="*/ 54 w 116"/>
                  <a:gd name="T7" fmla="*/ 9 h 38"/>
                  <a:gd name="T8" fmla="*/ 45 w 116"/>
                  <a:gd name="T9" fmla="*/ 0 h 38"/>
                  <a:gd name="T10" fmla="*/ 9 w 116"/>
                  <a:gd name="T11" fmla="*/ 0 h 38"/>
                  <a:gd name="T12" fmla="*/ 0 w 116"/>
                  <a:gd name="T13" fmla="*/ 9 h 38"/>
                  <a:gd name="T14" fmla="*/ 0 w 116"/>
                  <a:gd name="T15" fmla="*/ 38 h 38"/>
                  <a:gd name="T16" fmla="*/ 107 w 116"/>
                  <a:gd name="T17"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38">
                    <a:moveTo>
                      <a:pt x="107" y="38"/>
                    </a:moveTo>
                    <a:cubicBezTo>
                      <a:pt x="109" y="31"/>
                      <a:pt x="112" y="24"/>
                      <a:pt x="116" y="19"/>
                    </a:cubicBezTo>
                    <a:cubicBezTo>
                      <a:pt x="54" y="19"/>
                      <a:pt x="54" y="19"/>
                      <a:pt x="54" y="19"/>
                    </a:cubicBezTo>
                    <a:cubicBezTo>
                      <a:pt x="54" y="9"/>
                      <a:pt x="54" y="9"/>
                      <a:pt x="54" y="9"/>
                    </a:cubicBezTo>
                    <a:cubicBezTo>
                      <a:pt x="53" y="4"/>
                      <a:pt x="50" y="0"/>
                      <a:pt x="45" y="0"/>
                    </a:cubicBezTo>
                    <a:cubicBezTo>
                      <a:pt x="9" y="0"/>
                      <a:pt x="9" y="0"/>
                      <a:pt x="9" y="0"/>
                    </a:cubicBezTo>
                    <a:cubicBezTo>
                      <a:pt x="4" y="0"/>
                      <a:pt x="0" y="4"/>
                      <a:pt x="0" y="9"/>
                    </a:cubicBezTo>
                    <a:cubicBezTo>
                      <a:pt x="0" y="38"/>
                      <a:pt x="0" y="38"/>
                      <a:pt x="0" y="38"/>
                    </a:cubicBezTo>
                    <a:lnTo>
                      <a:pt x="107"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799">
                  <a:cs typeface="+mn-ea"/>
                  <a:sym typeface="+mn-lt"/>
                </a:endParaRPr>
              </a:p>
            </p:txBody>
          </p:sp>
          <p:sp>
            <p:nvSpPr>
              <p:cNvPr id="43" name="Freeform 163"/>
              <p:cNvSpPr/>
              <p:nvPr/>
            </p:nvSpPr>
            <p:spPr bwMode="auto">
              <a:xfrm>
                <a:off x="8515351" y="6332538"/>
                <a:ext cx="619125" cy="320675"/>
              </a:xfrm>
              <a:custGeom>
                <a:avLst/>
                <a:gdLst>
                  <a:gd name="T0" fmla="*/ 122 w 165"/>
                  <a:gd name="T1" fmla="*/ 3 h 85"/>
                  <a:gd name="T2" fmla="*/ 122 w 165"/>
                  <a:gd name="T3" fmla="*/ 0 h 85"/>
                  <a:gd name="T4" fmla="*/ 7 w 165"/>
                  <a:gd name="T5" fmla="*/ 0 h 85"/>
                  <a:gd name="T6" fmla="*/ 0 w 165"/>
                  <a:gd name="T7" fmla="*/ 6 h 85"/>
                  <a:gd name="T8" fmla="*/ 1 w 165"/>
                  <a:gd name="T9" fmla="*/ 8 h 85"/>
                  <a:gd name="T10" fmla="*/ 18 w 165"/>
                  <a:gd name="T11" fmla="*/ 76 h 85"/>
                  <a:gd name="T12" fmla="*/ 30 w 165"/>
                  <a:gd name="T13" fmla="*/ 85 h 85"/>
                  <a:gd name="T14" fmla="*/ 145 w 165"/>
                  <a:gd name="T15" fmla="*/ 85 h 85"/>
                  <a:gd name="T16" fmla="*/ 157 w 165"/>
                  <a:gd name="T17" fmla="*/ 76 h 85"/>
                  <a:gd name="T18" fmla="*/ 165 w 165"/>
                  <a:gd name="T19" fmla="*/ 46 h 85"/>
                  <a:gd name="T20" fmla="*/ 122 w 165"/>
                  <a:gd name="T21" fmla="*/ 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5" h="85">
                    <a:moveTo>
                      <a:pt x="122" y="3"/>
                    </a:moveTo>
                    <a:cubicBezTo>
                      <a:pt x="122" y="2"/>
                      <a:pt x="122" y="1"/>
                      <a:pt x="122" y="0"/>
                    </a:cubicBezTo>
                    <a:cubicBezTo>
                      <a:pt x="7" y="0"/>
                      <a:pt x="7" y="0"/>
                      <a:pt x="7" y="0"/>
                    </a:cubicBezTo>
                    <a:cubicBezTo>
                      <a:pt x="3" y="0"/>
                      <a:pt x="0" y="2"/>
                      <a:pt x="0" y="6"/>
                    </a:cubicBezTo>
                    <a:cubicBezTo>
                      <a:pt x="0" y="6"/>
                      <a:pt x="0" y="7"/>
                      <a:pt x="1" y="8"/>
                    </a:cubicBezTo>
                    <a:cubicBezTo>
                      <a:pt x="18" y="76"/>
                      <a:pt x="18" y="76"/>
                      <a:pt x="18" y="76"/>
                    </a:cubicBezTo>
                    <a:cubicBezTo>
                      <a:pt x="20" y="81"/>
                      <a:pt x="25" y="85"/>
                      <a:pt x="30" y="85"/>
                    </a:cubicBezTo>
                    <a:cubicBezTo>
                      <a:pt x="145" y="85"/>
                      <a:pt x="145" y="85"/>
                      <a:pt x="145" y="85"/>
                    </a:cubicBezTo>
                    <a:cubicBezTo>
                      <a:pt x="150" y="85"/>
                      <a:pt x="156" y="81"/>
                      <a:pt x="157" y="76"/>
                    </a:cubicBezTo>
                    <a:cubicBezTo>
                      <a:pt x="165" y="46"/>
                      <a:pt x="165" y="46"/>
                      <a:pt x="165" y="46"/>
                    </a:cubicBezTo>
                    <a:cubicBezTo>
                      <a:pt x="141" y="45"/>
                      <a:pt x="122" y="26"/>
                      <a:pt x="12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799">
                  <a:cs typeface="+mn-ea"/>
                  <a:sym typeface="+mn-lt"/>
                </a:endParaRPr>
              </a:p>
            </p:txBody>
          </p:sp>
          <p:sp>
            <p:nvSpPr>
              <p:cNvPr id="44" name="Freeform 164"/>
              <p:cNvSpPr>
                <a:spLocks noEditPoints="1"/>
              </p:cNvSpPr>
              <p:nvPr/>
            </p:nvSpPr>
            <p:spPr bwMode="auto">
              <a:xfrm>
                <a:off x="8999538" y="6208713"/>
                <a:ext cx="271463" cy="266700"/>
              </a:xfrm>
              <a:custGeom>
                <a:avLst/>
                <a:gdLst>
                  <a:gd name="T0" fmla="*/ 36 w 72"/>
                  <a:gd name="T1" fmla="*/ 0 h 71"/>
                  <a:gd name="T2" fmla="*/ 0 w 72"/>
                  <a:gd name="T3" fmla="*/ 36 h 71"/>
                  <a:gd name="T4" fmla="*/ 36 w 72"/>
                  <a:gd name="T5" fmla="*/ 71 h 71"/>
                  <a:gd name="T6" fmla="*/ 72 w 72"/>
                  <a:gd name="T7" fmla="*/ 36 h 71"/>
                  <a:gd name="T8" fmla="*/ 36 w 72"/>
                  <a:gd name="T9" fmla="*/ 0 h 71"/>
                  <a:gd name="T10" fmla="*/ 54 w 72"/>
                  <a:gd name="T11" fmla="*/ 41 h 71"/>
                  <a:gd name="T12" fmla="*/ 41 w 72"/>
                  <a:gd name="T13" fmla="*/ 41 h 71"/>
                  <a:gd name="T14" fmla="*/ 41 w 72"/>
                  <a:gd name="T15" fmla="*/ 53 h 71"/>
                  <a:gd name="T16" fmla="*/ 36 w 72"/>
                  <a:gd name="T17" fmla="*/ 58 h 71"/>
                  <a:gd name="T18" fmla="*/ 31 w 72"/>
                  <a:gd name="T19" fmla="*/ 53 h 71"/>
                  <a:gd name="T20" fmla="*/ 31 w 72"/>
                  <a:gd name="T21" fmla="*/ 41 h 71"/>
                  <a:gd name="T22" fmla="*/ 18 w 72"/>
                  <a:gd name="T23" fmla="*/ 41 h 71"/>
                  <a:gd name="T24" fmla="*/ 13 w 72"/>
                  <a:gd name="T25" fmla="*/ 36 h 71"/>
                  <a:gd name="T26" fmla="*/ 18 w 72"/>
                  <a:gd name="T27" fmla="*/ 31 h 71"/>
                  <a:gd name="T28" fmla="*/ 31 w 72"/>
                  <a:gd name="T29" fmla="*/ 31 h 71"/>
                  <a:gd name="T30" fmla="*/ 31 w 72"/>
                  <a:gd name="T31" fmla="*/ 18 h 71"/>
                  <a:gd name="T32" fmla="*/ 36 w 72"/>
                  <a:gd name="T33" fmla="*/ 13 h 71"/>
                  <a:gd name="T34" fmla="*/ 41 w 72"/>
                  <a:gd name="T35" fmla="*/ 18 h 71"/>
                  <a:gd name="T36" fmla="*/ 41 w 72"/>
                  <a:gd name="T37" fmla="*/ 31 h 71"/>
                  <a:gd name="T38" fmla="*/ 54 w 72"/>
                  <a:gd name="T39" fmla="*/ 31 h 71"/>
                  <a:gd name="T40" fmla="*/ 59 w 72"/>
                  <a:gd name="T41" fmla="*/ 36 h 71"/>
                  <a:gd name="T42" fmla="*/ 54 w 72"/>
                  <a:gd name="T43" fmla="*/ 4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2" h="71">
                    <a:moveTo>
                      <a:pt x="36" y="0"/>
                    </a:moveTo>
                    <a:cubicBezTo>
                      <a:pt x="17" y="0"/>
                      <a:pt x="0" y="16"/>
                      <a:pt x="0" y="36"/>
                    </a:cubicBezTo>
                    <a:cubicBezTo>
                      <a:pt x="0" y="55"/>
                      <a:pt x="17" y="71"/>
                      <a:pt x="36" y="71"/>
                    </a:cubicBezTo>
                    <a:cubicBezTo>
                      <a:pt x="56" y="71"/>
                      <a:pt x="72" y="55"/>
                      <a:pt x="72" y="36"/>
                    </a:cubicBezTo>
                    <a:cubicBezTo>
                      <a:pt x="72" y="16"/>
                      <a:pt x="56" y="0"/>
                      <a:pt x="36" y="0"/>
                    </a:cubicBezTo>
                    <a:close/>
                    <a:moveTo>
                      <a:pt x="54" y="41"/>
                    </a:moveTo>
                    <a:cubicBezTo>
                      <a:pt x="41" y="41"/>
                      <a:pt x="41" y="41"/>
                      <a:pt x="41" y="41"/>
                    </a:cubicBezTo>
                    <a:cubicBezTo>
                      <a:pt x="41" y="53"/>
                      <a:pt x="41" y="53"/>
                      <a:pt x="41" y="53"/>
                    </a:cubicBezTo>
                    <a:cubicBezTo>
                      <a:pt x="41" y="56"/>
                      <a:pt x="39" y="58"/>
                      <a:pt x="36" y="58"/>
                    </a:cubicBezTo>
                    <a:cubicBezTo>
                      <a:pt x="34" y="58"/>
                      <a:pt x="31" y="56"/>
                      <a:pt x="31" y="53"/>
                    </a:cubicBezTo>
                    <a:cubicBezTo>
                      <a:pt x="31" y="41"/>
                      <a:pt x="31" y="41"/>
                      <a:pt x="31" y="41"/>
                    </a:cubicBezTo>
                    <a:cubicBezTo>
                      <a:pt x="18" y="41"/>
                      <a:pt x="18" y="41"/>
                      <a:pt x="18" y="41"/>
                    </a:cubicBezTo>
                    <a:cubicBezTo>
                      <a:pt x="16" y="41"/>
                      <a:pt x="13" y="38"/>
                      <a:pt x="13" y="36"/>
                    </a:cubicBezTo>
                    <a:cubicBezTo>
                      <a:pt x="13" y="33"/>
                      <a:pt x="16" y="31"/>
                      <a:pt x="18" y="31"/>
                    </a:cubicBezTo>
                    <a:cubicBezTo>
                      <a:pt x="31" y="31"/>
                      <a:pt x="31" y="31"/>
                      <a:pt x="31" y="31"/>
                    </a:cubicBezTo>
                    <a:cubicBezTo>
                      <a:pt x="31" y="18"/>
                      <a:pt x="31" y="18"/>
                      <a:pt x="31" y="18"/>
                    </a:cubicBezTo>
                    <a:cubicBezTo>
                      <a:pt x="31" y="15"/>
                      <a:pt x="34" y="13"/>
                      <a:pt x="36" y="13"/>
                    </a:cubicBezTo>
                    <a:cubicBezTo>
                      <a:pt x="39" y="13"/>
                      <a:pt x="41" y="15"/>
                      <a:pt x="41" y="18"/>
                    </a:cubicBezTo>
                    <a:cubicBezTo>
                      <a:pt x="41" y="31"/>
                      <a:pt x="41" y="31"/>
                      <a:pt x="41" y="31"/>
                    </a:cubicBezTo>
                    <a:cubicBezTo>
                      <a:pt x="54" y="31"/>
                      <a:pt x="54" y="31"/>
                      <a:pt x="54" y="31"/>
                    </a:cubicBezTo>
                    <a:cubicBezTo>
                      <a:pt x="57" y="31"/>
                      <a:pt x="59" y="33"/>
                      <a:pt x="59" y="36"/>
                    </a:cubicBezTo>
                    <a:cubicBezTo>
                      <a:pt x="59" y="38"/>
                      <a:pt x="57" y="41"/>
                      <a:pt x="54"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799">
                  <a:cs typeface="+mn-ea"/>
                  <a:sym typeface="+mn-lt"/>
                </a:endParaRPr>
              </a:p>
            </p:txBody>
          </p:sp>
        </p:grpSp>
      </p:grpSp>
      <p:grpSp>
        <p:nvGrpSpPr>
          <p:cNvPr id="14" name="组合 4"/>
          <p:cNvGrpSpPr/>
          <p:nvPr/>
        </p:nvGrpSpPr>
        <p:grpSpPr>
          <a:xfrm>
            <a:off x="2583794" y="3490754"/>
            <a:ext cx="2191979" cy="403860"/>
            <a:chOff x="2583179" y="3489960"/>
            <a:chExt cx="2192655" cy="403860"/>
          </a:xfrm>
        </p:grpSpPr>
        <p:grpSp>
          <p:nvGrpSpPr>
            <p:cNvPr id="15" name="组合 22"/>
            <p:cNvGrpSpPr/>
            <p:nvPr/>
          </p:nvGrpSpPr>
          <p:grpSpPr>
            <a:xfrm rot="10800000">
              <a:off x="2583179" y="3489960"/>
              <a:ext cx="2192655" cy="403860"/>
              <a:chOff x="3489959" y="2152650"/>
              <a:chExt cx="2192655" cy="403860"/>
            </a:xfrm>
            <a:solidFill>
              <a:schemeClr val="accent2"/>
            </a:solidFill>
          </p:grpSpPr>
          <p:sp>
            <p:nvSpPr>
              <p:cNvPr id="24" name="右箭头 23"/>
              <p:cNvSpPr/>
              <p:nvPr/>
            </p:nvSpPr>
            <p:spPr>
              <a:xfrm>
                <a:off x="3489959" y="2152650"/>
                <a:ext cx="1247775" cy="403860"/>
              </a:xfrm>
              <a:prstGeom prst="rightArrow">
                <a:avLst>
                  <a:gd name="adj1" fmla="val 100000"/>
                  <a:gd name="adj2" fmla="val 38158"/>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cs typeface="+mn-ea"/>
                  <a:sym typeface="+mn-lt"/>
                </a:endParaRPr>
              </a:p>
            </p:txBody>
          </p:sp>
          <p:sp>
            <p:nvSpPr>
              <p:cNvPr id="25" name="右箭头 24"/>
              <p:cNvSpPr/>
              <p:nvPr/>
            </p:nvSpPr>
            <p:spPr>
              <a:xfrm>
                <a:off x="3886200" y="2152650"/>
                <a:ext cx="1634490" cy="403860"/>
              </a:xfrm>
              <a:prstGeom prst="rightArrow">
                <a:avLst>
                  <a:gd name="adj1" fmla="val 100000"/>
                  <a:gd name="adj2" fmla="val 3815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cs typeface="+mn-ea"/>
                  <a:sym typeface="+mn-lt"/>
                </a:endParaRPr>
              </a:p>
            </p:txBody>
          </p:sp>
          <p:sp>
            <p:nvSpPr>
              <p:cNvPr id="26" name="燕尾形 25"/>
              <p:cNvSpPr/>
              <p:nvPr/>
            </p:nvSpPr>
            <p:spPr>
              <a:xfrm>
                <a:off x="5459729" y="2152650"/>
                <a:ext cx="222885" cy="403860"/>
              </a:xfrm>
              <a:prstGeom prst="chevron">
                <a:avLst>
                  <a:gd name="adj" fmla="val 6575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solidFill>
                  <a:cs typeface="+mn-ea"/>
                  <a:sym typeface="+mn-lt"/>
                </a:endParaRPr>
              </a:p>
            </p:txBody>
          </p:sp>
        </p:grpSp>
        <p:grpSp>
          <p:nvGrpSpPr>
            <p:cNvPr id="19" name="组合 44"/>
            <p:cNvGrpSpPr/>
            <p:nvPr/>
          </p:nvGrpSpPr>
          <p:grpSpPr>
            <a:xfrm>
              <a:off x="4431725" y="3543513"/>
              <a:ext cx="291976" cy="288194"/>
              <a:chOff x="11145838" y="8499475"/>
              <a:chExt cx="612775" cy="604838"/>
            </a:xfrm>
            <a:solidFill>
              <a:schemeClr val="bg1"/>
            </a:solidFill>
          </p:grpSpPr>
          <p:sp>
            <p:nvSpPr>
              <p:cNvPr id="46" name="Freeform 202"/>
              <p:cNvSpPr/>
              <p:nvPr/>
            </p:nvSpPr>
            <p:spPr bwMode="auto">
              <a:xfrm>
                <a:off x="11145838" y="8524875"/>
                <a:ext cx="590550" cy="579438"/>
              </a:xfrm>
              <a:custGeom>
                <a:avLst/>
                <a:gdLst>
                  <a:gd name="T0" fmla="*/ 143 w 157"/>
                  <a:gd name="T1" fmla="*/ 67 h 154"/>
                  <a:gd name="T2" fmla="*/ 132 w 157"/>
                  <a:gd name="T3" fmla="*/ 77 h 154"/>
                  <a:gd name="T4" fmla="*/ 126 w 157"/>
                  <a:gd name="T5" fmla="*/ 77 h 154"/>
                  <a:gd name="T6" fmla="*/ 126 w 157"/>
                  <a:gd name="T7" fmla="*/ 66 h 154"/>
                  <a:gd name="T8" fmla="*/ 90 w 157"/>
                  <a:gd name="T9" fmla="*/ 32 h 154"/>
                  <a:gd name="T10" fmla="*/ 79 w 157"/>
                  <a:gd name="T11" fmla="*/ 32 h 154"/>
                  <a:gd name="T12" fmla="*/ 79 w 157"/>
                  <a:gd name="T13" fmla="*/ 25 h 154"/>
                  <a:gd name="T14" fmla="*/ 89 w 157"/>
                  <a:gd name="T15" fmla="*/ 14 h 154"/>
                  <a:gd name="T16" fmla="*/ 64 w 157"/>
                  <a:gd name="T17" fmla="*/ 0 h 154"/>
                  <a:gd name="T18" fmla="*/ 39 w 157"/>
                  <a:gd name="T19" fmla="*/ 14 h 154"/>
                  <a:gd name="T20" fmla="*/ 49 w 157"/>
                  <a:gd name="T21" fmla="*/ 25 h 154"/>
                  <a:gd name="T22" fmla="*/ 49 w 157"/>
                  <a:gd name="T23" fmla="*/ 32 h 154"/>
                  <a:gd name="T24" fmla="*/ 13 w 157"/>
                  <a:gd name="T25" fmla="*/ 32 h 154"/>
                  <a:gd name="T26" fmla="*/ 0 w 157"/>
                  <a:gd name="T27" fmla="*/ 44 h 154"/>
                  <a:gd name="T28" fmla="*/ 0 w 157"/>
                  <a:gd name="T29" fmla="*/ 77 h 154"/>
                  <a:gd name="T30" fmla="*/ 7 w 157"/>
                  <a:gd name="T31" fmla="*/ 77 h 154"/>
                  <a:gd name="T32" fmla="*/ 18 w 157"/>
                  <a:gd name="T33" fmla="*/ 67 h 154"/>
                  <a:gd name="T34" fmla="*/ 32 w 157"/>
                  <a:gd name="T35" fmla="*/ 92 h 154"/>
                  <a:gd name="T36" fmla="*/ 18 w 157"/>
                  <a:gd name="T37" fmla="*/ 117 h 154"/>
                  <a:gd name="T38" fmla="*/ 7 w 157"/>
                  <a:gd name="T39" fmla="*/ 107 h 154"/>
                  <a:gd name="T40" fmla="*/ 0 w 157"/>
                  <a:gd name="T41" fmla="*/ 107 h 154"/>
                  <a:gd name="T42" fmla="*/ 0 w 157"/>
                  <a:gd name="T43" fmla="*/ 142 h 154"/>
                  <a:gd name="T44" fmla="*/ 13 w 157"/>
                  <a:gd name="T45" fmla="*/ 154 h 154"/>
                  <a:gd name="T46" fmla="*/ 49 w 157"/>
                  <a:gd name="T47" fmla="*/ 154 h 154"/>
                  <a:gd name="T48" fmla="*/ 49 w 157"/>
                  <a:gd name="T49" fmla="*/ 148 h 154"/>
                  <a:gd name="T50" fmla="*/ 39 w 157"/>
                  <a:gd name="T51" fmla="*/ 137 h 154"/>
                  <a:gd name="T52" fmla="*/ 64 w 157"/>
                  <a:gd name="T53" fmla="*/ 123 h 154"/>
                  <a:gd name="T54" fmla="*/ 89 w 157"/>
                  <a:gd name="T55" fmla="*/ 137 h 154"/>
                  <a:gd name="T56" fmla="*/ 79 w 157"/>
                  <a:gd name="T57" fmla="*/ 148 h 154"/>
                  <a:gd name="T58" fmla="*/ 79 w 157"/>
                  <a:gd name="T59" fmla="*/ 154 h 154"/>
                  <a:gd name="T60" fmla="*/ 113 w 157"/>
                  <a:gd name="T61" fmla="*/ 154 h 154"/>
                  <a:gd name="T62" fmla="*/ 126 w 157"/>
                  <a:gd name="T63" fmla="*/ 142 h 154"/>
                  <a:gd name="T64" fmla="*/ 126 w 157"/>
                  <a:gd name="T65" fmla="*/ 107 h 154"/>
                  <a:gd name="T66" fmla="*/ 132 w 157"/>
                  <a:gd name="T67" fmla="*/ 107 h 154"/>
                  <a:gd name="T68" fmla="*/ 143 w 157"/>
                  <a:gd name="T69" fmla="*/ 117 h 154"/>
                  <a:gd name="T70" fmla="*/ 157 w 157"/>
                  <a:gd name="T71" fmla="*/ 92 h 154"/>
                  <a:gd name="T72" fmla="*/ 143 w 157"/>
                  <a:gd name="T73" fmla="*/ 67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7" h="154">
                    <a:moveTo>
                      <a:pt x="143" y="67"/>
                    </a:moveTo>
                    <a:cubicBezTo>
                      <a:pt x="139" y="67"/>
                      <a:pt x="135" y="73"/>
                      <a:pt x="132" y="77"/>
                    </a:cubicBezTo>
                    <a:cubicBezTo>
                      <a:pt x="130" y="82"/>
                      <a:pt x="126" y="82"/>
                      <a:pt x="126" y="77"/>
                    </a:cubicBezTo>
                    <a:cubicBezTo>
                      <a:pt x="126" y="66"/>
                      <a:pt x="126" y="66"/>
                      <a:pt x="126" y="66"/>
                    </a:cubicBezTo>
                    <a:cubicBezTo>
                      <a:pt x="107" y="64"/>
                      <a:pt x="93" y="50"/>
                      <a:pt x="90" y="32"/>
                    </a:cubicBezTo>
                    <a:cubicBezTo>
                      <a:pt x="79" y="32"/>
                      <a:pt x="79" y="32"/>
                      <a:pt x="79" y="32"/>
                    </a:cubicBezTo>
                    <a:cubicBezTo>
                      <a:pt x="73" y="32"/>
                      <a:pt x="73" y="26"/>
                      <a:pt x="79" y="25"/>
                    </a:cubicBezTo>
                    <a:cubicBezTo>
                      <a:pt x="86" y="23"/>
                      <a:pt x="89" y="18"/>
                      <a:pt x="89" y="14"/>
                    </a:cubicBezTo>
                    <a:cubicBezTo>
                      <a:pt x="89" y="6"/>
                      <a:pt x="78" y="0"/>
                      <a:pt x="64" y="0"/>
                    </a:cubicBezTo>
                    <a:cubicBezTo>
                      <a:pt x="50" y="0"/>
                      <a:pt x="39" y="6"/>
                      <a:pt x="39" y="14"/>
                    </a:cubicBezTo>
                    <a:cubicBezTo>
                      <a:pt x="39" y="18"/>
                      <a:pt x="43" y="22"/>
                      <a:pt x="49" y="25"/>
                    </a:cubicBezTo>
                    <a:cubicBezTo>
                      <a:pt x="55" y="28"/>
                      <a:pt x="56" y="32"/>
                      <a:pt x="49" y="32"/>
                    </a:cubicBezTo>
                    <a:cubicBezTo>
                      <a:pt x="40" y="32"/>
                      <a:pt x="13" y="32"/>
                      <a:pt x="13" y="32"/>
                    </a:cubicBezTo>
                    <a:cubicBezTo>
                      <a:pt x="6" y="32"/>
                      <a:pt x="0" y="37"/>
                      <a:pt x="0" y="44"/>
                    </a:cubicBezTo>
                    <a:cubicBezTo>
                      <a:pt x="0" y="44"/>
                      <a:pt x="0" y="71"/>
                      <a:pt x="0" y="77"/>
                    </a:cubicBezTo>
                    <a:cubicBezTo>
                      <a:pt x="0" y="84"/>
                      <a:pt x="5" y="84"/>
                      <a:pt x="7" y="77"/>
                    </a:cubicBezTo>
                    <a:cubicBezTo>
                      <a:pt x="9" y="70"/>
                      <a:pt x="14" y="67"/>
                      <a:pt x="18" y="67"/>
                    </a:cubicBezTo>
                    <a:cubicBezTo>
                      <a:pt x="26" y="67"/>
                      <a:pt x="32" y="78"/>
                      <a:pt x="32" y="92"/>
                    </a:cubicBezTo>
                    <a:cubicBezTo>
                      <a:pt x="32" y="106"/>
                      <a:pt x="26" y="117"/>
                      <a:pt x="18" y="117"/>
                    </a:cubicBezTo>
                    <a:cubicBezTo>
                      <a:pt x="14" y="117"/>
                      <a:pt x="9" y="110"/>
                      <a:pt x="7" y="107"/>
                    </a:cubicBezTo>
                    <a:cubicBezTo>
                      <a:pt x="5" y="104"/>
                      <a:pt x="0" y="99"/>
                      <a:pt x="0" y="107"/>
                    </a:cubicBezTo>
                    <a:cubicBezTo>
                      <a:pt x="0" y="118"/>
                      <a:pt x="0" y="142"/>
                      <a:pt x="0" y="142"/>
                    </a:cubicBezTo>
                    <a:cubicBezTo>
                      <a:pt x="0" y="149"/>
                      <a:pt x="6" y="154"/>
                      <a:pt x="13" y="154"/>
                    </a:cubicBezTo>
                    <a:cubicBezTo>
                      <a:pt x="13" y="154"/>
                      <a:pt x="42" y="154"/>
                      <a:pt x="49" y="154"/>
                    </a:cubicBezTo>
                    <a:cubicBezTo>
                      <a:pt x="57" y="154"/>
                      <a:pt x="56" y="151"/>
                      <a:pt x="49" y="148"/>
                    </a:cubicBezTo>
                    <a:cubicBezTo>
                      <a:pt x="42" y="144"/>
                      <a:pt x="39" y="141"/>
                      <a:pt x="39" y="137"/>
                    </a:cubicBezTo>
                    <a:cubicBezTo>
                      <a:pt x="39" y="129"/>
                      <a:pt x="50" y="123"/>
                      <a:pt x="64" y="123"/>
                    </a:cubicBezTo>
                    <a:cubicBezTo>
                      <a:pt x="78" y="123"/>
                      <a:pt x="89" y="129"/>
                      <a:pt x="89" y="137"/>
                    </a:cubicBezTo>
                    <a:cubicBezTo>
                      <a:pt x="89" y="141"/>
                      <a:pt x="85" y="145"/>
                      <a:pt x="79" y="148"/>
                    </a:cubicBezTo>
                    <a:cubicBezTo>
                      <a:pt x="73" y="150"/>
                      <a:pt x="72" y="154"/>
                      <a:pt x="79" y="154"/>
                    </a:cubicBezTo>
                    <a:cubicBezTo>
                      <a:pt x="86" y="154"/>
                      <a:pt x="113" y="154"/>
                      <a:pt x="113" y="154"/>
                    </a:cubicBezTo>
                    <a:cubicBezTo>
                      <a:pt x="120" y="154"/>
                      <a:pt x="126" y="149"/>
                      <a:pt x="126" y="142"/>
                    </a:cubicBezTo>
                    <a:cubicBezTo>
                      <a:pt x="126" y="142"/>
                      <a:pt x="126" y="115"/>
                      <a:pt x="126" y="107"/>
                    </a:cubicBezTo>
                    <a:cubicBezTo>
                      <a:pt x="126" y="100"/>
                      <a:pt x="130" y="102"/>
                      <a:pt x="132" y="107"/>
                    </a:cubicBezTo>
                    <a:cubicBezTo>
                      <a:pt x="134" y="112"/>
                      <a:pt x="139" y="117"/>
                      <a:pt x="143" y="117"/>
                    </a:cubicBezTo>
                    <a:cubicBezTo>
                      <a:pt x="151" y="117"/>
                      <a:pt x="157" y="106"/>
                      <a:pt x="157" y="92"/>
                    </a:cubicBezTo>
                    <a:cubicBezTo>
                      <a:pt x="157" y="78"/>
                      <a:pt x="151" y="67"/>
                      <a:pt x="143" y="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799">
                  <a:cs typeface="+mn-ea"/>
                  <a:sym typeface="+mn-lt"/>
                </a:endParaRPr>
              </a:p>
            </p:txBody>
          </p:sp>
          <p:sp>
            <p:nvSpPr>
              <p:cNvPr id="47" name="Freeform 203"/>
              <p:cNvSpPr>
                <a:spLocks noEditPoints="1"/>
              </p:cNvSpPr>
              <p:nvPr/>
            </p:nvSpPr>
            <p:spPr bwMode="auto">
              <a:xfrm>
                <a:off x="11510963" y="8499475"/>
                <a:ext cx="247650" cy="247650"/>
              </a:xfrm>
              <a:custGeom>
                <a:avLst/>
                <a:gdLst>
                  <a:gd name="T0" fmla="*/ 33 w 66"/>
                  <a:gd name="T1" fmla="*/ 0 h 66"/>
                  <a:gd name="T2" fmla="*/ 0 w 66"/>
                  <a:gd name="T3" fmla="*/ 33 h 66"/>
                  <a:gd name="T4" fmla="*/ 33 w 66"/>
                  <a:gd name="T5" fmla="*/ 66 h 66"/>
                  <a:gd name="T6" fmla="*/ 66 w 66"/>
                  <a:gd name="T7" fmla="*/ 33 h 66"/>
                  <a:gd name="T8" fmla="*/ 33 w 66"/>
                  <a:gd name="T9" fmla="*/ 0 h 66"/>
                  <a:gd name="T10" fmla="*/ 49 w 66"/>
                  <a:gd name="T11" fmla="*/ 38 h 66"/>
                  <a:gd name="T12" fmla="*/ 37 w 66"/>
                  <a:gd name="T13" fmla="*/ 38 h 66"/>
                  <a:gd name="T14" fmla="*/ 37 w 66"/>
                  <a:gd name="T15" fmla="*/ 50 h 66"/>
                  <a:gd name="T16" fmla="*/ 33 w 66"/>
                  <a:gd name="T17" fmla="*/ 54 h 66"/>
                  <a:gd name="T18" fmla="*/ 28 w 66"/>
                  <a:gd name="T19" fmla="*/ 50 h 66"/>
                  <a:gd name="T20" fmla="*/ 28 w 66"/>
                  <a:gd name="T21" fmla="*/ 38 h 66"/>
                  <a:gd name="T22" fmla="*/ 16 w 66"/>
                  <a:gd name="T23" fmla="*/ 38 h 66"/>
                  <a:gd name="T24" fmla="*/ 12 w 66"/>
                  <a:gd name="T25" fmla="*/ 33 h 66"/>
                  <a:gd name="T26" fmla="*/ 16 w 66"/>
                  <a:gd name="T27" fmla="*/ 29 h 66"/>
                  <a:gd name="T28" fmla="*/ 28 w 66"/>
                  <a:gd name="T29" fmla="*/ 29 h 66"/>
                  <a:gd name="T30" fmla="*/ 28 w 66"/>
                  <a:gd name="T31" fmla="*/ 17 h 66"/>
                  <a:gd name="T32" fmla="*/ 33 w 66"/>
                  <a:gd name="T33" fmla="*/ 12 h 66"/>
                  <a:gd name="T34" fmla="*/ 37 w 66"/>
                  <a:gd name="T35" fmla="*/ 17 h 66"/>
                  <a:gd name="T36" fmla="*/ 37 w 66"/>
                  <a:gd name="T37" fmla="*/ 29 h 66"/>
                  <a:gd name="T38" fmla="*/ 49 w 66"/>
                  <a:gd name="T39" fmla="*/ 29 h 66"/>
                  <a:gd name="T40" fmla="*/ 54 w 66"/>
                  <a:gd name="T41" fmla="*/ 33 h 66"/>
                  <a:gd name="T42" fmla="*/ 49 w 66"/>
                  <a:gd name="T43" fmla="*/ 3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6" h="66">
                    <a:moveTo>
                      <a:pt x="33" y="0"/>
                    </a:moveTo>
                    <a:cubicBezTo>
                      <a:pt x="15" y="0"/>
                      <a:pt x="0" y="15"/>
                      <a:pt x="0" y="33"/>
                    </a:cubicBezTo>
                    <a:cubicBezTo>
                      <a:pt x="0" y="52"/>
                      <a:pt x="15" y="66"/>
                      <a:pt x="33" y="66"/>
                    </a:cubicBezTo>
                    <a:cubicBezTo>
                      <a:pt x="51" y="66"/>
                      <a:pt x="66" y="52"/>
                      <a:pt x="66" y="33"/>
                    </a:cubicBezTo>
                    <a:cubicBezTo>
                      <a:pt x="66" y="15"/>
                      <a:pt x="51" y="0"/>
                      <a:pt x="33" y="0"/>
                    </a:cubicBezTo>
                    <a:close/>
                    <a:moveTo>
                      <a:pt x="49" y="38"/>
                    </a:moveTo>
                    <a:cubicBezTo>
                      <a:pt x="37" y="38"/>
                      <a:pt x="37" y="38"/>
                      <a:pt x="37" y="38"/>
                    </a:cubicBezTo>
                    <a:cubicBezTo>
                      <a:pt x="37" y="50"/>
                      <a:pt x="37" y="50"/>
                      <a:pt x="37" y="50"/>
                    </a:cubicBezTo>
                    <a:cubicBezTo>
                      <a:pt x="37" y="52"/>
                      <a:pt x="35" y="54"/>
                      <a:pt x="33" y="54"/>
                    </a:cubicBezTo>
                    <a:cubicBezTo>
                      <a:pt x="30" y="54"/>
                      <a:pt x="28" y="52"/>
                      <a:pt x="28" y="50"/>
                    </a:cubicBezTo>
                    <a:cubicBezTo>
                      <a:pt x="28" y="38"/>
                      <a:pt x="28" y="38"/>
                      <a:pt x="28" y="38"/>
                    </a:cubicBezTo>
                    <a:cubicBezTo>
                      <a:pt x="16" y="38"/>
                      <a:pt x="16" y="38"/>
                      <a:pt x="16" y="38"/>
                    </a:cubicBezTo>
                    <a:cubicBezTo>
                      <a:pt x="14" y="38"/>
                      <a:pt x="12" y="36"/>
                      <a:pt x="12" y="33"/>
                    </a:cubicBezTo>
                    <a:cubicBezTo>
                      <a:pt x="12" y="31"/>
                      <a:pt x="14" y="29"/>
                      <a:pt x="16" y="29"/>
                    </a:cubicBezTo>
                    <a:cubicBezTo>
                      <a:pt x="28" y="29"/>
                      <a:pt x="28" y="29"/>
                      <a:pt x="28" y="29"/>
                    </a:cubicBezTo>
                    <a:cubicBezTo>
                      <a:pt x="28" y="17"/>
                      <a:pt x="28" y="17"/>
                      <a:pt x="28" y="17"/>
                    </a:cubicBezTo>
                    <a:cubicBezTo>
                      <a:pt x="28" y="14"/>
                      <a:pt x="30" y="12"/>
                      <a:pt x="33" y="12"/>
                    </a:cubicBezTo>
                    <a:cubicBezTo>
                      <a:pt x="35" y="12"/>
                      <a:pt x="37" y="14"/>
                      <a:pt x="37" y="17"/>
                    </a:cubicBezTo>
                    <a:cubicBezTo>
                      <a:pt x="37" y="29"/>
                      <a:pt x="37" y="29"/>
                      <a:pt x="37" y="29"/>
                    </a:cubicBezTo>
                    <a:cubicBezTo>
                      <a:pt x="49" y="29"/>
                      <a:pt x="49" y="29"/>
                      <a:pt x="49" y="29"/>
                    </a:cubicBezTo>
                    <a:cubicBezTo>
                      <a:pt x="52" y="29"/>
                      <a:pt x="54" y="31"/>
                      <a:pt x="54" y="33"/>
                    </a:cubicBezTo>
                    <a:cubicBezTo>
                      <a:pt x="54" y="36"/>
                      <a:pt x="52" y="38"/>
                      <a:pt x="49"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799">
                  <a:cs typeface="+mn-ea"/>
                  <a:sym typeface="+mn-lt"/>
                </a:endParaRPr>
              </a:p>
            </p:txBody>
          </p:sp>
        </p:grpSp>
      </p:grpSp>
      <p:sp>
        <p:nvSpPr>
          <p:cNvPr id="27" name="TextBox 6"/>
          <p:cNvSpPr txBox="1">
            <a:spLocks noChangeArrowheads="1"/>
          </p:cNvSpPr>
          <p:nvPr/>
        </p:nvSpPr>
        <p:spPr bwMode="auto">
          <a:xfrm>
            <a:off x="6246137" y="1754094"/>
            <a:ext cx="1860452" cy="738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2" tIns="45706" rIns="91412" bIns="45706" numCol="1" anchor="t" anchorCtr="0" compatLnSpc="1">
            <a:spAutoFit/>
          </a:bodyPr>
          <a:lstStyle>
            <a:defPPr>
              <a:defRPr lang="zh-CN"/>
            </a:defPPr>
            <a:lvl1pPr algn="just" defTabSz="914400" fontAlgn="base">
              <a:lnSpc>
                <a:spcPct val="150000"/>
              </a:lnSpc>
              <a:spcBef>
                <a:spcPct val="0"/>
              </a:spcBef>
              <a:spcAft>
                <a:spcPct val="0"/>
              </a:spcAft>
              <a:defRPr sz="1400">
                <a:solidFill>
                  <a:schemeClr val="tx1">
                    <a:lumMod val="50000"/>
                    <a:lumOff val="50000"/>
                  </a:schemeClr>
                </a:solidFill>
                <a:ea typeface="微软雅黑" panose="020B0503020204020204" pitchFamily="34" charset="-122"/>
                <a:cs typeface="+mn-ea"/>
              </a:defRPr>
            </a:lvl1pPr>
          </a:lstStyle>
          <a:p>
            <a:r>
              <a:rPr lang="zh-CN" altLang="en-US" dirty="0">
                <a:ea typeface="+mn-ea"/>
                <a:sym typeface="+mn-lt"/>
              </a:rPr>
              <a:t>这里添加具体介绍。这里添加具体介绍。</a:t>
            </a:r>
            <a:endParaRPr lang="zh-CN" altLang="zh-CN" dirty="0">
              <a:ea typeface="+mn-ea"/>
              <a:sym typeface="+mn-lt"/>
            </a:endParaRPr>
          </a:p>
        </p:txBody>
      </p:sp>
      <p:sp>
        <p:nvSpPr>
          <p:cNvPr id="28" name="TextBox 6"/>
          <p:cNvSpPr txBox="1">
            <a:spLocks noChangeArrowheads="1"/>
          </p:cNvSpPr>
          <p:nvPr/>
        </p:nvSpPr>
        <p:spPr bwMode="auto">
          <a:xfrm>
            <a:off x="6246137" y="2775174"/>
            <a:ext cx="1860452" cy="738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2" tIns="45706" rIns="91412" bIns="45706" numCol="1" anchor="t" anchorCtr="0" compatLnSpc="1">
            <a:spAutoFit/>
          </a:bodyPr>
          <a:lstStyle>
            <a:defPPr>
              <a:defRPr lang="zh-CN"/>
            </a:defPPr>
            <a:lvl1pPr algn="just" defTabSz="914400" fontAlgn="base">
              <a:lnSpc>
                <a:spcPct val="150000"/>
              </a:lnSpc>
              <a:spcBef>
                <a:spcPct val="0"/>
              </a:spcBef>
              <a:spcAft>
                <a:spcPct val="0"/>
              </a:spcAft>
              <a:defRPr sz="1400">
                <a:solidFill>
                  <a:schemeClr val="tx1">
                    <a:lumMod val="50000"/>
                    <a:lumOff val="50000"/>
                  </a:schemeClr>
                </a:solidFill>
                <a:ea typeface="微软雅黑" panose="020B0503020204020204" pitchFamily="34" charset="-122"/>
                <a:cs typeface="+mn-ea"/>
              </a:defRPr>
            </a:lvl1pPr>
          </a:lstStyle>
          <a:p>
            <a:r>
              <a:rPr lang="zh-CN" altLang="en-US" dirty="0">
                <a:ea typeface="+mn-ea"/>
                <a:sym typeface="+mn-lt"/>
              </a:rPr>
              <a:t>这里添加具体介绍。这里添加具体介绍。</a:t>
            </a:r>
            <a:endParaRPr lang="zh-CN" altLang="zh-CN" dirty="0">
              <a:ea typeface="+mn-ea"/>
              <a:sym typeface="+mn-lt"/>
            </a:endParaRPr>
          </a:p>
        </p:txBody>
      </p:sp>
      <p:sp>
        <p:nvSpPr>
          <p:cNvPr id="29" name="TextBox 6"/>
          <p:cNvSpPr txBox="1">
            <a:spLocks noChangeArrowheads="1"/>
          </p:cNvSpPr>
          <p:nvPr/>
        </p:nvSpPr>
        <p:spPr bwMode="auto">
          <a:xfrm>
            <a:off x="899338" y="2268444"/>
            <a:ext cx="1860452" cy="738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2" tIns="45706" rIns="91412" bIns="45706" numCol="1" anchor="t" anchorCtr="0" compatLnSpc="1">
            <a:spAutoFit/>
          </a:bodyPr>
          <a:lstStyle>
            <a:defPPr>
              <a:defRPr lang="zh-CN"/>
            </a:defPPr>
            <a:lvl1pPr algn="just" defTabSz="914400" fontAlgn="base">
              <a:lnSpc>
                <a:spcPct val="150000"/>
              </a:lnSpc>
              <a:spcBef>
                <a:spcPct val="0"/>
              </a:spcBef>
              <a:spcAft>
                <a:spcPct val="0"/>
              </a:spcAft>
              <a:defRPr sz="1400">
                <a:solidFill>
                  <a:schemeClr val="tx1">
                    <a:lumMod val="50000"/>
                    <a:lumOff val="50000"/>
                  </a:schemeClr>
                </a:solidFill>
                <a:ea typeface="微软雅黑" panose="020B0503020204020204" pitchFamily="34" charset="-122"/>
                <a:cs typeface="+mn-ea"/>
              </a:defRPr>
            </a:lvl1pPr>
          </a:lstStyle>
          <a:p>
            <a:r>
              <a:rPr lang="zh-CN" altLang="en-US" dirty="0">
                <a:ea typeface="+mn-ea"/>
                <a:sym typeface="+mn-lt"/>
              </a:rPr>
              <a:t>这里添加具体介绍。这里添加具体介绍。</a:t>
            </a:r>
            <a:endParaRPr lang="zh-CN" altLang="zh-CN" dirty="0">
              <a:ea typeface="+mn-ea"/>
              <a:sym typeface="+mn-lt"/>
            </a:endParaRPr>
          </a:p>
        </p:txBody>
      </p:sp>
      <p:sp>
        <p:nvSpPr>
          <p:cNvPr id="30" name="TextBox 6"/>
          <p:cNvSpPr txBox="1">
            <a:spLocks noChangeArrowheads="1"/>
          </p:cNvSpPr>
          <p:nvPr/>
        </p:nvSpPr>
        <p:spPr bwMode="auto">
          <a:xfrm>
            <a:off x="899338" y="3334894"/>
            <a:ext cx="1860452" cy="738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2" tIns="45706" rIns="91412" bIns="45706" numCol="1" anchor="t" anchorCtr="0" compatLnSpc="1">
            <a:spAutoFit/>
          </a:bodyPr>
          <a:lstStyle>
            <a:defPPr>
              <a:defRPr lang="zh-CN"/>
            </a:defPPr>
            <a:lvl1pPr algn="just" defTabSz="914400" fontAlgn="base">
              <a:lnSpc>
                <a:spcPct val="150000"/>
              </a:lnSpc>
              <a:spcBef>
                <a:spcPct val="0"/>
              </a:spcBef>
              <a:spcAft>
                <a:spcPct val="0"/>
              </a:spcAft>
              <a:defRPr sz="1400">
                <a:solidFill>
                  <a:schemeClr val="tx1">
                    <a:lumMod val="50000"/>
                    <a:lumOff val="50000"/>
                  </a:schemeClr>
                </a:solidFill>
                <a:ea typeface="微软雅黑" panose="020B0503020204020204" pitchFamily="34" charset="-122"/>
                <a:cs typeface="+mn-ea"/>
              </a:defRPr>
            </a:lvl1pPr>
          </a:lstStyle>
          <a:p>
            <a:r>
              <a:rPr lang="zh-CN" altLang="en-US" dirty="0">
                <a:ea typeface="+mn-ea"/>
                <a:sym typeface="+mn-lt"/>
              </a:rPr>
              <a:t>这里添加具体介绍。这里添加具体介绍。</a:t>
            </a:r>
            <a:endParaRPr lang="zh-CN" altLang="zh-CN" dirty="0">
              <a:ea typeface="+mn-ea"/>
              <a:sym typeface="+mn-lt"/>
            </a:endParaRPr>
          </a:p>
        </p:txBody>
      </p:sp>
      <p:sp>
        <p:nvSpPr>
          <p:cNvPr id="31" name="TextBox 36"/>
          <p:cNvSpPr txBox="1"/>
          <p:nvPr/>
        </p:nvSpPr>
        <p:spPr>
          <a:xfrm>
            <a:off x="4571280" y="1946764"/>
            <a:ext cx="1368088" cy="412421"/>
          </a:xfrm>
          <a:prstGeom prst="rect">
            <a:avLst/>
          </a:prstGeom>
          <a:noFill/>
        </p:spPr>
        <p:txBody>
          <a:bodyPr wrap="square" rtlCol="0">
            <a:spAutoFit/>
          </a:bodyPr>
          <a:lstStyle/>
          <a:p>
            <a:pPr>
              <a:lnSpc>
                <a:spcPct val="130000"/>
              </a:lnSpc>
            </a:pPr>
            <a:r>
              <a:rPr lang="zh-CN" altLang="en-US" sz="1600" spc="-150" dirty="0">
                <a:solidFill>
                  <a:schemeClr val="bg1"/>
                </a:solidFill>
                <a:cs typeface="+mn-ea"/>
                <a:sym typeface="+mn-lt"/>
              </a:rPr>
              <a:t>在此添加标题</a:t>
            </a:r>
          </a:p>
        </p:txBody>
      </p:sp>
      <p:sp>
        <p:nvSpPr>
          <p:cNvPr id="32" name="TextBox 36"/>
          <p:cNvSpPr txBox="1"/>
          <p:nvPr/>
        </p:nvSpPr>
        <p:spPr>
          <a:xfrm>
            <a:off x="4571280" y="2979744"/>
            <a:ext cx="1368088" cy="412421"/>
          </a:xfrm>
          <a:prstGeom prst="rect">
            <a:avLst/>
          </a:prstGeom>
          <a:noFill/>
        </p:spPr>
        <p:txBody>
          <a:bodyPr wrap="square" rtlCol="0">
            <a:spAutoFit/>
          </a:bodyPr>
          <a:lstStyle/>
          <a:p>
            <a:pPr>
              <a:lnSpc>
                <a:spcPct val="130000"/>
              </a:lnSpc>
            </a:pPr>
            <a:r>
              <a:rPr lang="zh-CN" altLang="en-US" sz="1600" spc="-150" dirty="0">
                <a:solidFill>
                  <a:schemeClr val="bg1"/>
                </a:solidFill>
                <a:cs typeface="+mn-ea"/>
                <a:sym typeface="+mn-lt"/>
              </a:rPr>
              <a:t>在此添加标题</a:t>
            </a:r>
          </a:p>
        </p:txBody>
      </p:sp>
      <p:sp>
        <p:nvSpPr>
          <p:cNvPr id="33" name="TextBox 36"/>
          <p:cNvSpPr txBox="1"/>
          <p:nvPr/>
        </p:nvSpPr>
        <p:spPr>
          <a:xfrm>
            <a:off x="2885677" y="2442535"/>
            <a:ext cx="1368088" cy="412421"/>
          </a:xfrm>
          <a:prstGeom prst="rect">
            <a:avLst/>
          </a:prstGeom>
          <a:noFill/>
        </p:spPr>
        <p:txBody>
          <a:bodyPr wrap="square" rtlCol="0">
            <a:spAutoFit/>
          </a:bodyPr>
          <a:lstStyle/>
          <a:p>
            <a:pPr>
              <a:lnSpc>
                <a:spcPct val="130000"/>
              </a:lnSpc>
            </a:pPr>
            <a:r>
              <a:rPr lang="zh-CN" altLang="en-US" sz="1600" spc="-150" dirty="0">
                <a:solidFill>
                  <a:schemeClr val="bg1"/>
                </a:solidFill>
                <a:cs typeface="+mn-ea"/>
                <a:sym typeface="+mn-lt"/>
              </a:rPr>
              <a:t>在此添加标题</a:t>
            </a:r>
          </a:p>
        </p:txBody>
      </p:sp>
      <p:sp>
        <p:nvSpPr>
          <p:cNvPr id="34" name="TextBox 36"/>
          <p:cNvSpPr txBox="1"/>
          <p:nvPr/>
        </p:nvSpPr>
        <p:spPr>
          <a:xfrm>
            <a:off x="2885677" y="3482195"/>
            <a:ext cx="1368088" cy="412421"/>
          </a:xfrm>
          <a:prstGeom prst="rect">
            <a:avLst/>
          </a:prstGeom>
          <a:noFill/>
        </p:spPr>
        <p:txBody>
          <a:bodyPr wrap="square" rtlCol="0">
            <a:spAutoFit/>
          </a:bodyPr>
          <a:lstStyle/>
          <a:p>
            <a:pPr>
              <a:lnSpc>
                <a:spcPct val="130000"/>
              </a:lnSpc>
            </a:pPr>
            <a:r>
              <a:rPr lang="zh-CN" altLang="en-US" sz="1600" spc="-150" dirty="0">
                <a:solidFill>
                  <a:schemeClr val="bg1"/>
                </a:solidFill>
                <a:cs typeface="+mn-ea"/>
                <a:sym typeface="+mn-lt"/>
              </a:rPr>
              <a:t>在此添加标题</a:t>
            </a:r>
          </a:p>
        </p:txBody>
      </p:sp>
    </p:spTree>
    <p:extLst>
      <p:ext uri="{BB962C8B-B14F-4D97-AF65-F5344CB8AC3E}">
        <p14:creationId xmlns:p14="http://schemas.microsoft.com/office/powerpoint/2010/main" val="4187931609"/>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00"/>
                                        <p:tgtEl>
                                          <p:spTgt spid="5"/>
                                        </p:tgtEl>
                                        <p:attrNameLst>
                                          <p:attrName>ppt_x</p:attrName>
                                        </p:attrNameLst>
                                      </p:cBhvr>
                                      <p:tavLst>
                                        <p:tav tm="0">
                                          <p:val>
                                            <p:strVal val="#ppt_x-#ppt_w*1.125000"/>
                                          </p:val>
                                        </p:tav>
                                        <p:tav tm="100000">
                                          <p:val>
                                            <p:strVal val="#ppt_x"/>
                                          </p:val>
                                        </p:tav>
                                      </p:tavLst>
                                    </p:anim>
                                    <p:animEffect transition="in" filter="wipe(right)">
                                      <p:cBhvr>
                                        <p:cTn id="8" dur="200"/>
                                        <p:tgtEl>
                                          <p:spTgt spid="5"/>
                                        </p:tgtEl>
                                      </p:cBhvr>
                                    </p:animEffect>
                                  </p:childTnLst>
                                </p:cTn>
                              </p:par>
                            </p:childTnLst>
                          </p:cTn>
                        </p:par>
                        <p:par>
                          <p:cTn id="9" fill="hold">
                            <p:stCondLst>
                              <p:cond delay="500"/>
                            </p:stCondLst>
                            <p:childTnLst>
                              <p:par>
                                <p:cTn id="10" presetID="64" presetClass="path" presetSubtype="0" decel="50000" autoRev="1" fill="hold" nodeType="afterEffect">
                                  <p:stCondLst>
                                    <p:cond delay="0"/>
                                  </p:stCondLst>
                                  <p:childTnLst>
                                    <p:animMotion origin="layout" path="M 2.5E-6 1.85185E-6 L 0.01684 1.85185E-6 " pathEditMode="relative" rAng="0" ptsTypes="AA">
                                      <p:cBhvr>
                                        <p:cTn id="11" dur="200" fill="hold"/>
                                        <p:tgtEl>
                                          <p:spTgt spid="5"/>
                                        </p:tgtEl>
                                        <p:attrNameLst>
                                          <p:attrName>ppt_x</p:attrName>
                                          <p:attrName>ppt_y</p:attrName>
                                        </p:attrNameLst>
                                      </p:cBhvr>
                                      <p:rCtr x="833" y="0"/>
                                    </p:animMotion>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500"/>
                                        <p:tgtEl>
                                          <p:spTgt spid="31"/>
                                        </p:tgtEl>
                                      </p:cBhvr>
                                    </p:animEffect>
                                  </p:childTnLst>
                                </p:cTn>
                              </p:par>
                            </p:childTnLst>
                          </p:cTn>
                        </p:par>
                        <p:par>
                          <p:cTn id="16" fill="hold">
                            <p:stCondLst>
                              <p:cond delay="1500"/>
                            </p:stCondLst>
                            <p:childTnLst>
                              <p:par>
                                <p:cTn id="17" presetID="23" presetClass="entr" presetSubtype="32" fill="hold" grpId="0" nodeType="afterEffect">
                                  <p:stCondLst>
                                    <p:cond delay="0"/>
                                  </p:stCondLst>
                                  <p:iterate type="lt">
                                    <p:tmPct val="7000"/>
                                  </p:iterate>
                                  <p:childTnLst>
                                    <p:set>
                                      <p:cBhvr>
                                        <p:cTn id="18" dur="1" fill="hold">
                                          <p:stCondLst>
                                            <p:cond delay="0"/>
                                          </p:stCondLst>
                                        </p:cTn>
                                        <p:tgtEl>
                                          <p:spTgt spid="27">
                                            <p:txEl>
                                              <p:pRg st="0" end="0"/>
                                            </p:txEl>
                                          </p:spTgt>
                                        </p:tgtEl>
                                        <p:attrNameLst>
                                          <p:attrName>style.visibility</p:attrName>
                                        </p:attrNameLst>
                                      </p:cBhvr>
                                      <p:to>
                                        <p:strVal val="visible"/>
                                      </p:to>
                                    </p:set>
                                    <p:anim calcmode="lin" valueType="num">
                                      <p:cBhvr>
                                        <p:cTn id="19" dur="500" fill="hold"/>
                                        <p:tgtEl>
                                          <p:spTgt spid="27">
                                            <p:txEl>
                                              <p:pRg st="0" end="0"/>
                                            </p:txEl>
                                          </p:spTgt>
                                        </p:tgtEl>
                                        <p:attrNameLst>
                                          <p:attrName>ppt_w</p:attrName>
                                        </p:attrNameLst>
                                      </p:cBhvr>
                                      <p:tavLst>
                                        <p:tav tm="0">
                                          <p:val>
                                            <p:strVal val="4*#ppt_w"/>
                                          </p:val>
                                        </p:tav>
                                        <p:tav tm="100000">
                                          <p:val>
                                            <p:strVal val="#ppt_w"/>
                                          </p:val>
                                        </p:tav>
                                      </p:tavLst>
                                    </p:anim>
                                    <p:anim calcmode="lin" valueType="num">
                                      <p:cBhvr>
                                        <p:cTn id="20" dur="500" fill="hold"/>
                                        <p:tgtEl>
                                          <p:spTgt spid="27">
                                            <p:txEl>
                                              <p:pRg st="0" end="0"/>
                                            </p:txEl>
                                          </p:spTgt>
                                        </p:tgtEl>
                                        <p:attrNameLst>
                                          <p:attrName>ppt_h</p:attrName>
                                        </p:attrNameLst>
                                      </p:cBhvr>
                                      <p:tavLst>
                                        <p:tav tm="0">
                                          <p:val>
                                            <p:strVal val="4*#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12" presetClass="entr" presetSubtype="2"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200"/>
                                        <p:tgtEl>
                                          <p:spTgt spid="2"/>
                                        </p:tgtEl>
                                        <p:attrNameLst>
                                          <p:attrName>ppt_x</p:attrName>
                                        </p:attrNameLst>
                                      </p:cBhvr>
                                      <p:tavLst>
                                        <p:tav tm="0">
                                          <p:val>
                                            <p:strVal val="#ppt_x+#ppt_w*1.125000"/>
                                          </p:val>
                                        </p:tav>
                                        <p:tav tm="100000">
                                          <p:val>
                                            <p:strVal val="#ppt_x"/>
                                          </p:val>
                                        </p:tav>
                                      </p:tavLst>
                                    </p:anim>
                                    <p:animEffect transition="in" filter="wipe(left)">
                                      <p:cBhvr>
                                        <p:cTn id="26" dur="200"/>
                                        <p:tgtEl>
                                          <p:spTgt spid="2"/>
                                        </p:tgtEl>
                                      </p:cBhvr>
                                    </p:animEffect>
                                  </p:childTnLst>
                                </p:cTn>
                              </p:par>
                            </p:childTnLst>
                          </p:cTn>
                        </p:par>
                        <p:par>
                          <p:cTn id="27" fill="hold">
                            <p:stCondLst>
                              <p:cond delay="500"/>
                            </p:stCondLst>
                            <p:childTnLst>
                              <p:par>
                                <p:cTn id="28" presetID="64" presetClass="path" presetSubtype="0" decel="50000" autoRev="1" fill="hold" nodeType="afterEffect">
                                  <p:stCondLst>
                                    <p:cond delay="0"/>
                                  </p:stCondLst>
                                  <p:childTnLst>
                                    <p:animMotion origin="layout" path="M 8.33333E-7 1.60494E-6 L -0.01858 1.60494E-6 " pathEditMode="relative" rAng="0" ptsTypes="AA">
                                      <p:cBhvr>
                                        <p:cTn id="29" dur="200" fill="hold"/>
                                        <p:tgtEl>
                                          <p:spTgt spid="2"/>
                                        </p:tgtEl>
                                        <p:attrNameLst>
                                          <p:attrName>ppt_x</p:attrName>
                                          <p:attrName>ppt_y</p:attrName>
                                        </p:attrNameLst>
                                      </p:cBhvr>
                                      <p:rCtr x="-938" y="0"/>
                                    </p:animMotion>
                                  </p:childTnLst>
                                </p:cTn>
                              </p:par>
                            </p:childTnLst>
                          </p:cTn>
                        </p:par>
                        <p:par>
                          <p:cTn id="30" fill="hold">
                            <p:stCondLst>
                              <p:cond delay="1000"/>
                            </p:stCondLst>
                            <p:childTnLst>
                              <p:par>
                                <p:cTn id="31" presetID="10" presetClass="entr" presetSubtype="0" fill="hold" grpId="0" nodeType="after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fade">
                                      <p:cBhvr>
                                        <p:cTn id="33" dur="500"/>
                                        <p:tgtEl>
                                          <p:spTgt spid="33"/>
                                        </p:tgtEl>
                                      </p:cBhvr>
                                    </p:animEffect>
                                  </p:childTnLst>
                                </p:cTn>
                              </p:par>
                            </p:childTnLst>
                          </p:cTn>
                        </p:par>
                        <p:par>
                          <p:cTn id="34" fill="hold">
                            <p:stCondLst>
                              <p:cond delay="1500"/>
                            </p:stCondLst>
                            <p:childTnLst>
                              <p:par>
                                <p:cTn id="35" presetID="23" presetClass="entr" presetSubtype="32" fill="hold" grpId="0" nodeType="afterEffect">
                                  <p:stCondLst>
                                    <p:cond delay="0"/>
                                  </p:stCondLst>
                                  <p:iterate type="lt">
                                    <p:tmPct val="7000"/>
                                  </p:iterate>
                                  <p:childTnLst>
                                    <p:set>
                                      <p:cBhvr>
                                        <p:cTn id="36" dur="1" fill="hold">
                                          <p:stCondLst>
                                            <p:cond delay="0"/>
                                          </p:stCondLst>
                                        </p:cTn>
                                        <p:tgtEl>
                                          <p:spTgt spid="29">
                                            <p:txEl>
                                              <p:pRg st="0" end="0"/>
                                            </p:txEl>
                                          </p:spTgt>
                                        </p:tgtEl>
                                        <p:attrNameLst>
                                          <p:attrName>style.visibility</p:attrName>
                                        </p:attrNameLst>
                                      </p:cBhvr>
                                      <p:to>
                                        <p:strVal val="visible"/>
                                      </p:to>
                                    </p:set>
                                    <p:anim calcmode="lin" valueType="num">
                                      <p:cBhvr>
                                        <p:cTn id="37" dur="500" fill="hold"/>
                                        <p:tgtEl>
                                          <p:spTgt spid="29">
                                            <p:txEl>
                                              <p:pRg st="0" end="0"/>
                                            </p:txEl>
                                          </p:spTgt>
                                        </p:tgtEl>
                                        <p:attrNameLst>
                                          <p:attrName>ppt_w</p:attrName>
                                        </p:attrNameLst>
                                      </p:cBhvr>
                                      <p:tavLst>
                                        <p:tav tm="0">
                                          <p:val>
                                            <p:strVal val="4*#ppt_w"/>
                                          </p:val>
                                        </p:tav>
                                        <p:tav tm="100000">
                                          <p:val>
                                            <p:strVal val="#ppt_w"/>
                                          </p:val>
                                        </p:tav>
                                      </p:tavLst>
                                    </p:anim>
                                    <p:anim calcmode="lin" valueType="num">
                                      <p:cBhvr>
                                        <p:cTn id="38" dur="500" fill="hold"/>
                                        <p:tgtEl>
                                          <p:spTgt spid="29">
                                            <p:txEl>
                                              <p:pRg st="0" end="0"/>
                                            </p:txEl>
                                          </p:spTgt>
                                        </p:tgtEl>
                                        <p:attrNameLst>
                                          <p:attrName>ppt_h</p:attrName>
                                        </p:attrNameLst>
                                      </p:cBhvr>
                                      <p:tavLst>
                                        <p:tav tm="0">
                                          <p:val>
                                            <p:strVal val="4*#ppt_h"/>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12" presetClass="entr" presetSubtype="8" fill="hold" nodeType="click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200"/>
                                        <p:tgtEl>
                                          <p:spTgt spid="11"/>
                                        </p:tgtEl>
                                        <p:attrNameLst>
                                          <p:attrName>ppt_x</p:attrName>
                                        </p:attrNameLst>
                                      </p:cBhvr>
                                      <p:tavLst>
                                        <p:tav tm="0">
                                          <p:val>
                                            <p:strVal val="#ppt_x-#ppt_w*1.125000"/>
                                          </p:val>
                                        </p:tav>
                                        <p:tav tm="100000">
                                          <p:val>
                                            <p:strVal val="#ppt_x"/>
                                          </p:val>
                                        </p:tav>
                                      </p:tavLst>
                                    </p:anim>
                                    <p:animEffect transition="in" filter="wipe(right)">
                                      <p:cBhvr>
                                        <p:cTn id="44" dur="200"/>
                                        <p:tgtEl>
                                          <p:spTgt spid="11"/>
                                        </p:tgtEl>
                                      </p:cBhvr>
                                    </p:animEffect>
                                  </p:childTnLst>
                                </p:cTn>
                              </p:par>
                            </p:childTnLst>
                          </p:cTn>
                        </p:par>
                        <p:par>
                          <p:cTn id="45" fill="hold">
                            <p:stCondLst>
                              <p:cond delay="500"/>
                            </p:stCondLst>
                            <p:childTnLst>
                              <p:par>
                                <p:cTn id="46" presetID="64" presetClass="path" presetSubtype="0" decel="50000" autoRev="1" fill="hold" nodeType="afterEffect">
                                  <p:stCondLst>
                                    <p:cond delay="0"/>
                                  </p:stCondLst>
                                  <p:childTnLst>
                                    <p:animMotion origin="layout" path="M 2.5E-6 1.85185E-6 L 0.01684 1.85185E-6 " pathEditMode="relative" rAng="0" ptsTypes="AA">
                                      <p:cBhvr>
                                        <p:cTn id="47" dur="200" fill="hold"/>
                                        <p:tgtEl>
                                          <p:spTgt spid="11"/>
                                        </p:tgtEl>
                                        <p:attrNameLst>
                                          <p:attrName>ppt_x</p:attrName>
                                          <p:attrName>ppt_y</p:attrName>
                                        </p:attrNameLst>
                                      </p:cBhvr>
                                      <p:rCtr x="833" y="0"/>
                                    </p:animMotion>
                                  </p:childTnLst>
                                </p:cTn>
                              </p:par>
                            </p:childTnLst>
                          </p:cTn>
                        </p:par>
                        <p:par>
                          <p:cTn id="48" fill="hold">
                            <p:stCondLst>
                              <p:cond delay="1000"/>
                            </p:stCondLst>
                            <p:childTnLst>
                              <p:par>
                                <p:cTn id="49" presetID="10" presetClass="entr" presetSubtype="0" fill="hold" grpId="0" nodeType="after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fade">
                                      <p:cBhvr>
                                        <p:cTn id="51" dur="500"/>
                                        <p:tgtEl>
                                          <p:spTgt spid="32"/>
                                        </p:tgtEl>
                                      </p:cBhvr>
                                    </p:animEffect>
                                  </p:childTnLst>
                                </p:cTn>
                              </p:par>
                            </p:childTnLst>
                          </p:cTn>
                        </p:par>
                        <p:par>
                          <p:cTn id="52" fill="hold">
                            <p:stCondLst>
                              <p:cond delay="1500"/>
                            </p:stCondLst>
                            <p:childTnLst>
                              <p:par>
                                <p:cTn id="53" presetID="23" presetClass="entr" presetSubtype="32" fill="hold" grpId="0" nodeType="afterEffect">
                                  <p:stCondLst>
                                    <p:cond delay="0"/>
                                  </p:stCondLst>
                                  <p:iterate type="lt">
                                    <p:tmPct val="7000"/>
                                  </p:iterate>
                                  <p:childTnLst>
                                    <p:set>
                                      <p:cBhvr>
                                        <p:cTn id="54" dur="1" fill="hold">
                                          <p:stCondLst>
                                            <p:cond delay="0"/>
                                          </p:stCondLst>
                                        </p:cTn>
                                        <p:tgtEl>
                                          <p:spTgt spid="28">
                                            <p:txEl>
                                              <p:pRg st="0" end="0"/>
                                            </p:txEl>
                                          </p:spTgt>
                                        </p:tgtEl>
                                        <p:attrNameLst>
                                          <p:attrName>style.visibility</p:attrName>
                                        </p:attrNameLst>
                                      </p:cBhvr>
                                      <p:to>
                                        <p:strVal val="visible"/>
                                      </p:to>
                                    </p:set>
                                    <p:anim calcmode="lin" valueType="num">
                                      <p:cBhvr>
                                        <p:cTn id="55" dur="500" fill="hold"/>
                                        <p:tgtEl>
                                          <p:spTgt spid="28">
                                            <p:txEl>
                                              <p:pRg st="0" end="0"/>
                                            </p:txEl>
                                          </p:spTgt>
                                        </p:tgtEl>
                                        <p:attrNameLst>
                                          <p:attrName>ppt_w</p:attrName>
                                        </p:attrNameLst>
                                      </p:cBhvr>
                                      <p:tavLst>
                                        <p:tav tm="0">
                                          <p:val>
                                            <p:strVal val="4*#ppt_w"/>
                                          </p:val>
                                        </p:tav>
                                        <p:tav tm="100000">
                                          <p:val>
                                            <p:strVal val="#ppt_w"/>
                                          </p:val>
                                        </p:tav>
                                      </p:tavLst>
                                    </p:anim>
                                    <p:anim calcmode="lin" valueType="num">
                                      <p:cBhvr>
                                        <p:cTn id="56" dur="500" fill="hold"/>
                                        <p:tgtEl>
                                          <p:spTgt spid="28">
                                            <p:txEl>
                                              <p:pRg st="0" end="0"/>
                                            </p:txEl>
                                          </p:spTgt>
                                        </p:tgtEl>
                                        <p:attrNameLst>
                                          <p:attrName>ppt_h</p:attrName>
                                        </p:attrNameLst>
                                      </p:cBhvr>
                                      <p:tavLst>
                                        <p:tav tm="0">
                                          <p:val>
                                            <p:strVal val="4*#ppt_h"/>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12" presetClass="entr" presetSubtype="2" fill="hold" nodeType="click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additive="base">
                                        <p:cTn id="61" dur="200"/>
                                        <p:tgtEl>
                                          <p:spTgt spid="14"/>
                                        </p:tgtEl>
                                        <p:attrNameLst>
                                          <p:attrName>ppt_x</p:attrName>
                                        </p:attrNameLst>
                                      </p:cBhvr>
                                      <p:tavLst>
                                        <p:tav tm="0">
                                          <p:val>
                                            <p:strVal val="#ppt_x+#ppt_w*1.125000"/>
                                          </p:val>
                                        </p:tav>
                                        <p:tav tm="100000">
                                          <p:val>
                                            <p:strVal val="#ppt_x"/>
                                          </p:val>
                                        </p:tav>
                                      </p:tavLst>
                                    </p:anim>
                                    <p:animEffect transition="in" filter="wipe(left)">
                                      <p:cBhvr>
                                        <p:cTn id="62" dur="200"/>
                                        <p:tgtEl>
                                          <p:spTgt spid="14"/>
                                        </p:tgtEl>
                                      </p:cBhvr>
                                    </p:animEffect>
                                  </p:childTnLst>
                                </p:cTn>
                              </p:par>
                            </p:childTnLst>
                          </p:cTn>
                        </p:par>
                        <p:par>
                          <p:cTn id="63" fill="hold">
                            <p:stCondLst>
                              <p:cond delay="500"/>
                            </p:stCondLst>
                            <p:childTnLst>
                              <p:par>
                                <p:cTn id="64" presetID="64" presetClass="path" presetSubtype="0" decel="50000" autoRev="1" fill="hold" nodeType="afterEffect">
                                  <p:stCondLst>
                                    <p:cond delay="0"/>
                                  </p:stCondLst>
                                  <p:childTnLst>
                                    <p:animMotion origin="layout" path="M 8.33333E-7 1.60494E-6 L -0.01858 1.60494E-6 " pathEditMode="relative" rAng="0" ptsTypes="AA">
                                      <p:cBhvr>
                                        <p:cTn id="65" dur="200" fill="hold"/>
                                        <p:tgtEl>
                                          <p:spTgt spid="14"/>
                                        </p:tgtEl>
                                        <p:attrNameLst>
                                          <p:attrName>ppt_x</p:attrName>
                                          <p:attrName>ppt_y</p:attrName>
                                        </p:attrNameLst>
                                      </p:cBhvr>
                                      <p:rCtr x="-938" y="0"/>
                                    </p:animMotion>
                                  </p:childTnLst>
                                </p:cTn>
                              </p:par>
                            </p:childTnLst>
                          </p:cTn>
                        </p:par>
                        <p:par>
                          <p:cTn id="66" fill="hold">
                            <p:stCondLst>
                              <p:cond delay="1000"/>
                            </p:stCondLst>
                            <p:childTnLst>
                              <p:par>
                                <p:cTn id="67" presetID="10" presetClass="entr" presetSubtype="0" fill="hold" grpId="0" nodeType="afterEffect">
                                  <p:stCondLst>
                                    <p:cond delay="0"/>
                                  </p:stCondLst>
                                  <p:childTnLst>
                                    <p:set>
                                      <p:cBhvr>
                                        <p:cTn id="68" dur="1" fill="hold">
                                          <p:stCondLst>
                                            <p:cond delay="0"/>
                                          </p:stCondLst>
                                        </p:cTn>
                                        <p:tgtEl>
                                          <p:spTgt spid="34"/>
                                        </p:tgtEl>
                                        <p:attrNameLst>
                                          <p:attrName>style.visibility</p:attrName>
                                        </p:attrNameLst>
                                      </p:cBhvr>
                                      <p:to>
                                        <p:strVal val="visible"/>
                                      </p:to>
                                    </p:set>
                                    <p:animEffect transition="in" filter="fade">
                                      <p:cBhvr>
                                        <p:cTn id="69" dur="500"/>
                                        <p:tgtEl>
                                          <p:spTgt spid="34"/>
                                        </p:tgtEl>
                                      </p:cBhvr>
                                    </p:animEffect>
                                  </p:childTnLst>
                                </p:cTn>
                              </p:par>
                            </p:childTnLst>
                          </p:cTn>
                        </p:par>
                        <p:par>
                          <p:cTn id="70" fill="hold">
                            <p:stCondLst>
                              <p:cond delay="1500"/>
                            </p:stCondLst>
                            <p:childTnLst>
                              <p:par>
                                <p:cTn id="71" presetID="23" presetClass="entr" presetSubtype="32" fill="hold" grpId="0" nodeType="afterEffect">
                                  <p:stCondLst>
                                    <p:cond delay="0"/>
                                  </p:stCondLst>
                                  <p:iterate type="lt">
                                    <p:tmPct val="7000"/>
                                  </p:iterate>
                                  <p:childTnLst>
                                    <p:set>
                                      <p:cBhvr>
                                        <p:cTn id="72" dur="1" fill="hold">
                                          <p:stCondLst>
                                            <p:cond delay="0"/>
                                          </p:stCondLst>
                                        </p:cTn>
                                        <p:tgtEl>
                                          <p:spTgt spid="30">
                                            <p:txEl>
                                              <p:pRg st="0" end="0"/>
                                            </p:txEl>
                                          </p:spTgt>
                                        </p:tgtEl>
                                        <p:attrNameLst>
                                          <p:attrName>style.visibility</p:attrName>
                                        </p:attrNameLst>
                                      </p:cBhvr>
                                      <p:to>
                                        <p:strVal val="visible"/>
                                      </p:to>
                                    </p:set>
                                    <p:anim calcmode="lin" valueType="num">
                                      <p:cBhvr>
                                        <p:cTn id="73" dur="500" fill="hold"/>
                                        <p:tgtEl>
                                          <p:spTgt spid="30">
                                            <p:txEl>
                                              <p:pRg st="0" end="0"/>
                                            </p:txEl>
                                          </p:spTgt>
                                        </p:tgtEl>
                                        <p:attrNameLst>
                                          <p:attrName>ppt_w</p:attrName>
                                        </p:attrNameLst>
                                      </p:cBhvr>
                                      <p:tavLst>
                                        <p:tav tm="0">
                                          <p:val>
                                            <p:strVal val="4*#ppt_w"/>
                                          </p:val>
                                        </p:tav>
                                        <p:tav tm="100000">
                                          <p:val>
                                            <p:strVal val="#ppt_w"/>
                                          </p:val>
                                        </p:tav>
                                      </p:tavLst>
                                    </p:anim>
                                    <p:anim calcmode="lin" valueType="num">
                                      <p:cBhvr>
                                        <p:cTn id="74" dur="500" fill="hold"/>
                                        <p:tgtEl>
                                          <p:spTgt spid="30">
                                            <p:txEl>
                                              <p:pRg st="0" end="0"/>
                                            </p:txEl>
                                          </p:spTgt>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uild="allAtOnce"/>
      <p:bldP spid="28" grpId="0" build="allAtOnce"/>
      <p:bldP spid="29" grpId="0" build="allAtOnce"/>
      <p:bldP spid="30" grpId="0" build="allAtOnce"/>
      <p:bldP spid="31" grpId="0"/>
      <p:bldP spid="32" grpId="0"/>
      <p:bldP spid="33" grpId="0"/>
      <p:bldP spid="3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xmlns="" id="{F08674D2-19C6-402A-BF47-EDDB40902AB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75537" y="1031201"/>
            <a:ext cx="4178686" cy="3523706"/>
          </a:xfrm>
          <a:prstGeom prst="rect">
            <a:avLst/>
          </a:prstGeom>
        </p:spPr>
      </p:pic>
      <p:pic>
        <p:nvPicPr>
          <p:cNvPr id="12" name="图片 11">
            <a:extLst>
              <a:ext uri="{FF2B5EF4-FFF2-40B4-BE49-F238E27FC236}">
                <a16:creationId xmlns:a16="http://schemas.microsoft.com/office/drawing/2014/main" xmlns="" id="{55C234A7-DBB2-433F-9E1D-166CAF901144}"/>
              </a:ext>
            </a:extLst>
          </p:cNvPr>
          <p:cNvPicPr>
            <a:picLocks noChangeAspect="1"/>
          </p:cNvPicPr>
          <p:nvPr/>
        </p:nvPicPr>
        <p:blipFill rotWithShape="1">
          <a:blip r:embed="rId4">
            <a:extLst>
              <a:ext uri="{28A0092B-C50C-407E-A947-70E740481C1C}">
                <a14:useLocalDpi xmlns:a14="http://schemas.microsoft.com/office/drawing/2010/main" val="0"/>
              </a:ext>
            </a:extLst>
          </a:blip>
          <a:srcRect t="20647" r="11580" b="7941"/>
          <a:stretch/>
        </p:blipFill>
        <p:spPr>
          <a:xfrm>
            <a:off x="4941145" y="1232452"/>
            <a:ext cx="3835108" cy="2175360"/>
          </a:xfrm>
          <a:prstGeom prst="rect">
            <a:avLst/>
          </a:prstGeom>
        </p:spPr>
      </p:pic>
      <p:sp>
        <p:nvSpPr>
          <p:cNvPr id="4" name="TextBox 1">
            <a:extLst>
              <a:ext uri="{FF2B5EF4-FFF2-40B4-BE49-F238E27FC236}">
                <a16:creationId xmlns:a16="http://schemas.microsoft.com/office/drawing/2014/main" xmlns="" id="{0EC63C63-E6AD-4938-ACBD-537D10C9448F}"/>
              </a:ext>
            </a:extLst>
          </p:cNvPr>
          <p:cNvSpPr txBox="1"/>
          <p:nvPr/>
        </p:nvSpPr>
        <p:spPr>
          <a:xfrm>
            <a:off x="575141" y="2092680"/>
            <a:ext cx="923330" cy="276999"/>
          </a:xfrm>
          <a:prstGeom prst="rect">
            <a:avLst/>
          </a:prstGeom>
          <a:noFill/>
        </p:spPr>
        <p:txBody>
          <a:bodyPr wrap="none" lIns="0" tIns="0" rIns="0" rtlCol="0">
            <a:spAutoFit/>
          </a:bodyPr>
          <a:lstStyle/>
          <a:p>
            <a:pPr>
              <a:lnSpc>
                <a:spcPts val="1826"/>
              </a:lnSpc>
            </a:pPr>
            <a:r>
              <a:rPr lang="en-US" altLang="zh-CN" dirty="0">
                <a:solidFill>
                  <a:schemeClr val="tx1">
                    <a:lumMod val="50000"/>
                    <a:lumOff val="50000"/>
                  </a:schemeClr>
                </a:solidFill>
                <a:latin typeface="微软雅黑" panose="020B0503020204020204" pitchFamily="18" charset="-122"/>
                <a:ea typeface="微软雅黑" panose="020B0503020204020204" pitchFamily="18" charset="-122"/>
                <a:cs typeface="微软雅黑" panose="020B0503020204020204" pitchFamily="18" charset="-122"/>
              </a:rPr>
              <a:t>共享经济</a:t>
            </a:r>
          </a:p>
        </p:txBody>
      </p:sp>
      <p:sp>
        <p:nvSpPr>
          <p:cNvPr id="5" name="TextBox 1">
            <a:extLst>
              <a:ext uri="{FF2B5EF4-FFF2-40B4-BE49-F238E27FC236}">
                <a16:creationId xmlns:a16="http://schemas.microsoft.com/office/drawing/2014/main" xmlns="" id="{B5278A4E-6EBB-4E0A-9451-2D46266095F2}"/>
              </a:ext>
            </a:extLst>
          </p:cNvPr>
          <p:cNvSpPr txBox="1"/>
          <p:nvPr/>
        </p:nvSpPr>
        <p:spPr>
          <a:xfrm>
            <a:off x="575141" y="2369679"/>
            <a:ext cx="2324291" cy="276999"/>
          </a:xfrm>
          <a:prstGeom prst="rect">
            <a:avLst/>
          </a:prstGeom>
          <a:noFill/>
        </p:spPr>
        <p:txBody>
          <a:bodyPr wrap="none" lIns="0" tIns="0" rIns="0" rtlCol="0">
            <a:spAutoFit/>
          </a:bodyPr>
          <a:lstStyle/>
          <a:p>
            <a:pPr>
              <a:lnSpc>
                <a:spcPts val="1826"/>
              </a:lnSpc>
            </a:pPr>
            <a:r>
              <a:rPr lang="en-US" altLang="zh-CN" dirty="0">
                <a:solidFill>
                  <a:schemeClr val="tx1">
                    <a:lumMod val="50000"/>
                    <a:lumOff val="50000"/>
                  </a:schemeClr>
                </a:solidFill>
                <a:latin typeface="微软雅黑" panose="020B0503020204020204" pitchFamily="18" charset="-122"/>
                <a:ea typeface="微软雅黑" panose="020B0503020204020204" pitchFamily="18" charset="-122"/>
                <a:cs typeface="微软雅黑" panose="020B0503020204020204" pitchFamily="18" charset="-122"/>
              </a:rPr>
              <a:t>SHARING ECONOMY</a:t>
            </a:r>
          </a:p>
        </p:txBody>
      </p:sp>
      <p:sp>
        <p:nvSpPr>
          <p:cNvPr id="6" name="TextBox 1">
            <a:extLst>
              <a:ext uri="{FF2B5EF4-FFF2-40B4-BE49-F238E27FC236}">
                <a16:creationId xmlns:a16="http://schemas.microsoft.com/office/drawing/2014/main" xmlns="" id="{CF52B6D6-C4F7-4EEF-A2C3-6B008F31288C}"/>
              </a:ext>
            </a:extLst>
          </p:cNvPr>
          <p:cNvSpPr txBox="1"/>
          <p:nvPr/>
        </p:nvSpPr>
        <p:spPr>
          <a:xfrm>
            <a:off x="575142" y="2793054"/>
            <a:ext cx="3994683" cy="430887"/>
          </a:xfrm>
          <a:prstGeom prst="rect">
            <a:avLst/>
          </a:prstGeom>
          <a:noFill/>
        </p:spPr>
        <p:txBody>
          <a:bodyPr wrap="none" lIns="0" tIns="0" rIns="0" rtlCol="0">
            <a:spAutoFit/>
          </a:bodyPr>
          <a:lstStyle/>
          <a:p>
            <a:pPr>
              <a:lnSpc>
                <a:spcPts val="1429"/>
              </a:lnSpc>
            </a:pPr>
            <a:r>
              <a:rPr lang="en-US" altLang="zh-CN" sz="1111" dirty="0">
                <a:solidFill>
                  <a:srgbClr val="727171"/>
                </a:solidFill>
                <a:latin typeface="微软雅黑 Light" panose="020B0502040204020203" charset="-122"/>
                <a:ea typeface="微软雅黑 Light" panose="020B0502040204020203" charset="-122"/>
                <a:cs typeface="微软雅黑" panose="020B0503020204020204" pitchFamily="18" charset="-122"/>
              </a:rPr>
              <a:t>此处文字替换成具体内容。此处文字替换成具体内容。此处文字</a:t>
            </a:r>
          </a:p>
          <a:p>
            <a:pPr>
              <a:lnSpc>
                <a:spcPts val="1587"/>
              </a:lnSpc>
            </a:pPr>
            <a:r>
              <a:rPr lang="en-US" altLang="zh-CN" sz="1111" dirty="0">
                <a:solidFill>
                  <a:srgbClr val="727171"/>
                </a:solidFill>
                <a:latin typeface="微软雅黑 Light" panose="020B0502040204020203" charset="-122"/>
                <a:ea typeface="微软雅黑 Light" panose="020B0502040204020203" charset="-122"/>
                <a:cs typeface="微软雅黑" panose="020B0503020204020204" pitchFamily="18" charset="-122"/>
              </a:rPr>
              <a:t>替换成具体内容。</a:t>
            </a:r>
          </a:p>
        </p:txBody>
      </p:sp>
      <p:sp>
        <p:nvSpPr>
          <p:cNvPr id="7" name="TextBox 1">
            <a:extLst>
              <a:ext uri="{FF2B5EF4-FFF2-40B4-BE49-F238E27FC236}">
                <a16:creationId xmlns:a16="http://schemas.microsoft.com/office/drawing/2014/main" xmlns="" id="{87BCF031-574E-4779-9AA8-939107B59E3C}"/>
              </a:ext>
            </a:extLst>
          </p:cNvPr>
          <p:cNvSpPr txBox="1"/>
          <p:nvPr/>
        </p:nvSpPr>
        <p:spPr>
          <a:xfrm>
            <a:off x="575142" y="3397873"/>
            <a:ext cx="3994683" cy="636072"/>
          </a:xfrm>
          <a:prstGeom prst="rect">
            <a:avLst/>
          </a:prstGeom>
          <a:noFill/>
        </p:spPr>
        <p:txBody>
          <a:bodyPr wrap="none" lIns="0" tIns="0" rIns="0" rtlCol="0">
            <a:spAutoFit/>
          </a:bodyPr>
          <a:lstStyle/>
          <a:p>
            <a:pPr>
              <a:lnSpc>
                <a:spcPts val="1429"/>
              </a:lnSpc>
            </a:pPr>
            <a:r>
              <a:rPr lang="en-US" altLang="zh-CN" sz="1111" dirty="0">
                <a:solidFill>
                  <a:srgbClr val="727171"/>
                </a:solidFill>
                <a:latin typeface="微软雅黑 Light" panose="020B0502040204020203" charset="-122"/>
                <a:ea typeface="微软雅黑 Light" panose="020B0502040204020203" charset="-122"/>
                <a:cs typeface="微软雅黑" panose="020B0503020204020204" pitchFamily="18" charset="-122"/>
              </a:rPr>
              <a:t>列举企业当前所提供的产品和服务类型，以及将来的产品和服务</a:t>
            </a:r>
          </a:p>
          <a:p>
            <a:pPr>
              <a:lnSpc>
                <a:spcPts val="1587"/>
              </a:lnSpc>
            </a:pPr>
            <a:r>
              <a:rPr lang="en-US" altLang="zh-CN" sz="1111" dirty="0">
                <a:solidFill>
                  <a:srgbClr val="727171"/>
                </a:solidFill>
                <a:latin typeface="微软雅黑 Light" panose="020B0502040204020203" charset="-122"/>
                <a:ea typeface="微软雅黑 Light" panose="020B0502040204020203" charset="-122"/>
                <a:cs typeface="微软雅黑" panose="020B0503020204020204" pitchFamily="18" charset="-122"/>
              </a:rPr>
              <a:t>计划，陈述产品和服务的独到之处，包括成本、质量、功能、可</a:t>
            </a:r>
          </a:p>
          <a:p>
            <a:pPr>
              <a:lnSpc>
                <a:spcPts val="1587"/>
              </a:lnSpc>
            </a:pPr>
            <a:r>
              <a:rPr lang="en-US" altLang="zh-CN" sz="1111" dirty="0">
                <a:solidFill>
                  <a:srgbClr val="727171"/>
                </a:solidFill>
                <a:latin typeface="微软雅黑 Light" panose="020B0502040204020203" charset="-122"/>
                <a:ea typeface="微软雅黑 Light" panose="020B0502040204020203" charset="-122"/>
                <a:cs typeface="微软雅黑" panose="020B0503020204020204" pitchFamily="18" charset="-122"/>
              </a:rPr>
              <a:t>靠性和价格等，指出产品所处生命周期或开发进展。</a:t>
            </a:r>
          </a:p>
        </p:txBody>
      </p:sp>
    </p:spTree>
    <p:extLst>
      <p:ext uri="{BB962C8B-B14F-4D97-AF65-F5344CB8AC3E}">
        <p14:creationId xmlns:p14="http://schemas.microsoft.com/office/powerpoint/2010/main" val="1084256240"/>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a:grpSpLocks noChangeAspect="1"/>
          </p:cNvGrpSpPr>
          <p:nvPr/>
        </p:nvGrpSpPr>
        <p:grpSpPr>
          <a:xfrm>
            <a:off x="4556528" y="1020149"/>
            <a:ext cx="1068858" cy="403957"/>
            <a:chOff x="1454150" y="1619598"/>
            <a:chExt cx="768222" cy="290299"/>
          </a:xfrm>
        </p:grpSpPr>
        <p:sp>
          <p:nvSpPr>
            <p:cNvPr id="4" name="Freeform 7"/>
            <p:cNvSpPr/>
            <p:nvPr/>
          </p:nvSpPr>
          <p:spPr bwMode="auto">
            <a:xfrm>
              <a:off x="1454150" y="1640163"/>
              <a:ext cx="142875" cy="247650"/>
            </a:xfrm>
            <a:custGeom>
              <a:avLst/>
              <a:gdLst>
                <a:gd name="T0" fmla="*/ 3 w 90"/>
                <a:gd name="T1" fmla="*/ 42 h 156"/>
                <a:gd name="T2" fmla="*/ 0 w 90"/>
                <a:gd name="T3" fmla="*/ 0 h 156"/>
                <a:gd name="T4" fmla="*/ 90 w 90"/>
                <a:gd name="T5" fmla="*/ 78 h 156"/>
                <a:gd name="T6" fmla="*/ 0 w 90"/>
                <a:gd name="T7" fmla="*/ 156 h 156"/>
                <a:gd name="T8" fmla="*/ 0 w 90"/>
                <a:gd name="T9" fmla="*/ 113 h 156"/>
                <a:gd name="T10" fmla="*/ 41 w 90"/>
                <a:gd name="T11" fmla="*/ 78 h 156"/>
                <a:gd name="T12" fmla="*/ 3 w 90"/>
                <a:gd name="T13" fmla="*/ 42 h 156"/>
              </a:gdLst>
              <a:ahLst/>
              <a:cxnLst>
                <a:cxn ang="0">
                  <a:pos x="T0" y="T1"/>
                </a:cxn>
                <a:cxn ang="0">
                  <a:pos x="T2" y="T3"/>
                </a:cxn>
                <a:cxn ang="0">
                  <a:pos x="T4" y="T5"/>
                </a:cxn>
                <a:cxn ang="0">
                  <a:pos x="T6" y="T7"/>
                </a:cxn>
                <a:cxn ang="0">
                  <a:pos x="T8" y="T9"/>
                </a:cxn>
                <a:cxn ang="0">
                  <a:pos x="T10" y="T11"/>
                </a:cxn>
                <a:cxn ang="0">
                  <a:pos x="T12" y="T13"/>
                </a:cxn>
              </a:cxnLst>
              <a:rect l="0" t="0" r="r" b="b"/>
              <a:pathLst>
                <a:path w="90" h="156">
                  <a:moveTo>
                    <a:pt x="3" y="42"/>
                  </a:moveTo>
                  <a:lnTo>
                    <a:pt x="0" y="0"/>
                  </a:lnTo>
                  <a:lnTo>
                    <a:pt x="90" y="78"/>
                  </a:lnTo>
                  <a:lnTo>
                    <a:pt x="0" y="156"/>
                  </a:lnTo>
                  <a:lnTo>
                    <a:pt x="0" y="113"/>
                  </a:lnTo>
                  <a:lnTo>
                    <a:pt x="41" y="78"/>
                  </a:lnTo>
                  <a:lnTo>
                    <a:pt x="3" y="4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25"/>
            </a:p>
          </p:txBody>
        </p:sp>
        <p:sp>
          <p:nvSpPr>
            <p:cNvPr id="5" name="Freeform 8"/>
            <p:cNvSpPr/>
            <p:nvPr/>
          </p:nvSpPr>
          <p:spPr bwMode="auto">
            <a:xfrm>
              <a:off x="1560513" y="1640163"/>
              <a:ext cx="142875" cy="247650"/>
            </a:xfrm>
            <a:custGeom>
              <a:avLst/>
              <a:gdLst>
                <a:gd name="T0" fmla="*/ 0 w 90"/>
                <a:gd name="T1" fmla="*/ 42 h 156"/>
                <a:gd name="T2" fmla="*/ 0 w 90"/>
                <a:gd name="T3" fmla="*/ 0 h 156"/>
                <a:gd name="T4" fmla="*/ 90 w 90"/>
                <a:gd name="T5" fmla="*/ 78 h 156"/>
                <a:gd name="T6" fmla="*/ 0 w 90"/>
                <a:gd name="T7" fmla="*/ 156 h 156"/>
                <a:gd name="T8" fmla="*/ 0 w 90"/>
                <a:gd name="T9" fmla="*/ 113 h 156"/>
                <a:gd name="T10" fmla="*/ 40 w 90"/>
                <a:gd name="T11" fmla="*/ 78 h 156"/>
                <a:gd name="T12" fmla="*/ 0 w 90"/>
                <a:gd name="T13" fmla="*/ 42 h 156"/>
              </a:gdLst>
              <a:ahLst/>
              <a:cxnLst>
                <a:cxn ang="0">
                  <a:pos x="T0" y="T1"/>
                </a:cxn>
                <a:cxn ang="0">
                  <a:pos x="T2" y="T3"/>
                </a:cxn>
                <a:cxn ang="0">
                  <a:pos x="T4" y="T5"/>
                </a:cxn>
                <a:cxn ang="0">
                  <a:pos x="T6" y="T7"/>
                </a:cxn>
                <a:cxn ang="0">
                  <a:pos x="T8" y="T9"/>
                </a:cxn>
                <a:cxn ang="0">
                  <a:pos x="T10" y="T11"/>
                </a:cxn>
                <a:cxn ang="0">
                  <a:pos x="T12" y="T13"/>
                </a:cxn>
              </a:cxnLst>
              <a:rect l="0" t="0" r="r" b="b"/>
              <a:pathLst>
                <a:path w="90" h="156">
                  <a:moveTo>
                    <a:pt x="0" y="42"/>
                  </a:moveTo>
                  <a:lnTo>
                    <a:pt x="0" y="0"/>
                  </a:lnTo>
                  <a:lnTo>
                    <a:pt x="90" y="78"/>
                  </a:lnTo>
                  <a:lnTo>
                    <a:pt x="0" y="156"/>
                  </a:lnTo>
                  <a:lnTo>
                    <a:pt x="0" y="113"/>
                  </a:lnTo>
                  <a:lnTo>
                    <a:pt x="40" y="78"/>
                  </a:lnTo>
                  <a:lnTo>
                    <a:pt x="0" y="42"/>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3225"/>
            </a:p>
          </p:txBody>
        </p:sp>
        <p:sp>
          <p:nvSpPr>
            <p:cNvPr id="6" name="Freeform 9"/>
            <p:cNvSpPr/>
            <p:nvPr/>
          </p:nvSpPr>
          <p:spPr bwMode="auto">
            <a:xfrm>
              <a:off x="1662113" y="1640163"/>
              <a:ext cx="141288" cy="247650"/>
            </a:xfrm>
            <a:custGeom>
              <a:avLst/>
              <a:gdLst>
                <a:gd name="T0" fmla="*/ 2 w 89"/>
                <a:gd name="T1" fmla="*/ 42 h 156"/>
                <a:gd name="T2" fmla="*/ 0 w 89"/>
                <a:gd name="T3" fmla="*/ 0 h 156"/>
                <a:gd name="T4" fmla="*/ 89 w 89"/>
                <a:gd name="T5" fmla="*/ 78 h 156"/>
                <a:gd name="T6" fmla="*/ 0 w 89"/>
                <a:gd name="T7" fmla="*/ 156 h 156"/>
                <a:gd name="T8" fmla="*/ 0 w 89"/>
                <a:gd name="T9" fmla="*/ 113 h 156"/>
                <a:gd name="T10" fmla="*/ 42 w 89"/>
                <a:gd name="T11" fmla="*/ 78 h 156"/>
                <a:gd name="T12" fmla="*/ 2 w 89"/>
                <a:gd name="T13" fmla="*/ 42 h 156"/>
              </a:gdLst>
              <a:ahLst/>
              <a:cxnLst>
                <a:cxn ang="0">
                  <a:pos x="T0" y="T1"/>
                </a:cxn>
                <a:cxn ang="0">
                  <a:pos x="T2" y="T3"/>
                </a:cxn>
                <a:cxn ang="0">
                  <a:pos x="T4" y="T5"/>
                </a:cxn>
                <a:cxn ang="0">
                  <a:pos x="T6" y="T7"/>
                </a:cxn>
                <a:cxn ang="0">
                  <a:pos x="T8" y="T9"/>
                </a:cxn>
                <a:cxn ang="0">
                  <a:pos x="T10" y="T11"/>
                </a:cxn>
                <a:cxn ang="0">
                  <a:pos x="T12" y="T13"/>
                </a:cxn>
              </a:cxnLst>
              <a:rect l="0" t="0" r="r" b="b"/>
              <a:pathLst>
                <a:path w="89" h="156">
                  <a:moveTo>
                    <a:pt x="2" y="42"/>
                  </a:moveTo>
                  <a:lnTo>
                    <a:pt x="0" y="0"/>
                  </a:lnTo>
                  <a:lnTo>
                    <a:pt x="89" y="78"/>
                  </a:lnTo>
                  <a:lnTo>
                    <a:pt x="0" y="156"/>
                  </a:lnTo>
                  <a:lnTo>
                    <a:pt x="0" y="113"/>
                  </a:lnTo>
                  <a:lnTo>
                    <a:pt x="42" y="78"/>
                  </a:lnTo>
                  <a:lnTo>
                    <a:pt x="2" y="4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25"/>
            </a:p>
          </p:txBody>
        </p:sp>
        <p:sp>
          <p:nvSpPr>
            <p:cNvPr id="7" name="椭圆 6"/>
            <p:cNvSpPr>
              <a:spLocks noChangeAspect="1"/>
            </p:cNvSpPr>
            <p:nvPr/>
          </p:nvSpPr>
          <p:spPr>
            <a:xfrm>
              <a:off x="1870103" y="1619988"/>
              <a:ext cx="288000" cy="28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25"/>
            </a:p>
          </p:txBody>
        </p:sp>
        <p:sp>
          <p:nvSpPr>
            <p:cNvPr id="8" name="矩形 7"/>
            <p:cNvSpPr>
              <a:spLocks noChangeAspect="1"/>
            </p:cNvSpPr>
            <p:nvPr/>
          </p:nvSpPr>
          <p:spPr>
            <a:xfrm>
              <a:off x="1826372" y="1619598"/>
              <a:ext cx="396000" cy="290299"/>
            </a:xfrm>
            <a:prstGeom prst="rect">
              <a:avLst/>
            </a:prstGeom>
          </p:spPr>
          <p:txBody>
            <a:bodyPr wrap="square">
              <a:spAutoFit/>
            </a:bodyPr>
            <a:lstStyle/>
            <a:p>
              <a:pPr algn="ctr" defTabSz="913924" fontAlgn="base">
                <a:spcBef>
                  <a:spcPct val="0"/>
                </a:spcBef>
                <a:spcAft>
                  <a:spcPct val="0"/>
                </a:spcAft>
                <a:buClr>
                  <a:srgbClr val="0070C0"/>
                </a:buClr>
                <a:defRPr/>
              </a:pPr>
              <a:r>
                <a:rPr lang="en-US" altLang="zh-CN" sz="2025" b="1" kern="0" dirty="0">
                  <a:solidFill>
                    <a:schemeClr val="bg1"/>
                  </a:solidFill>
                  <a:latin typeface="微软雅黑" panose="020B0503020204020204" pitchFamily="34" charset="-122"/>
                  <a:ea typeface="微软雅黑" panose="020B0503020204020204" pitchFamily="34" charset="-122"/>
                </a:rPr>
                <a:t>1</a:t>
              </a:r>
              <a:endParaRPr lang="zh-CN" altLang="zh-CN" sz="2025" b="1" kern="0" dirty="0">
                <a:solidFill>
                  <a:schemeClr val="bg1"/>
                </a:solidFill>
                <a:latin typeface="微软雅黑" panose="020B0503020204020204" pitchFamily="34" charset="-122"/>
                <a:ea typeface="微软雅黑" panose="020B0503020204020204" pitchFamily="34" charset="-122"/>
              </a:endParaRPr>
            </a:p>
          </p:txBody>
        </p:sp>
      </p:grpSp>
      <p:grpSp>
        <p:nvGrpSpPr>
          <p:cNvPr id="9" name="组合 8"/>
          <p:cNvGrpSpPr>
            <a:grpSpLocks noChangeAspect="1"/>
          </p:cNvGrpSpPr>
          <p:nvPr/>
        </p:nvGrpSpPr>
        <p:grpSpPr>
          <a:xfrm>
            <a:off x="1089999" y="2652322"/>
            <a:ext cx="1064095" cy="414447"/>
            <a:chOff x="1454150" y="1610150"/>
            <a:chExt cx="764798" cy="297838"/>
          </a:xfrm>
        </p:grpSpPr>
        <p:sp>
          <p:nvSpPr>
            <p:cNvPr id="10" name="Freeform 7"/>
            <p:cNvSpPr/>
            <p:nvPr/>
          </p:nvSpPr>
          <p:spPr bwMode="auto">
            <a:xfrm>
              <a:off x="1454150" y="1640163"/>
              <a:ext cx="142875" cy="247650"/>
            </a:xfrm>
            <a:custGeom>
              <a:avLst/>
              <a:gdLst>
                <a:gd name="T0" fmla="*/ 3 w 90"/>
                <a:gd name="T1" fmla="*/ 42 h 156"/>
                <a:gd name="T2" fmla="*/ 0 w 90"/>
                <a:gd name="T3" fmla="*/ 0 h 156"/>
                <a:gd name="T4" fmla="*/ 90 w 90"/>
                <a:gd name="T5" fmla="*/ 78 h 156"/>
                <a:gd name="T6" fmla="*/ 0 w 90"/>
                <a:gd name="T7" fmla="*/ 156 h 156"/>
                <a:gd name="T8" fmla="*/ 0 w 90"/>
                <a:gd name="T9" fmla="*/ 113 h 156"/>
                <a:gd name="T10" fmla="*/ 41 w 90"/>
                <a:gd name="T11" fmla="*/ 78 h 156"/>
                <a:gd name="T12" fmla="*/ 3 w 90"/>
                <a:gd name="T13" fmla="*/ 42 h 156"/>
              </a:gdLst>
              <a:ahLst/>
              <a:cxnLst>
                <a:cxn ang="0">
                  <a:pos x="T0" y="T1"/>
                </a:cxn>
                <a:cxn ang="0">
                  <a:pos x="T2" y="T3"/>
                </a:cxn>
                <a:cxn ang="0">
                  <a:pos x="T4" y="T5"/>
                </a:cxn>
                <a:cxn ang="0">
                  <a:pos x="T6" y="T7"/>
                </a:cxn>
                <a:cxn ang="0">
                  <a:pos x="T8" y="T9"/>
                </a:cxn>
                <a:cxn ang="0">
                  <a:pos x="T10" y="T11"/>
                </a:cxn>
                <a:cxn ang="0">
                  <a:pos x="T12" y="T13"/>
                </a:cxn>
              </a:cxnLst>
              <a:rect l="0" t="0" r="r" b="b"/>
              <a:pathLst>
                <a:path w="90" h="156">
                  <a:moveTo>
                    <a:pt x="3" y="42"/>
                  </a:moveTo>
                  <a:lnTo>
                    <a:pt x="0" y="0"/>
                  </a:lnTo>
                  <a:lnTo>
                    <a:pt x="90" y="78"/>
                  </a:lnTo>
                  <a:lnTo>
                    <a:pt x="0" y="156"/>
                  </a:lnTo>
                  <a:lnTo>
                    <a:pt x="0" y="113"/>
                  </a:lnTo>
                  <a:lnTo>
                    <a:pt x="41" y="78"/>
                  </a:lnTo>
                  <a:lnTo>
                    <a:pt x="3" y="42"/>
                  </a:lnTo>
                  <a:close/>
                </a:path>
              </a:pathLst>
            </a:custGeom>
            <a:solidFill>
              <a:schemeClr val="accent1"/>
            </a:solidFill>
            <a:ln>
              <a:noFill/>
            </a:ln>
          </p:spPr>
          <p:txBody>
            <a:bodyPr vert="horz" wrap="square" lIns="68580" tIns="34290" rIns="68580" bIns="34290" numCol="1" anchor="t" anchorCtr="0" compatLnSpc="1"/>
            <a:lstStyle/>
            <a:p>
              <a:endParaRPr lang="zh-CN" altLang="en-US" sz="3225"/>
            </a:p>
          </p:txBody>
        </p:sp>
        <p:sp>
          <p:nvSpPr>
            <p:cNvPr id="11" name="Freeform 8"/>
            <p:cNvSpPr/>
            <p:nvPr/>
          </p:nvSpPr>
          <p:spPr bwMode="auto">
            <a:xfrm>
              <a:off x="1560513" y="1640163"/>
              <a:ext cx="142875" cy="247650"/>
            </a:xfrm>
            <a:custGeom>
              <a:avLst/>
              <a:gdLst>
                <a:gd name="T0" fmla="*/ 0 w 90"/>
                <a:gd name="T1" fmla="*/ 42 h 156"/>
                <a:gd name="T2" fmla="*/ 0 w 90"/>
                <a:gd name="T3" fmla="*/ 0 h 156"/>
                <a:gd name="T4" fmla="*/ 90 w 90"/>
                <a:gd name="T5" fmla="*/ 78 h 156"/>
                <a:gd name="T6" fmla="*/ 0 w 90"/>
                <a:gd name="T7" fmla="*/ 156 h 156"/>
                <a:gd name="T8" fmla="*/ 0 w 90"/>
                <a:gd name="T9" fmla="*/ 113 h 156"/>
                <a:gd name="T10" fmla="*/ 40 w 90"/>
                <a:gd name="T11" fmla="*/ 78 h 156"/>
                <a:gd name="T12" fmla="*/ 0 w 90"/>
                <a:gd name="T13" fmla="*/ 42 h 156"/>
              </a:gdLst>
              <a:ahLst/>
              <a:cxnLst>
                <a:cxn ang="0">
                  <a:pos x="T0" y="T1"/>
                </a:cxn>
                <a:cxn ang="0">
                  <a:pos x="T2" y="T3"/>
                </a:cxn>
                <a:cxn ang="0">
                  <a:pos x="T4" y="T5"/>
                </a:cxn>
                <a:cxn ang="0">
                  <a:pos x="T6" y="T7"/>
                </a:cxn>
                <a:cxn ang="0">
                  <a:pos x="T8" y="T9"/>
                </a:cxn>
                <a:cxn ang="0">
                  <a:pos x="T10" y="T11"/>
                </a:cxn>
                <a:cxn ang="0">
                  <a:pos x="T12" y="T13"/>
                </a:cxn>
              </a:cxnLst>
              <a:rect l="0" t="0" r="r" b="b"/>
              <a:pathLst>
                <a:path w="90" h="156">
                  <a:moveTo>
                    <a:pt x="0" y="42"/>
                  </a:moveTo>
                  <a:lnTo>
                    <a:pt x="0" y="0"/>
                  </a:lnTo>
                  <a:lnTo>
                    <a:pt x="90" y="78"/>
                  </a:lnTo>
                  <a:lnTo>
                    <a:pt x="0" y="156"/>
                  </a:lnTo>
                  <a:lnTo>
                    <a:pt x="0" y="113"/>
                  </a:lnTo>
                  <a:lnTo>
                    <a:pt x="40" y="78"/>
                  </a:lnTo>
                  <a:lnTo>
                    <a:pt x="0" y="42"/>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3225"/>
            </a:p>
          </p:txBody>
        </p:sp>
        <p:sp>
          <p:nvSpPr>
            <p:cNvPr id="12" name="Freeform 9"/>
            <p:cNvSpPr/>
            <p:nvPr/>
          </p:nvSpPr>
          <p:spPr bwMode="auto">
            <a:xfrm>
              <a:off x="1662113" y="1640163"/>
              <a:ext cx="141288" cy="247650"/>
            </a:xfrm>
            <a:custGeom>
              <a:avLst/>
              <a:gdLst>
                <a:gd name="T0" fmla="*/ 2 w 89"/>
                <a:gd name="T1" fmla="*/ 42 h 156"/>
                <a:gd name="T2" fmla="*/ 0 w 89"/>
                <a:gd name="T3" fmla="*/ 0 h 156"/>
                <a:gd name="T4" fmla="*/ 89 w 89"/>
                <a:gd name="T5" fmla="*/ 78 h 156"/>
                <a:gd name="T6" fmla="*/ 0 w 89"/>
                <a:gd name="T7" fmla="*/ 156 h 156"/>
                <a:gd name="T8" fmla="*/ 0 w 89"/>
                <a:gd name="T9" fmla="*/ 113 h 156"/>
                <a:gd name="T10" fmla="*/ 42 w 89"/>
                <a:gd name="T11" fmla="*/ 78 h 156"/>
                <a:gd name="T12" fmla="*/ 2 w 89"/>
                <a:gd name="T13" fmla="*/ 42 h 156"/>
              </a:gdLst>
              <a:ahLst/>
              <a:cxnLst>
                <a:cxn ang="0">
                  <a:pos x="T0" y="T1"/>
                </a:cxn>
                <a:cxn ang="0">
                  <a:pos x="T2" y="T3"/>
                </a:cxn>
                <a:cxn ang="0">
                  <a:pos x="T4" y="T5"/>
                </a:cxn>
                <a:cxn ang="0">
                  <a:pos x="T6" y="T7"/>
                </a:cxn>
                <a:cxn ang="0">
                  <a:pos x="T8" y="T9"/>
                </a:cxn>
                <a:cxn ang="0">
                  <a:pos x="T10" y="T11"/>
                </a:cxn>
                <a:cxn ang="0">
                  <a:pos x="T12" y="T13"/>
                </a:cxn>
              </a:cxnLst>
              <a:rect l="0" t="0" r="r" b="b"/>
              <a:pathLst>
                <a:path w="89" h="156">
                  <a:moveTo>
                    <a:pt x="2" y="42"/>
                  </a:moveTo>
                  <a:lnTo>
                    <a:pt x="0" y="0"/>
                  </a:lnTo>
                  <a:lnTo>
                    <a:pt x="89" y="78"/>
                  </a:lnTo>
                  <a:lnTo>
                    <a:pt x="0" y="156"/>
                  </a:lnTo>
                  <a:lnTo>
                    <a:pt x="0" y="113"/>
                  </a:lnTo>
                  <a:lnTo>
                    <a:pt x="42" y="78"/>
                  </a:lnTo>
                  <a:lnTo>
                    <a:pt x="2" y="42"/>
                  </a:lnTo>
                  <a:close/>
                </a:path>
              </a:pathLst>
            </a:custGeom>
            <a:solidFill>
              <a:schemeClr val="accent1"/>
            </a:solidFill>
            <a:ln>
              <a:noFill/>
            </a:ln>
          </p:spPr>
          <p:txBody>
            <a:bodyPr vert="horz" wrap="square" lIns="68580" tIns="34290" rIns="68580" bIns="34290" numCol="1" anchor="t" anchorCtr="0" compatLnSpc="1"/>
            <a:lstStyle/>
            <a:p>
              <a:endParaRPr lang="zh-CN" altLang="en-US" sz="3225"/>
            </a:p>
          </p:txBody>
        </p:sp>
        <p:sp>
          <p:nvSpPr>
            <p:cNvPr id="13" name="椭圆 12"/>
            <p:cNvSpPr>
              <a:spLocks noChangeAspect="1"/>
            </p:cNvSpPr>
            <p:nvPr/>
          </p:nvSpPr>
          <p:spPr>
            <a:xfrm>
              <a:off x="1870103" y="1619988"/>
              <a:ext cx="288000" cy="288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25"/>
            </a:p>
          </p:txBody>
        </p:sp>
        <p:sp>
          <p:nvSpPr>
            <p:cNvPr id="14" name="矩形 13"/>
            <p:cNvSpPr>
              <a:spLocks noChangeAspect="1"/>
            </p:cNvSpPr>
            <p:nvPr/>
          </p:nvSpPr>
          <p:spPr>
            <a:xfrm>
              <a:off x="1822948" y="1610150"/>
              <a:ext cx="396000" cy="290299"/>
            </a:xfrm>
            <a:prstGeom prst="rect">
              <a:avLst/>
            </a:prstGeom>
          </p:spPr>
          <p:txBody>
            <a:bodyPr wrap="square">
              <a:spAutoFit/>
            </a:bodyPr>
            <a:lstStyle/>
            <a:p>
              <a:pPr algn="ctr" defTabSz="913924" fontAlgn="base">
                <a:spcBef>
                  <a:spcPct val="0"/>
                </a:spcBef>
                <a:spcAft>
                  <a:spcPct val="0"/>
                </a:spcAft>
                <a:buClr>
                  <a:srgbClr val="0070C0"/>
                </a:buClr>
                <a:defRPr/>
              </a:pPr>
              <a:r>
                <a:rPr lang="en-US" altLang="zh-CN" sz="2025" b="1" kern="0" dirty="0">
                  <a:solidFill>
                    <a:schemeClr val="bg1"/>
                  </a:solidFill>
                  <a:latin typeface="微软雅黑" panose="020B0503020204020204" pitchFamily="34" charset="-122"/>
                  <a:ea typeface="微软雅黑" panose="020B0503020204020204" pitchFamily="34" charset="-122"/>
                </a:rPr>
                <a:t>2</a:t>
              </a:r>
              <a:endParaRPr lang="zh-CN" altLang="zh-CN" sz="2025" b="1" kern="0" dirty="0">
                <a:solidFill>
                  <a:schemeClr val="bg1"/>
                </a:solidFill>
                <a:latin typeface="微软雅黑" panose="020B0503020204020204" pitchFamily="34" charset="-122"/>
                <a:ea typeface="微软雅黑" panose="020B0503020204020204" pitchFamily="34" charset="-122"/>
              </a:endParaRPr>
            </a:p>
          </p:txBody>
        </p:sp>
      </p:grpSp>
      <p:grpSp>
        <p:nvGrpSpPr>
          <p:cNvPr id="15" name="组合 14"/>
          <p:cNvGrpSpPr>
            <a:grpSpLocks noChangeAspect="1"/>
          </p:cNvGrpSpPr>
          <p:nvPr/>
        </p:nvGrpSpPr>
        <p:grpSpPr>
          <a:xfrm>
            <a:off x="6280732" y="3010865"/>
            <a:ext cx="1054572" cy="408479"/>
            <a:chOff x="1454150" y="1619988"/>
            <a:chExt cx="757953" cy="293548"/>
          </a:xfrm>
        </p:grpSpPr>
        <p:sp>
          <p:nvSpPr>
            <p:cNvPr id="16" name="Freeform 7"/>
            <p:cNvSpPr/>
            <p:nvPr/>
          </p:nvSpPr>
          <p:spPr bwMode="auto">
            <a:xfrm>
              <a:off x="1454150" y="1640163"/>
              <a:ext cx="142875" cy="247650"/>
            </a:xfrm>
            <a:custGeom>
              <a:avLst/>
              <a:gdLst>
                <a:gd name="T0" fmla="*/ 3 w 90"/>
                <a:gd name="T1" fmla="*/ 42 h 156"/>
                <a:gd name="T2" fmla="*/ 0 w 90"/>
                <a:gd name="T3" fmla="*/ 0 h 156"/>
                <a:gd name="T4" fmla="*/ 90 w 90"/>
                <a:gd name="T5" fmla="*/ 78 h 156"/>
                <a:gd name="T6" fmla="*/ 0 w 90"/>
                <a:gd name="T7" fmla="*/ 156 h 156"/>
                <a:gd name="T8" fmla="*/ 0 w 90"/>
                <a:gd name="T9" fmla="*/ 113 h 156"/>
                <a:gd name="T10" fmla="*/ 41 w 90"/>
                <a:gd name="T11" fmla="*/ 78 h 156"/>
                <a:gd name="T12" fmla="*/ 3 w 90"/>
                <a:gd name="T13" fmla="*/ 42 h 156"/>
              </a:gdLst>
              <a:ahLst/>
              <a:cxnLst>
                <a:cxn ang="0">
                  <a:pos x="T0" y="T1"/>
                </a:cxn>
                <a:cxn ang="0">
                  <a:pos x="T2" y="T3"/>
                </a:cxn>
                <a:cxn ang="0">
                  <a:pos x="T4" y="T5"/>
                </a:cxn>
                <a:cxn ang="0">
                  <a:pos x="T6" y="T7"/>
                </a:cxn>
                <a:cxn ang="0">
                  <a:pos x="T8" y="T9"/>
                </a:cxn>
                <a:cxn ang="0">
                  <a:pos x="T10" y="T11"/>
                </a:cxn>
                <a:cxn ang="0">
                  <a:pos x="T12" y="T13"/>
                </a:cxn>
              </a:cxnLst>
              <a:rect l="0" t="0" r="r" b="b"/>
              <a:pathLst>
                <a:path w="90" h="156">
                  <a:moveTo>
                    <a:pt x="3" y="42"/>
                  </a:moveTo>
                  <a:lnTo>
                    <a:pt x="0" y="0"/>
                  </a:lnTo>
                  <a:lnTo>
                    <a:pt x="90" y="78"/>
                  </a:lnTo>
                  <a:lnTo>
                    <a:pt x="0" y="156"/>
                  </a:lnTo>
                  <a:lnTo>
                    <a:pt x="0" y="113"/>
                  </a:lnTo>
                  <a:lnTo>
                    <a:pt x="41" y="78"/>
                  </a:lnTo>
                  <a:lnTo>
                    <a:pt x="3" y="4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25"/>
            </a:p>
          </p:txBody>
        </p:sp>
        <p:sp>
          <p:nvSpPr>
            <p:cNvPr id="17" name="Freeform 8"/>
            <p:cNvSpPr/>
            <p:nvPr/>
          </p:nvSpPr>
          <p:spPr bwMode="auto">
            <a:xfrm>
              <a:off x="1560513" y="1640163"/>
              <a:ext cx="142875" cy="247650"/>
            </a:xfrm>
            <a:custGeom>
              <a:avLst/>
              <a:gdLst>
                <a:gd name="T0" fmla="*/ 0 w 90"/>
                <a:gd name="T1" fmla="*/ 42 h 156"/>
                <a:gd name="T2" fmla="*/ 0 w 90"/>
                <a:gd name="T3" fmla="*/ 0 h 156"/>
                <a:gd name="T4" fmla="*/ 90 w 90"/>
                <a:gd name="T5" fmla="*/ 78 h 156"/>
                <a:gd name="T6" fmla="*/ 0 w 90"/>
                <a:gd name="T7" fmla="*/ 156 h 156"/>
                <a:gd name="T8" fmla="*/ 0 w 90"/>
                <a:gd name="T9" fmla="*/ 113 h 156"/>
                <a:gd name="T10" fmla="*/ 40 w 90"/>
                <a:gd name="T11" fmla="*/ 78 h 156"/>
                <a:gd name="T12" fmla="*/ 0 w 90"/>
                <a:gd name="T13" fmla="*/ 42 h 156"/>
              </a:gdLst>
              <a:ahLst/>
              <a:cxnLst>
                <a:cxn ang="0">
                  <a:pos x="T0" y="T1"/>
                </a:cxn>
                <a:cxn ang="0">
                  <a:pos x="T2" y="T3"/>
                </a:cxn>
                <a:cxn ang="0">
                  <a:pos x="T4" y="T5"/>
                </a:cxn>
                <a:cxn ang="0">
                  <a:pos x="T6" y="T7"/>
                </a:cxn>
                <a:cxn ang="0">
                  <a:pos x="T8" y="T9"/>
                </a:cxn>
                <a:cxn ang="0">
                  <a:pos x="T10" y="T11"/>
                </a:cxn>
                <a:cxn ang="0">
                  <a:pos x="T12" y="T13"/>
                </a:cxn>
              </a:cxnLst>
              <a:rect l="0" t="0" r="r" b="b"/>
              <a:pathLst>
                <a:path w="90" h="156">
                  <a:moveTo>
                    <a:pt x="0" y="42"/>
                  </a:moveTo>
                  <a:lnTo>
                    <a:pt x="0" y="0"/>
                  </a:lnTo>
                  <a:lnTo>
                    <a:pt x="90" y="78"/>
                  </a:lnTo>
                  <a:lnTo>
                    <a:pt x="0" y="156"/>
                  </a:lnTo>
                  <a:lnTo>
                    <a:pt x="0" y="113"/>
                  </a:lnTo>
                  <a:lnTo>
                    <a:pt x="40" y="78"/>
                  </a:lnTo>
                  <a:lnTo>
                    <a:pt x="0" y="42"/>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3225"/>
            </a:p>
          </p:txBody>
        </p:sp>
        <p:sp>
          <p:nvSpPr>
            <p:cNvPr id="18" name="Freeform 9"/>
            <p:cNvSpPr/>
            <p:nvPr/>
          </p:nvSpPr>
          <p:spPr bwMode="auto">
            <a:xfrm>
              <a:off x="1662113" y="1640163"/>
              <a:ext cx="141288" cy="247650"/>
            </a:xfrm>
            <a:custGeom>
              <a:avLst/>
              <a:gdLst>
                <a:gd name="T0" fmla="*/ 2 w 89"/>
                <a:gd name="T1" fmla="*/ 42 h 156"/>
                <a:gd name="T2" fmla="*/ 0 w 89"/>
                <a:gd name="T3" fmla="*/ 0 h 156"/>
                <a:gd name="T4" fmla="*/ 89 w 89"/>
                <a:gd name="T5" fmla="*/ 78 h 156"/>
                <a:gd name="T6" fmla="*/ 0 w 89"/>
                <a:gd name="T7" fmla="*/ 156 h 156"/>
                <a:gd name="T8" fmla="*/ 0 w 89"/>
                <a:gd name="T9" fmla="*/ 113 h 156"/>
                <a:gd name="T10" fmla="*/ 42 w 89"/>
                <a:gd name="T11" fmla="*/ 78 h 156"/>
                <a:gd name="T12" fmla="*/ 2 w 89"/>
                <a:gd name="T13" fmla="*/ 42 h 156"/>
              </a:gdLst>
              <a:ahLst/>
              <a:cxnLst>
                <a:cxn ang="0">
                  <a:pos x="T0" y="T1"/>
                </a:cxn>
                <a:cxn ang="0">
                  <a:pos x="T2" y="T3"/>
                </a:cxn>
                <a:cxn ang="0">
                  <a:pos x="T4" y="T5"/>
                </a:cxn>
                <a:cxn ang="0">
                  <a:pos x="T6" y="T7"/>
                </a:cxn>
                <a:cxn ang="0">
                  <a:pos x="T8" y="T9"/>
                </a:cxn>
                <a:cxn ang="0">
                  <a:pos x="T10" y="T11"/>
                </a:cxn>
                <a:cxn ang="0">
                  <a:pos x="T12" y="T13"/>
                </a:cxn>
              </a:cxnLst>
              <a:rect l="0" t="0" r="r" b="b"/>
              <a:pathLst>
                <a:path w="89" h="156">
                  <a:moveTo>
                    <a:pt x="2" y="42"/>
                  </a:moveTo>
                  <a:lnTo>
                    <a:pt x="0" y="0"/>
                  </a:lnTo>
                  <a:lnTo>
                    <a:pt x="89" y="78"/>
                  </a:lnTo>
                  <a:lnTo>
                    <a:pt x="0" y="156"/>
                  </a:lnTo>
                  <a:lnTo>
                    <a:pt x="0" y="113"/>
                  </a:lnTo>
                  <a:lnTo>
                    <a:pt x="42" y="78"/>
                  </a:lnTo>
                  <a:lnTo>
                    <a:pt x="2" y="4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25"/>
            </a:p>
          </p:txBody>
        </p:sp>
        <p:sp>
          <p:nvSpPr>
            <p:cNvPr id="19" name="椭圆 18"/>
            <p:cNvSpPr>
              <a:spLocks noChangeAspect="1"/>
            </p:cNvSpPr>
            <p:nvPr/>
          </p:nvSpPr>
          <p:spPr>
            <a:xfrm>
              <a:off x="1870102" y="1619988"/>
              <a:ext cx="287999" cy="28800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25"/>
            </a:p>
          </p:txBody>
        </p:sp>
        <p:sp>
          <p:nvSpPr>
            <p:cNvPr id="20" name="矩形 19"/>
            <p:cNvSpPr>
              <a:spLocks noChangeAspect="1"/>
            </p:cNvSpPr>
            <p:nvPr/>
          </p:nvSpPr>
          <p:spPr>
            <a:xfrm>
              <a:off x="1816103" y="1623238"/>
              <a:ext cx="396000" cy="290298"/>
            </a:xfrm>
            <a:prstGeom prst="rect">
              <a:avLst/>
            </a:prstGeom>
          </p:spPr>
          <p:txBody>
            <a:bodyPr wrap="square">
              <a:spAutoFit/>
            </a:bodyPr>
            <a:lstStyle/>
            <a:p>
              <a:pPr algn="ctr" defTabSz="913924" fontAlgn="base">
                <a:spcBef>
                  <a:spcPct val="0"/>
                </a:spcBef>
                <a:spcAft>
                  <a:spcPct val="0"/>
                </a:spcAft>
                <a:buClr>
                  <a:srgbClr val="0070C0"/>
                </a:buClr>
                <a:defRPr/>
              </a:pPr>
              <a:r>
                <a:rPr lang="en-US" altLang="zh-CN" sz="2025" b="1" kern="0" dirty="0">
                  <a:solidFill>
                    <a:schemeClr val="bg1"/>
                  </a:solidFill>
                  <a:latin typeface="微软雅黑" panose="020B0503020204020204" pitchFamily="34" charset="-122"/>
                  <a:ea typeface="微软雅黑" panose="020B0503020204020204" pitchFamily="34" charset="-122"/>
                </a:rPr>
                <a:t>3</a:t>
              </a:r>
              <a:endParaRPr lang="zh-CN" altLang="zh-CN" sz="2025" b="1" kern="0" dirty="0">
                <a:solidFill>
                  <a:schemeClr val="bg1"/>
                </a:solidFill>
                <a:latin typeface="微软雅黑" panose="020B0503020204020204" pitchFamily="34" charset="-122"/>
                <a:ea typeface="微软雅黑" panose="020B0503020204020204" pitchFamily="34" charset="-122"/>
              </a:endParaRPr>
            </a:p>
          </p:txBody>
        </p:sp>
      </p:grpSp>
      <p:sp>
        <p:nvSpPr>
          <p:cNvPr id="21" name="AutoShape 3"/>
          <p:cNvSpPr>
            <a:spLocks noChangeAspect="1" noChangeArrowheads="1" noTextEdit="1"/>
          </p:cNvSpPr>
          <p:nvPr/>
        </p:nvSpPr>
        <p:spPr bwMode="auto">
          <a:xfrm>
            <a:off x="2700037" y="1367839"/>
            <a:ext cx="3386454" cy="3505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1" tIns="45716" rIns="91431" bIns="45716" numCol="1" anchor="t" anchorCtr="0" compatLnSpc="1"/>
          <a:lstStyle/>
          <a:p>
            <a:endParaRPr lang="zh-CN" altLang="en-US" sz="1350"/>
          </a:p>
        </p:txBody>
      </p:sp>
      <p:grpSp>
        <p:nvGrpSpPr>
          <p:cNvPr id="22" name="组合 21"/>
          <p:cNvGrpSpPr/>
          <p:nvPr/>
        </p:nvGrpSpPr>
        <p:grpSpPr>
          <a:xfrm>
            <a:off x="3254936" y="2804589"/>
            <a:ext cx="1469884" cy="1922124"/>
            <a:chOff x="2942294" y="2175506"/>
            <a:chExt cx="1953039" cy="2553600"/>
          </a:xfrm>
        </p:grpSpPr>
        <p:sp>
          <p:nvSpPr>
            <p:cNvPr id="23" name="Freeform 5"/>
            <p:cNvSpPr/>
            <p:nvPr/>
          </p:nvSpPr>
          <p:spPr bwMode="auto">
            <a:xfrm>
              <a:off x="2942294" y="2175506"/>
              <a:ext cx="1953039" cy="2553600"/>
            </a:xfrm>
            <a:custGeom>
              <a:avLst/>
              <a:gdLst>
                <a:gd name="T0" fmla="*/ 421 w 843"/>
                <a:gd name="T1" fmla="*/ 0 h 1101"/>
                <a:gd name="T2" fmla="*/ 0 w 843"/>
                <a:gd name="T3" fmla="*/ 422 h 1101"/>
                <a:gd name="T4" fmla="*/ 297 w 843"/>
                <a:gd name="T5" fmla="*/ 826 h 1101"/>
                <a:gd name="T6" fmla="*/ 99 w 843"/>
                <a:gd name="T7" fmla="*/ 1101 h 1101"/>
                <a:gd name="T8" fmla="*/ 843 w 843"/>
                <a:gd name="T9" fmla="*/ 422 h 1101"/>
                <a:gd name="T10" fmla="*/ 421 w 843"/>
                <a:gd name="T11" fmla="*/ 0 h 1101"/>
              </a:gdLst>
              <a:ahLst/>
              <a:cxnLst>
                <a:cxn ang="0">
                  <a:pos x="T0" y="T1"/>
                </a:cxn>
                <a:cxn ang="0">
                  <a:pos x="T2" y="T3"/>
                </a:cxn>
                <a:cxn ang="0">
                  <a:pos x="T4" y="T5"/>
                </a:cxn>
                <a:cxn ang="0">
                  <a:pos x="T6" y="T7"/>
                </a:cxn>
                <a:cxn ang="0">
                  <a:pos x="T8" y="T9"/>
                </a:cxn>
                <a:cxn ang="0">
                  <a:pos x="T10" y="T11"/>
                </a:cxn>
              </a:cxnLst>
              <a:rect l="0" t="0" r="r" b="b"/>
              <a:pathLst>
                <a:path w="843" h="1101">
                  <a:moveTo>
                    <a:pt x="421" y="0"/>
                  </a:moveTo>
                  <a:cubicBezTo>
                    <a:pt x="189" y="0"/>
                    <a:pt x="0" y="189"/>
                    <a:pt x="0" y="422"/>
                  </a:cubicBezTo>
                  <a:cubicBezTo>
                    <a:pt x="0" y="612"/>
                    <a:pt x="125" y="773"/>
                    <a:pt x="297" y="826"/>
                  </a:cubicBezTo>
                  <a:cubicBezTo>
                    <a:pt x="99" y="1101"/>
                    <a:pt x="99" y="1101"/>
                    <a:pt x="99" y="1101"/>
                  </a:cubicBezTo>
                  <a:cubicBezTo>
                    <a:pt x="351" y="945"/>
                    <a:pt x="843" y="767"/>
                    <a:pt x="843" y="422"/>
                  </a:cubicBezTo>
                  <a:cubicBezTo>
                    <a:pt x="843" y="189"/>
                    <a:pt x="654" y="0"/>
                    <a:pt x="421" y="0"/>
                  </a:cubicBezTo>
                  <a:close/>
                </a:path>
              </a:pathLst>
            </a:custGeom>
            <a:solidFill>
              <a:schemeClr val="accent1"/>
            </a:solidFill>
            <a:ln w="28575">
              <a:solidFill>
                <a:schemeClr val="bg1"/>
              </a:solidFill>
              <a:round/>
            </a:ln>
          </p:spPr>
          <p:txBody>
            <a:bodyPr vert="horz" wrap="square" lIns="68580" tIns="34290" rIns="68580" bIns="34290" numCol="1" anchor="t" anchorCtr="0" compatLnSpc="1"/>
            <a:lstStyle/>
            <a:p>
              <a:endParaRPr lang="zh-CN" altLang="en-US" sz="1200"/>
            </a:p>
          </p:txBody>
        </p:sp>
        <p:sp>
          <p:nvSpPr>
            <p:cNvPr id="24" name="矩形 23"/>
            <p:cNvSpPr/>
            <p:nvPr/>
          </p:nvSpPr>
          <p:spPr>
            <a:xfrm>
              <a:off x="3312301" y="2992226"/>
              <a:ext cx="1213023" cy="404288"/>
            </a:xfrm>
            <a:prstGeom prst="rect">
              <a:avLst/>
            </a:prstGeom>
          </p:spPr>
          <p:txBody>
            <a:bodyPr wrap="none">
              <a:spAutoFit/>
            </a:bodyPr>
            <a:lstStyle/>
            <a:p>
              <a:pPr algn="ctr">
                <a:lnSpc>
                  <a:spcPct val="150000"/>
                </a:lnSpc>
                <a:defRPr/>
              </a:pPr>
              <a:r>
                <a:rPr lang="zh-CN" altLang="en-US" sz="1200" kern="0">
                  <a:solidFill>
                    <a:schemeClr val="bg1"/>
                  </a:solidFill>
                  <a:latin typeface="微软雅黑" panose="020B0503020204020204" pitchFamily="34" charset="-122"/>
                  <a:ea typeface="微软雅黑" panose="020B0503020204020204" pitchFamily="34" charset="-122"/>
                </a:rPr>
                <a:t>点击添加文本</a:t>
              </a:r>
              <a:endParaRPr lang="en-US" altLang="zh-CN" sz="1200" kern="0" dirty="0">
                <a:solidFill>
                  <a:schemeClr val="bg1"/>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4587543" y="2708841"/>
            <a:ext cx="1287563" cy="1680509"/>
            <a:chOff x="4587544" y="2175506"/>
            <a:chExt cx="1590099" cy="2075104"/>
          </a:xfrm>
          <a:solidFill>
            <a:srgbClr val="0070C0"/>
          </a:solidFill>
        </p:grpSpPr>
        <p:sp>
          <p:nvSpPr>
            <p:cNvPr id="26" name="Freeform 8"/>
            <p:cNvSpPr/>
            <p:nvPr/>
          </p:nvSpPr>
          <p:spPr bwMode="auto">
            <a:xfrm flipH="1">
              <a:off x="4587544" y="2175506"/>
              <a:ext cx="1590099" cy="2075104"/>
            </a:xfrm>
            <a:custGeom>
              <a:avLst/>
              <a:gdLst>
                <a:gd name="T0" fmla="*/ 343 w 686"/>
                <a:gd name="T1" fmla="*/ 0 h 895"/>
                <a:gd name="T2" fmla="*/ 0 w 686"/>
                <a:gd name="T3" fmla="*/ 343 h 895"/>
                <a:gd name="T4" fmla="*/ 242 w 686"/>
                <a:gd name="T5" fmla="*/ 671 h 895"/>
                <a:gd name="T6" fmla="*/ 81 w 686"/>
                <a:gd name="T7" fmla="*/ 895 h 895"/>
                <a:gd name="T8" fmla="*/ 686 w 686"/>
                <a:gd name="T9" fmla="*/ 343 h 895"/>
                <a:gd name="T10" fmla="*/ 343 w 686"/>
                <a:gd name="T11" fmla="*/ 0 h 895"/>
              </a:gdLst>
              <a:ahLst/>
              <a:cxnLst>
                <a:cxn ang="0">
                  <a:pos x="T0" y="T1"/>
                </a:cxn>
                <a:cxn ang="0">
                  <a:pos x="T2" y="T3"/>
                </a:cxn>
                <a:cxn ang="0">
                  <a:pos x="T4" y="T5"/>
                </a:cxn>
                <a:cxn ang="0">
                  <a:pos x="T6" y="T7"/>
                </a:cxn>
                <a:cxn ang="0">
                  <a:pos x="T8" y="T9"/>
                </a:cxn>
                <a:cxn ang="0">
                  <a:pos x="T10" y="T11"/>
                </a:cxn>
              </a:cxnLst>
              <a:rect l="0" t="0" r="r" b="b"/>
              <a:pathLst>
                <a:path w="686" h="895">
                  <a:moveTo>
                    <a:pt x="343" y="0"/>
                  </a:moveTo>
                  <a:cubicBezTo>
                    <a:pt x="154" y="0"/>
                    <a:pt x="0" y="153"/>
                    <a:pt x="0" y="343"/>
                  </a:cubicBezTo>
                  <a:cubicBezTo>
                    <a:pt x="0" y="497"/>
                    <a:pt x="102" y="627"/>
                    <a:pt x="242" y="671"/>
                  </a:cubicBezTo>
                  <a:cubicBezTo>
                    <a:pt x="81" y="895"/>
                    <a:pt x="81" y="895"/>
                    <a:pt x="81" y="895"/>
                  </a:cubicBezTo>
                  <a:cubicBezTo>
                    <a:pt x="286" y="768"/>
                    <a:pt x="686" y="623"/>
                    <a:pt x="686" y="343"/>
                  </a:cubicBezTo>
                  <a:cubicBezTo>
                    <a:pt x="686" y="153"/>
                    <a:pt x="533" y="0"/>
                    <a:pt x="343" y="0"/>
                  </a:cubicBezTo>
                  <a:close/>
                </a:path>
              </a:pathLst>
            </a:custGeom>
            <a:solidFill>
              <a:schemeClr val="accent3"/>
            </a:solidFill>
            <a:ln w="28575">
              <a:solidFill>
                <a:schemeClr val="bg1"/>
              </a:solidFill>
              <a:round/>
            </a:ln>
          </p:spPr>
          <p:txBody>
            <a:bodyPr vert="horz" wrap="square" lIns="68580" tIns="34290" rIns="68580" bIns="34290" numCol="1" anchor="t" anchorCtr="0" compatLnSpc="1"/>
            <a:lstStyle/>
            <a:p>
              <a:endParaRPr lang="zh-CN" altLang="en-US" sz="1200"/>
            </a:p>
          </p:txBody>
        </p:sp>
        <p:sp>
          <p:nvSpPr>
            <p:cNvPr id="27" name="矩形 26"/>
            <p:cNvSpPr/>
            <p:nvPr/>
          </p:nvSpPr>
          <p:spPr>
            <a:xfrm>
              <a:off x="4764090" y="2759070"/>
              <a:ext cx="1262048" cy="415498"/>
            </a:xfrm>
            <a:prstGeom prst="rect">
              <a:avLst/>
            </a:prstGeom>
            <a:noFill/>
          </p:spPr>
          <p:txBody>
            <a:bodyPr wrap="none">
              <a:spAutoFit/>
            </a:bodyPr>
            <a:lstStyle/>
            <a:p>
              <a:pPr algn="ctr">
                <a:lnSpc>
                  <a:spcPct val="150000"/>
                </a:lnSpc>
                <a:defRPr/>
              </a:pPr>
              <a:r>
                <a:rPr lang="zh-CN" altLang="en-US" sz="1400" kern="0">
                  <a:solidFill>
                    <a:schemeClr val="bg1"/>
                  </a:solidFill>
                  <a:latin typeface="微软雅黑" panose="020B0503020204020204" pitchFamily="34" charset="-122"/>
                  <a:ea typeface="微软雅黑" panose="020B0503020204020204" pitchFamily="34" charset="-122"/>
                </a:rPr>
                <a:t>点击添加文本</a:t>
              </a:r>
              <a:endParaRPr lang="en-US" altLang="zh-CN" sz="1400" kern="0" dirty="0">
                <a:solidFill>
                  <a:schemeClr val="bg1"/>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975184" y="3232911"/>
            <a:ext cx="1937993" cy="812913"/>
            <a:chOff x="512619" y="2768105"/>
            <a:chExt cx="1938245" cy="812913"/>
          </a:xfrm>
        </p:grpSpPr>
        <p:sp>
          <p:nvSpPr>
            <p:cNvPr id="29" name="矩形 1"/>
            <p:cNvSpPr>
              <a:spLocks noChangeArrowheads="1"/>
            </p:cNvSpPr>
            <p:nvPr/>
          </p:nvSpPr>
          <p:spPr bwMode="auto">
            <a:xfrm>
              <a:off x="512619" y="3156286"/>
              <a:ext cx="193824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just">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点击此处添加内容点击此处添加内容点击此处添加内容点</a:t>
              </a:r>
              <a:endParaRPr lang="zh-CN" altLang="en-US" sz="900"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矩形 29"/>
            <p:cNvSpPr/>
            <p:nvPr/>
          </p:nvSpPr>
          <p:spPr>
            <a:xfrm>
              <a:off x="512619" y="2768105"/>
              <a:ext cx="1415956" cy="276999"/>
            </a:xfrm>
            <a:prstGeom prst="rect">
              <a:avLst/>
            </a:prstGeom>
          </p:spPr>
          <p:txBody>
            <a:bodyPr wrap="none">
              <a:spAutoFit/>
            </a:bodyPr>
            <a:lstStyle/>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1" name="组合 30"/>
          <p:cNvGrpSpPr/>
          <p:nvPr/>
        </p:nvGrpSpPr>
        <p:grpSpPr>
          <a:xfrm>
            <a:off x="5752427" y="1051730"/>
            <a:ext cx="1937993" cy="812913"/>
            <a:chOff x="5708608" y="869066"/>
            <a:chExt cx="1938245" cy="812913"/>
          </a:xfrm>
        </p:grpSpPr>
        <p:sp>
          <p:nvSpPr>
            <p:cNvPr id="32" name="矩形 1"/>
            <p:cNvSpPr>
              <a:spLocks noChangeArrowheads="1"/>
            </p:cNvSpPr>
            <p:nvPr/>
          </p:nvSpPr>
          <p:spPr bwMode="auto">
            <a:xfrm>
              <a:off x="5708608" y="1257247"/>
              <a:ext cx="193824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just">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点击此处添加内容点击此处添加内容点击此处添加内容点</a:t>
              </a:r>
              <a:endParaRPr lang="zh-CN" altLang="en-US" sz="900"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矩形 32"/>
            <p:cNvSpPr/>
            <p:nvPr/>
          </p:nvSpPr>
          <p:spPr>
            <a:xfrm>
              <a:off x="5708608" y="869066"/>
              <a:ext cx="1415956" cy="276999"/>
            </a:xfrm>
            <a:prstGeom prst="rect">
              <a:avLst/>
            </a:prstGeom>
          </p:spPr>
          <p:txBody>
            <a:bodyPr wrap="none">
              <a:spAutoFit/>
            </a:bodyPr>
            <a:lstStyle/>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4" name="组合 33"/>
          <p:cNvGrpSpPr/>
          <p:nvPr/>
        </p:nvGrpSpPr>
        <p:grpSpPr>
          <a:xfrm>
            <a:off x="6161610" y="3517756"/>
            <a:ext cx="1937993" cy="812913"/>
            <a:chOff x="6447985" y="3337569"/>
            <a:chExt cx="1938245" cy="812913"/>
          </a:xfrm>
        </p:grpSpPr>
        <p:sp>
          <p:nvSpPr>
            <p:cNvPr id="35" name="矩形 1"/>
            <p:cNvSpPr>
              <a:spLocks noChangeArrowheads="1"/>
            </p:cNvSpPr>
            <p:nvPr/>
          </p:nvSpPr>
          <p:spPr bwMode="auto">
            <a:xfrm>
              <a:off x="6447985" y="3725750"/>
              <a:ext cx="193824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just">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点击此处添加内容点击此处添加内容点击此处添加内容点</a:t>
              </a:r>
              <a:endParaRPr lang="zh-CN" altLang="en-US" sz="900"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矩形 35"/>
            <p:cNvSpPr/>
            <p:nvPr/>
          </p:nvSpPr>
          <p:spPr>
            <a:xfrm>
              <a:off x="6447985" y="3337569"/>
              <a:ext cx="1415956" cy="276999"/>
            </a:xfrm>
            <a:prstGeom prst="rect">
              <a:avLst/>
            </a:prstGeom>
          </p:spPr>
          <p:txBody>
            <a:bodyPr wrap="none">
              <a:spAutoFit/>
            </a:bodyPr>
            <a:lstStyle/>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7" name="组合 36"/>
          <p:cNvGrpSpPr/>
          <p:nvPr/>
        </p:nvGrpSpPr>
        <p:grpSpPr>
          <a:xfrm>
            <a:off x="3866016" y="1417037"/>
            <a:ext cx="1301857" cy="1699144"/>
            <a:chOff x="3827152" y="1152942"/>
            <a:chExt cx="1302026" cy="1699144"/>
          </a:xfrm>
        </p:grpSpPr>
        <p:sp>
          <p:nvSpPr>
            <p:cNvPr id="38" name="Freeform 10"/>
            <p:cNvSpPr/>
            <p:nvPr/>
          </p:nvSpPr>
          <p:spPr bwMode="auto">
            <a:xfrm>
              <a:off x="3827152" y="1152942"/>
              <a:ext cx="1302026" cy="1699144"/>
            </a:xfrm>
            <a:custGeom>
              <a:avLst/>
              <a:gdLst>
                <a:gd name="T0" fmla="*/ 281 w 562"/>
                <a:gd name="T1" fmla="*/ 733 h 733"/>
                <a:gd name="T2" fmla="*/ 562 w 562"/>
                <a:gd name="T3" fmla="*/ 452 h 733"/>
                <a:gd name="T4" fmla="*/ 364 w 562"/>
                <a:gd name="T5" fmla="*/ 184 h 733"/>
                <a:gd name="T6" fmla="*/ 496 w 562"/>
                <a:gd name="T7" fmla="*/ 0 h 733"/>
                <a:gd name="T8" fmla="*/ 0 w 562"/>
                <a:gd name="T9" fmla="*/ 452 h 733"/>
                <a:gd name="T10" fmla="*/ 281 w 562"/>
                <a:gd name="T11" fmla="*/ 733 h 733"/>
              </a:gdLst>
              <a:ahLst/>
              <a:cxnLst>
                <a:cxn ang="0">
                  <a:pos x="T0" y="T1"/>
                </a:cxn>
                <a:cxn ang="0">
                  <a:pos x="T2" y="T3"/>
                </a:cxn>
                <a:cxn ang="0">
                  <a:pos x="T4" y="T5"/>
                </a:cxn>
                <a:cxn ang="0">
                  <a:pos x="T6" y="T7"/>
                </a:cxn>
                <a:cxn ang="0">
                  <a:pos x="T8" y="T9"/>
                </a:cxn>
                <a:cxn ang="0">
                  <a:pos x="T10" y="T11"/>
                </a:cxn>
              </a:cxnLst>
              <a:rect l="0" t="0" r="r" b="b"/>
              <a:pathLst>
                <a:path w="562" h="733">
                  <a:moveTo>
                    <a:pt x="281" y="733"/>
                  </a:moveTo>
                  <a:cubicBezTo>
                    <a:pt x="436" y="733"/>
                    <a:pt x="562" y="607"/>
                    <a:pt x="562" y="452"/>
                  </a:cubicBezTo>
                  <a:cubicBezTo>
                    <a:pt x="562" y="326"/>
                    <a:pt x="478" y="219"/>
                    <a:pt x="364" y="184"/>
                  </a:cubicBezTo>
                  <a:cubicBezTo>
                    <a:pt x="496" y="0"/>
                    <a:pt x="496" y="0"/>
                    <a:pt x="496" y="0"/>
                  </a:cubicBezTo>
                  <a:cubicBezTo>
                    <a:pt x="328" y="104"/>
                    <a:pt x="0" y="223"/>
                    <a:pt x="0" y="452"/>
                  </a:cubicBezTo>
                  <a:cubicBezTo>
                    <a:pt x="0" y="607"/>
                    <a:pt x="126" y="733"/>
                    <a:pt x="281" y="733"/>
                  </a:cubicBezTo>
                  <a:close/>
                </a:path>
              </a:pathLst>
            </a:custGeom>
            <a:solidFill>
              <a:schemeClr val="accent2"/>
            </a:solidFill>
            <a:ln w="28575">
              <a:solidFill>
                <a:schemeClr val="bg1"/>
              </a:solidFill>
              <a:round/>
            </a:ln>
          </p:spPr>
          <p:txBody>
            <a:bodyPr vert="horz" wrap="square" lIns="68580" tIns="34290" rIns="68580" bIns="34290" numCol="1" anchor="t" anchorCtr="0" compatLnSpc="1"/>
            <a:lstStyle/>
            <a:p>
              <a:endParaRPr lang="zh-CN" altLang="en-US" sz="1200"/>
            </a:p>
          </p:txBody>
        </p:sp>
        <p:sp>
          <p:nvSpPr>
            <p:cNvPr id="39" name="矩形 38"/>
            <p:cNvSpPr/>
            <p:nvPr/>
          </p:nvSpPr>
          <p:spPr>
            <a:xfrm>
              <a:off x="3852288" y="1978315"/>
              <a:ext cx="1262048" cy="415498"/>
            </a:xfrm>
            <a:prstGeom prst="rect">
              <a:avLst/>
            </a:prstGeom>
          </p:spPr>
          <p:txBody>
            <a:bodyPr wrap="none">
              <a:spAutoFit/>
            </a:bodyPr>
            <a:lstStyle/>
            <a:p>
              <a:pPr algn="ctr">
                <a:lnSpc>
                  <a:spcPct val="150000"/>
                </a:lnSpc>
                <a:defRPr/>
              </a:pPr>
              <a:r>
                <a:rPr lang="zh-CN" altLang="en-US" sz="1400" kern="0" dirty="0">
                  <a:solidFill>
                    <a:schemeClr val="bg1"/>
                  </a:solidFill>
                  <a:latin typeface="微软雅黑" panose="020B0503020204020204" pitchFamily="34" charset="-122"/>
                  <a:ea typeface="微软雅黑" panose="020B0503020204020204" pitchFamily="34" charset="-122"/>
                </a:rPr>
                <a:t>点击添加文本</a:t>
              </a:r>
              <a:endParaRPr lang="en-US" altLang="zh-CN" sz="1400" kern="0"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208432848"/>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500" fill="hold"/>
                                        <p:tgtEl>
                                          <p:spTgt spid="37"/>
                                        </p:tgtEl>
                                        <p:attrNameLst>
                                          <p:attrName>ppt_w</p:attrName>
                                        </p:attrNameLst>
                                      </p:cBhvr>
                                      <p:tavLst>
                                        <p:tav tm="0">
                                          <p:val>
                                            <p:fltVal val="0"/>
                                          </p:val>
                                        </p:tav>
                                        <p:tav tm="100000">
                                          <p:val>
                                            <p:strVal val="#ppt_w"/>
                                          </p:val>
                                        </p:tav>
                                      </p:tavLst>
                                    </p:anim>
                                    <p:anim calcmode="lin" valueType="num">
                                      <p:cBhvr>
                                        <p:cTn id="8" dur="500" fill="hold"/>
                                        <p:tgtEl>
                                          <p:spTgt spid="37"/>
                                        </p:tgtEl>
                                        <p:attrNameLst>
                                          <p:attrName>ppt_h</p:attrName>
                                        </p:attrNameLst>
                                      </p:cBhvr>
                                      <p:tavLst>
                                        <p:tav tm="0">
                                          <p:val>
                                            <p:fltVal val="0"/>
                                          </p:val>
                                        </p:tav>
                                        <p:tav tm="100000">
                                          <p:val>
                                            <p:strVal val="#ppt_h"/>
                                          </p:val>
                                        </p:tav>
                                      </p:tavLst>
                                    </p:anim>
                                    <p:anim calcmode="lin" valueType="num">
                                      <p:cBhvr>
                                        <p:cTn id="9" dur="500" fill="hold"/>
                                        <p:tgtEl>
                                          <p:spTgt spid="37"/>
                                        </p:tgtEl>
                                        <p:attrNameLst>
                                          <p:attrName>style.rotation</p:attrName>
                                        </p:attrNameLst>
                                      </p:cBhvr>
                                      <p:tavLst>
                                        <p:tav tm="0">
                                          <p:val>
                                            <p:fltVal val="90"/>
                                          </p:val>
                                        </p:tav>
                                        <p:tav tm="100000">
                                          <p:val>
                                            <p:fltVal val="0"/>
                                          </p:val>
                                        </p:tav>
                                      </p:tavLst>
                                    </p:anim>
                                    <p:animEffect transition="in" filter="fade">
                                      <p:cBhvr>
                                        <p:cTn id="10" dur="500"/>
                                        <p:tgtEl>
                                          <p:spTgt spid="37"/>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500"/>
                                        <p:tgtEl>
                                          <p:spTgt spid="31"/>
                                        </p:tgtEl>
                                      </p:cBhvr>
                                    </p:animEffect>
                                    <p:anim calcmode="lin" valueType="num">
                                      <p:cBhvr>
                                        <p:cTn id="19" dur="500" fill="hold"/>
                                        <p:tgtEl>
                                          <p:spTgt spid="31"/>
                                        </p:tgtEl>
                                        <p:attrNameLst>
                                          <p:attrName>ppt_x</p:attrName>
                                        </p:attrNameLst>
                                      </p:cBhvr>
                                      <p:tavLst>
                                        <p:tav tm="0">
                                          <p:val>
                                            <p:strVal val="#ppt_x"/>
                                          </p:val>
                                        </p:tav>
                                        <p:tav tm="100000">
                                          <p:val>
                                            <p:strVal val="#ppt_x"/>
                                          </p:val>
                                        </p:tav>
                                      </p:tavLst>
                                    </p:anim>
                                    <p:anim calcmode="lin" valueType="num">
                                      <p:cBhvr>
                                        <p:cTn id="20" dur="500" fill="hold"/>
                                        <p:tgtEl>
                                          <p:spTgt spid="31"/>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31" presetClass="entr" presetSubtype="0" fill="hold" nodeType="after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p:cTn id="24" dur="500" fill="hold"/>
                                        <p:tgtEl>
                                          <p:spTgt spid="22"/>
                                        </p:tgtEl>
                                        <p:attrNameLst>
                                          <p:attrName>ppt_w</p:attrName>
                                        </p:attrNameLst>
                                      </p:cBhvr>
                                      <p:tavLst>
                                        <p:tav tm="0">
                                          <p:val>
                                            <p:fltVal val="0"/>
                                          </p:val>
                                        </p:tav>
                                        <p:tav tm="100000">
                                          <p:val>
                                            <p:strVal val="#ppt_w"/>
                                          </p:val>
                                        </p:tav>
                                      </p:tavLst>
                                    </p:anim>
                                    <p:anim calcmode="lin" valueType="num">
                                      <p:cBhvr>
                                        <p:cTn id="25" dur="500" fill="hold"/>
                                        <p:tgtEl>
                                          <p:spTgt spid="22"/>
                                        </p:tgtEl>
                                        <p:attrNameLst>
                                          <p:attrName>ppt_h</p:attrName>
                                        </p:attrNameLst>
                                      </p:cBhvr>
                                      <p:tavLst>
                                        <p:tav tm="0">
                                          <p:val>
                                            <p:fltVal val="0"/>
                                          </p:val>
                                        </p:tav>
                                        <p:tav tm="100000">
                                          <p:val>
                                            <p:strVal val="#ppt_h"/>
                                          </p:val>
                                        </p:tav>
                                      </p:tavLst>
                                    </p:anim>
                                    <p:anim calcmode="lin" valueType="num">
                                      <p:cBhvr>
                                        <p:cTn id="26" dur="500" fill="hold"/>
                                        <p:tgtEl>
                                          <p:spTgt spid="22"/>
                                        </p:tgtEl>
                                        <p:attrNameLst>
                                          <p:attrName>style.rotation</p:attrName>
                                        </p:attrNameLst>
                                      </p:cBhvr>
                                      <p:tavLst>
                                        <p:tav tm="0">
                                          <p:val>
                                            <p:fltVal val="90"/>
                                          </p:val>
                                        </p:tav>
                                        <p:tav tm="100000">
                                          <p:val>
                                            <p:fltVal val="0"/>
                                          </p:val>
                                        </p:tav>
                                      </p:tavLst>
                                    </p:anim>
                                    <p:animEffect transition="in" filter="fade">
                                      <p:cBhvr>
                                        <p:cTn id="27" dur="500"/>
                                        <p:tgtEl>
                                          <p:spTgt spid="22"/>
                                        </p:tgtEl>
                                      </p:cBhvr>
                                    </p:animEffect>
                                  </p:childTnLst>
                                </p:cTn>
                              </p:par>
                            </p:childTnLst>
                          </p:cTn>
                        </p:par>
                        <p:par>
                          <p:cTn id="28" fill="hold">
                            <p:stCondLst>
                              <p:cond delay="2000"/>
                            </p:stCondLst>
                            <p:childTnLst>
                              <p:par>
                                <p:cTn id="29" presetID="22" presetClass="entr" presetSubtype="8"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500"/>
                                        <p:tgtEl>
                                          <p:spTgt spid="9"/>
                                        </p:tgtEl>
                                      </p:cBhvr>
                                    </p:animEffect>
                                  </p:childTnLst>
                                </p:cTn>
                              </p:par>
                            </p:childTnLst>
                          </p:cTn>
                        </p:par>
                        <p:par>
                          <p:cTn id="32" fill="hold">
                            <p:stCondLst>
                              <p:cond delay="2500"/>
                            </p:stCondLst>
                            <p:childTnLst>
                              <p:par>
                                <p:cTn id="33" presetID="42" presetClass="entr" presetSubtype="0" fill="hold"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500"/>
                                        <p:tgtEl>
                                          <p:spTgt spid="28"/>
                                        </p:tgtEl>
                                      </p:cBhvr>
                                    </p:animEffect>
                                    <p:anim calcmode="lin" valueType="num">
                                      <p:cBhvr>
                                        <p:cTn id="36" dur="500" fill="hold"/>
                                        <p:tgtEl>
                                          <p:spTgt spid="28"/>
                                        </p:tgtEl>
                                        <p:attrNameLst>
                                          <p:attrName>ppt_x</p:attrName>
                                        </p:attrNameLst>
                                      </p:cBhvr>
                                      <p:tavLst>
                                        <p:tav tm="0">
                                          <p:val>
                                            <p:strVal val="#ppt_x"/>
                                          </p:val>
                                        </p:tav>
                                        <p:tav tm="100000">
                                          <p:val>
                                            <p:strVal val="#ppt_x"/>
                                          </p:val>
                                        </p:tav>
                                      </p:tavLst>
                                    </p:anim>
                                    <p:anim calcmode="lin" valueType="num">
                                      <p:cBhvr>
                                        <p:cTn id="37" dur="500" fill="hold"/>
                                        <p:tgtEl>
                                          <p:spTgt spid="28"/>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31" presetClass="entr" presetSubtype="0" fill="hold" nodeType="after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p:cTn id="41" dur="500" fill="hold"/>
                                        <p:tgtEl>
                                          <p:spTgt spid="25"/>
                                        </p:tgtEl>
                                        <p:attrNameLst>
                                          <p:attrName>ppt_w</p:attrName>
                                        </p:attrNameLst>
                                      </p:cBhvr>
                                      <p:tavLst>
                                        <p:tav tm="0">
                                          <p:val>
                                            <p:fltVal val="0"/>
                                          </p:val>
                                        </p:tav>
                                        <p:tav tm="100000">
                                          <p:val>
                                            <p:strVal val="#ppt_w"/>
                                          </p:val>
                                        </p:tav>
                                      </p:tavLst>
                                    </p:anim>
                                    <p:anim calcmode="lin" valueType="num">
                                      <p:cBhvr>
                                        <p:cTn id="42" dur="500" fill="hold"/>
                                        <p:tgtEl>
                                          <p:spTgt spid="25"/>
                                        </p:tgtEl>
                                        <p:attrNameLst>
                                          <p:attrName>ppt_h</p:attrName>
                                        </p:attrNameLst>
                                      </p:cBhvr>
                                      <p:tavLst>
                                        <p:tav tm="0">
                                          <p:val>
                                            <p:fltVal val="0"/>
                                          </p:val>
                                        </p:tav>
                                        <p:tav tm="100000">
                                          <p:val>
                                            <p:strVal val="#ppt_h"/>
                                          </p:val>
                                        </p:tav>
                                      </p:tavLst>
                                    </p:anim>
                                    <p:anim calcmode="lin" valueType="num">
                                      <p:cBhvr>
                                        <p:cTn id="43" dur="500" fill="hold"/>
                                        <p:tgtEl>
                                          <p:spTgt spid="25"/>
                                        </p:tgtEl>
                                        <p:attrNameLst>
                                          <p:attrName>style.rotation</p:attrName>
                                        </p:attrNameLst>
                                      </p:cBhvr>
                                      <p:tavLst>
                                        <p:tav tm="0">
                                          <p:val>
                                            <p:fltVal val="90"/>
                                          </p:val>
                                        </p:tav>
                                        <p:tav tm="100000">
                                          <p:val>
                                            <p:fltVal val="0"/>
                                          </p:val>
                                        </p:tav>
                                      </p:tavLst>
                                    </p:anim>
                                    <p:animEffect transition="in" filter="fade">
                                      <p:cBhvr>
                                        <p:cTn id="44" dur="500"/>
                                        <p:tgtEl>
                                          <p:spTgt spid="25"/>
                                        </p:tgtEl>
                                      </p:cBhvr>
                                    </p:animEffect>
                                  </p:childTnLst>
                                </p:cTn>
                              </p:par>
                            </p:childTnLst>
                          </p:cTn>
                        </p:par>
                        <p:par>
                          <p:cTn id="45" fill="hold">
                            <p:stCondLst>
                              <p:cond delay="3500"/>
                            </p:stCondLst>
                            <p:childTnLst>
                              <p:par>
                                <p:cTn id="46" presetID="22" presetClass="entr" presetSubtype="8" fill="hold" nodeType="after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wipe(left)">
                                      <p:cBhvr>
                                        <p:cTn id="48" dur="500"/>
                                        <p:tgtEl>
                                          <p:spTgt spid="15"/>
                                        </p:tgtEl>
                                      </p:cBhvr>
                                    </p:animEffect>
                                  </p:childTnLst>
                                </p:cTn>
                              </p:par>
                            </p:childTnLst>
                          </p:cTn>
                        </p:par>
                        <p:par>
                          <p:cTn id="49" fill="hold">
                            <p:stCondLst>
                              <p:cond delay="4000"/>
                            </p:stCondLst>
                            <p:childTnLst>
                              <p:par>
                                <p:cTn id="50" presetID="42" presetClass="entr" presetSubtype="0" fill="hold" nodeType="after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fade">
                                      <p:cBhvr>
                                        <p:cTn id="52" dur="500"/>
                                        <p:tgtEl>
                                          <p:spTgt spid="34"/>
                                        </p:tgtEl>
                                      </p:cBhvr>
                                    </p:animEffect>
                                    <p:anim calcmode="lin" valueType="num">
                                      <p:cBhvr>
                                        <p:cTn id="53" dur="500" fill="hold"/>
                                        <p:tgtEl>
                                          <p:spTgt spid="34"/>
                                        </p:tgtEl>
                                        <p:attrNameLst>
                                          <p:attrName>ppt_x</p:attrName>
                                        </p:attrNameLst>
                                      </p:cBhvr>
                                      <p:tavLst>
                                        <p:tav tm="0">
                                          <p:val>
                                            <p:strVal val="#ppt_x"/>
                                          </p:val>
                                        </p:tav>
                                        <p:tav tm="100000">
                                          <p:val>
                                            <p:strVal val="#ppt_x"/>
                                          </p:val>
                                        </p:tav>
                                      </p:tavLst>
                                    </p:anim>
                                    <p:anim calcmode="lin" valueType="num">
                                      <p:cBhvr>
                                        <p:cTn id="54" dur="5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4">
            <a:extLst>
              <a:ext uri="{FF2B5EF4-FFF2-40B4-BE49-F238E27FC236}">
                <a16:creationId xmlns:a16="http://schemas.microsoft.com/office/drawing/2014/main" xmlns="" id="{D509DE49-9D8B-46B4-9703-16D5CE168AFE}"/>
              </a:ext>
            </a:extLst>
          </p:cNvPr>
          <p:cNvSpPr>
            <a:spLocks noChangeArrowheads="1"/>
          </p:cNvSpPr>
          <p:nvPr/>
        </p:nvSpPr>
        <p:spPr bwMode="auto">
          <a:xfrm>
            <a:off x="7055950" y="1182259"/>
            <a:ext cx="1987550" cy="1260864"/>
          </a:xfrm>
          <a:prstGeom prst="rect">
            <a:avLst/>
          </a:prstGeom>
          <a:solidFill>
            <a:schemeClr val="accent2"/>
          </a:solidFill>
          <a:ln>
            <a:noFill/>
          </a:ln>
        </p:spPr>
        <p:txBody>
          <a:bodyPr/>
          <a:lstStyle/>
          <a:p>
            <a:pPr defTabSz="685800">
              <a:defRPr/>
            </a:pPr>
            <a:endParaRPr lang="zh-CN" altLang="en-US" sz="1350" kern="0">
              <a:solidFill>
                <a:prstClr val="black"/>
              </a:solidFill>
              <a:latin typeface="Calibri Light"/>
              <a:ea typeface="微软雅黑 Light"/>
            </a:endParaRPr>
          </a:p>
        </p:txBody>
      </p:sp>
      <p:sp>
        <p:nvSpPr>
          <p:cNvPr id="34" name="Rectangle 33">
            <a:extLst>
              <a:ext uri="{FF2B5EF4-FFF2-40B4-BE49-F238E27FC236}">
                <a16:creationId xmlns:a16="http://schemas.microsoft.com/office/drawing/2014/main" xmlns="" id="{2BA49D14-26E1-445D-AE4A-E963A520D3E8}"/>
              </a:ext>
            </a:extLst>
          </p:cNvPr>
          <p:cNvSpPr>
            <a:spLocks noChangeArrowheads="1"/>
          </p:cNvSpPr>
          <p:nvPr/>
        </p:nvSpPr>
        <p:spPr bwMode="auto">
          <a:xfrm>
            <a:off x="4976325" y="3416561"/>
            <a:ext cx="2017712" cy="1248160"/>
          </a:xfrm>
          <a:prstGeom prst="rect">
            <a:avLst/>
          </a:prstGeom>
          <a:solidFill>
            <a:schemeClr val="accent1"/>
          </a:solidFill>
          <a:ln>
            <a:noFill/>
          </a:ln>
        </p:spPr>
        <p:txBody>
          <a:bodyPr/>
          <a:lstStyle/>
          <a:p>
            <a:pPr defTabSz="685800">
              <a:defRPr/>
            </a:pPr>
            <a:endParaRPr lang="zh-CN" altLang="en-US" sz="1350" kern="0">
              <a:solidFill>
                <a:prstClr val="black"/>
              </a:solidFill>
              <a:latin typeface="Calibri Light"/>
              <a:ea typeface="微软雅黑 Light"/>
            </a:endParaRPr>
          </a:p>
        </p:txBody>
      </p:sp>
      <p:pic>
        <p:nvPicPr>
          <p:cNvPr id="35" name="图片占位符 8">
            <a:extLst>
              <a:ext uri="{FF2B5EF4-FFF2-40B4-BE49-F238E27FC236}">
                <a16:creationId xmlns:a16="http://schemas.microsoft.com/office/drawing/2014/main" xmlns="" id="{62231B74-07E1-4050-937B-73A0C27EEF9D}"/>
              </a:ext>
            </a:extLst>
          </p:cNvPr>
          <p:cNvPicPr>
            <a:picLocks noChangeAspect="1"/>
          </p:cNvPicPr>
          <p:nvPr/>
        </p:nvPicPr>
        <p:blipFill rotWithShape="1">
          <a:blip r:embed="rId3">
            <a:extLst>
              <a:ext uri="{28A0092B-C50C-407E-A947-70E740481C1C}">
                <a14:useLocalDpi xmlns:a14="http://schemas.microsoft.com/office/drawing/2010/main" val="0"/>
              </a:ext>
            </a:extLst>
          </a:blip>
          <a:srcRect t="15710" r="39253"/>
          <a:stretch/>
        </p:blipFill>
        <p:spPr>
          <a:xfrm>
            <a:off x="4988548" y="1188701"/>
            <a:ext cx="1993266" cy="2072200"/>
          </a:xfrm>
          <a:prstGeom prst="rect">
            <a:avLst/>
          </a:prstGeom>
          <a:noFill/>
          <a:ln w="12700" cap="flat" cmpd="sng" algn="ctr">
            <a:noFill/>
            <a:prstDash val="solid"/>
            <a:miter lim="800000"/>
          </a:ln>
          <a:effectLst/>
        </p:spPr>
      </p:pic>
      <p:pic>
        <p:nvPicPr>
          <p:cNvPr id="36" name="图片占位符 9">
            <a:extLst>
              <a:ext uri="{FF2B5EF4-FFF2-40B4-BE49-F238E27FC236}">
                <a16:creationId xmlns:a16="http://schemas.microsoft.com/office/drawing/2014/main" xmlns="" id="{6A56F86D-A1F9-497D-9976-649C11AF684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0526" r="17608"/>
          <a:stretch/>
        </p:blipFill>
        <p:spPr>
          <a:xfrm>
            <a:off x="7075726" y="2564646"/>
            <a:ext cx="1947896" cy="2100075"/>
          </a:xfrm>
          <a:prstGeom prst="rect">
            <a:avLst/>
          </a:prstGeom>
          <a:noFill/>
          <a:ln w="12700" cap="flat" cmpd="sng" algn="ctr">
            <a:noFill/>
            <a:prstDash val="solid"/>
            <a:miter lim="800000"/>
          </a:ln>
          <a:effectLst/>
        </p:spPr>
      </p:pic>
      <p:sp>
        <p:nvSpPr>
          <p:cNvPr id="37" name="文本框 36">
            <a:extLst>
              <a:ext uri="{FF2B5EF4-FFF2-40B4-BE49-F238E27FC236}">
                <a16:creationId xmlns:a16="http://schemas.microsoft.com/office/drawing/2014/main" xmlns="" id="{D05B713B-91AD-49C4-A161-480FF487E2C2}"/>
              </a:ext>
            </a:extLst>
          </p:cNvPr>
          <p:cNvSpPr txBox="1"/>
          <p:nvPr/>
        </p:nvSpPr>
        <p:spPr>
          <a:xfrm>
            <a:off x="323236" y="1527380"/>
            <a:ext cx="2954655" cy="461665"/>
          </a:xfrm>
          <a:prstGeom prst="rect">
            <a:avLst/>
          </a:prstGeom>
          <a:noFill/>
        </p:spPr>
        <p:txBody>
          <a:bodyPr wrap="none" rtlCol="0">
            <a:spAutoFit/>
          </a:bodyPr>
          <a:lstStyle/>
          <a:p>
            <a:pPr defTabSz="685800"/>
            <a:r>
              <a:rPr lang="zh-CN" altLang="en-US" sz="2400" dirty="0">
                <a:solidFill>
                  <a:schemeClr val="tx1">
                    <a:lumMod val="50000"/>
                    <a:lumOff val="50000"/>
                  </a:schemeClr>
                </a:solidFill>
                <a:latin typeface="微软雅黑"/>
                <a:ea typeface="微软雅黑"/>
              </a:rPr>
              <a:t>某某某科技有限公司</a:t>
            </a:r>
          </a:p>
        </p:txBody>
      </p:sp>
      <p:sp>
        <p:nvSpPr>
          <p:cNvPr id="38" name="矩形 37">
            <a:extLst>
              <a:ext uri="{FF2B5EF4-FFF2-40B4-BE49-F238E27FC236}">
                <a16:creationId xmlns:a16="http://schemas.microsoft.com/office/drawing/2014/main" xmlns="" id="{DB88F3FA-758F-40D7-AF04-7D7FC5CC88A4}"/>
              </a:ext>
            </a:extLst>
          </p:cNvPr>
          <p:cNvSpPr/>
          <p:nvPr/>
        </p:nvSpPr>
        <p:spPr>
          <a:xfrm>
            <a:off x="323236" y="1989044"/>
            <a:ext cx="4467839" cy="605294"/>
          </a:xfrm>
          <a:prstGeom prst="rect">
            <a:avLst/>
          </a:prstGeom>
        </p:spPr>
        <p:txBody>
          <a:bodyPr wrap="square">
            <a:spAutoFit/>
          </a:bodyPr>
          <a:lstStyle/>
          <a:p>
            <a:pPr>
              <a:lnSpc>
                <a:spcPts val="1191"/>
              </a:lnSpc>
            </a:pPr>
            <a:r>
              <a:rPr lang="en-US" altLang="zh-CN" sz="800" dirty="0">
                <a:solidFill>
                  <a:srgbClr val="727171"/>
                </a:solidFill>
                <a:latin typeface="微软雅黑" panose="020B0503020204020204" pitchFamily="18" charset="-122"/>
                <a:ea typeface="微软雅黑" panose="020B0503020204020204" pitchFamily="18" charset="-122"/>
                <a:cs typeface="微软雅黑" panose="020B0503020204020204" pitchFamily="18" charset="-122"/>
              </a:rPr>
              <a:t>北京小米科技有限责任公司成立2010年4月，是一家专注于智能硬件和电</a:t>
            </a:r>
          </a:p>
          <a:p>
            <a:pPr>
              <a:lnSpc>
                <a:spcPts val="1429"/>
              </a:lnSpc>
            </a:pPr>
            <a:r>
              <a:rPr lang="en-US" altLang="zh-CN" sz="800" dirty="0" err="1">
                <a:solidFill>
                  <a:srgbClr val="727171"/>
                </a:solidFill>
                <a:latin typeface="微软雅黑" panose="020B0503020204020204" pitchFamily="18" charset="-122"/>
                <a:ea typeface="微软雅黑" panose="020B0503020204020204" pitchFamily="18" charset="-122"/>
                <a:cs typeface="微软雅黑" panose="020B0503020204020204" pitchFamily="18" charset="-122"/>
              </a:rPr>
              <a:t>子产品研发的移动互联网公司</a:t>
            </a:r>
            <a:r>
              <a:rPr lang="en-US" altLang="zh-CN" sz="800" dirty="0">
                <a:solidFill>
                  <a:srgbClr val="727171"/>
                </a:solidFill>
                <a:latin typeface="微软雅黑" panose="020B0503020204020204" pitchFamily="18" charset="-122"/>
                <a:ea typeface="微软雅黑" panose="020B0503020204020204" pitchFamily="18" charset="-122"/>
                <a:cs typeface="微软雅黑" panose="020B0503020204020204" pitchFamily="18" charset="-122"/>
              </a:rPr>
              <a:t>。“</a:t>
            </a:r>
            <a:r>
              <a:rPr lang="en-US" altLang="zh-CN" sz="800" dirty="0" err="1">
                <a:solidFill>
                  <a:srgbClr val="727171"/>
                </a:solidFill>
                <a:latin typeface="微软雅黑" panose="020B0503020204020204" pitchFamily="18" charset="-122"/>
                <a:ea typeface="微软雅黑" panose="020B0503020204020204" pitchFamily="18" charset="-122"/>
                <a:cs typeface="微软雅黑" panose="020B0503020204020204" pitchFamily="18" charset="-122"/>
              </a:rPr>
              <a:t>为发烧而生”是小米的产品概念。小米公</a:t>
            </a:r>
            <a:endParaRPr lang="en-US" altLang="zh-CN" sz="800" dirty="0">
              <a:solidFill>
                <a:srgbClr val="727171"/>
              </a:solidFill>
              <a:latin typeface="微软雅黑" panose="020B0503020204020204" pitchFamily="18" charset="-122"/>
              <a:ea typeface="微软雅黑" panose="020B0503020204020204" pitchFamily="18" charset="-122"/>
              <a:cs typeface="微软雅黑" panose="020B0503020204020204" pitchFamily="18" charset="-122"/>
            </a:endParaRPr>
          </a:p>
          <a:p>
            <a:pPr>
              <a:lnSpc>
                <a:spcPts val="1429"/>
              </a:lnSpc>
            </a:pPr>
            <a:r>
              <a:rPr lang="en-US" altLang="zh-CN" sz="800" dirty="0" err="1">
                <a:solidFill>
                  <a:srgbClr val="727171"/>
                </a:solidFill>
                <a:latin typeface="微软雅黑" panose="020B0503020204020204" pitchFamily="18" charset="-122"/>
                <a:ea typeface="微软雅黑" panose="020B0503020204020204" pitchFamily="18" charset="-122"/>
                <a:cs typeface="微软雅黑" panose="020B0503020204020204" pitchFamily="18" charset="-122"/>
              </a:rPr>
              <a:t>司首创了用互联网模式开发手机操作系统、发烧友参与开发改进的模式</a:t>
            </a:r>
            <a:r>
              <a:rPr lang="en-US" altLang="zh-CN" sz="800" dirty="0">
                <a:solidFill>
                  <a:srgbClr val="727171"/>
                </a:solidFill>
                <a:latin typeface="微软雅黑" panose="020B0503020204020204" pitchFamily="18" charset="-122"/>
                <a:ea typeface="微软雅黑" panose="020B0503020204020204" pitchFamily="18" charset="-122"/>
                <a:cs typeface="微软雅黑" panose="020B0503020204020204" pitchFamily="18" charset="-122"/>
              </a:rPr>
              <a:t>。</a:t>
            </a:r>
          </a:p>
        </p:txBody>
      </p:sp>
      <p:cxnSp>
        <p:nvCxnSpPr>
          <p:cNvPr id="39" name="直接连接符 38">
            <a:extLst>
              <a:ext uri="{FF2B5EF4-FFF2-40B4-BE49-F238E27FC236}">
                <a16:creationId xmlns:a16="http://schemas.microsoft.com/office/drawing/2014/main" xmlns="" id="{3CB0CD85-3B31-48AE-A694-3CD42E1AF1CB}"/>
              </a:ext>
            </a:extLst>
          </p:cNvPr>
          <p:cNvCxnSpPr/>
          <p:nvPr/>
        </p:nvCxnSpPr>
        <p:spPr>
          <a:xfrm>
            <a:off x="418386" y="1989045"/>
            <a:ext cx="365760" cy="0"/>
          </a:xfrm>
          <a:prstGeom prst="line">
            <a:avLst/>
          </a:prstGeom>
          <a:noFill/>
          <a:ln w="19050" cap="flat" cmpd="sng" algn="ctr">
            <a:solidFill>
              <a:srgbClr val="F18C1B"/>
            </a:solidFill>
            <a:prstDash val="solid"/>
            <a:miter lim="800000"/>
          </a:ln>
          <a:effectLst/>
        </p:spPr>
      </p:cxnSp>
      <p:sp>
        <p:nvSpPr>
          <p:cNvPr id="40" name="矩形 39">
            <a:extLst>
              <a:ext uri="{FF2B5EF4-FFF2-40B4-BE49-F238E27FC236}">
                <a16:creationId xmlns:a16="http://schemas.microsoft.com/office/drawing/2014/main" xmlns="" id="{9C0D4891-AD71-42C3-9DFD-6EB93461CFB0}"/>
              </a:ext>
            </a:extLst>
          </p:cNvPr>
          <p:cNvSpPr/>
          <p:nvPr/>
        </p:nvSpPr>
        <p:spPr>
          <a:xfrm>
            <a:off x="323236" y="2592981"/>
            <a:ext cx="4467839" cy="784830"/>
          </a:xfrm>
          <a:prstGeom prst="rect">
            <a:avLst/>
          </a:prstGeom>
        </p:spPr>
        <p:txBody>
          <a:bodyPr wrap="square">
            <a:spAutoFit/>
          </a:bodyPr>
          <a:lstStyle/>
          <a:p>
            <a:pPr>
              <a:lnSpc>
                <a:spcPts val="1191"/>
              </a:lnSpc>
            </a:pPr>
            <a:r>
              <a:rPr lang="en-US" altLang="zh-CN" sz="800" dirty="0">
                <a:solidFill>
                  <a:srgbClr val="727171"/>
                </a:solidFill>
                <a:latin typeface="微软雅黑" panose="020B0503020204020204" pitchFamily="18" charset="-122"/>
                <a:ea typeface="微软雅黑" panose="020B0503020204020204" pitchFamily="18" charset="-122"/>
                <a:cs typeface="微软雅黑" panose="020B0503020204020204" pitchFamily="18" charset="-122"/>
              </a:rPr>
              <a:t>2014年12月14日晚，美的集团发出公告称，已与小米科技签署战略合作协</a:t>
            </a:r>
          </a:p>
          <a:p>
            <a:pPr>
              <a:lnSpc>
                <a:spcPts val="1429"/>
              </a:lnSpc>
            </a:pPr>
            <a:r>
              <a:rPr lang="en-US" altLang="zh-CN" sz="800" dirty="0">
                <a:solidFill>
                  <a:srgbClr val="727171"/>
                </a:solidFill>
                <a:latin typeface="微软雅黑" panose="020B0503020204020204" pitchFamily="18" charset="-122"/>
                <a:ea typeface="微软雅黑" panose="020B0503020204020204" pitchFamily="18" charset="-122"/>
                <a:cs typeface="微软雅黑" panose="020B0503020204020204" pitchFamily="18" charset="-122"/>
              </a:rPr>
              <a:t>议，小米12.7亿元入股美的集团。2015年9月22日，小米在北京发布了新品</a:t>
            </a:r>
          </a:p>
          <a:p>
            <a:pPr>
              <a:lnSpc>
                <a:spcPts val="1429"/>
              </a:lnSpc>
            </a:pPr>
            <a:r>
              <a:rPr lang="en-US" altLang="zh-CN" sz="800" dirty="0">
                <a:solidFill>
                  <a:srgbClr val="727171"/>
                </a:solidFill>
                <a:latin typeface="微软雅黑" panose="020B0503020204020204" pitchFamily="18" charset="-122"/>
                <a:ea typeface="微软雅黑" panose="020B0503020204020204" pitchFamily="18" charset="-122"/>
                <a:cs typeface="微软雅黑" panose="020B0503020204020204" pitchFamily="18" charset="-122"/>
              </a:rPr>
              <a:t>小米4c，这款新品由小米4i升级而来，配备5英寸显示屏，搭载骁龙808处</a:t>
            </a:r>
          </a:p>
          <a:p>
            <a:pPr>
              <a:lnSpc>
                <a:spcPts val="1429"/>
              </a:lnSpc>
            </a:pPr>
            <a:r>
              <a:rPr lang="en-US" altLang="zh-CN" sz="800" dirty="0" err="1">
                <a:solidFill>
                  <a:srgbClr val="727171"/>
                </a:solidFill>
                <a:latin typeface="微软雅黑" panose="020B0503020204020204" pitchFamily="18" charset="-122"/>
                <a:ea typeface="微软雅黑" panose="020B0503020204020204" pitchFamily="18" charset="-122"/>
                <a:cs typeface="微软雅黑" panose="020B0503020204020204" pitchFamily="18" charset="-122"/>
              </a:rPr>
              <a:t>理器，号称安卓小王子</a:t>
            </a:r>
            <a:r>
              <a:rPr lang="en-US" altLang="zh-CN" sz="800" dirty="0">
                <a:solidFill>
                  <a:srgbClr val="727171"/>
                </a:solidFill>
                <a:latin typeface="微软雅黑" panose="020B0503020204020204" pitchFamily="18" charset="-122"/>
                <a:ea typeface="微软雅黑" panose="020B0503020204020204" pitchFamily="18" charset="-122"/>
                <a:cs typeface="微软雅黑" panose="020B0503020204020204" pitchFamily="18" charset="-122"/>
              </a:rPr>
              <a:t>。</a:t>
            </a:r>
          </a:p>
        </p:txBody>
      </p:sp>
      <p:sp>
        <p:nvSpPr>
          <p:cNvPr id="41" name="椭圆 40">
            <a:extLst>
              <a:ext uri="{FF2B5EF4-FFF2-40B4-BE49-F238E27FC236}">
                <a16:creationId xmlns:a16="http://schemas.microsoft.com/office/drawing/2014/main" xmlns="" id="{5B06A641-2D03-4986-9A63-B360D7773F27}"/>
              </a:ext>
            </a:extLst>
          </p:cNvPr>
          <p:cNvSpPr/>
          <p:nvPr/>
        </p:nvSpPr>
        <p:spPr>
          <a:xfrm>
            <a:off x="380508" y="3426905"/>
            <a:ext cx="945865" cy="945865"/>
          </a:xfrm>
          <a:prstGeom prst="ellipse">
            <a:avLst/>
          </a:prstGeom>
          <a:solidFill>
            <a:schemeClr val="accent1"/>
          </a:solidFill>
          <a:ln w="12700" cap="flat" cmpd="sng" algn="ctr">
            <a:noFill/>
            <a:prstDash val="solid"/>
            <a:miter lim="800000"/>
          </a:ln>
          <a:effectLst/>
        </p:spPr>
        <p:txBody>
          <a:bodyPr rtlCol="0" anchor="ctr"/>
          <a:lstStyle/>
          <a:p>
            <a:pPr algn="ctr" defTabSz="685800">
              <a:defRPr/>
            </a:pPr>
            <a:endParaRPr lang="zh-CN" altLang="en-US" sz="1350" kern="0">
              <a:solidFill>
                <a:prstClr val="white"/>
              </a:solidFill>
              <a:latin typeface="Calibri Light"/>
              <a:ea typeface="微软雅黑 Light"/>
            </a:endParaRPr>
          </a:p>
        </p:txBody>
      </p:sp>
      <p:sp>
        <p:nvSpPr>
          <p:cNvPr id="42" name="椭圆 41">
            <a:extLst>
              <a:ext uri="{FF2B5EF4-FFF2-40B4-BE49-F238E27FC236}">
                <a16:creationId xmlns:a16="http://schemas.microsoft.com/office/drawing/2014/main" xmlns="" id="{4E712661-C81F-46DE-AE2B-961E6B9515E5}"/>
              </a:ext>
            </a:extLst>
          </p:cNvPr>
          <p:cNvSpPr/>
          <p:nvPr/>
        </p:nvSpPr>
        <p:spPr>
          <a:xfrm>
            <a:off x="1774106" y="3426904"/>
            <a:ext cx="945865" cy="945865"/>
          </a:xfrm>
          <a:prstGeom prst="ellipse">
            <a:avLst/>
          </a:prstGeom>
          <a:solidFill>
            <a:schemeClr val="accent1"/>
          </a:solidFill>
          <a:ln w="12700" cap="flat" cmpd="sng" algn="ctr">
            <a:noFill/>
            <a:prstDash val="solid"/>
            <a:miter lim="800000"/>
          </a:ln>
          <a:effectLst/>
        </p:spPr>
        <p:txBody>
          <a:bodyPr rtlCol="0" anchor="ctr"/>
          <a:lstStyle/>
          <a:p>
            <a:pPr algn="ctr" defTabSz="685800">
              <a:defRPr/>
            </a:pPr>
            <a:endParaRPr lang="zh-CN" altLang="en-US" sz="1350" kern="0">
              <a:solidFill>
                <a:prstClr val="white"/>
              </a:solidFill>
              <a:latin typeface="Calibri Light"/>
              <a:ea typeface="微软雅黑 Light"/>
            </a:endParaRPr>
          </a:p>
        </p:txBody>
      </p:sp>
      <p:sp>
        <p:nvSpPr>
          <p:cNvPr id="43" name="椭圆 42">
            <a:extLst>
              <a:ext uri="{FF2B5EF4-FFF2-40B4-BE49-F238E27FC236}">
                <a16:creationId xmlns:a16="http://schemas.microsoft.com/office/drawing/2014/main" xmlns="" id="{A0548DA9-DA3C-4220-9C30-8CDD3716E378}"/>
              </a:ext>
            </a:extLst>
          </p:cNvPr>
          <p:cNvSpPr/>
          <p:nvPr/>
        </p:nvSpPr>
        <p:spPr>
          <a:xfrm>
            <a:off x="3167704" y="3426903"/>
            <a:ext cx="945865" cy="945865"/>
          </a:xfrm>
          <a:prstGeom prst="ellipse">
            <a:avLst/>
          </a:prstGeom>
          <a:solidFill>
            <a:schemeClr val="accent1"/>
          </a:solidFill>
          <a:ln w="12700" cap="flat" cmpd="sng" algn="ctr">
            <a:noFill/>
            <a:prstDash val="solid"/>
            <a:miter lim="800000"/>
          </a:ln>
          <a:effectLst/>
        </p:spPr>
        <p:txBody>
          <a:bodyPr rtlCol="0" anchor="ctr"/>
          <a:lstStyle/>
          <a:p>
            <a:pPr algn="ctr" defTabSz="685800">
              <a:defRPr/>
            </a:pPr>
            <a:endParaRPr lang="zh-CN" altLang="en-US" sz="1350" kern="0">
              <a:solidFill>
                <a:prstClr val="white"/>
              </a:solidFill>
              <a:latin typeface="Calibri Light"/>
              <a:ea typeface="微软雅黑 Light"/>
            </a:endParaRPr>
          </a:p>
        </p:txBody>
      </p:sp>
      <p:grpSp>
        <p:nvGrpSpPr>
          <p:cNvPr id="44" name="Group 124">
            <a:extLst>
              <a:ext uri="{FF2B5EF4-FFF2-40B4-BE49-F238E27FC236}">
                <a16:creationId xmlns:a16="http://schemas.microsoft.com/office/drawing/2014/main" xmlns="" id="{8A006DA6-D0BF-458C-BCA2-F684E8B4534A}"/>
              </a:ext>
            </a:extLst>
          </p:cNvPr>
          <p:cNvGrpSpPr/>
          <p:nvPr/>
        </p:nvGrpSpPr>
        <p:grpSpPr>
          <a:xfrm>
            <a:off x="3460747" y="3748494"/>
            <a:ext cx="359779" cy="302680"/>
            <a:chOff x="5368132" y="2625725"/>
            <a:chExt cx="465138" cy="391319"/>
          </a:xfrm>
          <a:solidFill>
            <a:sysClr val="window" lastClr="FFFFFF"/>
          </a:solidFill>
        </p:grpSpPr>
        <p:sp>
          <p:nvSpPr>
            <p:cNvPr id="45" name="AutoShape 120">
              <a:extLst>
                <a:ext uri="{FF2B5EF4-FFF2-40B4-BE49-F238E27FC236}">
                  <a16:creationId xmlns:a16="http://schemas.microsoft.com/office/drawing/2014/main" xmlns="" id="{09659D47-F101-464F-A086-08E1973387BB}"/>
                </a:ext>
              </a:extLst>
            </p:cNvPr>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46" name="AutoShape 121">
              <a:extLst>
                <a:ext uri="{FF2B5EF4-FFF2-40B4-BE49-F238E27FC236}">
                  <a16:creationId xmlns:a16="http://schemas.microsoft.com/office/drawing/2014/main" xmlns="" id="{0ACCF37D-E13C-4C4D-95E1-D38E89C1FBC1}"/>
                </a:ext>
              </a:extLst>
            </p:cNvPr>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47" name="AutoShape 122">
              <a:extLst>
                <a:ext uri="{FF2B5EF4-FFF2-40B4-BE49-F238E27FC236}">
                  <a16:creationId xmlns:a16="http://schemas.microsoft.com/office/drawing/2014/main" xmlns="" id="{38BA5F28-7234-4531-89BF-818A5AA3F145}"/>
                </a:ext>
              </a:extLst>
            </p:cNvPr>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grpSp>
        <p:nvGrpSpPr>
          <p:cNvPr id="48" name="组合 47">
            <a:extLst>
              <a:ext uri="{FF2B5EF4-FFF2-40B4-BE49-F238E27FC236}">
                <a16:creationId xmlns:a16="http://schemas.microsoft.com/office/drawing/2014/main" xmlns="" id="{47359B7E-04BA-4A35-B4BD-B84574D4152D}"/>
              </a:ext>
            </a:extLst>
          </p:cNvPr>
          <p:cNvGrpSpPr/>
          <p:nvPr/>
        </p:nvGrpSpPr>
        <p:grpSpPr>
          <a:xfrm>
            <a:off x="2067455" y="3720254"/>
            <a:ext cx="359164" cy="359165"/>
            <a:chOff x="3191434" y="2145028"/>
            <a:chExt cx="359165" cy="359165"/>
          </a:xfrm>
          <a:solidFill>
            <a:sysClr val="window" lastClr="FFFFFF"/>
          </a:solidFill>
        </p:grpSpPr>
        <p:sp>
          <p:nvSpPr>
            <p:cNvPr id="49" name="AutoShape 123">
              <a:extLst>
                <a:ext uri="{FF2B5EF4-FFF2-40B4-BE49-F238E27FC236}">
                  <a16:creationId xmlns:a16="http://schemas.microsoft.com/office/drawing/2014/main" xmlns="" id="{72312F3D-4300-40CB-A3C3-A06900D328C3}"/>
                </a:ext>
              </a:extLst>
            </p:cNvPr>
            <p:cNvSpPr/>
            <p:nvPr/>
          </p:nvSpPr>
          <p:spPr bwMode="auto">
            <a:xfrm>
              <a:off x="319143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50" name="AutoShape 124">
              <a:extLst>
                <a:ext uri="{FF2B5EF4-FFF2-40B4-BE49-F238E27FC236}">
                  <a16:creationId xmlns:a16="http://schemas.microsoft.com/office/drawing/2014/main" xmlns="" id="{EA01F0E5-D205-4E02-8D35-E4F6BD324FB3}"/>
                </a:ext>
              </a:extLst>
            </p:cNvPr>
            <p:cNvSpPr/>
            <p:nvPr/>
          </p:nvSpPr>
          <p:spPr bwMode="auto">
            <a:xfrm>
              <a:off x="3292736" y="2245717"/>
              <a:ext cx="157173" cy="1571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51" name="AutoShape 125">
              <a:extLst>
                <a:ext uri="{FF2B5EF4-FFF2-40B4-BE49-F238E27FC236}">
                  <a16:creationId xmlns:a16="http://schemas.microsoft.com/office/drawing/2014/main" xmlns="" id="{21C4A8F7-7996-4D1A-A2D0-25E33767C407}"/>
                </a:ext>
              </a:extLst>
            </p:cNvPr>
            <p:cNvSpPr/>
            <p:nvPr/>
          </p:nvSpPr>
          <p:spPr bwMode="auto">
            <a:xfrm>
              <a:off x="3325891" y="2279484"/>
              <a:ext cx="90253" cy="902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grpSp>
        <p:nvGrpSpPr>
          <p:cNvPr id="52" name="组合 51">
            <a:extLst>
              <a:ext uri="{FF2B5EF4-FFF2-40B4-BE49-F238E27FC236}">
                <a16:creationId xmlns:a16="http://schemas.microsoft.com/office/drawing/2014/main" xmlns="" id="{0609B591-DD7A-490C-9711-C40717AAC6B5}"/>
              </a:ext>
            </a:extLst>
          </p:cNvPr>
          <p:cNvGrpSpPr/>
          <p:nvPr/>
        </p:nvGrpSpPr>
        <p:grpSpPr>
          <a:xfrm>
            <a:off x="673856" y="3720255"/>
            <a:ext cx="359166" cy="359165"/>
            <a:chOff x="2473104" y="2145028"/>
            <a:chExt cx="359165" cy="359165"/>
          </a:xfrm>
          <a:solidFill>
            <a:sysClr val="window" lastClr="FFFFFF"/>
          </a:solidFill>
        </p:grpSpPr>
        <p:sp>
          <p:nvSpPr>
            <p:cNvPr id="53" name="AutoShape 126">
              <a:extLst>
                <a:ext uri="{FF2B5EF4-FFF2-40B4-BE49-F238E27FC236}">
                  <a16:creationId xmlns:a16="http://schemas.microsoft.com/office/drawing/2014/main" xmlns="" id="{9E523780-A5E1-4406-B313-797589E182D6}"/>
                </a:ext>
              </a:extLst>
            </p:cNvPr>
            <p:cNvSpPr/>
            <p:nvPr/>
          </p:nvSpPr>
          <p:spPr bwMode="auto">
            <a:xfrm>
              <a:off x="247310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54" name="AutoShape 127">
              <a:extLst>
                <a:ext uri="{FF2B5EF4-FFF2-40B4-BE49-F238E27FC236}">
                  <a16:creationId xmlns:a16="http://schemas.microsoft.com/office/drawing/2014/main" xmlns="" id="{84BC3785-78BA-4467-B90D-9F4D0550F58A}"/>
                </a:ext>
              </a:extLst>
            </p:cNvPr>
            <p:cNvSpPr/>
            <p:nvPr/>
          </p:nvSpPr>
          <p:spPr bwMode="auto">
            <a:xfrm>
              <a:off x="2618611" y="2200897"/>
              <a:ext cx="84727" cy="84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sp>
        <p:nvSpPr>
          <p:cNvPr id="55" name="矩形 54">
            <a:extLst>
              <a:ext uri="{FF2B5EF4-FFF2-40B4-BE49-F238E27FC236}">
                <a16:creationId xmlns:a16="http://schemas.microsoft.com/office/drawing/2014/main" xmlns="" id="{5A293507-09FF-499F-9DEB-8EE788A4B868}"/>
              </a:ext>
            </a:extLst>
          </p:cNvPr>
          <p:cNvSpPr/>
          <p:nvPr/>
        </p:nvSpPr>
        <p:spPr>
          <a:xfrm>
            <a:off x="7080398" y="1596528"/>
            <a:ext cx="1993265" cy="923330"/>
          </a:xfrm>
          <a:prstGeom prst="rect">
            <a:avLst/>
          </a:prstGeom>
        </p:spPr>
        <p:txBody>
          <a:bodyPr wrap="square">
            <a:spAutoFit/>
          </a:bodyPr>
          <a:lstStyle/>
          <a:p>
            <a:pPr algn="ctr" defTabSz="685800">
              <a:lnSpc>
                <a:spcPct val="150000"/>
              </a:lnSpc>
              <a:defRPr/>
            </a:pPr>
            <a:r>
              <a:rPr lang="zh-CN" altLang="en-US" sz="900" dirty="0">
                <a:solidFill>
                  <a:prstClr val="white"/>
                </a:solidFill>
                <a:latin typeface="Calibri Light"/>
                <a:ea typeface="微软雅黑" panose="020B0503020204020204" charset="-122"/>
                <a:cs typeface="Arial" panose="020B0604020202020204" pitchFamily="34" charset="0"/>
                <a:sym typeface="Arial" panose="020B0604020202020204" pitchFamily="34" charset="0"/>
              </a:rPr>
              <a:t>此处文字替换成具体内容。此处文字替换成具体内容。此处文字替换成具体内容。此处文字替换成具体内容。</a:t>
            </a:r>
            <a:endParaRPr lang="zh-CN" altLang="en-US" sz="900" dirty="0">
              <a:solidFill>
                <a:prstClr val="white"/>
              </a:solidFill>
              <a:latin typeface="Calibri Light"/>
              <a:ea typeface="微软雅黑" panose="020B0503020204020204" charset="-122"/>
            </a:endParaRPr>
          </a:p>
        </p:txBody>
      </p:sp>
      <p:sp>
        <p:nvSpPr>
          <p:cNvPr id="56" name="矩形 55" descr="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
            <a:extLst>
              <a:ext uri="{FF2B5EF4-FFF2-40B4-BE49-F238E27FC236}">
                <a16:creationId xmlns:a16="http://schemas.microsoft.com/office/drawing/2014/main" xmlns="" id="{9C247EFB-66F0-47B4-AF5D-CEE8D8EC7D13}"/>
              </a:ext>
            </a:extLst>
          </p:cNvPr>
          <p:cNvSpPr/>
          <p:nvPr/>
        </p:nvSpPr>
        <p:spPr>
          <a:xfrm>
            <a:off x="7435684" y="1278040"/>
            <a:ext cx="1282697" cy="307777"/>
          </a:xfrm>
          <a:prstGeom prst="rect">
            <a:avLst/>
          </a:prstGeom>
        </p:spPr>
        <p:txBody>
          <a:bodyPr wrap="square">
            <a:spAutoFit/>
          </a:bodyPr>
          <a:lstStyle/>
          <a:p>
            <a:pPr algn="ctr" defTabSz="514350" fontAlgn="base">
              <a:spcBef>
                <a:spcPct val="0"/>
              </a:spcBef>
              <a:spcAft>
                <a:spcPct val="0"/>
              </a:spcAft>
            </a:pPr>
            <a:r>
              <a:rPr lang="zh-CN" altLang="en-US" sz="1400" dirty="0">
                <a:solidFill>
                  <a:schemeClr val="bg1"/>
                </a:solidFill>
                <a:latin typeface="微软雅黑 Light"/>
                <a:ea typeface="微软雅黑 Light"/>
                <a:sym typeface="Calibri" panose="020F0502020204030204" pitchFamily="34" charset="0"/>
              </a:rPr>
              <a:t>添加标题</a:t>
            </a:r>
          </a:p>
        </p:txBody>
      </p:sp>
      <p:cxnSp>
        <p:nvCxnSpPr>
          <p:cNvPr id="57" name="直接连接符 56">
            <a:extLst>
              <a:ext uri="{FF2B5EF4-FFF2-40B4-BE49-F238E27FC236}">
                <a16:creationId xmlns:a16="http://schemas.microsoft.com/office/drawing/2014/main" xmlns="" id="{AF7A6BC0-3E20-4BA7-9FA8-5ACA5DD2FD95}"/>
              </a:ext>
            </a:extLst>
          </p:cNvPr>
          <p:cNvCxnSpPr/>
          <p:nvPr/>
        </p:nvCxnSpPr>
        <p:spPr>
          <a:xfrm>
            <a:off x="7936193" y="1611609"/>
            <a:ext cx="281676" cy="0"/>
          </a:xfrm>
          <a:prstGeom prst="line">
            <a:avLst/>
          </a:prstGeom>
          <a:noFill/>
          <a:ln w="19050" cap="flat" cmpd="sng" algn="ctr">
            <a:solidFill>
              <a:sysClr val="window" lastClr="FFFFFF"/>
            </a:solidFill>
            <a:prstDash val="solid"/>
            <a:miter lim="800000"/>
          </a:ln>
          <a:effectLst/>
        </p:spPr>
      </p:cxnSp>
      <p:sp>
        <p:nvSpPr>
          <p:cNvPr id="58" name="矩形 57">
            <a:extLst>
              <a:ext uri="{FF2B5EF4-FFF2-40B4-BE49-F238E27FC236}">
                <a16:creationId xmlns:a16="http://schemas.microsoft.com/office/drawing/2014/main" xmlns="" id="{D6820085-C9D0-45D4-B3D4-0AED1BB84EF4}"/>
              </a:ext>
            </a:extLst>
          </p:cNvPr>
          <p:cNvSpPr/>
          <p:nvPr/>
        </p:nvSpPr>
        <p:spPr>
          <a:xfrm>
            <a:off x="4976326" y="3801851"/>
            <a:ext cx="1993265" cy="923330"/>
          </a:xfrm>
          <a:prstGeom prst="rect">
            <a:avLst/>
          </a:prstGeom>
        </p:spPr>
        <p:txBody>
          <a:bodyPr wrap="square">
            <a:spAutoFit/>
          </a:bodyPr>
          <a:lstStyle/>
          <a:p>
            <a:pPr algn="ctr" defTabSz="685800">
              <a:lnSpc>
                <a:spcPct val="150000"/>
              </a:lnSpc>
              <a:defRPr/>
            </a:pPr>
            <a:r>
              <a:rPr lang="zh-CN" altLang="en-US" sz="900" dirty="0">
                <a:solidFill>
                  <a:prstClr val="white"/>
                </a:solidFill>
                <a:latin typeface="Calibri Light"/>
                <a:ea typeface="微软雅黑" panose="020B0503020204020204" charset="-122"/>
                <a:cs typeface="Arial" panose="020B0604020202020204" pitchFamily="34" charset="0"/>
                <a:sym typeface="Arial" panose="020B0604020202020204" pitchFamily="34" charset="0"/>
              </a:rPr>
              <a:t>此处文字替换成具体内容。此处文字替换成具体内容。此处文字替换成具体内容。此处文字替换成具体内容。</a:t>
            </a:r>
            <a:endParaRPr lang="zh-CN" altLang="en-US" sz="900" dirty="0">
              <a:solidFill>
                <a:prstClr val="white"/>
              </a:solidFill>
              <a:latin typeface="Calibri Light"/>
              <a:ea typeface="微软雅黑" panose="020B0503020204020204" charset="-122"/>
            </a:endParaRPr>
          </a:p>
        </p:txBody>
      </p:sp>
      <p:sp>
        <p:nvSpPr>
          <p:cNvPr id="59" name="矩形 58" descr="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
            <a:extLst>
              <a:ext uri="{FF2B5EF4-FFF2-40B4-BE49-F238E27FC236}">
                <a16:creationId xmlns:a16="http://schemas.microsoft.com/office/drawing/2014/main" xmlns="" id="{4A122DB9-8F29-46D2-9E67-B9E76B3992A0}"/>
              </a:ext>
            </a:extLst>
          </p:cNvPr>
          <p:cNvSpPr/>
          <p:nvPr/>
        </p:nvSpPr>
        <p:spPr>
          <a:xfrm>
            <a:off x="5331612" y="3483363"/>
            <a:ext cx="1282697" cy="307777"/>
          </a:xfrm>
          <a:prstGeom prst="rect">
            <a:avLst/>
          </a:prstGeom>
        </p:spPr>
        <p:txBody>
          <a:bodyPr wrap="square">
            <a:spAutoFit/>
          </a:bodyPr>
          <a:lstStyle/>
          <a:p>
            <a:pPr algn="ctr" defTabSz="514350" fontAlgn="base">
              <a:spcBef>
                <a:spcPct val="0"/>
              </a:spcBef>
              <a:spcAft>
                <a:spcPct val="0"/>
              </a:spcAft>
            </a:pPr>
            <a:r>
              <a:rPr lang="zh-CN" altLang="en-US" sz="1400" dirty="0">
                <a:solidFill>
                  <a:schemeClr val="bg1"/>
                </a:solidFill>
                <a:latin typeface="微软雅黑 Light"/>
                <a:ea typeface="微软雅黑 Light"/>
                <a:sym typeface="Calibri" panose="020F0502020204030204" pitchFamily="34" charset="0"/>
              </a:rPr>
              <a:t>添加标题</a:t>
            </a:r>
          </a:p>
        </p:txBody>
      </p:sp>
      <p:cxnSp>
        <p:nvCxnSpPr>
          <p:cNvPr id="60" name="直接连接符 59">
            <a:extLst>
              <a:ext uri="{FF2B5EF4-FFF2-40B4-BE49-F238E27FC236}">
                <a16:creationId xmlns:a16="http://schemas.microsoft.com/office/drawing/2014/main" xmlns="" id="{316DFB71-E3E1-4368-832B-76E2B657E652}"/>
              </a:ext>
            </a:extLst>
          </p:cNvPr>
          <p:cNvCxnSpPr/>
          <p:nvPr/>
        </p:nvCxnSpPr>
        <p:spPr>
          <a:xfrm>
            <a:off x="5832121" y="3816932"/>
            <a:ext cx="281676" cy="0"/>
          </a:xfrm>
          <a:prstGeom prst="line">
            <a:avLst/>
          </a:prstGeom>
          <a:noFill/>
          <a:ln w="19050" cap="flat" cmpd="sng" algn="ctr">
            <a:solidFill>
              <a:sysClr val="window" lastClr="FFFFFF"/>
            </a:solidFill>
            <a:prstDash val="solid"/>
            <a:miter lim="800000"/>
          </a:ln>
          <a:effectLst/>
        </p:spPr>
      </p:cxnSp>
      <p:sp>
        <p:nvSpPr>
          <p:cNvPr id="61" name="矩形 60" descr="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
            <a:extLst>
              <a:ext uri="{FF2B5EF4-FFF2-40B4-BE49-F238E27FC236}">
                <a16:creationId xmlns:a16="http://schemas.microsoft.com/office/drawing/2014/main" xmlns="" id="{07235F18-6230-40E4-9E17-DC253C16F032}"/>
              </a:ext>
            </a:extLst>
          </p:cNvPr>
          <p:cNvSpPr/>
          <p:nvPr/>
        </p:nvSpPr>
        <p:spPr>
          <a:xfrm>
            <a:off x="360206" y="4473456"/>
            <a:ext cx="847881" cy="253916"/>
          </a:xfrm>
          <a:prstGeom prst="rect">
            <a:avLst/>
          </a:prstGeom>
        </p:spPr>
        <p:txBody>
          <a:bodyPr wrap="square">
            <a:spAutoFit/>
          </a:bodyPr>
          <a:lstStyle/>
          <a:p>
            <a:pPr algn="ctr" defTabSz="514350" fontAlgn="base">
              <a:spcBef>
                <a:spcPct val="0"/>
              </a:spcBef>
              <a:spcAft>
                <a:spcPct val="0"/>
              </a:spcAft>
            </a:pPr>
            <a:r>
              <a:rPr lang="zh-CN" altLang="en-US" sz="1050" dirty="0">
                <a:solidFill>
                  <a:schemeClr val="tx1">
                    <a:lumMod val="50000"/>
                    <a:lumOff val="50000"/>
                  </a:schemeClr>
                </a:solidFill>
                <a:latin typeface="微软雅黑 Light"/>
                <a:ea typeface="微软雅黑 Light"/>
                <a:sym typeface="Calibri" panose="020F0502020204030204" pitchFamily="34" charset="0"/>
              </a:rPr>
              <a:t>添加标题</a:t>
            </a:r>
          </a:p>
        </p:txBody>
      </p:sp>
      <p:sp>
        <p:nvSpPr>
          <p:cNvPr id="62" name="矩形 61" descr="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
            <a:extLst>
              <a:ext uri="{FF2B5EF4-FFF2-40B4-BE49-F238E27FC236}">
                <a16:creationId xmlns:a16="http://schemas.microsoft.com/office/drawing/2014/main" xmlns="" id="{50E337E7-4C1B-4872-B21A-995DBF191857}"/>
              </a:ext>
            </a:extLst>
          </p:cNvPr>
          <p:cNvSpPr/>
          <p:nvPr/>
        </p:nvSpPr>
        <p:spPr>
          <a:xfrm>
            <a:off x="1818105" y="4465833"/>
            <a:ext cx="847881" cy="253916"/>
          </a:xfrm>
          <a:prstGeom prst="rect">
            <a:avLst/>
          </a:prstGeom>
        </p:spPr>
        <p:txBody>
          <a:bodyPr wrap="square">
            <a:spAutoFit/>
          </a:bodyPr>
          <a:lstStyle/>
          <a:p>
            <a:pPr algn="ctr" defTabSz="514350" fontAlgn="base">
              <a:spcBef>
                <a:spcPct val="0"/>
              </a:spcBef>
              <a:spcAft>
                <a:spcPct val="0"/>
              </a:spcAft>
            </a:pPr>
            <a:r>
              <a:rPr lang="zh-CN" altLang="en-US" sz="1050" dirty="0">
                <a:solidFill>
                  <a:schemeClr val="tx1">
                    <a:lumMod val="50000"/>
                    <a:lumOff val="50000"/>
                  </a:schemeClr>
                </a:solidFill>
                <a:latin typeface="微软雅黑 Light"/>
                <a:ea typeface="微软雅黑 Light"/>
                <a:sym typeface="Calibri" panose="020F0502020204030204" pitchFamily="34" charset="0"/>
              </a:rPr>
              <a:t>添加标题</a:t>
            </a:r>
          </a:p>
        </p:txBody>
      </p:sp>
      <p:sp>
        <p:nvSpPr>
          <p:cNvPr id="63" name="矩形 62" descr="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
            <a:extLst>
              <a:ext uri="{FF2B5EF4-FFF2-40B4-BE49-F238E27FC236}">
                <a16:creationId xmlns:a16="http://schemas.microsoft.com/office/drawing/2014/main" xmlns="" id="{5BF71789-8C53-449D-A577-C83A832CED36}"/>
              </a:ext>
            </a:extLst>
          </p:cNvPr>
          <p:cNvSpPr/>
          <p:nvPr/>
        </p:nvSpPr>
        <p:spPr>
          <a:xfrm>
            <a:off x="3211703" y="4465833"/>
            <a:ext cx="847881" cy="253916"/>
          </a:xfrm>
          <a:prstGeom prst="rect">
            <a:avLst/>
          </a:prstGeom>
        </p:spPr>
        <p:txBody>
          <a:bodyPr wrap="square">
            <a:spAutoFit/>
          </a:bodyPr>
          <a:lstStyle/>
          <a:p>
            <a:pPr algn="ctr" defTabSz="514350" fontAlgn="base">
              <a:spcBef>
                <a:spcPct val="0"/>
              </a:spcBef>
              <a:spcAft>
                <a:spcPct val="0"/>
              </a:spcAft>
            </a:pPr>
            <a:r>
              <a:rPr lang="zh-CN" altLang="en-US" sz="1050" dirty="0">
                <a:solidFill>
                  <a:schemeClr val="tx1">
                    <a:lumMod val="50000"/>
                    <a:lumOff val="50000"/>
                  </a:schemeClr>
                </a:solidFill>
                <a:latin typeface="微软雅黑 Light"/>
                <a:ea typeface="微软雅黑 Light"/>
                <a:sym typeface="Calibri" panose="020F0502020204030204" pitchFamily="34" charset="0"/>
              </a:rPr>
              <a:t>添加标题</a:t>
            </a:r>
          </a:p>
        </p:txBody>
      </p:sp>
    </p:spTree>
    <p:extLst>
      <p:ext uri="{BB962C8B-B14F-4D97-AF65-F5344CB8AC3E}">
        <p14:creationId xmlns:p14="http://schemas.microsoft.com/office/powerpoint/2010/main" val="3220109621"/>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1000"/>
                                        <p:tgtEl>
                                          <p:spTgt spid="37"/>
                                        </p:tgtEl>
                                      </p:cBhvr>
                                    </p:animEffect>
                                    <p:anim calcmode="lin" valueType="num">
                                      <p:cBhvr>
                                        <p:cTn id="8" dur="1000" fill="hold"/>
                                        <p:tgtEl>
                                          <p:spTgt spid="37"/>
                                        </p:tgtEl>
                                        <p:attrNameLst>
                                          <p:attrName>ppt_x</p:attrName>
                                        </p:attrNameLst>
                                      </p:cBhvr>
                                      <p:tavLst>
                                        <p:tav tm="0">
                                          <p:val>
                                            <p:strVal val="#ppt_x"/>
                                          </p:val>
                                        </p:tav>
                                        <p:tav tm="100000">
                                          <p:val>
                                            <p:strVal val="#ppt_x"/>
                                          </p:val>
                                        </p:tav>
                                      </p:tavLst>
                                    </p:anim>
                                    <p:anim calcmode="lin" valueType="num">
                                      <p:cBhvr>
                                        <p:cTn id="9" dur="1000" fill="hold"/>
                                        <p:tgtEl>
                                          <p:spTgt spid="3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1000"/>
                                        <p:tgtEl>
                                          <p:spTgt spid="38"/>
                                        </p:tgtEl>
                                      </p:cBhvr>
                                    </p:animEffect>
                                    <p:anim calcmode="lin" valueType="num">
                                      <p:cBhvr>
                                        <p:cTn id="13" dur="1000" fill="hold"/>
                                        <p:tgtEl>
                                          <p:spTgt spid="38"/>
                                        </p:tgtEl>
                                        <p:attrNameLst>
                                          <p:attrName>ppt_x</p:attrName>
                                        </p:attrNameLst>
                                      </p:cBhvr>
                                      <p:tavLst>
                                        <p:tav tm="0">
                                          <p:val>
                                            <p:strVal val="#ppt_x"/>
                                          </p:val>
                                        </p:tav>
                                        <p:tav tm="100000">
                                          <p:val>
                                            <p:strVal val="#ppt_x"/>
                                          </p:val>
                                        </p:tav>
                                      </p:tavLst>
                                    </p:anim>
                                    <p:anim calcmode="lin" valueType="num">
                                      <p:cBhvr>
                                        <p:cTn id="14" dur="1000" fill="hold"/>
                                        <p:tgtEl>
                                          <p:spTgt spid="3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1000"/>
                                        <p:tgtEl>
                                          <p:spTgt spid="39"/>
                                        </p:tgtEl>
                                      </p:cBhvr>
                                    </p:animEffect>
                                    <p:anim calcmode="lin" valueType="num">
                                      <p:cBhvr>
                                        <p:cTn id="18" dur="1000" fill="hold"/>
                                        <p:tgtEl>
                                          <p:spTgt spid="39"/>
                                        </p:tgtEl>
                                        <p:attrNameLst>
                                          <p:attrName>ppt_x</p:attrName>
                                        </p:attrNameLst>
                                      </p:cBhvr>
                                      <p:tavLst>
                                        <p:tav tm="0">
                                          <p:val>
                                            <p:strVal val="#ppt_x"/>
                                          </p:val>
                                        </p:tav>
                                        <p:tav tm="100000">
                                          <p:val>
                                            <p:strVal val="#ppt_x"/>
                                          </p:val>
                                        </p:tav>
                                      </p:tavLst>
                                    </p:anim>
                                    <p:anim calcmode="lin" valueType="num">
                                      <p:cBhvr>
                                        <p:cTn id="19" dur="1000" fill="hold"/>
                                        <p:tgtEl>
                                          <p:spTgt spid="3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1000"/>
                                        <p:tgtEl>
                                          <p:spTgt spid="40"/>
                                        </p:tgtEl>
                                      </p:cBhvr>
                                    </p:animEffect>
                                    <p:anim calcmode="lin" valueType="num">
                                      <p:cBhvr>
                                        <p:cTn id="23" dur="1000" fill="hold"/>
                                        <p:tgtEl>
                                          <p:spTgt spid="40"/>
                                        </p:tgtEl>
                                        <p:attrNameLst>
                                          <p:attrName>ppt_x</p:attrName>
                                        </p:attrNameLst>
                                      </p:cBhvr>
                                      <p:tavLst>
                                        <p:tav tm="0">
                                          <p:val>
                                            <p:strVal val="#ppt_x"/>
                                          </p:val>
                                        </p:tav>
                                        <p:tav tm="100000">
                                          <p:val>
                                            <p:strVal val="#ppt_x"/>
                                          </p:val>
                                        </p:tav>
                                      </p:tavLst>
                                    </p:anim>
                                    <p:anim calcmode="lin" valueType="num">
                                      <p:cBhvr>
                                        <p:cTn id="24" dur="1000" fill="hold"/>
                                        <p:tgtEl>
                                          <p:spTgt spid="4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fade">
                                      <p:cBhvr>
                                        <p:cTn id="27" dur="1000"/>
                                        <p:tgtEl>
                                          <p:spTgt spid="41"/>
                                        </p:tgtEl>
                                      </p:cBhvr>
                                    </p:animEffect>
                                    <p:anim calcmode="lin" valueType="num">
                                      <p:cBhvr>
                                        <p:cTn id="28" dur="1000" fill="hold"/>
                                        <p:tgtEl>
                                          <p:spTgt spid="41"/>
                                        </p:tgtEl>
                                        <p:attrNameLst>
                                          <p:attrName>ppt_x</p:attrName>
                                        </p:attrNameLst>
                                      </p:cBhvr>
                                      <p:tavLst>
                                        <p:tav tm="0">
                                          <p:val>
                                            <p:strVal val="#ppt_x"/>
                                          </p:val>
                                        </p:tav>
                                        <p:tav tm="100000">
                                          <p:val>
                                            <p:strVal val="#ppt_x"/>
                                          </p:val>
                                        </p:tav>
                                      </p:tavLst>
                                    </p:anim>
                                    <p:anim calcmode="lin" valueType="num">
                                      <p:cBhvr>
                                        <p:cTn id="29" dur="1000" fill="hold"/>
                                        <p:tgtEl>
                                          <p:spTgt spid="41"/>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fade">
                                      <p:cBhvr>
                                        <p:cTn id="32" dur="1000"/>
                                        <p:tgtEl>
                                          <p:spTgt spid="42"/>
                                        </p:tgtEl>
                                      </p:cBhvr>
                                    </p:animEffect>
                                    <p:anim calcmode="lin" valueType="num">
                                      <p:cBhvr>
                                        <p:cTn id="33" dur="1000" fill="hold"/>
                                        <p:tgtEl>
                                          <p:spTgt spid="42"/>
                                        </p:tgtEl>
                                        <p:attrNameLst>
                                          <p:attrName>ppt_x</p:attrName>
                                        </p:attrNameLst>
                                      </p:cBhvr>
                                      <p:tavLst>
                                        <p:tav tm="0">
                                          <p:val>
                                            <p:strVal val="#ppt_x"/>
                                          </p:val>
                                        </p:tav>
                                        <p:tav tm="100000">
                                          <p:val>
                                            <p:strVal val="#ppt_x"/>
                                          </p:val>
                                        </p:tav>
                                      </p:tavLst>
                                    </p:anim>
                                    <p:anim calcmode="lin" valueType="num">
                                      <p:cBhvr>
                                        <p:cTn id="34" dur="1000" fill="hold"/>
                                        <p:tgtEl>
                                          <p:spTgt spid="42"/>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fade">
                                      <p:cBhvr>
                                        <p:cTn id="37" dur="1000"/>
                                        <p:tgtEl>
                                          <p:spTgt spid="43"/>
                                        </p:tgtEl>
                                      </p:cBhvr>
                                    </p:animEffect>
                                    <p:anim calcmode="lin" valueType="num">
                                      <p:cBhvr>
                                        <p:cTn id="38" dur="1000" fill="hold"/>
                                        <p:tgtEl>
                                          <p:spTgt spid="43"/>
                                        </p:tgtEl>
                                        <p:attrNameLst>
                                          <p:attrName>ppt_x</p:attrName>
                                        </p:attrNameLst>
                                      </p:cBhvr>
                                      <p:tavLst>
                                        <p:tav tm="0">
                                          <p:val>
                                            <p:strVal val="#ppt_x"/>
                                          </p:val>
                                        </p:tav>
                                        <p:tav tm="100000">
                                          <p:val>
                                            <p:strVal val="#ppt_x"/>
                                          </p:val>
                                        </p:tav>
                                      </p:tavLst>
                                    </p:anim>
                                    <p:anim calcmode="lin" valueType="num">
                                      <p:cBhvr>
                                        <p:cTn id="39" dur="1000" fill="hold"/>
                                        <p:tgtEl>
                                          <p:spTgt spid="43"/>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44"/>
                                        </p:tgtEl>
                                        <p:attrNameLst>
                                          <p:attrName>style.visibility</p:attrName>
                                        </p:attrNameLst>
                                      </p:cBhvr>
                                      <p:to>
                                        <p:strVal val="visible"/>
                                      </p:to>
                                    </p:set>
                                    <p:animEffect transition="in" filter="fade">
                                      <p:cBhvr>
                                        <p:cTn id="42" dur="1000"/>
                                        <p:tgtEl>
                                          <p:spTgt spid="44"/>
                                        </p:tgtEl>
                                      </p:cBhvr>
                                    </p:animEffect>
                                    <p:anim calcmode="lin" valueType="num">
                                      <p:cBhvr>
                                        <p:cTn id="43" dur="1000" fill="hold"/>
                                        <p:tgtEl>
                                          <p:spTgt spid="44"/>
                                        </p:tgtEl>
                                        <p:attrNameLst>
                                          <p:attrName>ppt_x</p:attrName>
                                        </p:attrNameLst>
                                      </p:cBhvr>
                                      <p:tavLst>
                                        <p:tav tm="0">
                                          <p:val>
                                            <p:strVal val="#ppt_x"/>
                                          </p:val>
                                        </p:tav>
                                        <p:tav tm="100000">
                                          <p:val>
                                            <p:strVal val="#ppt_x"/>
                                          </p:val>
                                        </p:tav>
                                      </p:tavLst>
                                    </p:anim>
                                    <p:anim calcmode="lin" valueType="num">
                                      <p:cBhvr>
                                        <p:cTn id="44" dur="1000" fill="hold"/>
                                        <p:tgtEl>
                                          <p:spTgt spid="44"/>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48"/>
                                        </p:tgtEl>
                                        <p:attrNameLst>
                                          <p:attrName>style.visibility</p:attrName>
                                        </p:attrNameLst>
                                      </p:cBhvr>
                                      <p:to>
                                        <p:strVal val="visible"/>
                                      </p:to>
                                    </p:set>
                                    <p:animEffect transition="in" filter="fade">
                                      <p:cBhvr>
                                        <p:cTn id="47" dur="1000"/>
                                        <p:tgtEl>
                                          <p:spTgt spid="48"/>
                                        </p:tgtEl>
                                      </p:cBhvr>
                                    </p:animEffect>
                                    <p:anim calcmode="lin" valueType="num">
                                      <p:cBhvr>
                                        <p:cTn id="48" dur="1000" fill="hold"/>
                                        <p:tgtEl>
                                          <p:spTgt spid="48"/>
                                        </p:tgtEl>
                                        <p:attrNameLst>
                                          <p:attrName>ppt_x</p:attrName>
                                        </p:attrNameLst>
                                      </p:cBhvr>
                                      <p:tavLst>
                                        <p:tav tm="0">
                                          <p:val>
                                            <p:strVal val="#ppt_x"/>
                                          </p:val>
                                        </p:tav>
                                        <p:tav tm="100000">
                                          <p:val>
                                            <p:strVal val="#ppt_x"/>
                                          </p:val>
                                        </p:tav>
                                      </p:tavLst>
                                    </p:anim>
                                    <p:anim calcmode="lin" valueType="num">
                                      <p:cBhvr>
                                        <p:cTn id="49" dur="1000" fill="hold"/>
                                        <p:tgtEl>
                                          <p:spTgt spid="48"/>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52"/>
                                        </p:tgtEl>
                                        <p:attrNameLst>
                                          <p:attrName>style.visibility</p:attrName>
                                        </p:attrNameLst>
                                      </p:cBhvr>
                                      <p:to>
                                        <p:strVal val="visible"/>
                                      </p:to>
                                    </p:set>
                                    <p:animEffect transition="in" filter="fade">
                                      <p:cBhvr>
                                        <p:cTn id="52" dur="1000"/>
                                        <p:tgtEl>
                                          <p:spTgt spid="52"/>
                                        </p:tgtEl>
                                      </p:cBhvr>
                                    </p:animEffect>
                                    <p:anim calcmode="lin" valueType="num">
                                      <p:cBhvr>
                                        <p:cTn id="53" dur="1000" fill="hold"/>
                                        <p:tgtEl>
                                          <p:spTgt spid="52"/>
                                        </p:tgtEl>
                                        <p:attrNameLst>
                                          <p:attrName>ppt_x</p:attrName>
                                        </p:attrNameLst>
                                      </p:cBhvr>
                                      <p:tavLst>
                                        <p:tav tm="0">
                                          <p:val>
                                            <p:strVal val="#ppt_x"/>
                                          </p:val>
                                        </p:tav>
                                        <p:tav tm="100000">
                                          <p:val>
                                            <p:strVal val="#ppt_x"/>
                                          </p:val>
                                        </p:tav>
                                      </p:tavLst>
                                    </p:anim>
                                    <p:anim calcmode="lin" valueType="num">
                                      <p:cBhvr>
                                        <p:cTn id="54" dur="1000" fill="hold"/>
                                        <p:tgtEl>
                                          <p:spTgt spid="52"/>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61"/>
                                        </p:tgtEl>
                                        <p:attrNameLst>
                                          <p:attrName>style.visibility</p:attrName>
                                        </p:attrNameLst>
                                      </p:cBhvr>
                                      <p:to>
                                        <p:strVal val="visible"/>
                                      </p:to>
                                    </p:set>
                                    <p:animEffect transition="in" filter="fade">
                                      <p:cBhvr>
                                        <p:cTn id="57" dur="1000"/>
                                        <p:tgtEl>
                                          <p:spTgt spid="61"/>
                                        </p:tgtEl>
                                      </p:cBhvr>
                                    </p:animEffect>
                                    <p:anim calcmode="lin" valueType="num">
                                      <p:cBhvr>
                                        <p:cTn id="58" dur="1000" fill="hold"/>
                                        <p:tgtEl>
                                          <p:spTgt spid="61"/>
                                        </p:tgtEl>
                                        <p:attrNameLst>
                                          <p:attrName>ppt_x</p:attrName>
                                        </p:attrNameLst>
                                      </p:cBhvr>
                                      <p:tavLst>
                                        <p:tav tm="0">
                                          <p:val>
                                            <p:strVal val="#ppt_x"/>
                                          </p:val>
                                        </p:tav>
                                        <p:tav tm="100000">
                                          <p:val>
                                            <p:strVal val="#ppt_x"/>
                                          </p:val>
                                        </p:tav>
                                      </p:tavLst>
                                    </p:anim>
                                    <p:anim calcmode="lin" valueType="num">
                                      <p:cBhvr>
                                        <p:cTn id="59" dur="1000" fill="hold"/>
                                        <p:tgtEl>
                                          <p:spTgt spid="61"/>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62"/>
                                        </p:tgtEl>
                                        <p:attrNameLst>
                                          <p:attrName>style.visibility</p:attrName>
                                        </p:attrNameLst>
                                      </p:cBhvr>
                                      <p:to>
                                        <p:strVal val="visible"/>
                                      </p:to>
                                    </p:set>
                                    <p:animEffect transition="in" filter="fade">
                                      <p:cBhvr>
                                        <p:cTn id="62" dur="1000"/>
                                        <p:tgtEl>
                                          <p:spTgt spid="62"/>
                                        </p:tgtEl>
                                      </p:cBhvr>
                                    </p:animEffect>
                                    <p:anim calcmode="lin" valueType="num">
                                      <p:cBhvr>
                                        <p:cTn id="63" dur="1000" fill="hold"/>
                                        <p:tgtEl>
                                          <p:spTgt spid="62"/>
                                        </p:tgtEl>
                                        <p:attrNameLst>
                                          <p:attrName>ppt_x</p:attrName>
                                        </p:attrNameLst>
                                      </p:cBhvr>
                                      <p:tavLst>
                                        <p:tav tm="0">
                                          <p:val>
                                            <p:strVal val="#ppt_x"/>
                                          </p:val>
                                        </p:tav>
                                        <p:tav tm="100000">
                                          <p:val>
                                            <p:strVal val="#ppt_x"/>
                                          </p:val>
                                        </p:tav>
                                      </p:tavLst>
                                    </p:anim>
                                    <p:anim calcmode="lin" valueType="num">
                                      <p:cBhvr>
                                        <p:cTn id="64" dur="1000" fill="hold"/>
                                        <p:tgtEl>
                                          <p:spTgt spid="62"/>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63"/>
                                        </p:tgtEl>
                                        <p:attrNameLst>
                                          <p:attrName>style.visibility</p:attrName>
                                        </p:attrNameLst>
                                      </p:cBhvr>
                                      <p:to>
                                        <p:strVal val="visible"/>
                                      </p:to>
                                    </p:set>
                                    <p:animEffect transition="in" filter="fade">
                                      <p:cBhvr>
                                        <p:cTn id="67" dur="1000"/>
                                        <p:tgtEl>
                                          <p:spTgt spid="63"/>
                                        </p:tgtEl>
                                      </p:cBhvr>
                                    </p:animEffect>
                                    <p:anim calcmode="lin" valueType="num">
                                      <p:cBhvr>
                                        <p:cTn id="68" dur="1000" fill="hold"/>
                                        <p:tgtEl>
                                          <p:spTgt spid="63"/>
                                        </p:tgtEl>
                                        <p:attrNameLst>
                                          <p:attrName>ppt_x</p:attrName>
                                        </p:attrNameLst>
                                      </p:cBhvr>
                                      <p:tavLst>
                                        <p:tav tm="0">
                                          <p:val>
                                            <p:strVal val="#ppt_x"/>
                                          </p:val>
                                        </p:tav>
                                        <p:tav tm="100000">
                                          <p:val>
                                            <p:strVal val="#ppt_x"/>
                                          </p:val>
                                        </p:tav>
                                      </p:tavLst>
                                    </p:anim>
                                    <p:anim calcmode="lin" valueType="num">
                                      <p:cBhvr>
                                        <p:cTn id="69"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53" presetClass="entr" presetSubtype="16" fill="hold" grpId="0" nodeType="clickEffect">
                                  <p:stCondLst>
                                    <p:cond delay="0"/>
                                  </p:stCondLst>
                                  <p:childTnLst>
                                    <p:set>
                                      <p:cBhvr>
                                        <p:cTn id="73" dur="1" fill="hold">
                                          <p:stCondLst>
                                            <p:cond delay="0"/>
                                          </p:stCondLst>
                                        </p:cTn>
                                        <p:tgtEl>
                                          <p:spTgt spid="33"/>
                                        </p:tgtEl>
                                        <p:attrNameLst>
                                          <p:attrName>style.visibility</p:attrName>
                                        </p:attrNameLst>
                                      </p:cBhvr>
                                      <p:to>
                                        <p:strVal val="visible"/>
                                      </p:to>
                                    </p:set>
                                    <p:anim calcmode="lin" valueType="num">
                                      <p:cBhvr>
                                        <p:cTn id="74" dur="500" fill="hold"/>
                                        <p:tgtEl>
                                          <p:spTgt spid="33"/>
                                        </p:tgtEl>
                                        <p:attrNameLst>
                                          <p:attrName>ppt_w</p:attrName>
                                        </p:attrNameLst>
                                      </p:cBhvr>
                                      <p:tavLst>
                                        <p:tav tm="0">
                                          <p:val>
                                            <p:fltVal val="0"/>
                                          </p:val>
                                        </p:tav>
                                        <p:tav tm="100000">
                                          <p:val>
                                            <p:strVal val="#ppt_w"/>
                                          </p:val>
                                        </p:tav>
                                      </p:tavLst>
                                    </p:anim>
                                    <p:anim calcmode="lin" valueType="num">
                                      <p:cBhvr>
                                        <p:cTn id="75" dur="500" fill="hold"/>
                                        <p:tgtEl>
                                          <p:spTgt spid="33"/>
                                        </p:tgtEl>
                                        <p:attrNameLst>
                                          <p:attrName>ppt_h</p:attrName>
                                        </p:attrNameLst>
                                      </p:cBhvr>
                                      <p:tavLst>
                                        <p:tav tm="0">
                                          <p:val>
                                            <p:fltVal val="0"/>
                                          </p:val>
                                        </p:tav>
                                        <p:tav tm="100000">
                                          <p:val>
                                            <p:strVal val="#ppt_h"/>
                                          </p:val>
                                        </p:tav>
                                      </p:tavLst>
                                    </p:anim>
                                    <p:animEffect transition="in" filter="fade">
                                      <p:cBhvr>
                                        <p:cTn id="76" dur="500"/>
                                        <p:tgtEl>
                                          <p:spTgt spid="33"/>
                                        </p:tgtEl>
                                      </p:cBhvr>
                                    </p:animEffect>
                                  </p:childTnLst>
                                </p:cTn>
                              </p:par>
                              <p:par>
                                <p:cTn id="77" presetID="53" presetClass="entr" presetSubtype="16" fill="hold" grpId="0" nodeType="withEffect">
                                  <p:stCondLst>
                                    <p:cond delay="0"/>
                                  </p:stCondLst>
                                  <p:childTnLst>
                                    <p:set>
                                      <p:cBhvr>
                                        <p:cTn id="78" dur="1" fill="hold">
                                          <p:stCondLst>
                                            <p:cond delay="0"/>
                                          </p:stCondLst>
                                        </p:cTn>
                                        <p:tgtEl>
                                          <p:spTgt spid="34"/>
                                        </p:tgtEl>
                                        <p:attrNameLst>
                                          <p:attrName>style.visibility</p:attrName>
                                        </p:attrNameLst>
                                      </p:cBhvr>
                                      <p:to>
                                        <p:strVal val="visible"/>
                                      </p:to>
                                    </p:set>
                                    <p:anim calcmode="lin" valueType="num">
                                      <p:cBhvr>
                                        <p:cTn id="79" dur="500" fill="hold"/>
                                        <p:tgtEl>
                                          <p:spTgt spid="34"/>
                                        </p:tgtEl>
                                        <p:attrNameLst>
                                          <p:attrName>ppt_w</p:attrName>
                                        </p:attrNameLst>
                                      </p:cBhvr>
                                      <p:tavLst>
                                        <p:tav tm="0">
                                          <p:val>
                                            <p:fltVal val="0"/>
                                          </p:val>
                                        </p:tav>
                                        <p:tav tm="100000">
                                          <p:val>
                                            <p:strVal val="#ppt_w"/>
                                          </p:val>
                                        </p:tav>
                                      </p:tavLst>
                                    </p:anim>
                                    <p:anim calcmode="lin" valueType="num">
                                      <p:cBhvr>
                                        <p:cTn id="80" dur="500" fill="hold"/>
                                        <p:tgtEl>
                                          <p:spTgt spid="34"/>
                                        </p:tgtEl>
                                        <p:attrNameLst>
                                          <p:attrName>ppt_h</p:attrName>
                                        </p:attrNameLst>
                                      </p:cBhvr>
                                      <p:tavLst>
                                        <p:tav tm="0">
                                          <p:val>
                                            <p:fltVal val="0"/>
                                          </p:val>
                                        </p:tav>
                                        <p:tav tm="100000">
                                          <p:val>
                                            <p:strVal val="#ppt_h"/>
                                          </p:val>
                                        </p:tav>
                                      </p:tavLst>
                                    </p:anim>
                                    <p:animEffect transition="in" filter="fade">
                                      <p:cBhvr>
                                        <p:cTn id="81" dur="500"/>
                                        <p:tgtEl>
                                          <p:spTgt spid="34"/>
                                        </p:tgtEl>
                                      </p:cBhvr>
                                    </p:animEffect>
                                  </p:childTnLst>
                                </p:cTn>
                              </p:par>
                              <p:par>
                                <p:cTn id="82" presetID="53" presetClass="entr" presetSubtype="16" fill="hold" nodeType="withEffect">
                                  <p:stCondLst>
                                    <p:cond delay="0"/>
                                  </p:stCondLst>
                                  <p:childTnLst>
                                    <p:set>
                                      <p:cBhvr>
                                        <p:cTn id="83" dur="1" fill="hold">
                                          <p:stCondLst>
                                            <p:cond delay="0"/>
                                          </p:stCondLst>
                                        </p:cTn>
                                        <p:tgtEl>
                                          <p:spTgt spid="35"/>
                                        </p:tgtEl>
                                        <p:attrNameLst>
                                          <p:attrName>style.visibility</p:attrName>
                                        </p:attrNameLst>
                                      </p:cBhvr>
                                      <p:to>
                                        <p:strVal val="visible"/>
                                      </p:to>
                                    </p:set>
                                    <p:anim calcmode="lin" valueType="num">
                                      <p:cBhvr>
                                        <p:cTn id="84" dur="500" fill="hold"/>
                                        <p:tgtEl>
                                          <p:spTgt spid="35"/>
                                        </p:tgtEl>
                                        <p:attrNameLst>
                                          <p:attrName>ppt_w</p:attrName>
                                        </p:attrNameLst>
                                      </p:cBhvr>
                                      <p:tavLst>
                                        <p:tav tm="0">
                                          <p:val>
                                            <p:fltVal val="0"/>
                                          </p:val>
                                        </p:tav>
                                        <p:tav tm="100000">
                                          <p:val>
                                            <p:strVal val="#ppt_w"/>
                                          </p:val>
                                        </p:tav>
                                      </p:tavLst>
                                    </p:anim>
                                    <p:anim calcmode="lin" valueType="num">
                                      <p:cBhvr>
                                        <p:cTn id="85" dur="500" fill="hold"/>
                                        <p:tgtEl>
                                          <p:spTgt spid="35"/>
                                        </p:tgtEl>
                                        <p:attrNameLst>
                                          <p:attrName>ppt_h</p:attrName>
                                        </p:attrNameLst>
                                      </p:cBhvr>
                                      <p:tavLst>
                                        <p:tav tm="0">
                                          <p:val>
                                            <p:fltVal val="0"/>
                                          </p:val>
                                        </p:tav>
                                        <p:tav tm="100000">
                                          <p:val>
                                            <p:strVal val="#ppt_h"/>
                                          </p:val>
                                        </p:tav>
                                      </p:tavLst>
                                    </p:anim>
                                    <p:animEffect transition="in" filter="fade">
                                      <p:cBhvr>
                                        <p:cTn id="86" dur="500"/>
                                        <p:tgtEl>
                                          <p:spTgt spid="35"/>
                                        </p:tgtEl>
                                      </p:cBhvr>
                                    </p:animEffect>
                                  </p:childTnLst>
                                </p:cTn>
                              </p:par>
                              <p:par>
                                <p:cTn id="87" presetID="53" presetClass="entr" presetSubtype="16" fill="hold" nodeType="withEffect">
                                  <p:stCondLst>
                                    <p:cond delay="0"/>
                                  </p:stCondLst>
                                  <p:childTnLst>
                                    <p:set>
                                      <p:cBhvr>
                                        <p:cTn id="88" dur="1" fill="hold">
                                          <p:stCondLst>
                                            <p:cond delay="0"/>
                                          </p:stCondLst>
                                        </p:cTn>
                                        <p:tgtEl>
                                          <p:spTgt spid="36"/>
                                        </p:tgtEl>
                                        <p:attrNameLst>
                                          <p:attrName>style.visibility</p:attrName>
                                        </p:attrNameLst>
                                      </p:cBhvr>
                                      <p:to>
                                        <p:strVal val="visible"/>
                                      </p:to>
                                    </p:set>
                                    <p:anim calcmode="lin" valueType="num">
                                      <p:cBhvr>
                                        <p:cTn id="89" dur="500" fill="hold"/>
                                        <p:tgtEl>
                                          <p:spTgt spid="36"/>
                                        </p:tgtEl>
                                        <p:attrNameLst>
                                          <p:attrName>ppt_w</p:attrName>
                                        </p:attrNameLst>
                                      </p:cBhvr>
                                      <p:tavLst>
                                        <p:tav tm="0">
                                          <p:val>
                                            <p:fltVal val="0"/>
                                          </p:val>
                                        </p:tav>
                                        <p:tav tm="100000">
                                          <p:val>
                                            <p:strVal val="#ppt_w"/>
                                          </p:val>
                                        </p:tav>
                                      </p:tavLst>
                                    </p:anim>
                                    <p:anim calcmode="lin" valueType="num">
                                      <p:cBhvr>
                                        <p:cTn id="90" dur="500" fill="hold"/>
                                        <p:tgtEl>
                                          <p:spTgt spid="36"/>
                                        </p:tgtEl>
                                        <p:attrNameLst>
                                          <p:attrName>ppt_h</p:attrName>
                                        </p:attrNameLst>
                                      </p:cBhvr>
                                      <p:tavLst>
                                        <p:tav tm="0">
                                          <p:val>
                                            <p:fltVal val="0"/>
                                          </p:val>
                                        </p:tav>
                                        <p:tav tm="100000">
                                          <p:val>
                                            <p:strVal val="#ppt_h"/>
                                          </p:val>
                                        </p:tav>
                                      </p:tavLst>
                                    </p:anim>
                                    <p:animEffect transition="in" filter="fade">
                                      <p:cBhvr>
                                        <p:cTn id="91" dur="500"/>
                                        <p:tgtEl>
                                          <p:spTgt spid="36"/>
                                        </p:tgtEl>
                                      </p:cBhvr>
                                    </p:animEffect>
                                  </p:childTnLst>
                                </p:cTn>
                              </p:par>
                              <p:par>
                                <p:cTn id="92" presetID="53" presetClass="entr" presetSubtype="16" fill="hold" grpId="0" nodeType="withEffect">
                                  <p:stCondLst>
                                    <p:cond delay="0"/>
                                  </p:stCondLst>
                                  <p:childTnLst>
                                    <p:set>
                                      <p:cBhvr>
                                        <p:cTn id="93" dur="1" fill="hold">
                                          <p:stCondLst>
                                            <p:cond delay="0"/>
                                          </p:stCondLst>
                                        </p:cTn>
                                        <p:tgtEl>
                                          <p:spTgt spid="55"/>
                                        </p:tgtEl>
                                        <p:attrNameLst>
                                          <p:attrName>style.visibility</p:attrName>
                                        </p:attrNameLst>
                                      </p:cBhvr>
                                      <p:to>
                                        <p:strVal val="visible"/>
                                      </p:to>
                                    </p:set>
                                    <p:anim calcmode="lin" valueType="num">
                                      <p:cBhvr>
                                        <p:cTn id="94" dur="500" fill="hold"/>
                                        <p:tgtEl>
                                          <p:spTgt spid="55"/>
                                        </p:tgtEl>
                                        <p:attrNameLst>
                                          <p:attrName>ppt_w</p:attrName>
                                        </p:attrNameLst>
                                      </p:cBhvr>
                                      <p:tavLst>
                                        <p:tav tm="0">
                                          <p:val>
                                            <p:fltVal val="0"/>
                                          </p:val>
                                        </p:tav>
                                        <p:tav tm="100000">
                                          <p:val>
                                            <p:strVal val="#ppt_w"/>
                                          </p:val>
                                        </p:tav>
                                      </p:tavLst>
                                    </p:anim>
                                    <p:anim calcmode="lin" valueType="num">
                                      <p:cBhvr>
                                        <p:cTn id="95" dur="500" fill="hold"/>
                                        <p:tgtEl>
                                          <p:spTgt spid="55"/>
                                        </p:tgtEl>
                                        <p:attrNameLst>
                                          <p:attrName>ppt_h</p:attrName>
                                        </p:attrNameLst>
                                      </p:cBhvr>
                                      <p:tavLst>
                                        <p:tav tm="0">
                                          <p:val>
                                            <p:fltVal val="0"/>
                                          </p:val>
                                        </p:tav>
                                        <p:tav tm="100000">
                                          <p:val>
                                            <p:strVal val="#ppt_h"/>
                                          </p:val>
                                        </p:tav>
                                      </p:tavLst>
                                    </p:anim>
                                    <p:animEffect transition="in" filter="fade">
                                      <p:cBhvr>
                                        <p:cTn id="96" dur="500"/>
                                        <p:tgtEl>
                                          <p:spTgt spid="55"/>
                                        </p:tgtEl>
                                      </p:cBhvr>
                                    </p:animEffect>
                                  </p:childTnLst>
                                </p:cTn>
                              </p:par>
                              <p:par>
                                <p:cTn id="97" presetID="53" presetClass="entr" presetSubtype="16" fill="hold" grpId="0" nodeType="withEffect">
                                  <p:stCondLst>
                                    <p:cond delay="0"/>
                                  </p:stCondLst>
                                  <p:childTnLst>
                                    <p:set>
                                      <p:cBhvr>
                                        <p:cTn id="98" dur="1" fill="hold">
                                          <p:stCondLst>
                                            <p:cond delay="0"/>
                                          </p:stCondLst>
                                        </p:cTn>
                                        <p:tgtEl>
                                          <p:spTgt spid="56"/>
                                        </p:tgtEl>
                                        <p:attrNameLst>
                                          <p:attrName>style.visibility</p:attrName>
                                        </p:attrNameLst>
                                      </p:cBhvr>
                                      <p:to>
                                        <p:strVal val="visible"/>
                                      </p:to>
                                    </p:set>
                                    <p:anim calcmode="lin" valueType="num">
                                      <p:cBhvr>
                                        <p:cTn id="99" dur="500" fill="hold"/>
                                        <p:tgtEl>
                                          <p:spTgt spid="56"/>
                                        </p:tgtEl>
                                        <p:attrNameLst>
                                          <p:attrName>ppt_w</p:attrName>
                                        </p:attrNameLst>
                                      </p:cBhvr>
                                      <p:tavLst>
                                        <p:tav tm="0">
                                          <p:val>
                                            <p:fltVal val="0"/>
                                          </p:val>
                                        </p:tav>
                                        <p:tav tm="100000">
                                          <p:val>
                                            <p:strVal val="#ppt_w"/>
                                          </p:val>
                                        </p:tav>
                                      </p:tavLst>
                                    </p:anim>
                                    <p:anim calcmode="lin" valueType="num">
                                      <p:cBhvr>
                                        <p:cTn id="100" dur="500" fill="hold"/>
                                        <p:tgtEl>
                                          <p:spTgt spid="56"/>
                                        </p:tgtEl>
                                        <p:attrNameLst>
                                          <p:attrName>ppt_h</p:attrName>
                                        </p:attrNameLst>
                                      </p:cBhvr>
                                      <p:tavLst>
                                        <p:tav tm="0">
                                          <p:val>
                                            <p:fltVal val="0"/>
                                          </p:val>
                                        </p:tav>
                                        <p:tav tm="100000">
                                          <p:val>
                                            <p:strVal val="#ppt_h"/>
                                          </p:val>
                                        </p:tav>
                                      </p:tavLst>
                                    </p:anim>
                                    <p:animEffect transition="in" filter="fade">
                                      <p:cBhvr>
                                        <p:cTn id="101" dur="500"/>
                                        <p:tgtEl>
                                          <p:spTgt spid="56"/>
                                        </p:tgtEl>
                                      </p:cBhvr>
                                    </p:animEffect>
                                  </p:childTnLst>
                                </p:cTn>
                              </p:par>
                              <p:par>
                                <p:cTn id="102" presetID="53" presetClass="entr" presetSubtype="16" fill="hold" nodeType="withEffect">
                                  <p:stCondLst>
                                    <p:cond delay="0"/>
                                  </p:stCondLst>
                                  <p:childTnLst>
                                    <p:set>
                                      <p:cBhvr>
                                        <p:cTn id="103" dur="1" fill="hold">
                                          <p:stCondLst>
                                            <p:cond delay="0"/>
                                          </p:stCondLst>
                                        </p:cTn>
                                        <p:tgtEl>
                                          <p:spTgt spid="57"/>
                                        </p:tgtEl>
                                        <p:attrNameLst>
                                          <p:attrName>style.visibility</p:attrName>
                                        </p:attrNameLst>
                                      </p:cBhvr>
                                      <p:to>
                                        <p:strVal val="visible"/>
                                      </p:to>
                                    </p:set>
                                    <p:anim calcmode="lin" valueType="num">
                                      <p:cBhvr>
                                        <p:cTn id="104" dur="500" fill="hold"/>
                                        <p:tgtEl>
                                          <p:spTgt spid="57"/>
                                        </p:tgtEl>
                                        <p:attrNameLst>
                                          <p:attrName>ppt_w</p:attrName>
                                        </p:attrNameLst>
                                      </p:cBhvr>
                                      <p:tavLst>
                                        <p:tav tm="0">
                                          <p:val>
                                            <p:fltVal val="0"/>
                                          </p:val>
                                        </p:tav>
                                        <p:tav tm="100000">
                                          <p:val>
                                            <p:strVal val="#ppt_w"/>
                                          </p:val>
                                        </p:tav>
                                      </p:tavLst>
                                    </p:anim>
                                    <p:anim calcmode="lin" valueType="num">
                                      <p:cBhvr>
                                        <p:cTn id="105" dur="500" fill="hold"/>
                                        <p:tgtEl>
                                          <p:spTgt spid="57"/>
                                        </p:tgtEl>
                                        <p:attrNameLst>
                                          <p:attrName>ppt_h</p:attrName>
                                        </p:attrNameLst>
                                      </p:cBhvr>
                                      <p:tavLst>
                                        <p:tav tm="0">
                                          <p:val>
                                            <p:fltVal val="0"/>
                                          </p:val>
                                        </p:tav>
                                        <p:tav tm="100000">
                                          <p:val>
                                            <p:strVal val="#ppt_h"/>
                                          </p:val>
                                        </p:tav>
                                      </p:tavLst>
                                    </p:anim>
                                    <p:animEffect transition="in" filter="fade">
                                      <p:cBhvr>
                                        <p:cTn id="106" dur="500"/>
                                        <p:tgtEl>
                                          <p:spTgt spid="57"/>
                                        </p:tgtEl>
                                      </p:cBhvr>
                                    </p:animEffect>
                                  </p:childTnLst>
                                </p:cTn>
                              </p:par>
                              <p:par>
                                <p:cTn id="107" presetID="53" presetClass="entr" presetSubtype="16" fill="hold" grpId="0" nodeType="withEffect">
                                  <p:stCondLst>
                                    <p:cond delay="0"/>
                                  </p:stCondLst>
                                  <p:childTnLst>
                                    <p:set>
                                      <p:cBhvr>
                                        <p:cTn id="108" dur="1" fill="hold">
                                          <p:stCondLst>
                                            <p:cond delay="0"/>
                                          </p:stCondLst>
                                        </p:cTn>
                                        <p:tgtEl>
                                          <p:spTgt spid="58"/>
                                        </p:tgtEl>
                                        <p:attrNameLst>
                                          <p:attrName>style.visibility</p:attrName>
                                        </p:attrNameLst>
                                      </p:cBhvr>
                                      <p:to>
                                        <p:strVal val="visible"/>
                                      </p:to>
                                    </p:set>
                                    <p:anim calcmode="lin" valueType="num">
                                      <p:cBhvr>
                                        <p:cTn id="109" dur="500" fill="hold"/>
                                        <p:tgtEl>
                                          <p:spTgt spid="58"/>
                                        </p:tgtEl>
                                        <p:attrNameLst>
                                          <p:attrName>ppt_w</p:attrName>
                                        </p:attrNameLst>
                                      </p:cBhvr>
                                      <p:tavLst>
                                        <p:tav tm="0">
                                          <p:val>
                                            <p:fltVal val="0"/>
                                          </p:val>
                                        </p:tav>
                                        <p:tav tm="100000">
                                          <p:val>
                                            <p:strVal val="#ppt_w"/>
                                          </p:val>
                                        </p:tav>
                                      </p:tavLst>
                                    </p:anim>
                                    <p:anim calcmode="lin" valueType="num">
                                      <p:cBhvr>
                                        <p:cTn id="110" dur="500" fill="hold"/>
                                        <p:tgtEl>
                                          <p:spTgt spid="58"/>
                                        </p:tgtEl>
                                        <p:attrNameLst>
                                          <p:attrName>ppt_h</p:attrName>
                                        </p:attrNameLst>
                                      </p:cBhvr>
                                      <p:tavLst>
                                        <p:tav tm="0">
                                          <p:val>
                                            <p:fltVal val="0"/>
                                          </p:val>
                                        </p:tav>
                                        <p:tav tm="100000">
                                          <p:val>
                                            <p:strVal val="#ppt_h"/>
                                          </p:val>
                                        </p:tav>
                                      </p:tavLst>
                                    </p:anim>
                                    <p:animEffect transition="in" filter="fade">
                                      <p:cBhvr>
                                        <p:cTn id="111" dur="500"/>
                                        <p:tgtEl>
                                          <p:spTgt spid="58"/>
                                        </p:tgtEl>
                                      </p:cBhvr>
                                    </p:animEffect>
                                  </p:childTnLst>
                                </p:cTn>
                              </p:par>
                              <p:par>
                                <p:cTn id="112" presetID="53" presetClass="entr" presetSubtype="16" fill="hold" grpId="0" nodeType="withEffect">
                                  <p:stCondLst>
                                    <p:cond delay="0"/>
                                  </p:stCondLst>
                                  <p:childTnLst>
                                    <p:set>
                                      <p:cBhvr>
                                        <p:cTn id="113" dur="1" fill="hold">
                                          <p:stCondLst>
                                            <p:cond delay="0"/>
                                          </p:stCondLst>
                                        </p:cTn>
                                        <p:tgtEl>
                                          <p:spTgt spid="59"/>
                                        </p:tgtEl>
                                        <p:attrNameLst>
                                          <p:attrName>style.visibility</p:attrName>
                                        </p:attrNameLst>
                                      </p:cBhvr>
                                      <p:to>
                                        <p:strVal val="visible"/>
                                      </p:to>
                                    </p:set>
                                    <p:anim calcmode="lin" valueType="num">
                                      <p:cBhvr>
                                        <p:cTn id="114" dur="500" fill="hold"/>
                                        <p:tgtEl>
                                          <p:spTgt spid="59"/>
                                        </p:tgtEl>
                                        <p:attrNameLst>
                                          <p:attrName>ppt_w</p:attrName>
                                        </p:attrNameLst>
                                      </p:cBhvr>
                                      <p:tavLst>
                                        <p:tav tm="0">
                                          <p:val>
                                            <p:fltVal val="0"/>
                                          </p:val>
                                        </p:tav>
                                        <p:tav tm="100000">
                                          <p:val>
                                            <p:strVal val="#ppt_w"/>
                                          </p:val>
                                        </p:tav>
                                      </p:tavLst>
                                    </p:anim>
                                    <p:anim calcmode="lin" valueType="num">
                                      <p:cBhvr>
                                        <p:cTn id="115" dur="500" fill="hold"/>
                                        <p:tgtEl>
                                          <p:spTgt spid="59"/>
                                        </p:tgtEl>
                                        <p:attrNameLst>
                                          <p:attrName>ppt_h</p:attrName>
                                        </p:attrNameLst>
                                      </p:cBhvr>
                                      <p:tavLst>
                                        <p:tav tm="0">
                                          <p:val>
                                            <p:fltVal val="0"/>
                                          </p:val>
                                        </p:tav>
                                        <p:tav tm="100000">
                                          <p:val>
                                            <p:strVal val="#ppt_h"/>
                                          </p:val>
                                        </p:tav>
                                      </p:tavLst>
                                    </p:anim>
                                    <p:animEffect transition="in" filter="fade">
                                      <p:cBhvr>
                                        <p:cTn id="116" dur="500"/>
                                        <p:tgtEl>
                                          <p:spTgt spid="59"/>
                                        </p:tgtEl>
                                      </p:cBhvr>
                                    </p:animEffect>
                                  </p:childTnLst>
                                </p:cTn>
                              </p:par>
                              <p:par>
                                <p:cTn id="117" presetID="53" presetClass="entr" presetSubtype="16" fill="hold" nodeType="withEffect">
                                  <p:stCondLst>
                                    <p:cond delay="0"/>
                                  </p:stCondLst>
                                  <p:childTnLst>
                                    <p:set>
                                      <p:cBhvr>
                                        <p:cTn id="118" dur="1" fill="hold">
                                          <p:stCondLst>
                                            <p:cond delay="0"/>
                                          </p:stCondLst>
                                        </p:cTn>
                                        <p:tgtEl>
                                          <p:spTgt spid="60"/>
                                        </p:tgtEl>
                                        <p:attrNameLst>
                                          <p:attrName>style.visibility</p:attrName>
                                        </p:attrNameLst>
                                      </p:cBhvr>
                                      <p:to>
                                        <p:strVal val="visible"/>
                                      </p:to>
                                    </p:set>
                                    <p:anim calcmode="lin" valueType="num">
                                      <p:cBhvr>
                                        <p:cTn id="119" dur="500" fill="hold"/>
                                        <p:tgtEl>
                                          <p:spTgt spid="60"/>
                                        </p:tgtEl>
                                        <p:attrNameLst>
                                          <p:attrName>ppt_w</p:attrName>
                                        </p:attrNameLst>
                                      </p:cBhvr>
                                      <p:tavLst>
                                        <p:tav tm="0">
                                          <p:val>
                                            <p:fltVal val="0"/>
                                          </p:val>
                                        </p:tav>
                                        <p:tav tm="100000">
                                          <p:val>
                                            <p:strVal val="#ppt_w"/>
                                          </p:val>
                                        </p:tav>
                                      </p:tavLst>
                                    </p:anim>
                                    <p:anim calcmode="lin" valueType="num">
                                      <p:cBhvr>
                                        <p:cTn id="120" dur="500" fill="hold"/>
                                        <p:tgtEl>
                                          <p:spTgt spid="60"/>
                                        </p:tgtEl>
                                        <p:attrNameLst>
                                          <p:attrName>ppt_h</p:attrName>
                                        </p:attrNameLst>
                                      </p:cBhvr>
                                      <p:tavLst>
                                        <p:tav tm="0">
                                          <p:val>
                                            <p:fltVal val="0"/>
                                          </p:val>
                                        </p:tav>
                                        <p:tav tm="100000">
                                          <p:val>
                                            <p:strVal val="#ppt_h"/>
                                          </p:val>
                                        </p:tav>
                                      </p:tavLst>
                                    </p:anim>
                                    <p:animEffect transition="in" filter="fade">
                                      <p:cBhvr>
                                        <p:cTn id="121"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7" grpId="0"/>
      <p:bldP spid="38" grpId="0"/>
      <p:bldP spid="40" grpId="0"/>
      <p:bldP spid="41" grpId="0" animBg="1"/>
      <p:bldP spid="42" grpId="0" animBg="1"/>
      <p:bldP spid="43" grpId="0" animBg="1"/>
      <p:bldP spid="55" grpId="0"/>
      <p:bldP spid="56" grpId="0"/>
      <p:bldP spid="58" grpId="0"/>
      <p:bldP spid="59" grpId="0"/>
      <p:bldP spid="61" grpId="0"/>
      <p:bldP spid="62" grpId="0"/>
      <p:bldP spid="6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4B8902A9-F512-4BAD-A7B1-A126570AAD60}"/>
              </a:ext>
            </a:extLst>
          </p:cNvPr>
          <p:cNvPicPr>
            <a:picLocks noChangeAspect="1"/>
          </p:cNvPicPr>
          <p:nvPr/>
        </p:nvPicPr>
        <p:blipFill>
          <a:blip r:embed="rId3"/>
          <a:stretch>
            <a:fillRect/>
          </a:stretch>
        </p:blipFill>
        <p:spPr>
          <a:xfrm>
            <a:off x="2895" y="2319"/>
            <a:ext cx="9142857" cy="5142857"/>
          </a:xfrm>
          <a:prstGeom prst="rect">
            <a:avLst/>
          </a:prstGeom>
        </p:spPr>
      </p:pic>
      <p:sp>
        <p:nvSpPr>
          <p:cNvPr id="2" name="Rectangle 4">
            <a:extLst>
              <a:ext uri="{FF2B5EF4-FFF2-40B4-BE49-F238E27FC236}">
                <a16:creationId xmlns:a16="http://schemas.microsoft.com/office/drawing/2014/main" xmlns="" id="{69879D2A-17FE-49B8-9610-958362647C5E}"/>
              </a:ext>
            </a:extLst>
          </p:cNvPr>
          <p:cNvSpPr/>
          <p:nvPr/>
        </p:nvSpPr>
        <p:spPr>
          <a:xfrm>
            <a:off x="2599658" y="1659952"/>
            <a:ext cx="3561347" cy="1747389"/>
          </a:xfrm>
          <a:prstGeom prst="rect">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00">
              <a:solidFill>
                <a:srgbClr val="FFFFFF"/>
              </a:solidFill>
            </a:endParaRPr>
          </a:p>
        </p:txBody>
      </p:sp>
      <p:sp>
        <p:nvSpPr>
          <p:cNvPr id="3" name="Oval 3">
            <a:extLst>
              <a:ext uri="{FF2B5EF4-FFF2-40B4-BE49-F238E27FC236}">
                <a16:creationId xmlns:a16="http://schemas.microsoft.com/office/drawing/2014/main" xmlns="" id="{CAB400A3-913C-4A9F-9BC8-42AD7F746B4B}"/>
              </a:ext>
            </a:extLst>
          </p:cNvPr>
          <p:cNvSpPr/>
          <p:nvPr/>
        </p:nvSpPr>
        <p:spPr>
          <a:xfrm>
            <a:off x="4037632" y="1345423"/>
            <a:ext cx="668069" cy="666653"/>
          </a:xfrm>
          <a:prstGeom prst="ellipse">
            <a:avLst/>
          </a:prstGeom>
          <a:solidFill>
            <a:schemeClr val="accent4"/>
          </a:solidFill>
          <a:ln w="476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altLang="zh-CN" sz="2000" b="1" dirty="0">
                <a:solidFill>
                  <a:srgbClr val="FFFFFF"/>
                </a:solidFill>
              </a:rPr>
              <a:t>03</a:t>
            </a:r>
            <a:endParaRPr lang="zh-CN" altLang="zh-CN" sz="2000" b="1" dirty="0">
              <a:solidFill>
                <a:srgbClr val="FFFFFF"/>
              </a:solidFill>
            </a:endParaRPr>
          </a:p>
        </p:txBody>
      </p:sp>
      <p:sp>
        <p:nvSpPr>
          <p:cNvPr id="4" name="Rectangle 5">
            <a:extLst>
              <a:ext uri="{FF2B5EF4-FFF2-40B4-BE49-F238E27FC236}">
                <a16:creationId xmlns:a16="http://schemas.microsoft.com/office/drawing/2014/main" xmlns="" id="{44159A00-C4D6-4DAD-BD8A-0EB0398DBF2E}"/>
              </a:ext>
            </a:extLst>
          </p:cNvPr>
          <p:cNvSpPr/>
          <p:nvPr/>
        </p:nvSpPr>
        <p:spPr>
          <a:xfrm>
            <a:off x="3873919" y="3310073"/>
            <a:ext cx="1038225" cy="2571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00">
              <a:solidFill>
                <a:srgbClr val="FFFFFF"/>
              </a:solidFill>
            </a:endParaRPr>
          </a:p>
        </p:txBody>
      </p:sp>
      <p:sp>
        <p:nvSpPr>
          <p:cNvPr id="5" name="TextBox 20">
            <a:extLst>
              <a:ext uri="{FF2B5EF4-FFF2-40B4-BE49-F238E27FC236}">
                <a16:creationId xmlns:a16="http://schemas.microsoft.com/office/drawing/2014/main" xmlns="" id="{E7132685-93A9-41A4-9F04-32A7AACBDE13}"/>
              </a:ext>
            </a:extLst>
          </p:cNvPr>
          <p:cNvSpPr txBox="1"/>
          <p:nvPr/>
        </p:nvSpPr>
        <p:spPr>
          <a:xfrm>
            <a:off x="3883979" y="2279878"/>
            <a:ext cx="1005403" cy="338554"/>
          </a:xfrm>
          <a:prstGeom prst="rect">
            <a:avLst/>
          </a:prstGeom>
          <a:noFill/>
        </p:spPr>
        <p:txBody>
          <a:bodyPr wrap="none">
            <a:spAutoFit/>
          </a:bodyPr>
          <a:lstStyle/>
          <a:p>
            <a:pPr algn="ctr"/>
            <a:r>
              <a:rPr lang="zh-CN" altLang="en-US" sz="1600" b="1" dirty="0">
                <a:solidFill>
                  <a:schemeClr val="bg1">
                    <a:lumMod val="95000"/>
                  </a:schemeClr>
                </a:solidFill>
                <a:latin typeface="微软雅黑" panose="020B0503020204020204" pitchFamily="34" charset="-122"/>
                <a:ea typeface="微软雅黑" panose="020B0503020204020204" pitchFamily="34" charset="-122"/>
              </a:rPr>
              <a:t>工作体会</a:t>
            </a:r>
            <a:endParaRPr lang="en-US" altLang="zh-CN" sz="16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6" name="Rectangle 37">
            <a:extLst>
              <a:ext uri="{FF2B5EF4-FFF2-40B4-BE49-F238E27FC236}">
                <a16:creationId xmlns:a16="http://schemas.microsoft.com/office/drawing/2014/main" xmlns="" id="{111EE00B-97C2-4E0D-B316-E49A589F1514}"/>
              </a:ext>
            </a:extLst>
          </p:cNvPr>
          <p:cNvSpPr/>
          <p:nvPr/>
        </p:nvSpPr>
        <p:spPr>
          <a:xfrm>
            <a:off x="3028418" y="2676671"/>
            <a:ext cx="2776453" cy="400110"/>
          </a:xfrm>
          <a:prstGeom prst="rect">
            <a:avLst/>
          </a:prstGeom>
        </p:spPr>
        <p:txBody>
          <a:bodyPr wrap="square">
            <a:spAutoFit/>
          </a:bodyPr>
          <a:lstStyle/>
          <a:p>
            <a:pPr algn="ctr"/>
            <a:r>
              <a:rPr lang="zh-CN" altLang="en-US" sz="1000" dirty="0">
                <a:solidFill>
                  <a:schemeClr val="bg1">
                    <a:lumMod val="9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0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7" name="TextBox 26">
            <a:extLst>
              <a:ext uri="{FF2B5EF4-FFF2-40B4-BE49-F238E27FC236}">
                <a16:creationId xmlns:a16="http://schemas.microsoft.com/office/drawing/2014/main" xmlns="" id="{CA07F425-77C2-4269-B68D-5476B60F9F92}"/>
              </a:ext>
            </a:extLst>
          </p:cNvPr>
          <p:cNvSpPr txBox="1"/>
          <p:nvPr/>
        </p:nvSpPr>
        <p:spPr>
          <a:xfrm>
            <a:off x="3974432" y="3319298"/>
            <a:ext cx="982961" cy="253916"/>
          </a:xfrm>
          <a:prstGeom prst="rect">
            <a:avLst/>
          </a:prstGeom>
          <a:noFill/>
        </p:spPr>
        <p:txBody>
          <a:bodyPr wrap="none">
            <a:spAutoFit/>
          </a:bodyPr>
          <a:lstStyle/>
          <a:p>
            <a:pPr>
              <a:defRPr/>
            </a:pPr>
            <a:r>
              <a:rPr lang="en-US" altLang="zh-CN" sz="1050" dirty="0">
                <a:solidFill>
                  <a:schemeClr val="bg1"/>
                </a:solidFill>
                <a:latin typeface="微软雅黑" panose="020B0503020204020204" pitchFamily="34" charset="-122"/>
                <a:ea typeface="微软雅黑" panose="020B0503020204020204" pitchFamily="34" charset="-122"/>
              </a:rPr>
              <a:t>PART</a:t>
            </a:r>
            <a:r>
              <a:rPr lang="zh-CN" altLang="en-US" sz="1050" dirty="0">
                <a:solidFill>
                  <a:schemeClr val="bg1"/>
                </a:solidFill>
                <a:latin typeface="微软雅黑" panose="020B0503020204020204" pitchFamily="34" charset="-122"/>
                <a:ea typeface="微软雅黑" panose="020B0503020204020204" pitchFamily="34" charset="-122"/>
              </a:rPr>
              <a:t> </a:t>
            </a:r>
            <a:r>
              <a:rPr lang="en-US" altLang="zh-CN" sz="1050" dirty="0">
                <a:solidFill>
                  <a:schemeClr val="bg1"/>
                </a:solidFill>
                <a:latin typeface="微软雅黑" panose="020B0503020204020204" pitchFamily="34" charset="-122"/>
                <a:ea typeface="微软雅黑" panose="020B0503020204020204" pitchFamily="34" charset="-122"/>
              </a:rPr>
              <a:t>THREE</a:t>
            </a:r>
            <a:endParaRPr lang="id-ID" altLang="zh-CN" sz="105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24460841"/>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16" presetClass="entr" presetSubtype="37"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outVertical)">
                                      <p:cBhvr>
                                        <p:cTn id="12" dur="500"/>
                                        <p:tgtEl>
                                          <p:spTgt spid="2"/>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childTnLst>
                          </p:cTn>
                        </p:par>
                        <p:par>
                          <p:cTn id="25" fill="hold">
                            <p:stCondLst>
                              <p:cond delay="1000"/>
                            </p:stCondLst>
                            <p:childTnLst>
                              <p:par>
                                <p:cTn id="26" presetID="10" presetClass="entr" presetSubtype="0"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7"/>
          <p:cNvSpPr/>
          <p:nvPr/>
        </p:nvSpPr>
        <p:spPr>
          <a:xfrm>
            <a:off x="2536406" y="2870558"/>
            <a:ext cx="3855577" cy="906479"/>
          </a:xfrm>
          <a:custGeom>
            <a:avLst/>
            <a:gdLst>
              <a:gd name="connsiteX0" fmla="*/ 5141438 w 5232878"/>
              <a:gd name="connsiteY0" fmla="*/ 0 h 1208638"/>
              <a:gd name="connsiteX1" fmla="*/ 2570719 w 5232878"/>
              <a:gd name="connsiteY1" fmla="*/ 1208638 h 1208638"/>
              <a:gd name="connsiteX2" fmla="*/ 0 w 5232878"/>
              <a:gd name="connsiteY2" fmla="*/ 0 h 1208638"/>
              <a:gd name="connsiteX3" fmla="*/ 5232878 w 5232878"/>
              <a:gd name="connsiteY3" fmla="*/ 91440 h 1208638"/>
              <a:gd name="connsiteX0-1" fmla="*/ 5141438 w 5141438"/>
              <a:gd name="connsiteY0-2" fmla="*/ 0 h 1208638"/>
              <a:gd name="connsiteX1-3" fmla="*/ 2570719 w 5141438"/>
              <a:gd name="connsiteY1-4" fmla="*/ 1208638 h 1208638"/>
              <a:gd name="connsiteX2-5" fmla="*/ 0 w 5141438"/>
              <a:gd name="connsiteY2-6" fmla="*/ 0 h 1208638"/>
            </a:gdLst>
            <a:ahLst/>
            <a:cxnLst>
              <a:cxn ang="0">
                <a:pos x="connsiteX0-1" y="connsiteY0-2"/>
              </a:cxn>
              <a:cxn ang="0">
                <a:pos x="connsiteX1-3" y="connsiteY1-4"/>
              </a:cxn>
              <a:cxn ang="0">
                <a:pos x="connsiteX2-5" y="connsiteY2-6"/>
              </a:cxn>
            </a:cxnLst>
            <a:rect l="l" t="t" r="r" b="b"/>
            <a:pathLst>
              <a:path w="5141438" h="1208638">
                <a:moveTo>
                  <a:pt x="5141438" y="0"/>
                </a:moveTo>
                <a:cubicBezTo>
                  <a:pt x="4741027" y="708082"/>
                  <a:pt x="3740838" y="1208638"/>
                  <a:pt x="2570719" y="1208638"/>
                </a:cubicBezTo>
                <a:cubicBezTo>
                  <a:pt x="1400600" y="1208638"/>
                  <a:pt x="400411" y="708082"/>
                  <a:pt x="0" y="0"/>
                </a:cubicBez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rgbClr val="080808"/>
              </a:solidFill>
              <a:latin typeface="微软雅黑" panose="020B0503020204020204" pitchFamily="34" charset="-122"/>
              <a:ea typeface="微软雅黑" panose="020B0503020204020204" pitchFamily="34" charset="-122"/>
            </a:endParaRPr>
          </a:p>
        </p:txBody>
      </p:sp>
      <p:cxnSp>
        <p:nvCxnSpPr>
          <p:cNvPr id="3" name="直接连接符 2"/>
          <p:cNvCxnSpPr/>
          <p:nvPr/>
        </p:nvCxnSpPr>
        <p:spPr>
          <a:xfrm>
            <a:off x="4461426" y="2421357"/>
            <a:ext cx="2768" cy="135568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extBox 40"/>
          <p:cNvSpPr txBox="1"/>
          <p:nvPr/>
        </p:nvSpPr>
        <p:spPr>
          <a:xfrm>
            <a:off x="1692057" y="3425918"/>
            <a:ext cx="1457972" cy="369324"/>
          </a:xfrm>
          <a:prstGeom prst="rect">
            <a:avLst/>
          </a:prstGeom>
          <a:noFill/>
        </p:spPr>
        <p:txBody>
          <a:bodyPr wrap="square" lIns="68573" tIns="34286" rIns="68573" bIns="34286"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975"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endParaRPr lang="en-US" altLang="zh-CN" sz="975"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75"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p>
        </p:txBody>
      </p:sp>
      <p:grpSp>
        <p:nvGrpSpPr>
          <p:cNvPr id="5" name="组合 4"/>
          <p:cNvGrpSpPr/>
          <p:nvPr/>
        </p:nvGrpSpPr>
        <p:grpSpPr>
          <a:xfrm>
            <a:off x="3676627" y="1131549"/>
            <a:ext cx="1563182" cy="1563386"/>
            <a:chOff x="2848131" y="1860029"/>
            <a:chExt cx="3807502" cy="3807502"/>
          </a:xfrm>
        </p:grpSpPr>
        <p:sp>
          <p:nvSpPr>
            <p:cNvPr id="6" name="椭圆 5"/>
            <p:cNvSpPr/>
            <p:nvPr/>
          </p:nvSpPr>
          <p:spPr>
            <a:xfrm>
              <a:off x="2848131" y="1860029"/>
              <a:ext cx="3807502" cy="3807502"/>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solidFill>
                <a:latin typeface="微软雅黑" panose="020B0503020204020204" pitchFamily="34" charset="-122"/>
                <a:ea typeface="微软雅黑" panose="020B0503020204020204" pitchFamily="34" charset="-122"/>
              </a:endParaRPr>
            </a:p>
          </p:txBody>
        </p:sp>
        <p:sp>
          <p:nvSpPr>
            <p:cNvPr id="7" name="文本框 91"/>
            <p:cNvSpPr txBox="1"/>
            <p:nvPr/>
          </p:nvSpPr>
          <p:spPr>
            <a:xfrm>
              <a:off x="3878524" y="2869024"/>
              <a:ext cx="1761711" cy="1798957"/>
            </a:xfrm>
            <a:prstGeom prst="rect">
              <a:avLst/>
            </a:prstGeom>
            <a:noFill/>
          </p:spPr>
          <p:txBody>
            <a:bodyPr wrap="none" rtlCol="0">
              <a:spAutoFit/>
            </a:bodyPr>
            <a:lstStyle/>
            <a:p>
              <a:pPr algn="ctr"/>
              <a:r>
                <a:rPr lang="zh-CN" altLang="en-US" sz="2100" dirty="0">
                  <a:solidFill>
                    <a:schemeClr val="bg1"/>
                  </a:solidFill>
                  <a:latin typeface="微软雅黑" panose="020B0503020204020204" pitchFamily="34" charset="-122"/>
                  <a:ea typeface="微软雅黑" panose="020B0503020204020204" pitchFamily="34" charset="-122"/>
                </a:rPr>
                <a:t>标题</a:t>
              </a:r>
              <a:endParaRPr lang="en-US" altLang="zh-CN" sz="2100" dirty="0">
                <a:solidFill>
                  <a:schemeClr val="bg1"/>
                </a:solidFill>
                <a:latin typeface="微软雅黑" panose="020B0503020204020204" pitchFamily="34" charset="-122"/>
                <a:ea typeface="微软雅黑" panose="020B0503020204020204" pitchFamily="34" charset="-122"/>
              </a:endParaRPr>
            </a:p>
            <a:p>
              <a:pPr algn="ctr"/>
              <a:r>
                <a:rPr lang="zh-CN" altLang="en-US" sz="2100" dirty="0">
                  <a:solidFill>
                    <a:schemeClr val="bg1"/>
                  </a:solidFill>
                  <a:latin typeface="微软雅黑" panose="020B0503020204020204" pitchFamily="34" charset="-122"/>
                  <a:ea typeface="微软雅黑" panose="020B0503020204020204" pitchFamily="34" charset="-122"/>
                </a:rPr>
                <a:t>文字</a:t>
              </a:r>
              <a:endParaRPr lang="en-US" altLang="zh-CN" sz="2100" dirty="0">
                <a:solidFill>
                  <a:schemeClr val="bg1"/>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3072974" y="4096916"/>
            <a:ext cx="1457972" cy="369324"/>
          </a:xfrm>
          <a:prstGeom prst="rect">
            <a:avLst/>
          </a:prstGeom>
          <a:noFill/>
        </p:spPr>
        <p:txBody>
          <a:bodyPr wrap="square" lIns="68573" tIns="34286" rIns="68573" bIns="34286"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975"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endParaRPr lang="en-US" altLang="zh-CN" sz="975"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75"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p>
        </p:txBody>
      </p:sp>
      <p:sp>
        <p:nvSpPr>
          <p:cNvPr id="9" name="TextBox 8"/>
          <p:cNvSpPr txBox="1"/>
          <p:nvPr/>
        </p:nvSpPr>
        <p:spPr>
          <a:xfrm>
            <a:off x="4752970" y="4096916"/>
            <a:ext cx="1457972" cy="369324"/>
          </a:xfrm>
          <a:prstGeom prst="rect">
            <a:avLst/>
          </a:prstGeom>
          <a:noFill/>
        </p:spPr>
        <p:txBody>
          <a:bodyPr wrap="square" lIns="68573" tIns="34286" rIns="68573" bIns="34286"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975"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endParaRPr lang="en-US" altLang="zh-CN" sz="975"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75"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p>
        </p:txBody>
      </p:sp>
      <p:sp>
        <p:nvSpPr>
          <p:cNvPr id="10" name="TextBox 9"/>
          <p:cNvSpPr txBox="1"/>
          <p:nvPr/>
        </p:nvSpPr>
        <p:spPr>
          <a:xfrm>
            <a:off x="5946615" y="3370715"/>
            <a:ext cx="1457972" cy="369324"/>
          </a:xfrm>
          <a:prstGeom prst="rect">
            <a:avLst/>
          </a:prstGeom>
          <a:noFill/>
        </p:spPr>
        <p:txBody>
          <a:bodyPr wrap="square" lIns="68573" tIns="34286" rIns="68573" bIns="34286"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975"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endParaRPr lang="en-US" altLang="zh-CN" sz="975"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75"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p>
        </p:txBody>
      </p:sp>
      <p:grpSp>
        <p:nvGrpSpPr>
          <p:cNvPr id="11" name="组合 10"/>
          <p:cNvGrpSpPr/>
          <p:nvPr/>
        </p:nvGrpSpPr>
        <p:grpSpPr>
          <a:xfrm>
            <a:off x="2125730" y="2516464"/>
            <a:ext cx="666111" cy="666198"/>
            <a:chOff x="2170416" y="2515670"/>
            <a:chExt cx="666198" cy="666198"/>
          </a:xfrm>
        </p:grpSpPr>
        <p:sp>
          <p:nvSpPr>
            <p:cNvPr id="12" name="椭圆 11"/>
            <p:cNvSpPr/>
            <p:nvPr/>
          </p:nvSpPr>
          <p:spPr>
            <a:xfrm>
              <a:off x="2170416" y="2515670"/>
              <a:ext cx="666198" cy="666198"/>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bg1"/>
                </a:solidFill>
                <a:latin typeface="微软雅黑" panose="020B0503020204020204" pitchFamily="34" charset="-122"/>
                <a:ea typeface="微软雅黑" panose="020B0503020204020204" pitchFamily="34" charset="-122"/>
              </a:endParaRPr>
            </a:p>
          </p:txBody>
        </p:sp>
        <p:sp>
          <p:nvSpPr>
            <p:cNvPr id="13" name="文本框 91"/>
            <p:cNvSpPr txBox="1"/>
            <p:nvPr/>
          </p:nvSpPr>
          <p:spPr>
            <a:xfrm>
              <a:off x="2227478" y="2677666"/>
              <a:ext cx="588701" cy="334707"/>
            </a:xfrm>
            <a:prstGeom prst="rect">
              <a:avLst/>
            </a:prstGeom>
            <a:noFill/>
          </p:spPr>
          <p:txBody>
            <a:bodyPr wrap="none" rtlCol="0">
              <a:spAutoFit/>
            </a:bodyPr>
            <a:lstStyle/>
            <a:p>
              <a:pPr algn="ctr"/>
              <a:r>
                <a:rPr lang="zh-CN" altLang="en-US" sz="1575" dirty="0">
                  <a:solidFill>
                    <a:schemeClr val="bg1"/>
                  </a:solidFill>
                  <a:latin typeface="微软雅黑" panose="020B0503020204020204" pitchFamily="34" charset="-122"/>
                  <a:ea typeface="微软雅黑" panose="020B0503020204020204" pitchFamily="34" charset="-122"/>
                </a:rPr>
                <a:t>标题</a:t>
              </a:r>
              <a:endParaRPr lang="en-US" altLang="zh-CN" sz="1575" dirty="0">
                <a:solidFill>
                  <a:schemeClr val="bg1"/>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3234504" y="3178994"/>
            <a:ext cx="666111" cy="666198"/>
            <a:chOff x="3279334" y="3178200"/>
            <a:chExt cx="666198" cy="666198"/>
          </a:xfrm>
        </p:grpSpPr>
        <p:sp>
          <p:nvSpPr>
            <p:cNvPr id="15" name="椭圆 14"/>
            <p:cNvSpPr/>
            <p:nvPr/>
          </p:nvSpPr>
          <p:spPr>
            <a:xfrm>
              <a:off x="3279334" y="3178200"/>
              <a:ext cx="666198" cy="666198"/>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bg1"/>
                </a:solidFill>
                <a:latin typeface="微软雅黑" panose="020B0503020204020204" pitchFamily="34" charset="-122"/>
                <a:ea typeface="微软雅黑" panose="020B0503020204020204" pitchFamily="34" charset="-122"/>
              </a:endParaRPr>
            </a:p>
          </p:txBody>
        </p:sp>
        <p:sp>
          <p:nvSpPr>
            <p:cNvPr id="16" name="文本框 91"/>
            <p:cNvSpPr txBox="1"/>
            <p:nvPr/>
          </p:nvSpPr>
          <p:spPr>
            <a:xfrm>
              <a:off x="3305795" y="3342022"/>
              <a:ext cx="588701" cy="334707"/>
            </a:xfrm>
            <a:prstGeom prst="rect">
              <a:avLst/>
            </a:prstGeom>
            <a:noFill/>
          </p:spPr>
          <p:txBody>
            <a:bodyPr wrap="none" rtlCol="0">
              <a:spAutoFit/>
            </a:bodyPr>
            <a:lstStyle/>
            <a:p>
              <a:pPr algn="ctr"/>
              <a:r>
                <a:rPr lang="zh-CN" altLang="en-US" sz="1575" dirty="0">
                  <a:solidFill>
                    <a:schemeClr val="bg1"/>
                  </a:solidFill>
                  <a:latin typeface="微软雅黑" panose="020B0503020204020204" pitchFamily="34" charset="-122"/>
                  <a:ea typeface="微软雅黑" panose="020B0503020204020204" pitchFamily="34" charset="-122"/>
                </a:rPr>
                <a:t>标题</a:t>
              </a:r>
              <a:endParaRPr lang="en-US" altLang="zh-CN" sz="1575" dirty="0">
                <a:solidFill>
                  <a:schemeClr val="bg1"/>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4913248" y="3257042"/>
            <a:ext cx="666111" cy="666198"/>
            <a:chOff x="4958297" y="3256248"/>
            <a:chExt cx="666198" cy="666198"/>
          </a:xfrm>
        </p:grpSpPr>
        <p:sp>
          <p:nvSpPr>
            <p:cNvPr id="18" name="椭圆 17"/>
            <p:cNvSpPr/>
            <p:nvPr/>
          </p:nvSpPr>
          <p:spPr>
            <a:xfrm>
              <a:off x="4958297" y="3256248"/>
              <a:ext cx="666198" cy="666198"/>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bg1"/>
                </a:solidFill>
                <a:latin typeface="微软雅黑" panose="020B0503020204020204" pitchFamily="34" charset="-122"/>
                <a:ea typeface="微软雅黑" panose="020B0503020204020204" pitchFamily="34" charset="-122"/>
              </a:endParaRPr>
            </a:p>
          </p:txBody>
        </p:sp>
        <p:sp>
          <p:nvSpPr>
            <p:cNvPr id="19" name="文本框 91"/>
            <p:cNvSpPr txBox="1"/>
            <p:nvPr/>
          </p:nvSpPr>
          <p:spPr>
            <a:xfrm>
              <a:off x="5001290" y="3435846"/>
              <a:ext cx="588701" cy="334707"/>
            </a:xfrm>
            <a:prstGeom prst="rect">
              <a:avLst/>
            </a:prstGeom>
            <a:noFill/>
          </p:spPr>
          <p:txBody>
            <a:bodyPr wrap="none" rtlCol="0">
              <a:spAutoFit/>
            </a:bodyPr>
            <a:lstStyle/>
            <a:p>
              <a:pPr algn="ctr"/>
              <a:r>
                <a:rPr lang="zh-CN" altLang="en-US" sz="1575" dirty="0">
                  <a:solidFill>
                    <a:schemeClr val="bg1"/>
                  </a:solidFill>
                  <a:latin typeface="微软雅黑" panose="020B0503020204020204" pitchFamily="34" charset="-122"/>
                  <a:ea typeface="微软雅黑" panose="020B0503020204020204" pitchFamily="34" charset="-122"/>
                </a:rPr>
                <a:t>标题</a:t>
              </a:r>
              <a:endParaRPr lang="en-US" altLang="zh-CN" sz="1575" dirty="0">
                <a:solidFill>
                  <a:schemeClr val="bg1"/>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6058925" y="2516464"/>
            <a:ext cx="666111" cy="666198"/>
            <a:chOff x="6104123" y="2515670"/>
            <a:chExt cx="666198" cy="666198"/>
          </a:xfrm>
        </p:grpSpPr>
        <p:sp>
          <p:nvSpPr>
            <p:cNvPr id="21" name="椭圆 20"/>
            <p:cNvSpPr/>
            <p:nvPr/>
          </p:nvSpPr>
          <p:spPr>
            <a:xfrm>
              <a:off x="6104123" y="2515670"/>
              <a:ext cx="666198" cy="666198"/>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bg1"/>
                </a:solidFill>
                <a:latin typeface="微软雅黑" panose="020B0503020204020204" pitchFamily="34" charset="-122"/>
                <a:ea typeface="微软雅黑" panose="020B0503020204020204" pitchFamily="34" charset="-122"/>
              </a:endParaRPr>
            </a:p>
          </p:txBody>
        </p:sp>
        <p:sp>
          <p:nvSpPr>
            <p:cNvPr id="22" name="文本框 91"/>
            <p:cNvSpPr txBox="1"/>
            <p:nvPr/>
          </p:nvSpPr>
          <p:spPr>
            <a:xfrm>
              <a:off x="6140373" y="2665244"/>
              <a:ext cx="588701" cy="334707"/>
            </a:xfrm>
            <a:prstGeom prst="rect">
              <a:avLst/>
            </a:prstGeom>
            <a:noFill/>
          </p:spPr>
          <p:txBody>
            <a:bodyPr wrap="none" rtlCol="0">
              <a:spAutoFit/>
            </a:bodyPr>
            <a:lstStyle/>
            <a:p>
              <a:pPr algn="ctr"/>
              <a:r>
                <a:rPr lang="zh-CN" altLang="en-US" sz="1575" dirty="0">
                  <a:solidFill>
                    <a:schemeClr val="bg1"/>
                  </a:solidFill>
                  <a:latin typeface="微软雅黑" panose="020B0503020204020204" pitchFamily="34" charset="-122"/>
                  <a:ea typeface="微软雅黑" panose="020B0503020204020204" pitchFamily="34" charset="-122"/>
                </a:rPr>
                <a:t>标题</a:t>
              </a:r>
              <a:endParaRPr lang="en-US" altLang="zh-CN" sz="1575"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144979849"/>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up)">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500"/>
                                        <p:tgtEl>
                                          <p:spTgt spid="2"/>
                                        </p:tgtEl>
                                      </p:cBhvr>
                                    </p:animEffect>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par>
                                <p:cTn id="27" presetID="10" presetClass="entr" presetSubtype="0"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par>
                                <p:cTn id="30" presetID="10" presetClass="entr" presetSubtype="0" fill="hold"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1000"/>
                                        <p:tgtEl>
                                          <p:spTgt spid="4"/>
                                        </p:tgtEl>
                                      </p:cBhvr>
                                    </p:animEffect>
                                    <p:anim calcmode="lin" valueType="num">
                                      <p:cBhvr>
                                        <p:cTn id="38" dur="1000" fill="hold"/>
                                        <p:tgtEl>
                                          <p:spTgt spid="4"/>
                                        </p:tgtEl>
                                        <p:attrNameLst>
                                          <p:attrName>ppt_x</p:attrName>
                                        </p:attrNameLst>
                                      </p:cBhvr>
                                      <p:tavLst>
                                        <p:tav tm="0">
                                          <p:val>
                                            <p:strVal val="#ppt_x"/>
                                          </p:val>
                                        </p:tav>
                                        <p:tav tm="100000">
                                          <p:val>
                                            <p:strVal val="#ppt_x"/>
                                          </p:val>
                                        </p:tav>
                                      </p:tavLst>
                                    </p:anim>
                                    <p:anim calcmode="lin" valueType="num">
                                      <p:cBhvr>
                                        <p:cTn id="39" dur="1000" fill="hold"/>
                                        <p:tgtEl>
                                          <p:spTgt spid="4"/>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1000" fill="hold"/>
                                        <p:tgtEl>
                                          <p:spTgt spid="8"/>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1000"/>
                                        <p:tgtEl>
                                          <p:spTgt spid="9"/>
                                        </p:tgtEl>
                                      </p:cBhvr>
                                    </p:animEffect>
                                    <p:anim calcmode="lin" valueType="num">
                                      <p:cBhvr>
                                        <p:cTn id="48" dur="1000" fill="hold"/>
                                        <p:tgtEl>
                                          <p:spTgt spid="9"/>
                                        </p:tgtEl>
                                        <p:attrNameLst>
                                          <p:attrName>ppt_x</p:attrName>
                                        </p:attrNameLst>
                                      </p:cBhvr>
                                      <p:tavLst>
                                        <p:tav tm="0">
                                          <p:val>
                                            <p:strVal val="#ppt_x"/>
                                          </p:val>
                                        </p:tav>
                                        <p:tav tm="100000">
                                          <p:val>
                                            <p:strVal val="#ppt_x"/>
                                          </p:val>
                                        </p:tav>
                                      </p:tavLst>
                                    </p:anim>
                                    <p:anim calcmode="lin" valueType="num">
                                      <p:cBhvr>
                                        <p:cTn id="49" dur="1000" fill="hold"/>
                                        <p:tgtEl>
                                          <p:spTgt spid="9"/>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1000"/>
                                        <p:tgtEl>
                                          <p:spTgt spid="10"/>
                                        </p:tgtEl>
                                      </p:cBhvr>
                                    </p:animEffect>
                                    <p:anim calcmode="lin" valueType="num">
                                      <p:cBhvr>
                                        <p:cTn id="53" dur="1000" fill="hold"/>
                                        <p:tgtEl>
                                          <p:spTgt spid="10"/>
                                        </p:tgtEl>
                                        <p:attrNameLst>
                                          <p:attrName>ppt_x</p:attrName>
                                        </p:attrNameLst>
                                      </p:cBhvr>
                                      <p:tavLst>
                                        <p:tav tm="0">
                                          <p:val>
                                            <p:strVal val="#ppt_x"/>
                                          </p:val>
                                        </p:tav>
                                        <p:tav tm="100000">
                                          <p:val>
                                            <p:strVal val="#ppt_x"/>
                                          </p:val>
                                        </p:tav>
                                      </p:tavLst>
                                    </p:anim>
                                    <p:anim calcmode="lin" valueType="num">
                                      <p:cBhvr>
                                        <p:cTn id="5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8" grpId="0"/>
      <p:bldP spid="9"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Freeform 74"/>
          <p:cNvSpPr>
            <a:spLocks/>
          </p:cNvSpPr>
          <p:nvPr/>
        </p:nvSpPr>
        <p:spPr bwMode="auto">
          <a:xfrm>
            <a:off x="4336373" y="1682389"/>
            <a:ext cx="4826143" cy="539818"/>
          </a:xfrm>
          <a:custGeom>
            <a:avLst/>
            <a:gdLst>
              <a:gd name="T0" fmla="*/ 38 w 1054"/>
              <a:gd name="T1" fmla="*/ 0 h 161"/>
              <a:gd name="T2" fmla="*/ 1054 w 1054"/>
              <a:gd name="T3" fmla="*/ 0 h 161"/>
              <a:gd name="T4" fmla="*/ 1054 w 1054"/>
              <a:gd name="T5" fmla="*/ 161 h 161"/>
              <a:gd name="T6" fmla="*/ 0 w 1054"/>
              <a:gd name="T7" fmla="*/ 161 h 161"/>
              <a:gd name="T8" fmla="*/ 38 w 1054"/>
              <a:gd name="T9" fmla="*/ 0 h 161"/>
            </a:gdLst>
            <a:ahLst/>
            <a:cxnLst>
              <a:cxn ang="0">
                <a:pos x="T0" y="T1"/>
              </a:cxn>
              <a:cxn ang="0">
                <a:pos x="T2" y="T3"/>
              </a:cxn>
              <a:cxn ang="0">
                <a:pos x="T4" y="T5"/>
              </a:cxn>
              <a:cxn ang="0">
                <a:pos x="T6" y="T7"/>
              </a:cxn>
              <a:cxn ang="0">
                <a:pos x="T8" y="T9"/>
              </a:cxn>
            </a:cxnLst>
            <a:rect l="0" t="0" r="r" b="b"/>
            <a:pathLst>
              <a:path w="1054" h="161">
                <a:moveTo>
                  <a:pt x="38" y="0"/>
                </a:moveTo>
                <a:lnTo>
                  <a:pt x="1054" y="0"/>
                </a:lnTo>
                <a:lnTo>
                  <a:pt x="1054" y="161"/>
                </a:lnTo>
                <a:lnTo>
                  <a:pt x="0" y="161"/>
                </a:lnTo>
                <a:lnTo>
                  <a:pt x="38" y="0"/>
                </a:lnTo>
                <a:close/>
              </a:path>
            </a:pathLst>
          </a:custGeom>
          <a:solidFill>
            <a:schemeClr val="accent1"/>
          </a:solidFill>
          <a:ln w="4" cap="flat">
            <a:noFill/>
            <a:prstDash val="solid"/>
            <a:miter lim="800000"/>
            <a:headEnd/>
            <a:tailEnd/>
          </a:ln>
        </p:spPr>
        <p:txBody>
          <a:bodyPr vert="horz" wrap="square" lIns="68573" tIns="34286" rIns="68573" bIns="34286" numCol="1" anchor="t" anchorCtr="0" compatLnSpc="1">
            <a:prstTxWarp prst="textNoShape">
              <a:avLst/>
            </a:prstTxWarp>
          </a:bodyPr>
          <a:lstStyle/>
          <a:p>
            <a:endParaRPr lang="zh-CN" altLang="en-US"/>
          </a:p>
        </p:txBody>
      </p:sp>
      <p:sp>
        <p:nvSpPr>
          <p:cNvPr id="116" name="TextBox 115"/>
          <p:cNvSpPr txBox="1"/>
          <p:nvPr/>
        </p:nvSpPr>
        <p:spPr>
          <a:xfrm>
            <a:off x="10733572" y="1132412"/>
            <a:ext cx="1674186" cy="429340"/>
          </a:xfrm>
          <a:prstGeom prst="rect">
            <a:avLst/>
          </a:prstGeom>
          <a:noFill/>
        </p:spPr>
        <p:txBody>
          <a:bodyPr wrap="square" lIns="68573" tIns="34286" rIns="68573" bIns="34286" rtlCol="0">
            <a:spAutoFit/>
          </a:bodyPr>
          <a:lstStyle/>
          <a:p>
            <a:pPr algn="ctr">
              <a:lnSpc>
                <a:spcPct val="130000"/>
              </a:lnSpc>
            </a:pPr>
            <a:r>
              <a:rPr lang="zh-CN" altLang="en-US" sz="900" dirty="0">
                <a:solidFill>
                  <a:schemeClr val="bg1">
                    <a:lumMod val="75000"/>
                  </a:schemeClr>
                </a:solidFill>
                <a:latin typeface="微软雅黑" pitchFamily="34" charset="-122"/>
                <a:ea typeface="微软雅黑" pitchFamily="34" charset="-122"/>
              </a:rPr>
              <a:t>您的内容打在这里，或者通过复制您的文本后，</a:t>
            </a:r>
          </a:p>
        </p:txBody>
      </p:sp>
      <p:sp>
        <p:nvSpPr>
          <p:cNvPr id="117" name="TextBox 116"/>
          <p:cNvSpPr txBox="1"/>
          <p:nvPr/>
        </p:nvSpPr>
        <p:spPr>
          <a:xfrm>
            <a:off x="10901956" y="786058"/>
            <a:ext cx="1330707" cy="346249"/>
          </a:xfrm>
          <a:prstGeom prst="rect">
            <a:avLst/>
          </a:prstGeom>
          <a:noFill/>
        </p:spPr>
        <p:txBody>
          <a:bodyPr wrap="square" lIns="68573" tIns="0" rIns="68573" bIns="0" rtlCol="0" anchor="t">
            <a:spAutoFit/>
          </a:bodyPr>
          <a:lstStyle/>
          <a:p>
            <a:pPr algn="ctr">
              <a:lnSpc>
                <a:spcPct val="150000"/>
              </a:lnSpc>
            </a:pPr>
            <a:r>
              <a:rPr lang="zh-CN" altLang="en-US" sz="1500" dirty="0">
                <a:solidFill>
                  <a:schemeClr val="bg1">
                    <a:lumMod val="75000"/>
                  </a:schemeClr>
                </a:solidFill>
                <a:latin typeface="微软雅黑" pitchFamily="34" charset="-122"/>
                <a:ea typeface="微软雅黑" pitchFamily="34" charset="-122"/>
                <a:cs typeface="华文黑体" pitchFamily="2" charset="-122"/>
              </a:rPr>
              <a:t>添加标题</a:t>
            </a:r>
          </a:p>
        </p:txBody>
      </p:sp>
      <p:sp>
        <p:nvSpPr>
          <p:cNvPr id="119" name="TextBox 118"/>
          <p:cNvSpPr txBox="1"/>
          <p:nvPr/>
        </p:nvSpPr>
        <p:spPr>
          <a:xfrm>
            <a:off x="13766086" y="792243"/>
            <a:ext cx="1330707" cy="346249"/>
          </a:xfrm>
          <a:prstGeom prst="rect">
            <a:avLst/>
          </a:prstGeom>
          <a:noFill/>
        </p:spPr>
        <p:txBody>
          <a:bodyPr wrap="square" lIns="68573" tIns="0" rIns="68573" bIns="0" rtlCol="0" anchor="t">
            <a:spAutoFit/>
          </a:bodyPr>
          <a:lstStyle/>
          <a:p>
            <a:pPr algn="ctr">
              <a:lnSpc>
                <a:spcPct val="150000"/>
              </a:lnSpc>
            </a:pPr>
            <a:r>
              <a:rPr lang="zh-CN" altLang="en-US" sz="1500" dirty="0">
                <a:solidFill>
                  <a:schemeClr val="bg1">
                    <a:lumMod val="75000"/>
                  </a:schemeClr>
                </a:solidFill>
                <a:latin typeface="微软雅黑" pitchFamily="34" charset="-122"/>
                <a:ea typeface="微软雅黑" pitchFamily="34" charset="-122"/>
                <a:cs typeface="华文黑体" pitchFamily="2" charset="-122"/>
              </a:rPr>
              <a:t>添加标题</a:t>
            </a:r>
          </a:p>
        </p:txBody>
      </p:sp>
      <p:sp>
        <p:nvSpPr>
          <p:cNvPr id="124" name="TextBox 123"/>
          <p:cNvSpPr txBox="1"/>
          <p:nvPr/>
        </p:nvSpPr>
        <p:spPr>
          <a:xfrm>
            <a:off x="13624713" y="1138594"/>
            <a:ext cx="1674186" cy="429340"/>
          </a:xfrm>
          <a:prstGeom prst="rect">
            <a:avLst/>
          </a:prstGeom>
          <a:noFill/>
        </p:spPr>
        <p:txBody>
          <a:bodyPr wrap="square" lIns="68573" tIns="34286" rIns="68573" bIns="34286" rtlCol="0">
            <a:spAutoFit/>
          </a:bodyPr>
          <a:lstStyle/>
          <a:p>
            <a:pPr algn="ctr">
              <a:lnSpc>
                <a:spcPct val="130000"/>
              </a:lnSpc>
            </a:pPr>
            <a:r>
              <a:rPr lang="zh-CN" altLang="en-US" sz="900" dirty="0">
                <a:solidFill>
                  <a:schemeClr val="bg1">
                    <a:lumMod val="75000"/>
                  </a:schemeClr>
                </a:solidFill>
                <a:latin typeface="微软雅黑" pitchFamily="34" charset="-122"/>
                <a:ea typeface="微软雅黑" pitchFamily="34" charset="-122"/>
              </a:rPr>
              <a:t>您的内容打在这里，或者通过复制您的文本后，</a:t>
            </a:r>
          </a:p>
        </p:txBody>
      </p:sp>
      <p:sp>
        <p:nvSpPr>
          <p:cNvPr id="120" name="TextBox 119"/>
          <p:cNvSpPr txBox="1"/>
          <p:nvPr/>
        </p:nvSpPr>
        <p:spPr>
          <a:xfrm>
            <a:off x="5293630" y="2345996"/>
            <a:ext cx="2849806" cy="591821"/>
          </a:xfrm>
          <a:prstGeom prst="rect">
            <a:avLst/>
          </a:prstGeom>
          <a:noFill/>
        </p:spPr>
        <p:txBody>
          <a:bodyPr wrap="square" lIns="68573" tIns="34286" rIns="68573" bIns="34286" rtlCol="0">
            <a:spAutoFit/>
          </a:bodyPr>
          <a:lstStyle/>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您的内容打在这里，或者通过复制您的文本后，您的内容打在这里，或者通过复制您的文本后，</a:t>
            </a:r>
          </a:p>
          <a:p>
            <a:pPr algn="ctr">
              <a:lnSpc>
                <a:spcPct val="130000"/>
              </a:lnSpc>
            </a:pP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122" name="TextBox 121"/>
          <p:cNvSpPr txBox="1"/>
          <p:nvPr/>
        </p:nvSpPr>
        <p:spPr>
          <a:xfrm>
            <a:off x="5289988" y="2810036"/>
            <a:ext cx="2799443" cy="591821"/>
          </a:xfrm>
          <a:prstGeom prst="rect">
            <a:avLst/>
          </a:prstGeom>
          <a:noFill/>
        </p:spPr>
        <p:txBody>
          <a:bodyPr wrap="square" lIns="68573" tIns="34286" rIns="68573" bIns="34286" rtlCol="0">
            <a:spAutoFit/>
          </a:bodyPr>
          <a:lstStyle/>
          <a:p>
            <a:pPr>
              <a:lnSpc>
                <a:spcPct val="130000"/>
              </a:lnSpc>
            </a:pPr>
            <a:r>
              <a:rPr lang="zh-CN" altLang="en-US" sz="900" dirty="0">
                <a:solidFill>
                  <a:schemeClr val="bg1">
                    <a:lumMod val="50000"/>
                  </a:schemeClr>
                </a:solidFill>
                <a:latin typeface="微软雅黑" pitchFamily="34" charset="-122"/>
                <a:ea typeface="微软雅黑" pitchFamily="34" charset="-122"/>
              </a:rPr>
              <a:t>您的内容打在这里，或者通过复制您的文本后，您的内容打在这里，或者通过复制您的文本后，</a:t>
            </a:r>
          </a:p>
          <a:p>
            <a:pPr algn="ctr">
              <a:lnSpc>
                <a:spcPct val="130000"/>
              </a:lnSpc>
            </a:pPr>
            <a:endParaRPr lang="zh-CN" altLang="en-US" sz="800" dirty="0">
              <a:solidFill>
                <a:schemeClr val="bg1">
                  <a:lumMod val="50000"/>
                </a:schemeClr>
              </a:solidFill>
              <a:latin typeface="微软雅黑" pitchFamily="34" charset="-122"/>
              <a:ea typeface="微软雅黑" pitchFamily="34" charset="-122"/>
            </a:endParaRPr>
          </a:p>
        </p:txBody>
      </p:sp>
      <p:sp>
        <p:nvSpPr>
          <p:cNvPr id="130" name="TextBox 129"/>
          <p:cNvSpPr txBox="1"/>
          <p:nvPr/>
        </p:nvSpPr>
        <p:spPr>
          <a:xfrm>
            <a:off x="5289988" y="3333666"/>
            <a:ext cx="2799443" cy="591821"/>
          </a:xfrm>
          <a:prstGeom prst="rect">
            <a:avLst/>
          </a:prstGeom>
          <a:noFill/>
        </p:spPr>
        <p:txBody>
          <a:bodyPr wrap="square" lIns="68573" tIns="34286" rIns="68573" bIns="34286" rtlCol="0">
            <a:spAutoFit/>
          </a:bodyPr>
          <a:lstStyle/>
          <a:p>
            <a:pPr>
              <a:lnSpc>
                <a:spcPct val="130000"/>
              </a:lnSpc>
            </a:pPr>
            <a:r>
              <a:rPr lang="zh-CN" altLang="en-US" sz="900" dirty="0">
                <a:solidFill>
                  <a:schemeClr val="bg1">
                    <a:lumMod val="50000"/>
                  </a:schemeClr>
                </a:solidFill>
                <a:latin typeface="微软雅黑" pitchFamily="34" charset="-122"/>
                <a:ea typeface="微软雅黑" pitchFamily="34" charset="-122"/>
              </a:rPr>
              <a:t>您的内容打在这里，或者通过复制您的文本后，您的内容打在这里，或者通过复制您的文本后，</a:t>
            </a:r>
          </a:p>
          <a:p>
            <a:pPr algn="ctr">
              <a:lnSpc>
                <a:spcPct val="130000"/>
              </a:lnSpc>
            </a:pPr>
            <a:endParaRPr lang="zh-CN" altLang="en-US" sz="800" dirty="0">
              <a:solidFill>
                <a:schemeClr val="bg1">
                  <a:lumMod val="50000"/>
                </a:schemeClr>
              </a:solidFill>
              <a:latin typeface="微软雅黑" pitchFamily="34" charset="-122"/>
              <a:ea typeface="微软雅黑" pitchFamily="34" charset="-122"/>
            </a:endParaRPr>
          </a:p>
        </p:txBody>
      </p:sp>
      <p:sp>
        <p:nvSpPr>
          <p:cNvPr id="131" name="TextBox 130"/>
          <p:cNvSpPr txBox="1"/>
          <p:nvPr/>
        </p:nvSpPr>
        <p:spPr>
          <a:xfrm>
            <a:off x="5289988" y="3884863"/>
            <a:ext cx="3030363" cy="591821"/>
          </a:xfrm>
          <a:prstGeom prst="rect">
            <a:avLst/>
          </a:prstGeom>
          <a:noFill/>
        </p:spPr>
        <p:txBody>
          <a:bodyPr wrap="square" lIns="68573" tIns="34286" rIns="68573" bIns="34286" rtlCol="0">
            <a:spAutoFit/>
          </a:bodyPr>
          <a:lstStyle/>
          <a:p>
            <a:pPr>
              <a:lnSpc>
                <a:spcPct val="130000"/>
              </a:lnSpc>
            </a:pPr>
            <a:r>
              <a:rPr lang="zh-CN" altLang="en-US" sz="900" dirty="0">
                <a:solidFill>
                  <a:schemeClr val="bg1">
                    <a:lumMod val="50000"/>
                  </a:schemeClr>
                </a:solidFill>
                <a:latin typeface="微软雅黑" pitchFamily="34" charset="-122"/>
                <a:ea typeface="微软雅黑" pitchFamily="34" charset="-122"/>
              </a:rPr>
              <a:t>您的内容打在这里，或者通过复制您的文本后，您的内容打在这里，或者通过复制您的文本后，</a:t>
            </a:r>
          </a:p>
          <a:p>
            <a:pPr algn="ctr">
              <a:lnSpc>
                <a:spcPct val="130000"/>
              </a:lnSpc>
            </a:pPr>
            <a:endParaRPr lang="zh-CN" altLang="en-US" sz="900" dirty="0">
              <a:solidFill>
                <a:schemeClr val="bg1">
                  <a:lumMod val="50000"/>
                </a:schemeClr>
              </a:solidFill>
              <a:latin typeface="微软雅黑" pitchFamily="34" charset="-122"/>
              <a:ea typeface="微软雅黑" pitchFamily="34" charset="-122"/>
            </a:endParaRPr>
          </a:p>
        </p:txBody>
      </p:sp>
      <p:sp>
        <p:nvSpPr>
          <p:cNvPr id="139" name="TextBox 138"/>
          <p:cNvSpPr txBox="1"/>
          <p:nvPr/>
        </p:nvSpPr>
        <p:spPr>
          <a:xfrm>
            <a:off x="4499992" y="1748089"/>
            <a:ext cx="1383136" cy="313604"/>
          </a:xfrm>
          <a:prstGeom prst="rect">
            <a:avLst/>
          </a:prstGeom>
          <a:noFill/>
          <a:ln>
            <a:noFill/>
          </a:ln>
        </p:spPr>
        <p:txBody>
          <a:bodyPr wrap="square" lIns="68573" tIns="34286" rIns="68573" bIns="34286" rtlCol="0">
            <a:spAutoFit/>
          </a:bodyPr>
          <a:lstStyle/>
          <a:p>
            <a:pPr algn="ct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cs typeface="华文黑体" pitchFamily="2" charset="-122"/>
              </a:rPr>
              <a:t>添加标题</a:t>
            </a:r>
          </a:p>
        </p:txBody>
      </p:sp>
      <p:grpSp>
        <p:nvGrpSpPr>
          <p:cNvPr id="2" name="组合 1"/>
          <p:cNvGrpSpPr/>
          <p:nvPr/>
        </p:nvGrpSpPr>
        <p:grpSpPr>
          <a:xfrm>
            <a:off x="4212162" y="2509896"/>
            <a:ext cx="908530" cy="1599649"/>
            <a:chOff x="5615422" y="3345495"/>
            <a:chExt cx="1211373" cy="2132206"/>
          </a:xfrm>
        </p:grpSpPr>
        <p:grpSp>
          <p:nvGrpSpPr>
            <p:cNvPr id="5" name="组合 10"/>
            <p:cNvGrpSpPr/>
            <p:nvPr/>
          </p:nvGrpSpPr>
          <p:grpSpPr>
            <a:xfrm>
              <a:off x="5615422" y="3379246"/>
              <a:ext cx="1211373" cy="2060941"/>
              <a:chOff x="5979346" y="3516214"/>
              <a:chExt cx="847449" cy="2060941"/>
            </a:xfrm>
          </p:grpSpPr>
          <p:cxnSp>
            <p:nvCxnSpPr>
              <p:cNvPr id="3" name="直接连接符 2"/>
              <p:cNvCxnSpPr/>
              <p:nvPr/>
            </p:nvCxnSpPr>
            <p:spPr>
              <a:xfrm flipV="1">
                <a:off x="6448732" y="3516214"/>
                <a:ext cx="332576"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flipV="1">
                <a:off x="6095206" y="4182396"/>
                <a:ext cx="687967" cy="168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flipV="1">
                <a:off x="5979346" y="5568121"/>
                <a:ext cx="803827" cy="90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flipV="1">
                <a:off x="6022968" y="4920560"/>
                <a:ext cx="803827" cy="90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8" name="椭圆 97"/>
            <p:cNvSpPr/>
            <p:nvPr/>
          </p:nvSpPr>
          <p:spPr>
            <a:xfrm>
              <a:off x="6740975" y="3345495"/>
              <a:ext cx="67501" cy="67501"/>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1" name="椭圆 140"/>
            <p:cNvSpPr/>
            <p:nvPr/>
          </p:nvSpPr>
          <p:spPr>
            <a:xfrm>
              <a:off x="6726463" y="4024476"/>
              <a:ext cx="67501" cy="67501"/>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2" name="椭圆 141"/>
            <p:cNvSpPr/>
            <p:nvPr/>
          </p:nvSpPr>
          <p:spPr>
            <a:xfrm>
              <a:off x="6726463" y="4749307"/>
              <a:ext cx="67501" cy="67501"/>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椭圆 142"/>
            <p:cNvSpPr/>
            <p:nvPr/>
          </p:nvSpPr>
          <p:spPr>
            <a:xfrm>
              <a:off x="6734077" y="5410200"/>
              <a:ext cx="67501" cy="67501"/>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1" name="TextBox 160"/>
          <p:cNvSpPr txBox="1"/>
          <p:nvPr/>
        </p:nvSpPr>
        <p:spPr>
          <a:xfrm>
            <a:off x="5861529" y="1736410"/>
            <a:ext cx="2849806" cy="591821"/>
          </a:xfrm>
          <a:prstGeom prst="rect">
            <a:avLst/>
          </a:prstGeom>
          <a:noFill/>
        </p:spPr>
        <p:txBody>
          <a:bodyPr wrap="square" lIns="68573" tIns="34286" rIns="68573" bIns="34286" rtlCol="0">
            <a:spAutoFit/>
          </a:bodyPr>
          <a:lstStyle/>
          <a:p>
            <a:pPr>
              <a:lnSpc>
                <a:spcPct val="130000"/>
              </a:lnSpc>
            </a:pPr>
            <a:r>
              <a:rPr lang="zh-CN" altLang="en-US" sz="900" dirty="0">
                <a:solidFill>
                  <a:schemeClr val="bg1"/>
                </a:solidFill>
                <a:latin typeface="微软雅黑" pitchFamily="34" charset="-122"/>
                <a:ea typeface="微软雅黑" pitchFamily="34" charset="-122"/>
              </a:rPr>
              <a:t>您的内容打在这里，或者通过复制您的文本后，您的内容打在这里，或者通过复制您的文本后，</a:t>
            </a:r>
          </a:p>
          <a:p>
            <a:pPr algn="ctr">
              <a:lnSpc>
                <a:spcPct val="130000"/>
              </a:lnSpc>
            </a:pPr>
            <a:endParaRPr lang="zh-CN" altLang="en-US" sz="800" dirty="0">
              <a:solidFill>
                <a:schemeClr val="bg1"/>
              </a:solidFill>
              <a:latin typeface="微软雅黑" pitchFamily="34" charset="-122"/>
              <a:ea typeface="微软雅黑" pitchFamily="34" charset="-122"/>
            </a:endParaRPr>
          </a:p>
        </p:txBody>
      </p:sp>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3835" y="1628513"/>
            <a:ext cx="3518967" cy="2618607"/>
          </a:xfrm>
          <a:prstGeom prst="rect">
            <a:avLst/>
          </a:prstGeom>
        </p:spPr>
      </p:pic>
      <p:sp>
        <p:nvSpPr>
          <p:cNvPr id="80" name="Freeform 71"/>
          <p:cNvSpPr>
            <a:spLocks/>
          </p:cNvSpPr>
          <p:nvPr/>
        </p:nvSpPr>
        <p:spPr bwMode="auto">
          <a:xfrm>
            <a:off x="4336933" y="2365846"/>
            <a:ext cx="536330" cy="300625"/>
          </a:xfrm>
          <a:custGeom>
            <a:avLst/>
            <a:gdLst>
              <a:gd name="T0" fmla="*/ 24 w 152"/>
              <a:gd name="T1" fmla="*/ 0 h 110"/>
              <a:gd name="T2" fmla="*/ 152 w 152"/>
              <a:gd name="T3" fmla="*/ 0 h 110"/>
              <a:gd name="T4" fmla="*/ 126 w 152"/>
              <a:gd name="T5" fmla="*/ 110 h 110"/>
              <a:gd name="T6" fmla="*/ 0 w 152"/>
              <a:gd name="T7" fmla="*/ 110 h 110"/>
              <a:gd name="T8" fmla="*/ 24 w 152"/>
              <a:gd name="T9" fmla="*/ 0 h 110"/>
            </a:gdLst>
            <a:ahLst/>
            <a:cxnLst>
              <a:cxn ang="0">
                <a:pos x="T0" y="T1"/>
              </a:cxn>
              <a:cxn ang="0">
                <a:pos x="T2" y="T3"/>
              </a:cxn>
              <a:cxn ang="0">
                <a:pos x="T4" y="T5"/>
              </a:cxn>
              <a:cxn ang="0">
                <a:pos x="T6" y="T7"/>
              </a:cxn>
              <a:cxn ang="0">
                <a:pos x="T8" y="T9"/>
              </a:cxn>
            </a:cxnLst>
            <a:rect l="0" t="0" r="r" b="b"/>
            <a:pathLst>
              <a:path w="152" h="110">
                <a:moveTo>
                  <a:pt x="24" y="0"/>
                </a:moveTo>
                <a:lnTo>
                  <a:pt x="152" y="0"/>
                </a:lnTo>
                <a:lnTo>
                  <a:pt x="126" y="110"/>
                </a:lnTo>
                <a:lnTo>
                  <a:pt x="0" y="110"/>
                </a:lnTo>
                <a:lnTo>
                  <a:pt x="24" y="0"/>
                </a:lnTo>
                <a:close/>
              </a:path>
            </a:pathLst>
          </a:custGeom>
          <a:solidFill>
            <a:schemeClr val="accent1"/>
          </a:solidFill>
          <a:ln w="4" cap="flat">
            <a:noFill/>
            <a:prstDash val="solid"/>
            <a:miter lim="800000"/>
            <a:headEnd/>
            <a:tailEnd/>
          </a:ln>
        </p:spPr>
        <p:txBody>
          <a:bodyPr vert="horz" wrap="square" lIns="68573" tIns="34286" rIns="68573" bIns="34286" numCol="1" anchor="ctr" anchorCtr="0" compatLnSpc="1">
            <a:prstTxWarp prst="textNoShape">
              <a:avLst/>
            </a:prstTxWarp>
            <a:normAutofit lnSpcReduction="10000"/>
          </a:bodyPr>
          <a:lstStyle/>
          <a:p>
            <a:pPr algn="ctr"/>
            <a:r>
              <a:rPr lang="en-US" altLang="zh-CN" sz="1600" dirty="0">
                <a:solidFill>
                  <a:schemeClr val="bg1">
                    <a:lumMod val="95000"/>
                  </a:schemeClr>
                </a:solidFill>
                <a:latin typeface="方正大黑_GBK" pitchFamily="65" charset="-122"/>
                <a:ea typeface="方正大黑_GBK" pitchFamily="65" charset="-122"/>
              </a:rPr>
              <a:t>01</a:t>
            </a:r>
            <a:endParaRPr lang="zh-CN" altLang="en-US" sz="1600" dirty="0">
              <a:solidFill>
                <a:schemeClr val="bg1">
                  <a:lumMod val="95000"/>
                </a:schemeClr>
              </a:solidFill>
              <a:latin typeface="方正大黑_GBK" pitchFamily="65" charset="-122"/>
              <a:ea typeface="方正大黑_GBK" pitchFamily="65" charset="-122"/>
            </a:endParaRPr>
          </a:p>
        </p:txBody>
      </p:sp>
      <p:sp>
        <p:nvSpPr>
          <p:cNvPr id="113" name="Freeform 71"/>
          <p:cNvSpPr>
            <a:spLocks/>
          </p:cNvSpPr>
          <p:nvPr/>
        </p:nvSpPr>
        <p:spPr bwMode="auto">
          <a:xfrm>
            <a:off x="4212162" y="2881365"/>
            <a:ext cx="536330" cy="300625"/>
          </a:xfrm>
          <a:custGeom>
            <a:avLst/>
            <a:gdLst>
              <a:gd name="T0" fmla="*/ 24 w 152"/>
              <a:gd name="T1" fmla="*/ 0 h 110"/>
              <a:gd name="T2" fmla="*/ 152 w 152"/>
              <a:gd name="T3" fmla="*/ 0 h 110"/>
              <a:gd name="T4" fmla="*/ 126 w 152"/>
              <a:gd name="T5" fmla="*/ 110 h 110"/>
              <a:gd name="T6" fmla="*/ 0 w 152"/>
              <a:gd name="T7" fmla="*/ 110 h 110"/>
              <a:gd name="T8" fmla="*/ 24 w 152"/>
              <a:gd name="T9" fmla="*/ 0 h 110"/>
            </a:gdLst>
            <a:ahLst/>
            <a:cxnLst>
              <a:cxn ang="0">
                <a:pos x="T0" y="T1"/>
              </a:cxn>
              <a:cxn ang="0">
                <a:pos x="T2" y="T3"/>
              </a:cxn>
              <a:cxn ang="0">
                <a:pos x="T4" y="T5"/>
              </a:cxn>
              <a:cxn ang="0">
                <a:pos x="T6" y="T7"/>
              </a:cxn>
              <a:cxn ang="0">
                <a:pos x="T8" y="T9"/>
              </a:cxn>
            </a:cxnLst>
            <a:rect l="0" t="0" r="r" b="b"/>
            <a:pathLst>
              <a:path w="152" h="110">
                <a:moveTo>
                  <a:pt x="24" y="0"/>
                </a:moveTo>
                <a:lnTo>
                  <a:pt x="152" y="0"/>
                </a:lnTo>
                <a:lnTo>
                  <a:pt x="126" y="110"/>
                </a:lnTo>
                <a:lnTo>
                  <a:pt x="0" y="110"/>
                </a:lnTo>
                <a:lnTo>
                  <a:pt x="24" y="0"/>
                </a:lnTo>
                <a:close/>
              </a:path>
            </a:pathLst>
          </a:custGeom>
          <a:solidFill>
            <a:schemeClr val="accent2"/>
          </a:solidFill>
          <a:ln w="4" cap="flat">
            <a:noFill/>
            <a:prstDash val="solid"/>
            <a:miter lim="800000"/>
            <a:headEnd/>
            <a:tailEnd/>
          </a:ln>
        </p:spPr>
        <p:txBody>
          <a:bodyPr vert="horz" wrap="square" lIns="68573" tIns="34286" rIns="68573" bIns="34286" numCol="1" anchor="t" anchorCtr="0" compatLnSpc="1">
            <a:prstTxWarp prst="textNoShape">
              <a:avLst/>
            </a:prstTxWarp>
            <a:noAutofit/>
          </a:bodyPr>
          <a:lstStyle/>
          <a:p>
            <a:pPr algn="ctr"/>
            <a:r>
              <a:rPr lang="en-US" altLang="zh-CN" sz="1600" dirty="0">
                <a:solidFill>
                  <a:schemeClr val="bg1">
                    <a:lumMod val="95000"/>
                  </a:schemeClr>
                </a:solidFill>
                <a:latin typeface="方正大黑_GBK" pitchFamily="65" charset="-122"/>
                <a:ea typeface="方正大黑_GBK" pitchFamily="65" charset="-122"/>
              </a:rPr>
              <a:t>02</a:t>
            </a:r>
            <a:endParaRPr lang="zh-CN" altLang="en-US" sz="1600" dirty="0">
              <a:solidFill>
                <a:schemeClr val="bg1">
                  <a:lumMod val="95000"/>
                </a:schemeClr>
              </a:solidFill>
              <a:latin typeface="方正大黑_GBK" pitchFamily="65" charset="-122"/>
              <a:ea typeface="方正大黑_GBK" pitchFamily="65" charset="-122"/>
            </a:endParaRPr>
          </a:p>
          <a:p>
            <a:endParaRPr lang="zh-CN" altLang="en-US" sz="1600" dirty="0"/>
          </a:p>
        </p:txBody>
      </p:sp>
      <p:sp>
        <p:nvSpPr>
          <p:cNvPr id="114" name="Freeform 71"/>
          <p:cNvSpPr>
            <a:spLocks/>
          </p:cNvSpPr>
          <p:nvPr/>
        </p:nvSpPr>
        <p:spPr bwMode="auto">
          <a:xfrm>
            <a:off x="4076503" y="3396882"/>
            <a:ext cx="536330" cy="300625"/>
          </a:xfrm>
          <a:custGeom>
            <a:avLst/>
            <a:gdLst>
              <a:gd name="T0" fmla="*/ 24 w 152"/>
              <a:gd name="T1" fmla="*/ 0 h 110"/>
              <a:gd name="T2" fmla="*/ 152 w 152"/>
              <a:gd name="T3" fmla="*/ 0 h 110"/>
              <a:gd name="T4" fmla="*/ 126 w 152"/>
              <a:gd name="T5" fmla="*/ 110 h 110"/>
              <a:gd name="T6" fmla="*/ 0 w 152"/>
              <a:gd name="T7" fmla="*/ 110 h 110"/>
              <a:gd name="T8" fmla="*/ 24 w 152"/>
              <a:gd name="T9" fmla="*/ 0 h 110"/>
            </a:gdLst>
            <a:ahLst/>
            <a:cxnLst>
              <a:cxn ang="0">
                <a:pos x="T0" y="T1"/>
              </a:cxn>
              <a:cxn ang="0">
                <a:pos x="T2" y="T3"/>
              </a:cxn>
              <a:cxn ang="0">
                <a:pos x="T4" y="T5"/>
              </a:cxn>
              <a:cxn ang="0">
                <a:pos x="T6" y="T7"/>
              </a:cxn>
              <a:cxn ang="0">
                <a:pos x="T8" y="T9"/>
              </a:cxn>
            </a:cxnLst>
            <a:rect l="0" t="0" r="r" b="b"/>
            <a:pathLst>
              <a:path w="152" h="110">
                <a:moveTo>
                  <a:pt x="24" y="0"/>
                </a:moveTo>
                <a:lnTo>
                  <a:pt x="152" y="0"/>
                </a:lnTo>
                <a:lnTo>
                  <a:pt x="126" y="110"/>
                </a:lnTo>
                <a:lnTo>
                  <a:pt x="0" y="110"/>
                </a:lnTo>
                <a:lnTo>
                  <a:pt x="24" y="0"/>
                </a:lnTo>
                <a:close/>
              </a:path>
            </a:pathLst>
          </a:custGeom>
          <a:solidFill>
            <a:schemeClr val="accent3"/>
          </a:solidFill>
          <a:ln w="4" cap="flat">
            <a:noFill/>
            <a:prstDash val="solid"/>
            <a:miter lim="800000"/>
            <a:headEnd/>
            <a:tailEnd/>
          </a:ln>
        </p:spPr>
        <p:txBody>
          <a:bodyPr vert="horz" wrap="square" lIns="68573" tIns="34286" rIns="68573" bIns="34286" numCol="1" anchor="t" anchorCtr="0" compatLnSpc="1">
            <a:prstTxWarp prst="textNoShape">
              <a:avLst/>
            </a:prstTxWarp>
            <a:noAutofit/>
          </a:bodyPr>
          <a:lstStyle/>
          <a:p>
            <a:pPr algn="ctr"/>
            <a:r>
              <a:rPr lang="en-US" altLang="zh-CN" sz="1600" dirty="0">
                <a:solidFill>
                  <a:schemeClr val="bg1">
                    <a:lumMod val="95000"/>
                  </a:schemeClr>
                </a:solidFill>
                <a:latin typeface="方正大黑_GBK" pitchFamily="65" charset="-122"/>
                <a:ea typeface="方正大黑_GBK" pitchFamily="65" charset="-122"/>
              </a:rPr>
              <a:t>03</a:t>
            </a:r>
            <a:endParaRPr lang="zh-CN" altLang="en-US" sz="1600" dirty="0">
              <a:solidFill>
                <a:schemeClr val="bg1">
                  <a:lumMod val="95000"/>
                </a:schemeClr>
              </a:solidFill>
              <a:latin typeface="方正大黑_GBK" pitchFamily="65" charset="-122"/>
              <a:ea typeface="方正大黑_GBK" pitchFamily="65" charset="-122"/>
            </a:endParaRPr>
          </a:p>
          <a:p>
            <a:endParaRPr lang="zh-CN" altLang="en-US" sz="1600" dirty="0"/>
          </a:p>
        </p:txBody>
      </p:sp>
      <p:sp>
        <p:nvSpPr>
          <p:cNvPr id="118" name="Freeform 71"/>
          <p:cNvSpPr>
            <a:spLocks/>
          </p:cNvSpPr>
          <p:nvPr/>
        </p:nvSpPr>
        <p:spPr bwMode="auto">
          <a:xfrm>
            <a:off x="3936488" y="3912399"/>
            <a:ext cx="536330" cy="300625"/>
          </a:xfrm>
          <a:custGeom>
            <a:avLst/>
            <a:gdLst>
              <a:gd name="T0" fmla="*/ 24 w 152"/>
              <a:gd name="T1" fmla="*/ 0 h 110"/>
              <a:gd name="T2" fmla="*/ 152 w 152"/>
              <a:gd name="T3" fmla="*/ 0 h 110"/>
              <a:gd name="T4" fmla="*/ 126 w 152"/>
              <a:gd name="T5" fmla="*/ 110 h 110"/>
              <a:gd name="T6" fmla="*/ 0 w 152"/>
              <a:gd name="T7" fmla="*/ 110 h 110"/>
              <a:gd name="T8" fmla="*/ 24 w 152"/>
              <a:gd name="T9" fmla="*/ 0 h 110"/>
            </a:gdLst>
            <a:ahLst/>
            <a:cxnLst>
              <a:cxn ang="0">
                <a:pos x="T0" y="T1"/>
              </a:cxn>
              <a:cxn ang="0">
                <a:pos x="T2" y="T3"/>
              </a:cxn>
              <a:cxn ang="0">
                <a:pos x="T4" y="T5"/>
              </a:cxn>
              <a:cxn ang="0">
                <a:pos x="T6" y="T7"/>
              </a:cxn>
              <a:cxn ang="0">
                <a:pos x="T8" y="T9"/>
              </a:cxn>
            </a:cxnLst>
            <a:rect l="0" t="0" r="r" b="b"/>
            <a:pathLst>
              <a:path w="152" h="110">
                <a:moveTo>
                  <a:pt x="24" y="0"/>
                </a:moveTo>
                <a:lnTo>
                  <a:pt x="152" y="0"/>
                </a:lnTo>
                <a:lnTo>
                  <a:pt x="126" y="110"/>
                </a:lnTo>
                <a:lnTo>
                  <a:pt x="0" y="110"/>
                </a:lnTo>
                <a:lnTo>
                  <a:pt x="24" y="0"/>
                </a:lnTo>
                <a:close/>
              </a:path>
            </a:pathLst>
          </a:custGeom>
          <a:solidFill>
            <a:schemeClr val="accent4"/>
          </a:solidFill>
          <a:ln w="4" cap="flat">
            <a:noFill/>
            <a:prstDash val="solid"/>
            <a:miter lim="800000"/>
            <a:headEnd/>
            <a:tailEnd/>
          </a:ln>
        </p:spPr>
        <p:txBody>
          <a:bodyPr vert="horz" wrap="square" lIns="68573" tIns="34286" rIns="68573" bIns="34286" numCol="1" anchor="t" anchorCtr="0" compatLnSpc="1">
            <a:prstTxWarp prst="textNoShape">
              <a:avLst/>
            </a:prstTxWarp>
            <a:noAutofit/>
          </a:bodyPr>
          <a:lstStyle/>
          <a:p>
            <a:pPr algn="ctr"/>
            <a:r>
              <a:rPr lang="en-US" altLang="zh-CN" sz="1600" dirty="0">
                <a:solidFill>
                  <a:schemeClr val="bg1">
                    <a:lumMod val="95000"/>
                  </a:schemeClr>
                </a:solidFill>
                <a:latin typeface="方正大黑_GBK" pitchFamily="65" charset="-122"/>
                <a:ea typeface="方正大黑_GBK" pitchFamily="65" charset="-122"/>
              </a:rPr>
              <a:t>04</a:t>
            </a:r>
            <a:endParaRPr lang="zh-CN" altLang="en-US" sz="1600" dirty="0">
              <a:solidFill>
                <a:schemeClr val="bg1">
                  <a:lumMod val="95000"/>
                </a:schemeClr>
              </a:solidFill>
              <a:latin typeface="方正大黑_GBK" pitchFamily="65" charset="-122"/>
              <a:ea typeface="方正大黑_GBK" pitchFamily="65" charset="-122"/>
            </a:endParaRPr>
          </a:p>
          <a:p>
            <a:pPr algn="ctr"/>
            <a:endParaRPr lang="zh-CN" altLang="en-US" sz="1600" dirty="0">
              <a:solidFill>
                <a:schemeClr val="bg1">
                  <a:lumMod val="95000"/>
                </a:schemeClr>
              </a:solidFill>
              <a:latin typeface="方正大黑_GBK" pitchFamily="65" charset="-122"/>
              <a:ea typeface="方正大黑_GBK" pitchFamily="65" charset="-122"/>
            </a:endParaRPr>
          </a:p>
        </p:txBody>
      </p:sp>
    </p:spTree>
    <p:extLst>
      <p:ext uri="{BB962C8B-B14F-4D97-AF65-F5344CB8AC3E}">
        <p14:creationId xmlns:p14="http://schemas.microsoft.com/office/powerpoint/2010/main" val="898140473"/>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style.rotation</p:attrName>
                                        </p:attrNameLst>
                                      </p:cBhvr>
                                      <p:tavLst>
                                        <p:tav tm="0">
                                          <p:val>
                                            <p:fltVal val="720"/>
                                          </p:val>
                                        </p:tav>
                                        <p:tav tm="100000">
                                          <p:val>
                                            <p:fltVal val="0"/>
                                          </p:val>
                                        </p:tav>
                                      </p:tavLst>
                                    </p:anim>
                                    <p:anim calcmode="lin" valueType="num">
                                      <p:cBhvr>
                                        <p:cTn id="9" dur="500" fill="hold"/>
                                        <p:tgtEl>
                                          <p:spTgt spid="4"/>
                                        </p:tgtEl>
                                        <p:attrNameLst>
                                          <p:attrName>ppt_h</p:attrName>
                                        </p:attrNameLst>
                                      </p:cBhvr>
                                      <p:tavLst>
                                        <p:tav tm="0">
                                          <p:val>
                                            <p:fltVal val="0"/>
                                          </p:val>
                                        </p:tav>
                                        <p:tav tm="100000">
                                          <p:val>
                                            <p:strVal val="#ppt_h"/>
                                          </p:val>
                                        </p:tav>
                                      </p:tavLst>
                                    </p:anim>
                                    <p:anim calcmode="lin" valueType="num">
                                      <p:cBhvr>
                                        <p:cTn id="10" dur="500" fill="hold"/>
                                        <p:tgtEl>
                                          <p:spTgt spid="4"/>
                                        </p:tgtEl>
                                        <p:attrNameLst>
                                          <p:attrName>ppt_w</p:attrName>
                                        </p:attrNameLst>
                                      </p:cBhvr>
                                      <p:tavLst>
                                        <p:tav tm="0">
                                          <p:val>
                                            <p:fltVal val="0"/>
                                          </p:val>
                                        </p:tav>
                                        <p:tav tm="100000">
                                          <p:val>
                                            <p:strVal val="#ppt_w"/>
                                          </p:val>
                                        </p:tav>
                                      </p:tavLst>
                                    </p:anim>
                                  </p:childTnLst>
                                </p:cTn>
                              </p:par>
                            </p:childTnLst>
                          </p:cTn>
                        </p:par>
                        <p:par>
                          <p:cTn id="11" fill="hold">
                            <p:stCondLst>
                              <p:cond delay="500"/>
                            </p:stCondLst>
                            <p:childTnLst>
                              <p:par>
                                <p:cTn id="12" presetID="2" presetClass="entr" presetSubtype="2" fill="hold" grpId="0" nodeType="afterEffect">
                                  <p:stCondLst>
                                    <p:cond delay="0"/>
                                  </p:stCondLst>
                                  <p:childTnLst>
                                    <p:set>
                                      <p:cBhvr>
                                        <p:cTn id="13" dur="1" fill="hold">
                                          <p:stCondLst>
                                            <p:cond delay="0"/>
                                          </p:stCondLst>
                                        </p:cTn>
                                        <p:tgtEl>
                                          <p:spTgt spid="90"/>
                                        </p:tgtEl>
                                        <p:attrNameLst>
                                          <p:attrName>style.visibility</p:attrName>
                                        </p:attrNameLst>
                                      </p:cBhvr>
                                      <p:to>
                                        <p:strVal val="visible"/>
                                      </p:to>
                                    </p:set>
                                    <p:anim calcmode="lin" valueType="num">
                                      <p:cBhvr additive="base">
                                        <p:cTn id="14" dur="500" fill="hold"/>
                                        <p:tgtEl>
                                          <p:spTgt spid="90"/>
                                        </p:tgtEl>
                                        <p:attrNameLst>
                                          <p:attrName>ppt_x</p:attrName>
                                        </p:attrNameLst>
                                      </p:cBhvr>
                                      <p:tavLst>
                                        <p:tav tm="0">
                                          <p:val>
                                            <p:strVal val="1+#ppt_w/2"/>
                                          </p:val>
                                        </p:tav>
                                        <p:tav tm="100000">
                                          <p:val>
                                            <p:strVal val="#ppt_x"/>
                                          </p:val>
                                        </p:tav>
                                      </p:tavLst>
                                    </p:anim>
                                    <p:anim calcmode="lin" valueType="num">
                                      <p:cBhvr additive="base">
                                        <p:cTn id="15" dur="500" fill="hold"/>
                                        <p:tgtEl>
                                          <p:spTgt spid="90"/>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14" presetClass="entr" presetSubtype="10" fill="hold" grpId="0" nodeType="afterEffect">
                                  <p:stCondLst>
                                    <p:cond delay="0"/>
                                  </p:stCondLst>
                                  <p:childTnLst>
                                    <p:set>
                                      <p:cBhvr>
                                        <p:cTn id="18" dur="1" fill="hold">
                                          <p:stCondLst>
                                            <p:cond delay="0"/>
                                          </p:stCondLst>
                                        </p:cTn>
                                        <p:tgtEl>
                                          <p:spTgt spid="139"/>
                                        </p:tgtEl>
                                        <p:attrNameLst>
                                          <p:attrName>style.visibility</p:attrName>
                                        </p:attrNameLst>
                                      </p:cBhvr>
                                      <p:to>
                                        <p:strVal val="visible"/>
                                      </p:to>
                                    </p:set>
                                    <p:animEffect transition="in" filter="randombar(horizontal)">
                                      <p:cBhvr>
                                        <p:cTn id="19" dur="500"/>
                                        <p:tgtEl>
                                          <p:spTgt spid="139"/>
                                        </p:tgtEl>
                                      </p:cBhvr>
                                    </p:animEffect>
                                  </p:childTnLst>
                                </p:cTn>
                              </p:par>
                            </p:childTnLst>
                          </p:cTn>
                        </p:par>
                        <p:par>
                          <p:cTn id="20" fill="hold">
                            <p:stCondLst>
                              <p:cond delay="1500"/>
                            </p:stCondLst>
                            <p:childTnLst>
                              <p:par>
                                <p:cTn id="21" presetID="14" presetClass="entr" presetSubtype="10" fill="hold" grpId="0" nodeType="afterEffect">
                                  <p:stCondLst>
                                    <p:cond delay="0"/>
                                  </p:stCondLst>
                                  <p:childTnLst>
                                    <p:set>
                                      <p:cBhvr>
                                        <p:cTn id="22" dur="1" fill="hold">
                                          <p:stCondLst>
                                            <p:cond delay="0"/>
                                          </p:stCondLst>
                                        </p:cTn>
                                        <p:tgtEl>
                                          <p:spTgt spid="161"/>
                                        </p:tgtEl>
                                        <p:attrNameLst>
                                          <p:attrName>style.visibility</p:attrName>
                                        </p:attrNameLst>
                                      </p:cBhvr>
                                      <p:to>
                                        <p:strVal val="visible"/>
                                      </p:to>
                                    </p:set>
                                    <p:animEffect transition="in" filter="randombar(horizontal)">
                                      <p:cBhvr>
                                        <p:cTn id="23" dur="500"/>
                                        <p:tgtEl>
                                          <p:spTgt spid="161"/>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80"/>
                                        </p:tgtEl>
                                        <p:attrNameLst>
                                          <p:attrName>style.visibility</p:attrName>
                                        </p:attrNameLst>
                                      </p:cBhvr>
                                      <p:to>
                                        <p:strVal val="visible"/>
                                      </p:to>
                                    </p:set>
                                    <p:anim calcmode="lin" valueType="num">
                                      <p:cBhvr>
                                        <p:cTn id="27" dur="500" fill="hold"/>
                                        <p:tgtEl>
                                          <p:spTgt spid="80"/>
                                        </p:tgtEl>
                                        <p:attrNameLst>
                                          <p:attrName>ppt_w</p:attrName>
                                        </p:attrNameLst>
                                      </p:cBhvr>
                                      <p:tavLst>
                                        <p:tav tm="0">
                                          <p:val>
                                            <p:fltVal val="0"/>
                                          </p:val>
                                        </p:tav>
                                        <p:tav tm="100000">
                                          <p:val>
                                            <p:strVal val="#ppt_w"/>
                                          </p:val>
                                        </p:tav>
                                      </p:tavLst>
                                    </p:anim>
                                    <p:anim calcmode="lin" valueType="num">
                                      <p:cBhvr>
                                        <p:cTn id="28" dur="500" fill="hold"/>
                                        <p:tgtEl>
                                          <p:spTgt spid="80"/>
                                        </p:tgtEl>
                                        <p:attrNameLst>
                                          <p:attrName>ppt_h</p:attrName>
                                        </p:attrNameLst>
                                      </p:cBhvr>
                                      <p:tavLst>
                                        <p:tav tm="0">
                                          <p:val>
                                            <p:fltVal val="0"/>
                                          </p:val>
                                        </p:tav>
                                        <p:tav tm="100000">
                                          <p:val>
                                            <p:strVal val="#ppt_h"/>
                                          </p:val>
                                        </p:tav>
                                      </p:tavLst>
                                    </p:anim>
                                    <p:animEffect transition="in" filter="fade">
                                      <p:cBhvr>
                                        <p:cTn id="29" dur="500"/>
                                        <p:tgtEl>
                                          <p:spTgt spid="80"/>
                                        </p:tgtEl>
                                      </p:cBhvr>
                                    </p:animEffect>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113"/>
                                        </p:tgtEl>
                                        <p:attrNameLst>
                                          <p:attrName>style.visibility</p:attrName>
                                        </p:attrNameLst>
                                      </p:cBhvr>
                                      <p:to>
                                        <p:strVal val="visible"/>
                                      </p:to>
                                    </p:set>
                                    <p:anim calcmode="lin" valueType="num">
                                      <p:cBhvr>
                                        <p:cTn id="33" dur="500" fill="hold"/>
                                        <p:tgtEl>
                                          <p:spTgt spid="113"/>
                                        </p:tgtEl>
                                        <p:attrNameLst>
                                          <p:attrName>ppt_w</p:attrName>
                                        </p:attrNameLst>
                                      </p:cBhvr>
                                      <p:tavLst>
                                        <p:tav tm="0">
                                          <p:val>
                                            <p:fltVal val="0"/>
                                          </p:val>
                                        </p:tav>
                                        <p:tav tm="100000">
                                          <p:val>
                                            <p:strVal val="#ppt_w"/>
                                          </p:val>
                                        </p:tav>
                                      </p:tavLst>
                                    </p:anim>
                                    <p:anim calcmode="lin" valueType="num">
                                      <p:cBhvr>
                                        <p:cTn id="34" dur="500" fill="hold"/>
                                        <p:tgtEl>
                                          <p:spTgt spid="113"/>
                                        </p:tgtEl>
                                        <p:attrNameLst>
                                          <p:attrName>ppt_h</p:attrName>
                                        </p:attrNameLst>
                                      </p:cBhvr>
                                      <p:tavLst>
                                        <p:tav tm="0">
                                          <p:val>
                                            <p:fltVal val="0"/>
                                          </p:val>
                                        </p:tav>
                                        <p:tav tm="100000">
                                          <p:val>
                                            <p:strVal val="#ppt_h"/>
                                          </p:val>
                                        </p:tav>
                                      </p:tavLst>
                                    </p:anim>
                                    <p:animEffect transition="in" filter="fade">
                                      <p:cBhvr>
                                        <p:cTn id="35" dur="500"/>
                                        <p:tgtEl>
                                          <p:spTgt spid="113"/>
                                        </p:tgtEl>
                                      </p:cBhvr>
                                    </p:animEffect>
                                  </p:childTnLst>
                                </p:cTn>
                              </p:par>
                            </p:childTnLst>
                          </p:cTn>
                        </p:par>
                        <p:par>
                          <p:cTn id="36" fill="hold">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114"/>
                                        </p:tgtEl>
                                        <p:attrNameLst>
                                          <p:attrName>style.visibility</p:attrName>
                                        </p:attrNameLst>
                                      </p:cBhvr>
                                      <p:to>
                                        <p:strVal val="visible"/>
                                      </p:to>
                                    </p:set>
                                    <p:anim calcmode="lin" valueType="num">
                                      <p:cBhvr>
                                        <p:cTn id="39" dur="500" fill="hold"/>
                                        <p:tgtEl>
                                          <p:spTgt spid="114"/>
                                        </p:tgtEl>
                                        <p:attrNameLst>
                                          <p:attrName>ppt_w</p:attrName>
                                        </p:attrNameLst>
                                      </p:cBhvr>
                                      <p:tavLst>
                                        <p:tav tm="0">
                                          <p:val>
                                            <p:fltVal val="0"/>
                                          </p:val>
                                        </p:tav>
                                        <p:tav tm="100000">
                                          <p:val>
                                            <p:strVal val="#ppt_w"/>
                                          </p:val>
                                        </p:tav>
                                      </p:tavLst>
                                    </p:anim>
                                    <p:anim calcmode="lin" valueType="num">
                                      <p:cBhvr>
                                        <p:cTn id="40" dur="500" fill="hold"/>
                                        <p:tgtEl>
                                          <p:spTgt spid="114"/>
                                        </p:tgtEl>
                                        <p:attrNameLst>
                                          <p:attrName>ppt_h</p:attrName>
                                        </p:attrNameLst>
                                      </p:cBhvr>
                                      <p:tavLst>
                                        <p:tav tm="0">
                                          <p:val>
                                            <p:fltVal val="0"/>
                                          </p:val>
                                        </p:tav>
                                        <p:tav tm="100000">
                                          <p:val>
                                            <p:strVal val="#ppt_h"/>
                                          </p:val>
                                        </p:tav>
                                      </p:tavLst>
                                    </p:anim>
                                    <p:animEffect transition="in" filter="fade">
                                      <p:cBhvr>
                                        <p:cTn id="41" dur="500"/>
                                        <p:tgtEl>
                                          <p:spTgt spid="114"/>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118"/>
                                        </p:tgtEl>
                                        <p:attrNameLst>
                                          <p:attrName>style.visibility</p:attrName>
                                        </p:attrNameLst>
                                      </p:cBhvr>
                                      <p:to>
                                        <p:strVal val="visible"/>
                                      </p:to>
                                    </p:set>
                                    <p:anim calcmode="lin" valueType="num">
                                      <p:cBhvr>
                                        <p:cTn id="45" dur="500" fill="hold"/>
                                        <p:tgtEl>
                                          <p:spTgt spid="118"/>
                                        </p:tgtEl>
                                        <p:attrNameLst>
                                          <p:attrName>ppt_w</p:attrName>
                                        </p:attrNameLst>
                                      </p:cBhvr>
                                      <p:tavLst>
                                        <p:tav tm="0">
                                          <p:val>
                                            <p:fltVal val="0"/>
                                          </p:val>
                                        </p:tav>
                                        <p:tav tm="100000">
                                          <p:val>
                                            <p:strVal val="#ppt_w"/>
                                          </p:val>
                                        </p:tav>
                                      </p:tavLst>
                                    </p:anim>
                                    <p:anim calcmode="lin" valueType="num">
                                      <p:cBhvr>
                                        <p:cTn id="46" dur="500" fill="hold"/>
                                        <p:tgtEl>
                                          <p:spTgt spid="118"/>
                                        </p:tgtEl>
                                        <p:attrNameLst>
                                          <p:attrName>ppt_h</p:attrName>
                                        </p:attrNameLst>
                                      </p:cBhvr>
                                      <p:tavLst>
                                        <p:tav tm="0">
                                          <p:val>
                                            <p:fltVal val="0"/>
                                          </p:val>
                                        </p:tav>
                                        <p:tav tm="100000">
                                          <p:val>
                                            <p:strVal val="#ppt_h"/>
                                          </p:val>
                                        </p:tav>
                                      </p:tavLst>
                                    </p:anim>
                                    <p:animEffect transition="in" filter="fade">
                                      <p:cBhvr>
                                        <p:cTn id="47" dur="500"/>
                                        <p:tgtEl>
                                          <p:spTgt spid="118"/>
                                        </p:tgtEl>
                                      </p:cBhvr>
                                    </p:animEffect>
                                  </p:childTnLst>
                                </p:cTn>
                              </p:par>
                            </p:childTnLst>
                          </p:cTn>
                        </p:par>
                        <p:par>
                          <p:cTn id="48" fill="hold">
                            <p:stCondLst>
                              <p:cond delay="4000"/>
                            </p:stCondLst>
                            <p:childTnLst>
                              <p:par>
                                <p:cTn id="49" presetID="22" presetClass="entr" presetSubtype="8" fill="hold" nodeType="afterEffect">
                                  <p:stCondLst>
                                    <p:cond delay="0"/>
                                  </p:stCondLst>
                                  <p:childTnLst>
                                    <p:set>
                                      <p:cBhvr>
                                        <p:cTn id="50" dur="1" fill="hold">
                                          <p:stCondLst>
                                            <p:cond delay="0"/>
                                          </p:stCondLst>
                                        </p:cTn>
                                        <p:tgtEl>
                                          <p:spTgt spid="2"/>
                                        </p:tgtEl>
                                        <p:attrNameLst>
                                          <p:attrName>style.visibility</p:attrName>
                                        </p:attrNameLst>
                                      </p:cBhvr>
                                      <p:to>
                                        <p:strVal val="visible"/>
                                      </p:to>
                                    </p:set>
                                    <p:animEffect transition="in" filter="wipe(left)">
                                      <p:cBhvr>
                                        <p:cTn id="51" dur="500"/>
                                        <p:tgtEl>
                                          <p:spTgt spid="2"/>
                                        </p:tgtEl>
                                      </p:cBhvr>
                                    </p:animEffect>
                                  </p:childTnLst>
                                </p:cTn>
                              </p:par>
                            </p:childTnLst>
                          </p:cTn>
                        </p:par>
                        <p:par>
                          <p:cTn id="52" fill="hold">
                            <p:stCondLst>
                              <p:cond delay="4500"/>
                            </p:stCondLst>
                            <p:childTnLst>
                              <p:par>
                                <p:cTn id="53" presetID="42" presetClass="entr" presetSubtype="0" fill="hold" grpId="0" nodeType="afterEffect">
                                  <p:stCondLst>
                                    <p:cond delay="0"/>
                                  </p:stCondLst>
                                  <p:childTnLst>
                                    <p:set>
                                      <p:cBhvr>
                                        <p:cTn id="54" dur="1" fill="hold">
                                          <p:stCondLst>
                                            <p:cond delay="0"/>
                                          </p:stCondLst>
                                        </p:cTn>
                                        <p:tgtEl>
                                          <p:spTgt spid="120"/>
                                        </p:tgtEl>
                                        <p:attrNameLst>
                                          <p:attrName>style.visibility</p:attrName>
                                        </p:attrNameLst>
                                      </p:cBhvr>
                                      <p:to>
                                        <p:strVal val="visible"/>
                                      </p:to>
                                    </p:set>
                                    <p:animEffect transition="in" filter="fade">
                                      <p:cBhvr>
                                        <p:cTn id="55" dur="1000"/>
                                        <p:tgtEl>
                                          <p:spTgt spid="120"/>
                                        </p:tgtEl>
                                      </p:cBhvr>
                                    </p:animEffect>
                                    <p:anim calcmode="lin" valueType="num">
                                      <p:cBhvr>
                                        <p:cTn id="56" dur="1000" fill="hold"/>
                                        <p:tgtEl>
                                          <p:spTgt spid="120"/>
                                        </p:tgtEl>
                                        <p:attrNameLst>
                                          <p:attrName>ppt_x</p:attrName>
                                        </p:attrNameLst>
                                      </p:cBhvr>
                                      <p:tavLst>
                                        <p:tav tm="0">
                                          <p:val>
                                            <p:strVal val="#ppt_x"/>
                                          </p:val>
                                        </p:tav>
                                        <p:tav tm="100000">
                                          <p:val>
                                            <p:strVal val="#ppt_x"/>
                                          </p:val>
                                        </p:tav>
                                      </p:tavLst>
                                    </p:anim>
                                    <p:anim calcmode="lin" valueType="num">
                                      <p:cBhvr>
                                        <p:cTn id="57" dur="1000" fill="hold"/>
                                        <p:tgtEl>
                                          <p:spTgt spid="120"/>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122"/>
                                        </p:tgtEl>
                                        <p:attrNameLst>
                                          <p:attrName>style.visibility</p:attrName>
                                        </p:attrNameLst>
                                      </p:cBhvr>
                                      <p:to>
                                        <p:strVal val="visible"/>
                                      </p:to>
                                    </p:set>
                                    <p:animEffect transition="in" filter="fade">
                                      <p:cBhvr>
                                        <p:cTn id="60" dur="1000"/>
                                        <p:tgtEl>
                                          <p:spTgt spid="122"/>
                                        </p:tgtEl>
                                      </p:cBhvr>
                                    </p:animEffect>
                                    <p:anim calcmode="lin" valueType="num">
                                      <p:cBhvr>
                                        <p:cTn id="61" dur="1000" fill="hold"/>
                                        <p:tgtEl>
                                          <p:spTgt spid="122"/>
                                        </p:tgtEl>
                                        <p:attrNameLst>
                                          <p:attrName>ppt_x</p:attrName>
                                        </p:attrNameLst>
                                      </p:cBhvr>
                                      <p:tavLst>
                                        <p:tav tm="0">
                                          <p:val>
                                            <p:strVal val="#ppt_x"/>
                                          </p:val>
                                        </p:tav>
                                        <p:tav tm="100000">
                                          <p:val>
                                            <p:strVal val="#ppt_x"/>
                                          </p:val>
                                        </p:tav>
                                      </p:tavLst>
                                    </p:anim>
                                    <p:anim calcmode="lin" valueType="num">
                                      <p:cBhvr>
                                        <p:cTn id="62" dur="1000" fill="hold"/>
                                        <p:tgtEl>
                                          <p:spTgt spid="122"/>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130"/>
                                        </p:tgtEl>
                                        <p:attrNameLst>
                                          <p:attrName>style.visibility</p:attrName>
                                        </p:attrNameLst>
                                      </p:cBhvr>
                                      <p:to>
                                        <p:strVal val="visible"/>
                                      </p:to>
                                    </p:set>
                                    <p:animEffect transition="in" filter="fade">
                                      <p:cBhvr>
                                        <p:cTn id="65" dur="1000"/>
                                        <p:tgtEl>
                                          <p:spTgt spid="130"/>
                                        </p:tgtEl>
                                      </p:cBhvr>
                                    </p:animEffect>
                                    <p:anim calcmode="lin" valueType="num">
                                      <p:cBhvr>
                                        <p:cTn id="66" dur="1000" fill="hold"/>
                                        <p:tgtEl>
                                          <p:spTgt spid="130"/>
                                        </p:tgtEl>
                                        <p:attrNameLst>
                                          <p:attrName>ppt_x</p:attrName>
                                        </p:attrNameLst>
                                      </p:cBhvr>
                                      <p:tavLst>
                                        <p:tav tm="0">
                                          <p:val>
                                            <p:strVal val="#ppt_x"/>
                                          </p:val>
                                        </p:tav>
                                        <p:tav tm="100000">
                                          <p:val>
                                            <p:strVal val="#ppt_x"/>
                                          </p:val>
                                        </p:tav>
                                      </p:tavLst>
                                    </p:anim>
                                    <p:anim calcmode="lin" valueType="num">
                                      <p:cBhvr>
                                        <p:cTn id="67" dur="1000" fill="hold"/>
                                        <p:tgtEl>
                                          <p:spTgt spid="130"/>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131"/>
                                        </p:tgtEl>
                                        <p:attrNameLst>
                                          <p:attrName>style.visibility</p:attrName>
                                        </p:attrNameLst>
                                      </p:cBhvr>
                                      <p:to>
                                        <p:strVal val="visible"/>
                                      </p:to>
                                    </p:set>
                                    <p:animEffect transition="in" filter="fade">
                                      <p:cBhvr>
                                        <p:cTn id="70" dur="1000"/>
                                        <p:tgtEl>
                                          <p:spTgt spid="131"/>
                                        </p:tgtEl>
                                      </p:cBhvr>
                                    </p:animEffect>
                                    <p:anim calcmode="lin" valueType="num">
                                      <p:cBhvr>
                                        <p:cTn id="71" dur="1000" fill="hold"/>
                                        <p:tgtEl>
                                          <p:spTgt spid="131"/>
                                        </p:tgtEl>
                                        <p:attrNameLst>
                                          <p:attrName>ppt_x</p:attrName>
                                        </p:attrNameLst>
                                      </p:cBhvr>
                                      <p:tavLst>
                                        <p:tav tm="0">
                                          <p:val>
                                            <p:strVal val="#ppt_x"/>
                                          </p:val>
                                        </p:tav>
                                        <p:tav tm="100000">
                                          <p:val>
                                            <p:strVal val="#ppt_x"/>
                                          </p:val>
                                        </p:tav>
                                      </p:tavLst>
                                    </p:anim>
                                    <p:anim calcmode="lin" valueType="num">
                                      <p:cBhvr>
                                        <p:cTn id="72" dur="1000" fill="hold"/>
                                        <p:tgtEl>
                                          <p:spTgt spid="1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120" grpId="0"/>
      <p:bldP spid="122" grpId="0"/>
      <p:bldP spid="130" grpId="0"/>
      <p:bldP spid="131" grpId="0"/>
      <p:bldP spid="139" grpId="0"/>
      <p:bldP spid="161" grpId="0"/>
      <p:bldP spid="80" grpId="0" animBg="1"/>
      <p:bldP spid="113" grpId="0" animBg="1"/>
      <p:bldP spid="114" grpId="0" animBg="1"/>
      <p:bldP spid="11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椭圆 6"/>
          <p:cNvSpPr/>
          <p:nvPr/>
        </p:nvSpPr>
        <p:spPr>
          <a:xfrm>
            <a:off x="9252520" y="-164605"/>
            <a:ext cx="144016" cy="14406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p:cNvGrpSpPr/>
          <p:nvPr/>
        </p:nvGrpSpPr>
        <p:grpSpPr>
          <a:xfrm>
            <a:off x="6061010" y="746909"/>
            <a:ext cx="1967375" cy="1902953"/>
            <a:chOff x="6061009" y="746678"/>
            <a:chExt cx="1967375" cy="1902366"/>
          </a:xfrm>
        </p:grpSpPr>
        <p:sp>
          <p:nvSpPr>
            <p:cNvPr id="10" name="Freeform 6"/>
            <p:cNvSpPr>
              <a:spLocks/>
            </p:cNvSpPr>
            <p:nvPr/>
          </p:nvSpPr>
          <p:spPr bwMode="auto">
            <a:xfrm>
              <a:off x="6061009" y="746678"/>
              <a:ext cx="1007432" cy="1594474"/>
            </a:xfrm>
            <a:custGeom>
              <a:avLst/>
              <a:gdLst>
                <a:gd name="T0" fmla="*/ 0 w 891"/>
                <a:gd name="T1" fmla="*/ 1652 h 1652"/>
                <a:gd name="T2" fmla="*/ 891 w 891"/>
                <a:gd name="T3" fmla="*/ 1249 h 1652"/>
                <a:gd name="T4" fmla="*/ 891 w 891"/>
                <a:gd name="T5" fmla="*/ 0 h 1652"/>
                <a:gd name="T6" fmla="*/ 9 w 891"/>
                <a:gd name="T7" fmla="*/ 608 h 1652"/>
                <a:gd name="T8" fmla="*/ 0 w 891"/>
                <a:gd name="T9" fmla="*/ 1652 h 1652"/>
              </a:gdLst>
              <a:ahLst/>
              <a:cxnLst>
                <a:cxn ang="0">
                  <a:pos x="T0" y="T1"/>
                </a:cxn>
                <a:cxn ang="0">
                  <a:pos x="T2" y="T3"/>
                </a:cxn>
                <a:cxn ang="0">
                  <a:pos x="T4" y="T5"/>
                </a:cxn>
                <a:cxn ang="0">
                  <a:pos x="T6" y="T7"/>
                </a:cxn>
                <a:cxn ang="0">
                  <a:pos x="T8" y="T9"/>
                </a:cxn>
              </a:cxnLst>
              <a:rect l="0" t="0" r="r" b="b"/>
              <a:pathLst>
                <a:path w="891" h="1652">
                  <a:moveTo>
                    <a:pt x="0" y="1652"/>
                  </a:moveTo>
                  <a:lnTo>
                    <a:pt x="891" y="1249"/>
                  </a:lnTo>
                  <a:lnTo>
                    <a:pt x="891" y="0"/>
                  </a:lnTo>
                  <a:lnTo>
                    <a:pt x="9" y="608"/>
                  </a:lnTo>
                  <a:lnTo>
                    <a:pt x="0" y="1652"/>
                  </a:lnTo>
                  <a:close/>
                </a:path>
              </a:pathLst>
            </a:custGeom>
            <a:solidFill>
              <a:schemeClr val="accent1"/>
            </a:solidFill>
            <a:ln>
              <a:solidFill>
                <a:schemeClr val="accent2">
                  <a:lumMod val="60000"/>
                  <a:lumOff val="40000"/>
                </a:schemeClr>
              </a:solidFill>
            </a:ln>
            <a:extLst/>
          </p:spPr>
          <p:txBody>
            <a:bodyPr/>
            <a:lstStyle/>
            <a:p>
              <a:pPr eaLnBrk="1" fontAlgn="auto" hangingPunct="1">
                <a:spcBef>
                  <a:spcPts val="0"/>
                </a:spcBef>
                <a:spcAft>
                  <a:spcPts val="0"/>
                </a:spcAft>
                <a:defRPr/>
              </a:pPr>
              <a:endParaRPr lang="en-US">
                <a:latin typeface="+mn-lt"/>
              </a:endParaRPr>
            </a:p>
          </p:txBody>
        </p:sp>
        <p:sp>
          <p:nvSpPr>
            <p:cNvPr id="11" name="Freeform 7"/>
            <p:cNvSpPr>
              <a:spLocks/>
            </p:cNvSpPr>
            <p:nvPr/>
          </p:nvSpPr>
          <p:spPr bwMode="auto">
            <a:xfrm>
              <a:off x="7067310" y="746678"/>
              <a:ext cx="961074" cy="1593509"/>
            </a:xfrm>
            <a:custGeom>
              <a:avLst/>
              <a:gdLst>
                <a:gd name="T0" fmla="*/ 850 w 850"/>
                <a:gd name="T1" fmla="*/ 1650 h 1650"/>
                <a:gd name="T2" fmla="*/ 0 w 850"/>
                <a:gd name="T3" fmla="*/ 1249 h 1650"/>
                <a:gd name="T4" fmla="*/ 0 w 850"/>
                <a:gd name="T5" fmla="*/ 0 h 1650"/>
                <a:gd name="T6" fmla="*/ 850 w 850"/>
                <a:gd name="T7" fmla="*/ 622 h 1650"/>
                <a:gd name="T8" fmla="*/ 850 w 850"/>
                <a:gd name="T9" fmla="*/ 1650 h 1650"/>
              </a:gdLst>
              <a:ahLst/>
              <a:cxnLst>
                <a:cxn ang="0">
                  <a:pos x="T0" y="T1"/>
                </a:cxn>
                <a:cxn ang="0">
                  <a:pos x="T2" y="T3"/>
                </a:cxn>
                <a:cxn ang="0">
                  <a:pos x="T4" y="T5"/>
                </a:cxn>
                <a:cxn ang="0">
                  <a:pos x="T6" y="T7"/>
                </a:cxn>
                <a:cxn ang="0">
                  <a:pos x="T8" y="T9"/>
                </a:cxn>
              </a:cxnLst>
              <a:rect l="0" t="0" r="r" b="b"/>
              <a:pathLst>
                <a:path w="850" h="1650">
                  <a:moveTo>
                    <a:pt x="850" y="1650"/>
                  </a:moveTo>
                  <a:lnTo>
                    <a:pt x="0" y="1249"/>
                  </a:lnTo>
                  <a:lnTo>
                    <a:pt x="0" y="0"/>
                  </a:lnTo>
                  <a:lnTo>
                    <a:pt x="850" y="622"/>
                  </a:lnTo>
                  <a:lnTo>
                    <a:pt x="850" y="1650"/>
                  </a:lnTo>
                  <a:close/>
                </a:path>
              </a:pathLst>
            </a:custGeom>
            <a:solidFill>
              <a:schemeClr val="accent1"/>
            </a:solidFill>
            <a:ln>
              <a:solidFill>
                <a:schemeClr val="accent2">
                  <a:lumMod val="60000"/>
                  <a:lumOff val="40000"/>
                </a:schemeClr>
              </a:solidFill>
            </a:ln>
            <a:extLst/>
          </p:spPr>
          <p:txBody>
            <a:bodyPr/>
            <a:lstStyle/>
            <a:p>
              <a:pPr eaLnBrk="1" fontAlgn="auto" hangingPunct="1">
                <a:spcBef>
                  <a:spcPts val="0"/>
                </a:spcBef>
                <a:spcAft>
                  <a:spcPts val="0"/>
                </a:spcAft>
                <a:defRPr/>
              </a:pPr>
              <a:endParaRPr lang="en-US">
                <a:latin typeface="+mn-lt"/>
              </a:endParaRPr>
            </a:p>
          </p:txBody>
        </p:sp>
        <p:sp>
          <p:nvSpPr>
            <p:cNvPr id="12" name="Freeform 8"/>
            <p:cNvSpPr>
              <a:spLocks/>
            </p:cNvSpPr>
            <p:nvPr/>
          </p:nvSpPr>
          <p:spPr bwMode="auto">
            <a:xfrm>
              <a:off x="6061009" y="1951220"/>
              <a:ext cx="1967375" cy="697824"/>
            </a:xfrm>
            <a:custGeom>
              <a:avLst/>
              <a:gdLst>
                <a:gd name="T0" fmla="*/ 1741 w 1741"/>
                <a:gd name="T1" fmla="*/ 401 h 722"/>
                <a:gd name="T2" fmla="*/ 909 w 1741"/>
                <a:gd name="T3" fmla="*/ 722 h 722"/>
                <a:gd name="T4" fmla="*/ 0 w 1741"/>
                <a:gd name="T5" fmla="*/ 403 h 722"/>
                <a:gd name="T6" fmla="*/ 891 w 1741"/>
                <a:gd name="T7" fmla="*/ 0 h 722"/>
                <a:gd name="T8" fmla="*/ 1741 w 1741"/>
                <a:gd name="T9" fmla="*/ 401 h 722"/>
              </a:gdLst>
              <a:ahLst/>
              <a:cxnLst>
                <a:cxn ang="0">
                  <a:pos x="T0" y="T1"/>
                </a:cxn>
                <a:cxn ang="0">
                  <a:pos x="T2" y="T3"/>
                </a:cxn>
                <a:cxn ang="0">
                  <a:pos x="T4" y="T5"/>
                </a:cxn>
                <a:cxn ang="0">
                  <a:pos x="T6" y="T7"/>
                </a:cxn>
                <a:cxn ang="0">
                  <a:pos x="T8" y="T9"/>
                </a:cxn>
              </a:cxnLst>
              <a:rect l="0" t="0" r="r" b="b"/>
              <a:pathLst>
                <a:path w="1741" h="722">
                  <a:moveTo>
                    <a:pt x="1741" y="401"/>
                  </a:moveTo>
                  <a:lnTo>
                    <a:pt x="909" y="722"/>
                  </a:lnTo>
                  <a:lnTo>
                    <a:pt x="0" y="403"/>
                  </a:lnTo>
                  <a:lnTo>
                    <a:pt x="891" y="0"/>
                  </a:lnTo>
                  <a:lnTo>
                    <a:pt x="1741" y="401"/>
                  </a:lnTo>
                  <a:close/>
                </a:path>
              </a:pathLst>
            </a:custGeom>
            <a:solidFill>
              <a:schemeClr val="accent1"/>
            </a:solidFill>
            <a:ln>
              <a:solidFill>
                <a:schemeClr val="accent2">
                  <a:lumMod val="60000"/>
                  <a:lumOff val="40000"/>
                </a:schemeClr>
              </a:solidFill>
            </a:ln>
            <a:extLst/>
          </p:spPr>
          <p:txBody>
            <a:bodyPr/>
            <a:lstStyle/>
            <a:p>
              <a:pPr eaLnBrk="1" fontAlgn="auto" hangingPunct="1">
                <a:spcBef>
                  <a:spcPts val="0"/>
                </a:spcBef>
                <a:spcAft>
                  <a:spcPts val="0"/>
                </a:spcAft>
                <a:defRPr/>
              </a:pPr>
              <a:endParaRPr lang="en-US">
                <a:latin typeface="+mn-lt"/>
              </a:endParaRPr>
            </a:p>
          </p:txBody>
        </p:sp>
        <p:sp>
          <p:nvSpPr>
            <p:cNvPr id="13" name="Freeform 9"/>
            <p:cNvSpPr>
              <a:spLocks/>
            </p:cNvSpPr>
            <p:nvPr/>
          </p:nvSpPr>
          <p:spPr bwMode="auto">
            <a:xfrm>
              <a:off x="7764937" y="1407825"/>
              <a:ext cx="96107" cy="57911"/>
            </a:xfrm>
            <a:custGeom>
              <a:avLst/>
              <a:gdLst>
                <a:gd name="T0" fmla="*/ 83 w 44"/>
                <a:gd name="T1" fmla="*/ 0 h 31"/>
                <a:gd name="T2" fmla="*/ 0 w 44"/>
                <a:gd name="T3" fmla="*/ 48 h 31"/>
                <a:gd name="T4" fmla="*/ 6 w 44"/>
                <a:gd name="T5" fmla="*/ 60 h 31"/>
                <a:gd name="T6" fmla="*/ 85 w 44"/>
                <a:gd name="T7" fmla="*/ 14 h 31"/>
                <a:gd name="T8" fmla="*/ 83 w 44"/>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 h="31">
                  <a:moveTo>
                    <a:pt x="43" y="0"/>
                  </a:moveTo>
                  <a:cubicBezTo>
                    <a:pt x="25" y="4"/>
                    <a:pt x="1" y="25"/>
                    <a:pt x="0" y="25"/>
                  </a:cubicBezTo>
                  <a:cubicBezTo>
                    <a:pt x="3" y="31"/>
                    <a:pt x="3" y="31"/>
                    <a:pt x="3" y="31"/>
                  </a:cubicBezTo>
                  <a:cubicBezTo>
                    <a:pt x="3" y="31"/>
                    <a:pt x="26" y="10"/>
                    <a:pt x="44" y="7"/>
                  </a:cubicBezTo>
                  <a:lnTo>
                    <a:pt x="43" y="0"/>
                  </a:lnTo>
                  <a:close/>
                </a:path>
              </a:pathLst>
            </a:custGeom>
            <a:solidFill>
              <a:srgbClr val="FFFFFF"/>
            </a:solidFill>
            <a:ln>
              <a:solidFill>
                <a:schemeClr val="accent2">
                  <a:lumMod val="60000"/>
                  <a:lumOff val="40000"/>
                </a:schemeClr>
              </a:solidFill>
            </a:ln>
            <a:extLst/>
          </p:spPr>
          <p:txBody>
            <a:bodyPr/>
            <a:lstStyle/>
            <a:p>
              <a:endParaRPr lang="zh-CN" altLang="en-US"/>
            </a:p>
          </p:txBody>
        </p:sp>
        <p:sp>
          <p:nvSpPr>
            <p:cNvPr id="14" name="Freeform 10"/>
            <p:cNvSpPr>
              <a:spLocks/>
            </p:cNvSpPr>
            <p:nvPr/>
          </p:nvSpPr>
          <p:spPr bwMode="auto">
            <a:xfrm>
              <a:off x="7621341" y="1238919"/>
              <a:ext cx="38443" cy="118717"/>
            </a:xfrm>
            <a:custGeom>
              <a:avLst/>
              <a:gdLst>
                <a:gd name="T0" fmla="*/ 34 w 18"/>
                <a:gd name="T1" fmla="*/ 6 h 64"/>
                <a:gd name="T2" fmla="*/ 26 w 18"/>
                <a:gd name="T3" fmla="*/ 0 h 64"/>
                <a:gd name="T4" fmla="*/ 0 w 18"/>
                <a:gd name="T5" fmla="*/ 121 h 64"/>
                <a:gd name="T6" fmla="*/ 9 w 18"/>
                <a:gd name="T7" fmla="*/ 123 h 64"/>
                <a:gd name="T8" fmla="*/ 34 w 18"/>
                <a:gd name="T9" fmla="*/ 6 h 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64">
                  <a:moveTo>
                    <a:pt x="18" y="3"/>
                  </a:moveTo>
                  <a:cubicBezTo>
                    <a:pt x="14" y="0"/>
                    <a:pt x="14" y="0"/>
                    <a:pt x="14" y="0"/>
                  </a:cubicBezTo>
                  <a:cubicBezTo>
                    <a:pt x="4" y="22"/>
                    <a:pt x="0" y="61"/>
                    <a:pt x="0" y="63"/>
                  </a:cubicBezTo>
                  <a:cubicBezTo>
                    <a:pt x="5" y="64"/>
                    <a:pt x="5" y="64"/>
                    <a:pt x="5" y="64"/>
                  </a:cubicBezTo>
                  <a:cubicBezTo>
                    <a:pt x="5" y="63"/>
                    <a:pt x="8" y="25"/>
                    <a:pt x="18" y="3"/>
                  </a:cubicBezTo>
                  <a:close/>
                </a:path>
              </a:pathLst>
            </a:custGeom>
            <a:solidFill>
              <a:srgbClr val="FFFFFF"/>
            </a:solidFill>
            <a:ln>
              <a:solidFill>
                <a:schemeClr val="accent2">
                  <a:lumMod val="60000"/>
                  <a:lumOff val="40000"/>
                </a:schemeClr>
              </a:solidFill>
            </a:ln>
            <a:extLst/>
          </p:spPr>
          <p:txBody>
            <a:bodyPr/>
            <a:lstStyle/>
            <a:p>
              <a:endParaRPr lang="zh-CN" altLang="en-US"/>
            </a:p>
          </p:txBody>
        </p:sp>
        <p:sp>
          <p:nvSpPr>
            <p:cNvPr id="15" name="Freeform 11"/>
            <p:cNvSpPr>
              <a:spLocks/>
            </p:cNvSpPr>
            <p:nvPr/>
          </p:nvSpPr>
          <p:spPr bwMode="auto">
            <a:xfrm>
              <a:off x="7810164" y="1558393"/>
              <a:ext cx="100630" cy="26060"/>
            </a:xfrm>
            <a:custGeom>
              <a:avLst/>
              <a:gdLst>
                <a:gd name="T0" fmla="*/ 0 w 46"/>
                <a:gd name="T1" fmla="*/ 10 h 14"/>
                <a:gd name="T2" fmla="*/ 0 w 46"/>
                <a:gd name="T3" fmla="*/ 21 h 14"/>
                <a:gd name="T4" fmla="*/ 87 w 46"/>
                <a:gd name="T5" fmla="*/ 27 h 14"/>
                <a:gd name="T6" fmla="*/ 89 w 46"/>
                <a:gd name="T7" fmla="*/ 15 h 14"/>
                <a:gd name="T8" fmla="*/ 0 w 46"/>
                <a:gd name="T9" fmla="*/ 10 h 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 h="14">
                  <a:moveTo>
                    <a:pt x="0" y="5"/>
                  </a:moveTo>
                  <a:cubicBezTo>
                    <a:pt x="0" y="11"/>
                    <a:pt x="0" y="11"/>
                    <a:pt x="0" y="11"/>
                  </a:cubicBezTo>
                  <a:cubicBezTo>
                    <a:pt x="0" y="11"/>
                    <a:pt x="28" y="7"/>
                    <a:pt x="45" y="14"/>
                  </a:cubicBezTo>
                  <a:cubicBezTo>
                    <a:pt x="46" y="8"/>
                    <a:pt x="46" y="8"/>
                    <a:pt x="46" y="8"/>
                  </a:cubicBezTo>
                  <a:cubicBezTo>
                    <a:pt x="28" y="0"/>
                    <a:pt x="1" y="5"/>
                    <a:pt x="0" y="5"/>
                  </a:cubicBezTo>
                  <a:close/>
                </a:path>
              </a:pathLst>
            </a:custGeom>
            <a:solidFill>
              <a:srgbClr val="FFFFFF"/>
            </a:solidFill>
            <a:ln>
              <a:solidFill>
                <a:schemeClr val="accent2">
                  <a:lumMod val="60000"/>
                  <a:lumOff val="40000"/>
                </a:schemeClr>
              </a:solidFill>
            </a:ln>
            <a:extLst/>
          </p:spPr>
          <p:txBody>
            <a:bodyPr/>
            <a:lstStyle/>
            <a:p>
              <a:endParaRPr lang="zh-CN" altLang="en-US"/>
            </a:p>
          </p:txBody>
        </p:sp>
        <p:sp>
          <p:nvSpPr>
            <p:cNvPr id="16" name="Freeform 12"/>
            <p:cNvSpPr>
              <a:spLocks/>
            </p:cNvSpPr>
            <p:nvPr/>
          </p:nvSpPr>
          <p:spPr bwMode="auto">
            <a:xfrm>
              <a:off x="7318320" y="1427128"/>
              <a:ext cx="98369" cy="55015"/>
            </a:xfrm>
            <a:custGeom>
              <a:avLst/>
              <a:gdLst>
                <a:gd name="T0" fmla="*/ 0 w 45"/>
                <a:gd name="T1" fmla="*/ 13 h 30"/>
                <a:gd name="T2" fmla="*/ 81 w 45"/>
                <a:gd name="T3" fmla="*/ 57 h 30"/>
                <a:gd name="T4" fmla="*/ 87 w 45"/>
                <a:gd name="T5" fmla="*/ 46 h 30"/>
                <a:gd name="T6" fmla="*/ 2 w 45"/>
                <a:gd name="T7" fmla="*/ 0 h 30"/>
                <a:gd name="T8" fmla="*/ 0 w 45"/>
                <a:gd name="T9" fmla="*/ 13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30">
                  <a:moveTo>
                    <a:pt x="0" y="7"/>
                  </a:moveTo>
                  <a:cubicBezTo>
                    <a:pt x="18" y="9"/>
                    <a:pt x="42" y="29"/>
                    <a:pt x="42" y="30"/>
                  </a:cubicBezTo>
                  <a:cubicBezTo>
                    <a:pt x="45" y="24"/>
                    <a:pt x="45" y="24"/>
                    <a:pt x="45" y="24"/>
                  </a:cubicBezTo>
                  <a:cubicBezTo>
                    <a:pt x="44" y="23"/>
                    <a:pt x="20" y="3"/>
                    <a:pt x="1" y="0"/>
                  </a:cubicBezTo>
                  <a:lnTo>
                    <a:pt x="0" y="7"/>
                  </a:lnTo>
                  <a:close/>
                </a:path>
              </a:pathLst>
            </a:custGeom>
            <a:solidFill>
              <a:srgbClr val="FFFFFF"/>
            </a:solidFill>
            <a:ln>
              <a:solidFill>
                <a:schemeClr val="accent2">
                  <a:lumMod val="60000"/>
                  <a:lumOff val="40000"/>
                </a:schemeClr>
              </a:solidFill>
            </a:ln>
            <a:extLst/>
          </p:spPr>
          <p:txBody>
            <a:bodyPr/>
            <a:lstStyle/>
            <a:p>
              <a:endParaRPr lang="zh-CN" altLang="en-US"/>
            </a:p>
          </p:txBody>
        </p:sp>
        <p:sp>
          <p:nvSpPr>
            <p:cNvPr id="17" name="Freeform 13"/>
            <p:cNvSpPr>
              <a:spLocks/>
            </p:cNvSpPr>
            <p:nvPr/>
          </p:nvSpPr>
          <p:spPr bwMode="auto">
            <a:xfrm>
              <a:off x="7431387" y="1261118"/>
              <a:ext cx="61056" cy="110030"/>
            </a:xfrm>
            <a:custGeom>
              <a:avLst/>
              <a:gdLst>
                <a:gd name="T0" fmla="*/ 54 w 28"/>
                <a:gd name="T1" fmla="*/ 108 h 59"/>
                <a:gd name="T2" fmla="*/ 6 w 28"/>
                <a:gd name="T3" fmla="*/ 0 h 59"/>
                <a:gd name="T4" fmla="*/ 0 w 28"/>
                <a:gd name="T5" fmla="*/ 10 h 59"/>
                <a:gd name="T6" fmla="*/ 46 w 28"/>
                <a:gd name="T7" fmla="*/ 114 h 59"/>
                <a:gd name="T8" fmla="*/ 54 w 28"/>
                <a:gd name="T9" fmla="*/ 108 h 5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 h="59">
                  <a:moveTo>
                    <a:pt x="28" y="56"/>
                  </a:moveTo>
                  <a:cubicBezTo>
                    <a:pt x="28" y="55"/>
                    <a:pt x="17" y="18"/>
                    <a:pt x="3" y="0"/>
                  </a:cubicBezTo>
                  <a:cubicBezTo>
                    <a:pt x="0" y="5"/>
                    <a:pt x="0" y="5"/>
                    <a:pt x="0" y="5"/>
                  </a:cubicBezTo>
                  <a:cubicBezTo>
                    <a:pt x="13" y="22"/>
                    <a:pt x="24" y="58"/>
                    <a:pt x="24" y="59"/>
                  </a:cubicBezTo>
                  <a:lnTo>
                    <a:pt x="28" y="56"/>
                  </a:lnTo>
                  <a:close/>
                </a:path>
              </a:pathLst>
            </a:custGeom>
            <a:solidFill>
              <a:srgbClr val="FFFFFF"/>
            </a:solidFill>
            <a:ln>
              <a:solidFill>
                <a:schemeClr val="accent2">
                  <a:lumMod val="60000"/>
                  <a:lumOff val="40000"/>
                </a:schemeClr>
              </a:solidFill>
            </a:ln>
            <a:extLst/>
          </p:spPr>
          <p:txBody>
            <a:bodyPr/>
            <a:lstStyle/>
            <a:p>
              <a:endParaRPr lang="zh-CN" altLang="en-US"/>
            </a:p>
          </p:txBody>
        </p:sp>
        <p:sp>
          <p:nvSpPr>
            <p:cNvPr id="18" name="Freeform 14"/>
            <p:cNvSpPr>
              <a:spLocks/>
            </p:cNvSpPr>
            <p:nvPr/>
          </p:nvSpPr>
          <p:spPr bwMode="auto">
            <a:xfrm>
              <a:off x="7301360" y="1582522"/>
              <a:ext cx="101761" cy="27990"/>
            </a:xfrm>
            <a:custGeom>
              <a:avLst/>
              <a:gdLst>
                <a:gd name="T0" fmla="*/ 0 w 47"/>
                <a:gd name="T1" fmla="*/ 17 h 15"/>
                <a:gd name="T2" fmla="*/ 4 w 47"/>
                <a:gd name="T3" fmla="*/ 29 h 15"/>
                <a:gd name="T4" fmla="*/ 88 w 47"/>
                <a:gd name="T5" fmla="*/ 21 h 15"/>
                <a:gd name="T6" fmla="*/ 90 w 47"/>
                <a:gd name="T7" fmla="*/ 10 h 15"/>
                <a:gd name="T8" fmla="*/ 0 w 47"/>
                <a:gd name="T9" fmla="*/ 17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15">
                  <a:moveTo>
                    <a:pt x="0" y="9"/>
                  </a:moveTo>
                  <a:cubicBezTo>
                    <a:pt x="2" y="15"/>
                    <a:pt x="2" y="15"/>
                    <a:pt x="2" y="15"/>
                  </a:cubicBezTo>
                  <a:cubicBezTo>
                    <a:pt x="19" y="7"/>
                    <a:pt x="46" y="11"/>
                    <a:pt x="46" y="11"/>
                  </a:cubicBezTo>
                  <a:cubicBezTo>
                    <a:pt x="47" y="5"/>
                    <a:pt x="47" y="5"/>
                    <a:pt x="47" y="5"/>
                  </a:cubicBezTo>
                  <a:cubicBezTo>
                    <a:pt x="46" y="5"/>
                    <a:pt x="18" y="0"/>
                    <a:pt x="0" y="9"/>
                  </a:cubicBezTo>
                  <a:close/>
                </a:path>
              </a:pathLst>
            </a:custGeom>
            <a:solidFill>
              <a:srgbClr val="FFFFFF"/>
            </a:solidFill>
            <a:ln>
              <a:solidFill>
                <a:schemeClr val="accent2">
                  <a:lumMod val="60000"/>
                  <a:lumOff val="40000"/>
                </a:schemeClr>
              </a:solidFill>
            </a:ln>
            <a:extLst/>
          </p:spPr>
          <p:txBody>
            <a:bodyPr/>
            <a:lstStyle/>
            <a:p>
              <a:endParaRPr lang="zh-CN" altLang="en-US"/>
            </a:p>
          </p:txBody>
        </p:sp>
        <p:sp>
          <p:nvSpPr>
            <p:cNvPr id="19" name="Freeform 15"/>
            <p:cNvSpPr>
              <a:spLocks/>
            </p:cNvSpPr>
            <p:nvPr/>
          </p:nvSpPr>
          <p:spPr bwMode="auto">
            <a:xfrm>
              <a:off x="7788681" y="1682901"/>
              <a:ext cx="80278" cy="67562"/>
            </a:xfrm>
            <a:custGeom>
              <a:avLst/>
              <a:gdLst>
                <a:gd name="T0" fmla="*/ 6 w 37"/>
                <a:gd name="T1" fmla="*/ 0 h 36"/>
                <a:gd name="T2" fmla="*/ 0 w 37"/>
                <a:gd name="T3" fmla="*/ 10 h 36"/>
                <a:gd name="T4" fmla="*/ 61 w 37"/>
                <a:gd name="T5" fmla="*/ 70 h 36"/>
                <a:gd name="T6" fmla="*/ 71 w 37"/>
                <a:gd name="T7" fmla="*/ 62 h 36"/>
                <a:gd name="T8" fmla="*/ 6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3" y="0"/>
                  </a:moveTo>
                  <a:cubicBezTo>
                    <a:pt x="0" y="5"/>
                    <a:pt x="0" y="5"/>
                    <a:pt x="0" y="5"/>
                  </a:cubicBezTo>
                  <a:cubicBezTo>
                    <a:pt x="0" y="5"/>
                    <a:pt x="24" y="19"/>
                    <a:pt x="32" y="36"/>
                  </a:cubicBezTo>
                  <a:cubicBezTo>
                    <a:pt x="37" y="32"/>
                    <a:pt x="37" y="32"/>
                    <a:pt x="37" y="32"/>
                  </a:cubicBezTo>
                  <a:cubicBezTo>
                    <a:pt x="29" y="14"/>
                    <a:pt x="4" y="0"/>
                    <a:pt x="3" y="0"/>
                  </a:cubicBezTo>
                  <a:close/>
                </a:path>
              </a:pathLst>
            </a:custGeom>
            <a:solidFill>
              <a:srgbClr val="FFFFFF"/>
            </a:solidFill>
            <a:ln>
              <a:solidFill>
                <a:schemeClr val="accent2">
                  <a:lumMod val="60000"/>
                  <a:lumOff val="40000"/>
                </a:schemeClr>
              </a:solidFill>
            </a:ln>
            <a:extLst/>
          </p:spPr>
          <p:txBody>
            <a:bodyPr/>
            <a:lstStyle/>
            <a:p>
              <a:endParaRPr lang="zh-CN" altLang="en-US"/>
            </a:p>
          </p:txBody>
        </p:sp>
        <p:sp>
          <p:nvSpPr>
            <p:cNvPr id="20" name="Freeform 16"/>
            <p:cNvSpPr>
              <a:spLocks/>
            </p:cNvSpPr>
            <p:nvPr/>
          </p:nvSpPr>
          <p:spPr bwMode="auto">
            <a:xfrm>
              <a:off x="7539932" y="1779418"/>
              <a:ext cx="122113" cy="54050"/>
            </a:xfrm>
            <a:custGeom>
              <a:avLst/>
              <a:gdLst>
                <a:gd name="T0" fmla="*/ 102 w 56"/>
                <a:gd name="T1" fmla="*/ 42 h 29"/>
                <a:gd name="T2" fmla="*/ 6 w 56"/>
                <a:gd name="T3" fmla="*/ 0 h 29"/>
                <a:gd name="T4" fmla="*/ 0 w 56"/>
                <a:gd name="T5" fmla="*/ 4 h 29"/>
                <a:gd name="T6" fmla="*/ 4 w 56"/>
                <a:gd name="T7" fmla="*/ 12 h 29"/>
                <a:gd name="T8" fmla="*/ 102 w 56"/>
                <a:gd name="T9" fmla="*/ 54 h 29"/>
                <a:gd name="T10" fmla="*/ 108 w 56"/>
                <a:gd name="T11" fmla="*/ 50 h 29"/>
                <a:gd name="T12" fmla="*/ 102 w 56"/>
                <a:gd name="T13" fmla="*/ 42 h 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6" h="29">
                  <a:moveTo>
                    <a:pt x="53" y="22"/>
                  </a:moveTo>
                  <a:cubicBezTo>
                    <a:pt x="3" y="0"/>
                    <a:pt x="3" y="0"/>
                    <a:pt x="3" y="0"/>
                  </a:cubicBezTo>
                  <a:cubicBezTo>
                    <a:pt x="1" y="0"/>
                    <a:pt x="0" y="1"/>
                    <a:pt x="0" y="2"/>
                  </a:cubicBezTo>
                  <a:cubicBezTo>
                    <a:pt x="0" y="4"/>
                    <a:pt x="1" y="6"/>
                    <a:pt x="2" y="6"/>
                  </a:cubicBezTo>
                  <a:cubicBezTo>
                    <a:pt x="53" y="28"/>
                    <a:pt x="53" y="28"/>
                    <a:pt x="53" y="28"/>
                  </a:cubicBezTo>
                  <a:cubicBezTo>
                    <a:pt x="55" y="29"/>
                    <a:pt x="56" y="28"/>
                    <a:pt x="56" y="26"/>
                  </a:cubicBezTo>
                  <a:cubicBezTo>
                    <a:pt x="56" y="25"/>
                    <a:pt x="55" y="23"/>
                    <a:pt x="53" y="22"/>
                  </a:cubicBezTo>
                  <a:close/>
                </a:path>
              </a:pathLst>
            </a:custGeom>
            <a:solidFill>
              <a:srgbClr val="FFFFFF"/>
            </a:solidFill>
            <a:ln>
              <a:solidFill>
                <a:schemeClr val="accent2">
                  <a:lumMod val="60000"/>
                  <a:lumOff val="40000"/>
                </a:schemeClr>
              </a:solidFill>
            </a:ln>
            <a:extLst/>
          </p:spPr>
          <p:txBody>
            <a:bodyPr/>
            <a:lstStyle/>
            <a:p>
              <a:endParaRPr lang="zh-CN" altLang="en-US"/>
            </a:p>
          </p:txBody>
        </p:sp>
        <p:sp>
          <p:nvSpPr>
            <p:cNvPr id="21" name="Freeform 17"/>
            <p:cNvSpPr>
              <a:spLocks/>
            </p:cNvSpPr>
            <p:nvPr/>
          </p:nvSpPr>
          <p:spPr bwMode="auto">
            <a:xfrm>
              <a:off x="7539932" y="1796792"/>
              <a:ext cx="119852" cy="54050"/>
            </a:xfrm>
            <a:custGeom>
              <a:avLst/>
              <a:gdLst>
                <a:gd name="T0" fmla="*/ 102 w 55"/>
                <a:gd name="T1" fmla="*/ 42 h 29"/>
                <a:gd name="T2" fmla="*/ 4 w 55"/>
                <a:gd name="T3" fmla="*/ 0 h 29"/>
                <a:gd name="T4" fmla="*/ 0 w 55"/>
                <a:gd name="T5" fmla="*/ 4 h 29"/>
                <a:gd name="T6" fmla="*/ 4 w 55"/>
                <a:gd name="T7" fmla="*/ 12 h 29"/>
                <a:gd name="T8" fmla="*/ 102 w 55"/>
                <a:gd name="T9" fmla="*/ 54 h 29"/>
                <a:gd name="T10" fmla="*/ 106 w 55"/>
                <a:gd name="T11" fmla="*/ 50 h 29"/>
                <a:gd name="T12" fmla="*/ 102 w 55"/>
                <a:gd name="T13" fmla="*/ 42 h 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 h="29">
                  <a:moveTo>
                    <a:pt x="53" y="22"/>
                  </a:moveTo>
                  <a:cubicBezTo>
                    <a:pt x="2" y="0"/>
                    <a:pt x="2" y="0"/>
                    <a:pt x="2" y="0"/>
                  </a:cubicBezTo>
                  <a:cubicBezTo>
                    <a:pt x="1" y="0"/>
                    <a:pt x="0" y="1"/>
                    <a:pt x="0" y="2"/>
                  </a:cubicBezTo>
                  <a:cubicBezTo>
                    <a:pt x="0" y="4"/>
                    <a:pt x="1" y="6"/>
                    <a:pt x="2" y="6"/>
                  </a:cubicBezTo>
                  <a:cubicBezTo>
                    <a:pt x="53" y="28"/>
                    <a:pt x="53" y="28"/>
                    <a:pt x="53" y="28"/>
                  </a:cubicBezTo>
                  <a:cubicBezTo>
                    <a:pt x="54" y="29"/>
                    <a:pt x="55" y="28"/>
                    <a:pt x="55" y="26"/>
                  </a:cubicBezTo>
                  <a:cubicBezTo>
                    <a:pt x="55" y="25"/>
                    <a:pt x="54" y="23"/>
                    <a:pt x="53" y="22"/>
                  </a:cubicBezTo>
                  <a:close/>
                </a:path>
              </a:pathLst>
            </a:custGeom>
            <a:solidFill>
              <a:srgbClr val="FFFFFF"/>
            </a:solidFill>
            <a:ln>
              <a:solidFill>
                <a:schemeClr val="accent2">
                  <a:lumMod val="60000"/>
                  <a:lumOff val="40000"/>
                </a:schemeClr>
              </a:solidFill>
            </a:ln>
            <a:extLst/>
          </p:spPr>
          <p:txBody>
            <a:bodyPr/>
            <a:lstStyle/>
            <a:p>
              <a:endParaRPr lang="zh-CN" altLang="en-US"/>
            </a:p>
          </p:txBody>
        </p:sp>
        <p:sp>
          <p:nvSpPr>
            <p:cNvPr id="22" name="Freeform 18"/>
            <p:cNvSpPr>
              <a:spLocks/>
            </p:cNvSpPr>
            <p:nvPr/>
          </p:nvSpPr>
          <p:spPr bwMode="auto">
            <a:xfrm>
              <a:off x="7537671" y="1813200"/>
              <a:ext cx="122113" cy="54050"/>
            </a:xfrm>
            <a:custGeom>
              <a:avLst/>
              <a:gdLst>
                <a:gd name="T0" fmla="*/ 104 w 56"/>
                <a:gd name="T1" fmla="*/ 42 h 29"/>
                <a:gd name="T2" fmla="*/ 6 w 56"/>
                <a:gd name="T3" fmla="*/ 0 h 29"/>
                <a:gd name="T4" fmla="*/ 0 w 56"/>
                <a:gd name="T5" fmla="*/ 4 h 29"/>
                <a:gd name="T6" fmla="*/ 6 w 56"/>
                <a:gd name="T7" fmla="*/ 12 h 29"/>
                <a:gd name="T8" fmla="*/ 104 w 56"/>
                <a:gd name="T9" fmla="*/ 54 h 29"/>
                <a:gd name="T10" fmla="*/ 108 w 56"/>
                <a:gd name="T11" fmla="*/ 50 h 29"/>
                <a:gd name="T12" fmla="*/ 104 w 56"/>
                <a:gd name="T13" fmla="*/ 42 h 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6" h="29">
                  <a:moveTo>
                    <a:pt x="54" y="22"/>
                  </a:moveTo>
                  <a:cubicBezTo>
                    <a:pt x="3" y="0"/>
                    <a:pt x="3" y="0"/>
                    <a:pt x="3" y="0"/>
                  </a:cubicBezTo>
                  <a:cubicBezTo>
                    <a:pt x="2" y="0"/>
                    <a:pt x="1" y="1"/>
                    <a:pt x="0" y="2"/>
                  </a:cubicBezTo>
                  <a:cubicBezTo>
                    <a:pt x="0" y="4"/>
                    <a:pt x="1" y="6"/>
                    <a:pt x="3" y="6"/>
                  </a:cubicBezTo>
                  <a:cubicBezTo>
                    <a:pt x="54" y="28"/>
                    <a:pt x="54" y="28"/>
                    <a:pt x="54" y="28"/>
                  </a:cubicBezTo>
                  <a:cubicBezTo>
                    <a:pt x="55" y="29"/>
                    <a:pt x="56" y="28"/>
                    <a:pt x="56" y="26"/>
                  </a:cubicBezTo>
                  <a:cubicBezTo>
                    <a:pt x="56" y="25"/>
                    <a:pt x="55" y="23"/>
                    <a:pt x="54" y="22"/>
                  </a:cubicBezTo>
                  <a:close/>
                </a:path>
              </a:pathLst>
            </a:custGeom>
            <a:solidFill>
              <a:srgbClr val="FFFFFF"/>
            </a:solidFill>
            <a:ln>
              <a:solidFill>
                <a:schemeClr val="accent2">
                  <a:lumMod val="60000"/>
                  <a:lumOff val="40000"/>
                </a:schemeClr>
              </a:solidFill>
            </a:ln>
            <a:extLst/>
          </p:spPr>
          <p:txBody>
            <a:bodyPr/>
            <a:lstStyle/>
            <a:p>
              <a:endParaRPr lang="zh-CN" altLang="en-US"/>
            </a:p>
          </p:txBody>
        </p:sp>
        <p:sp>
          <p:nvSpPr>
            <p:cNvPr id="23" name="Freeform 19"/>
            <p:cNvSpPr>
              <a:spLocks/>
            </p:cNvSpPr>
            <p:nvPr/>
          </p:nvSpPr>
          <p:spPr bwMode="auto">
            <a:xfrm>
              <a:off x="7539932" y="1827677"/>
              <a:ext cx="119852" cy="67562"/>
            </a:xfrm>
            <a:custGeom>
              <a:avLst/>
              <a:gdLst>
                <a:gd name="T0" fmla="*/ 102 w 55"/>
                <a:gd name="T1" fmla="*/ 43 h 36"/>
                <a:gd name="T2" fmla="*/ 4 w 55"/>
                <a:gd name="T3" fmla="*/ 0 h 36"/>
                <a:gd name="T4" fmla="*/ 0 w 55"/>
                <a:gd name="T5" fmla="*/ 2 h 36"/>
                <a:gd name="T6" fmla="*/ 2 w 55"/>
                <a:gd name="T7" fmla="*/ 8 h 36"/>
                <a:gd name="T8" fmla="*/ 10 w 55"/>
                <a:gd name="T9" fmla="*/ 19 h 36"/>
                <a:gd name="T10" fmla="*/ 15 w 55"/>
                <a:gd name="T11" fmla="*/ 29 h 36"/>
                <a:gd name="T12" fmla="*/ 17 w 55"/>
                <a:gd name="T13" fmla="*/ 31 h 36"/>
                <a:gd name="T14" fmla="*/ 17 w 55"/>
                <a:gd name="T15" fmla="*/ 31 h 36"/>
                <a:gd name="T16" fmla="*/ 27 w 55"/>
                <a:gd name="T17" fmla="*/ 47 h 36"/>
                <a:gd name="T18" fmla="*/ 75 w 55"/>
                <a:gd name="T19" fmla="*/ 68 h 36"/>
                <a:gd name="T20" fmla="*/ 85 w 55"/>
                <a:gd name="T21" fmla="*/ 60 h 36"/>
                <a:gd name="T22" fmla="*/ 85 w 55"/>
                <a:gd name="T23" fmla="*/ 60 h 36"/>
                <a:gd name="T24" fmla="*/ 89 w 55"/>
                <a:gd name="T25" fmla="*/ 60 h 36"/>
                <a:gd name="T26" fmla="*/ 102 w 55"/>
                <a:gd name="T27" fmla="*/ 51 h 36"/>
                <a:gd name="T28" fmla="*/ 102 w 55"/>
                <a:gd name="T29" fmla="*/ 51 h 36"/>
                <a:gd name="T30" fmla="*/ 106 w 55"/>
                <a:gd name="T31" fmla="*/ 49 h 36"/>
                <a:gd name="T32" fmla="*/ 102 w 55"/>
                <a:gd name="T33" fmla="*/ 43 h 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5" h="36">
                  <a:moveTo>
                    <a:pt x="53" y="22"/>
                  </a:moveTo>
                  <a:cubicBezTo>
                    <a:pt x="2" y="0"/>
                    <a:pt x="2" y="0"/>
                    <a:pt x="2" y="0"/>
                  </a:cubicBezTo>
                  <a:cubicBezTo>
                    <a:pt x="1" y="0"/>
                    <a:pt x="0" y="0"/>
                    <a:pt x="0" y="1"/>
                  </a:cubicBezTo>
                  <a:cubicBezTo>
                    <a:pt x="0" y="2"/>
                    <a:pt x="0" y="3"/>
                    <a:pt x="1" y="4"/>
                  </a:cubicBezTo>
                  <a:cubicBezTo>
                    <a:pt x="2" y="5"/>
                    <a:pt x="3" y="7"/>
                    <a:pt x="5" y="10"/>
                  </a:cubicBezTo>
                  <a:cubicBezTo>
                    <a:pt x="7" y="13"/>
                    <a:pt x="7" y="14"/>
                    <a:pt x="8" y="15"/>
                  </a:cubicBezTo>
                  <a:cubicBezTo>
                    <a:pt x="9" y="16"/>
                    <a:pt x="9" y="16"/>
                    <a:pt x="9" y="16"/>
                  </a:cubicBezTo>
                  <a:cubicBezTo>
                    <a:pt x="9" y="16"/>
                    <a:pt x="9" y="16"/>
                    <a:pt x="9" y="16"/>
                  </a:cubicBezTo>
                  <a:cubicBezTo>
                    <a:pt x="9" y="19"/>
                    <a:pt x="11" y="23"/>
                    <a:pt x="14" y="24"/>
                  </a:cubicBezTo>
                  <a:cubicBezTo>
                    <a:pt x="39" y="35"/>
                    <a:pt x="39" y="35"/>
                    <a:pt x="39" y="35"/>
                  </a:cubicBezTo>
                  <a:cubicBezTo>
                    <a:pt x="42" y="36"/>
                    <a:pt x="44" y="34"/>
                    <a:pt x="44" y="31"/>
                  </a:cubicBezTo>
                  <a:cubicBezTo>
                    <a:pt x="44" y="31"/>
                    <a:pt x="44" y="31"/>
                    <a:pt x="44" y="31"/>
                  </a:cubicBezTo>
                  <a:cubicBezTo>
                    <a:pt x="46" y="31"/>
                    <a:pt x="46" y="31"/>
                    <a:pt x="46" y="31"/>
                  </a:cubicBezTo>
                  <a:cubicBezTo>
                    <a:pt x="47" y="31"/>
                    <a:pt x="52" y="27"/>
                    <a:pt x="53" y="26"/>
                  </a:cubicBezTo>
                  <a:cubicBezTo>
                    <a:pt x="53" y="26"/>
                    <a:pt x="53" y="26"/>
                    <a:pt x="53" y="26"/>
                  </a:cubicBezTo>
                  <a:cubicBezTo>
                    <a:pt x="54" y="26"/>
                    <a:pt x="55" y="26"/>
                    <a:pt x="55" y="25"/>
                  </a:cubicBezTo>
                  <a:cubicBezTo>
                    <a:pt x="55" y="24"/>
                    <a:pt x="54" y="23"/>
                    <a:pt x="53" y="22"/>
                  </a:cubicBezTo>
                  <a:close/>
                </a:path>
              </a:pathLst>
            </a:custGeom>
            <a:solidFill>
              <a:srgbClr val="FFFFFF"/>
            </a:solidFill>
            <a:ln>
              <a:solidFill>
                <a:schemeClr val="accent2">
                  <a:lumMod val="60000"/>
                  <a:lumOff val="40000"/>
                </a:schemeClr>
              </a:solidFill>
            </a:ln>
            <a:extLst/>
          </p:spPr>
          <p:txBody>
            <a:bodyPr/>
            <a:lstStyle/>
            <a:p>
              <a:endParaRPr lang="zh-CN" altLang="en-US"/>
            </a:p>
          </p:txBody>
        </p:sp>
        <p:sp>
          <p:nvSpPr>
            <p:cNvPr id="24" name="Freeform 20"/>
            <p:cNvSpPr>
              <a:spLocks/>
            </p:cNvSpPr>
            <p:nvPr/>
          </p:nvSpPr>
          <p:spPr bwMode="auto">
            <a:xfrm>
              <a:off x="7539932" y="1763010"/>
              <a:ext cx="122113" cy="54050"/>
            </a:xfrm>
            <a:custGeom>
              <a:avLst/>
              <a:gdLst>
                <a:gd name="T0" fmla="*/ 104 w 56"/>
                <a:gd name="T1" fmla="*/ 44 h 29"/>
                <a:gd name="T2" fmla="*/ 4 w 56"/>
                <a:gd name="T3" fmla="*/ 0 h 29"/>
                <a:gd name="T4" fmla="*/ 0 w 56"/>
                <a:gd name="T5" fmla="*/ 4 h 29"/>
                <a:gd name="T6" fmla="*/ 4 w 56"/>
                <a:gd name="T7" fmla="*/ 12 h 29"/>
                <a:gd name="T8" fmla="*/ 104 w 56"/>
                <a:gd name="T9" fmla="*/ 56 h 29"/>
                <a:gd name="T10" fmla="*/ 108 w 56"/>
                <a:gd name="T11" fmla="*/ 52 h 29"/>
                <a:gd name="T12" fmla="*/ 104 w 56"/>
                <a:gd name="T13" fmla="*/ 44 h 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6" h="29">
                  <a:moveTo>
                    <a:pt x="54" y="23"/>
                  </a:moveTo>
                  <a:cubicBezTo>
                    <a:pt x="2" y="0"/>
                    <a:pt x="2" y="0"/>
                    <a:pt x="2" y="0"/>
                  </a:cubicBezTo>
                  <a:cubicBezTo>
                    <a:pt x="1" y="0"/>
                    <a:pt x="0" y="1"/>
                    <a:pt x="0" y="2"/>
                  </a:cubicBezTo>
                  <a:cubicBezTo>
                    <a:pt x="0" y="4"/>
                    <a:pt x="1" y="6"/>
                    <a:pt x="2" y="6"/>
                  </a:cubicBezTo>
                  <a:cubicBezTo>
                    <a:pt x="54" y="29"/>
                    <a:pt x="54" y="29"/>
                    <a:pt x="54" y="29"/>
                  </a:cubicBezTo>
                  <a:cubicBezTo>
                    <a:pt x="55" y="29"/>
                    <a:pt x="56" y="28"/>
                    <a:pt x="56" y="27"/>
                  </a:cubicBezTo>
                  <a:cubicBezTo>
                    <a:pt x="56" y="25"/>
                    <a:pt x="55" y="23"/>
                    <a:pt x="54" y="23"/>
                  </a:cubicBezTo>
                  <a:close/>
                </a:path>
              </a:pathLst>
            </a:custGeom>
            <a:solidFill>
              <a:srgbClr val="FFFFFF"/>
            </a:solidFill>
            <a:ln>
              <a:solidFill>
                <a:schemeClr val="accent2">
                  <a:lumMod val="60000"/>
                  <a:lumOff val="40000"/>
                </a:schemeClr>
              </a:solidFill>
            </a:ln>
            <a:extLst/>
          </p:spPr>
          <p:txBody>
            <a:bodyPr/>
            <a:lstStyle/>
            <a:p>
              <a:endParaRPr lang="zh-CN" altLang="en-US"/>
            </a:p>
          </p:txBody>
        </p:sp>
        <p:sp>
          <p:nvSpPr>
            <p:cNvPr id="25" name="Freeform 21"/>
            <p:cNvSpPr>
              <a:spLocks noEditPoints="1"/>
            </p:cNvSpPr>
            <p:nvPr/>
          </p:nvSpPr>
          <p:spPr bwMode="auto">
            <a:xfrm>
              <a:off x="7466438" y="1405895"/>
              <a:ext cx="291714" cy="388967"/>
            </a:xfrm>
            <a:custGeom>
              <a:avLst/>
              <a:gdLst>
                <a:gd name="T0" fmla="*/ 141 w 134"/>
                <a:gd name="T1" fmla="*/ 19 h 209"/>
                <a:gd name="T2" fmla="*/ 40 w 134"/>
                <a:gd name="T3" fmla="*/ 17 h 209"/>
                <a:gd name="T4" fmla="*/ 0 w 134"/>
                <a:gd name="T5" fmla="*/ 106 h 209"/>
                <a:gd name="T6" fmla="*/ 31 w 134"/>
                <a:gd name="T7" fmla="*/ 231 h 209"/>
                <a:gd name="T8" fmla="*/ 48 w 134"/>
                <a:gd name="T9" fmla="*/ 285 h 209"/>
                <a:gd name="T10" fmla="*/ 65 w 134"/>
                <a:gd name="T11" fmla="*/ 355 h 209"/>
                <a:gd name="T12" fmla="*/ 77 w 134"/>
                <a:gd name="T13" fmla="*/ 363 h 209"/>
                <a:gd name="T14" fmla="*/ 129 w 134"/>
                <a:gd name="T15" fmla="*/ 384 h 209"/>
                <a:gd name="T16" fmla="*/ 168 w 134"/>
                <a:gd name="T17" fmla="*/ 401 h 209"/>
                <a:gd name="T18" fmla="*/ 175 w 134"/>
                <a:gd name="T19" fmla="*/ 401 h 209"/>
                <a:gd name="T20" fmla="*/ 196 w 134"/>
                <a:gd name="T21" fmla="*/ 366 h 209"/>
                <a:gd name="T22" fmla="*/ 214 w 134"/>
                <a:gd name="T23" fmla="*/ 322 h 209"/>
                <a:gd name="T24" fmla="*/ 221 w 134"/>
                <a:gd name="T25" fmla="*/ 310 h 209"/>
                <a:gd name="T26" fmla="*/ 256 w 134"/>
                <a:gd name="T27" fmla="*/ 218 h 209"/>
                <a:gd name="T28" fmla="*/ 248 w 134"/>
                <a:gd name="T29" fmla="*/ 147 h 209"/>
                <a:gd name="T30" fmla="*/ 110 w 134"/>
                <a:gd name="T31" fmla="*/ 349 h 209"/>
                <a:gd name="T32" fmla="*/ 125 w 134"/>
                <a:gd name="T33" fmla="*/ 260 h 209"/>
                <a:gd name="T34" fmla="*/ 131 w 134"/>
                <a:gd name="T35" fmla="*/ 359 h 209"/>
                <a:gd name="T36" fmla="*/ 235 w 134"/>
                <a:gd name="T37" fmla="*/ 208 h 209"/>
                <a:gd name="T38" fmla="*/ 202 w 134"/>
                <a:gd name="T39" fmla="*/ 289 h 209"/>
                <a:gd name="T40" fmla="*/ 194 w 134"/>
                <a:gd name="T41" fmla="*/ 301 h 209"/>
                <a:gd name="T42" fmla="*/ 173 w 134"/>
                <a:gd name="T43" fmla="*/ 355 h 209"/>
                <a:gd name="T44" fmla="*/ 166 w 134"/>
                <a:gd name="T45" fmla="*/ 374 h 209"/>
                <a:gd name="T46" fmla="*/ 131 w 134"/>
                <a:gd name="T47" fmla="*/ 245 h 209"/>
                <a:gd name="T48" fmla="*/ 94 w 134"/>
                <a:gd name="T49" fmla="*/ 343 h 209"/>
                <a:gd name="T50" fmla="*/ 73 w 134"/>
                <a:gd name="T51" fmla="*/ 310 h 209"/>
                <a:gd name="T52" fmla="*/ 54 w 134"/>
                <a:gd name="T53" fmla="*/ 239 h 209"/>
                <a:gd name="T54" fmla="*/ 46 w 134"/>
                <a:gd name="T55" fmla="*/ 214 h 209"/>
                <a:gd name="T56" fmla="*/ 23 w 134"/>
                <a:gd name="T57" fmla="*/ 112 h 209"/>
                <a:gd name="T58" fmla="*/ 131 w 134"/>
                <a:gd name="T59" fmla="*/ 40 h 209"/>
                <a:gd name="T60" fmla="*/ 206 w 134"/>
                <a:gd name="T61" fmla="*/ 108 h 209"/>
                <a:gd name="T62" fmla="*/ 235 w 134"/>
                <a:gd name="T63" fmla="*/ 201 h 20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34" h="209">
                  <a:moveTo>
                    <a:pt x="116" y="50"/>
                  </a:moveTo>
                  <a:cubicBezTo>
                    <a:pt x="104" y="31"/>
                    <a:pt x="90" y="18"/>
                    <a:pt x="73" y="10"/>
                  </a:cubicBezTo>
                  <a:cubicBezTo>
                    <a:pt x="69" y="7"/>
                    <a:pt x="69" y="7"/>
                    <a:pt x="69" y="7"/>
                  </a:cubicBezTo>
                  <a:cubicBezTo>
                    <a:pt x="50" y="0"/>
                    <a:pt x="33" y="1"/>
                    <a:pt x="21" y="9"/>
                  </a:cubicBezTo>
                  <a:cubicBezTo>
                    <a:pt x="8" y="18"/>
                    <a:pt x="1" y="33"/>
                    <a:pt x="0" y="53"/>
                  </a:cubicBezTo>
                  <a:cubicBezTo>
                    <a:pt x="0" y="55"/>
                    <a:pt x="0" y="55"/>
                    <a:pt x="0" y="55"/>
                  </a:cubicBezTo>
                  <a:cubicBezTo>
                    <a:pt x="0" y="78"/>
                    <a:pt x="7" y="96"/>
                    <a:pt x="13" y="113"/>
                  </a:cubicBezTo>
                  <a:cubicBezTo>
                    <a:pt x="14" y="115"/>
                    <a:pt x="15" y="118"/>
                    <a:pt x="16" y="120"/>
                  </a:cubicBezTo>
                  <a:cubicBezTo>
                    <a:pt x="17" y="122"/>
                    <a:pt x="17" y="124"/>
                    <a:pt x="18" y="126"/>
                  </a:cubicBezTo>
                  <a:cubicBezTo>
                    <a:pt x="21" y="133"/>
                    <a:pt x="24" y="141"/>
                    <a:pt x="25" y="148"/>
                  </a:cubicBezTo>
                  <a:cubicBezTo>
                    <a:pt x="26" y="151"/>
                    <a:pt x="26" y="155"/>
                    <a:pt x="27" y="158"/>
                  </a:cubicBezTo>
                  <a:cubicBezTo>
                    <a:pt x="27" y="167"/>
                    <a:pt x="28" y="176"/>
                    <a:pt x="34" y="184"/>
                  </a:cubicBezTo>
                  <a:cubicBezTo>
                    <a:pt x="36" y="186"/>
                    <a:pt x="36" y="186"/>
                    <a:pt x="36" y="186"/>
                  </a:cubicBezTo>
                  <a:cubicBezTo>
                    <a:pt x="40" y="188"/>
                    <a:pt x="40" y="188"/>
                    <a:pt x="40" y="188"/>
                  </a:cubicBezTo>
                  <a:cubicBezTo>
                    <a:pt x="45" y="190"/>
                    <a:pt x="49" y="192"/>
                    <a:pt x="54" y="194"/>
                  </a:cubicBezTo>
                  <a:cubicBezTo>
                    <a:pt x="58" y="196"/>
                    <a:pt x="63" y="197"/>
                    <a:pt x="67" y="199"/>
                  </a:cubicBezTo>
                  <a:cubicBezTo>
                    <a:pt x="75" y="203"/>
                    <a:pt x="81" y="205"/>
                    <a:pt x="87" y="208"/>
                  </a:cubicBezTo>
                  <a:cubicBezTo>
                    <a:pt x="87" y="208"/>
                    <a:pt x="87" y="208"/>
                    <a:pt x="87" y="208"/>
                  </a:cubicBezTo>
                  <a:cubicBezTo>
                    <a:pt x="89" y="209"/>
                    <a:pt x="89" y="209"/>
                    <a:pt x="89" y="209"/>
                  </a:cubicBezTo>
                  <a:cubicBezTo>
                    <a:pt x="91" y="208"/>
                    <a:pt x="91" y="208"/>
                    <a:pt x="91" y="208"/>
                  </a:cubicBezTo>
                  <a:cubicBezTo>
                    <a:pt x="95" y="206"/>
                    <a:pt x="99" y="203"/>
                    <a:pt x="101" y="196"/>
                  </a:cubicBezTo>
                  <a:cubicBezTo>
                    <a:pt x="101" y="194"/>
                    <a:pt x="101" y="192"/>
                    <a:pt x="102" y="190"/>
                  </a:cubicBezTo>
                  <a:cubicBezTo>
                    <a:pt x="102" y="187"/>
                    <a:pt x="102" y="184"/>
                    <a:pt x="103" y="182"/>
                  </a:cubicBezTo>
                  <a:cubicBezTo>
                    <a:pt x="105" y="176"/>
                    <a:pt x="108" y="171"/>
                    <a:pt x="111" y="167"/>
                  </a:cubicBezTo>
                  <a:cubicBezTo>
                    <a:pt x="112" y="165"/>
                    <a:pt x="113" y="164"/>
                    <a:pt x="114" y="163"/>
                  </a:cubicBezTo>
                  <a:cubicBezTo>
                    <a:pt x="115" y="161"/>
                    <a:pt x="115" y="161"/>
                    <a:pt x="115" y="161"/>
                  </a:cubicBezTo>
                  <a:cubicBezTo>
                    <a:pt x="119" y="155"/>
                    <a:pt x="123" y="150"/>
                    <a:pt x="126" y="143"/>
                  </a:cubicBezTo>
                  <a:cubicBezTo>
                    <a:pt x="130" y="136"/>
                    <a:pt x="132" y="127"/>
                    <a:pt x="133" y="113"/>
                  </a:cubicBezTo>
                  <a:cubicBezTo>
                    <a:pt x="133" y="108"/>
                    <a:pt x="133" y="108"/>
                    <a:pt x="133" y="108"/>
                  </a:cubicBezTo>
                  <a:cubicBezTo>
                    <a:pt x="134" y="98"/>
                    <a:pt x="132" y="87"/>
                    <a:pt x="129" y="76"/>
                  </a:cubicBezTo>
                  <a:cubicBezTo>
                    <a:pt x="125" y="66"/>
                    <a:pt x="121" y="58"/>
                    <a:pt x="116" y="50"/>
                  </a:cubicBezTo>
                  <a:close/>
                  <a:moveTo>
                    <a:pt x="57" y="181"/>
                  </a:moveTo>
                  <a:cubicBezTo>
                    <a:pt x="55" y="164"/>
                    <a:pt x="56" y="140"/>
                    <a:pt x="62" y="135"/>
                  </a:cubicBezTo>
                  <a:cubicBezTo>
                    <a:pt x="62" y="135"/>
                    <a:pt x="63" y="134"/>
                    <a:pt x="65" y="135"/>
                  </a:cubicBezTo>
                  <a:cubicBezTo>
                    <a:pt x="79" y="140"/>
                    <a:pt x="75" y="173"/>
                    <a:pt x="72" y="188"/>
                  </a:cubicBezTo>
                  <a:cubicBezTo>
                    <a:pt x="71" y="187"/>
                    <a:pt x="69" y="187"/>
                    <a:pt x="68" y="186"/>
                  </a:cubicBezTo>
                  <a:cubicBezTo>
                    <a:pt x="64" y="184"/>
                    <a:pt x="61" y="183"/>
                    <a:pt x="57" y="181"/>
                  </a:cubicBezTo>
                  <a:close/>
                  <a:moveTo>
                    <a:pt x="122" y="108"/>
                  </a:moveTo>
                  <a:cubicBezTo>
                    <a:pt x="121" y="119"/>
                    <a:pt x="119" y="127"/>
                    <a:pt x="116" y="133"/>
                  </a:cubicBezTo>
                  <a:cubicBezTo>
                    <a:pt x="112" y="139"/>
                    <a:pt x="109" y="145"/>
                    <a:pt x="105" y="150"/>
                  </a:cubicBezTo>
                  <a:cubicBezTo>
                    <a:pt x="104" y="152"/>
                    <a:pt x="104" y="152"/>
                    <a:pt x="104" y="152"/>
                  </a:cubicBezTo>
                  <a:cubicBezTo>
                    <a:pt x="103" y="153"/>
                    <a:pt x="102" y="154"/>
                    <a:pt x="101" y="156"/>
                  </a:cubicBezTo>
                  <a:cubicBezTo>
                    <a:pt x="98" y="160"/>
                    <a:pt x="94" y="166"/>
                    <a:pt x="92" y="173"/>
                  </a:cubicBezTo>
                  <a:cubicBezTo>
                    <a:pt x="91" y="177"/>
                    <a:pt x="91" y="180"/>
                    <a:pt x="90" y="184"/>
                  </a:cubicBezTo>
                  <a:cubicBezTo>
                    <a:pt x="90" y="186"/>
                    <a:pt x="90" y="187"/>
                    <a:pt x="89" y="189"/>
                  </a:cubicBezTo>
                  <a:cubicBezTo>
                    <a:pt x="89" y="191"/>
                    <a:pt x="87" y="193"/>
                    <a:pt x="86" y="194"/>
                  </a:cubicBezTo>
                  <a:cubicBezTo>
                    <a:pt x="84" y="193"/>
                    <a:pt x="82" y="192"/>
                    <a:pt x="80" y="191"/>
                  </a:cubicBezTo>
                  <a:cubicBezTo>
                    <a:pt x="82" y="181"/>
                    <a:pt x="90" y="136"/>
                    <a:pt x="68" y="127"/>
                  </a:cubicBezTo>
                  <a:cubicBezTo>
                    <a:pt x="63" y="125"/>
                    <a:pt x="59" y="127"/>
                    <a:pt x="57" y="129"/>
                  </a:cubicBezTo>
                  <a:cubicBezTo>
                    <a:pt x="47" y="136"/>
                    <a:pt x="47" y="164"/>
                    <a:pt x="49" y="178"/>
                  </a:cubicBezTo>
                  <a:cubicBezTo>
                    <a:pt x="46" y="177"/>
                    <a:pt x="43" y="176"/>
                    <a:pt x="41" y="175"/>
                  </a:cubicBezTo>
                  <a:cubicBezTo>
                    <a:pt x="39" y="171"/>
                    <a:pt x="39" y="166"/>
                    <a:pt x="38" y="161"/>
                  </a:cubicBezTo>
                  <a:cubicBezTo>
                    <a:pt x="38" y="157"/>
                    <a:pt x="37" y="153"/>
                    <a:pt x="36" y="149"/>
                  </a:cubicBezTo>
                  <a:cubicBezTo>
                    <a:pt x="34" y="140"/>
                    <a:pt x="31" y="132"/>
                    <a:pt x="28" y="124"/>
                  </a:cubicBezTo>
                  <a:cubicBezTo>
                    <a:pt x="28" y="122"/>
                    <a:pt x="27" y="120"/>
                    <a:pt x="26" y="119"/>
                  </a:cubicBezTo>
                  <a:cubicBezTo>
                    <a:pt x="26" y="116"/>
                    <a:pt x="25" y="114"/>
                    <a:pt x="24" y="111"/>
                  </a:cubicBezTo>
                  <a:cubicBezTo>
                    <a:pt x="18" y="95"/>
                    <a:pt x="12" y="79"/>
                    <a:pt x="12" y="60"/>
                  </a:cubicBezTo>
                  <a:cubicBezTo>
                    <a:pt x="12" y="58"/>
                    <a:pt x="12" y="58"/>
                    <a:pt x="12" y="58"/>
                  </a:cubicBezTo>
                  <a:cubicBezTo>
                    <a:pt x="13" y="42"/>
                    <a:pt x="19" y="30"/>
                    <a:pt x="29" y="22"/>
                  </a:cubicBezTo>
                  <a:cubicBezTo>
                    <a:pt x="39" y="15"/>
                    <a:pt x="52" y="15"/>
                    <a:pt x="68" y="21"/>
                  </a:cubicBezTo>
                  <a:cubicBezTo>
                    <a:pt x="73" y="23"/>
                    <a:pt x="73" y="23"/>
                    <a:pt x="73" y="23"/>
                  </a:cubicBezTo>
                  <a:cubicBezTo>
                    <a:pt x="86" y="29"/>
                    <a:pt x="98" y="40"/>
                    <a:pt x="107" y="56"/>
                  </a:cubicBezTo>
                  <a:cubicBezTo>
                    <a:pt x="111" y="62"/>
                    <a:pt x="115" y="69"/>
                    <a:pt x="118" y="77"/>
                  </a:cubicBezTo>
                  <a:cubicBezTo>
                    <a:pt x="121" y="86"/>
                    <a:pt x="122" y="95"/>
                    <a:pt x="122" y="104"/>
                  </a:cubicBezTo>
                  <a:lnTo>
                    <a:pt x="122" y="108"/>
                  </a:lnTo>
                  <a:close/>
                </a:path>
              </a:pathLst>
            </a:custGeom>
            <a:solidFill>
              <a:srgbClr val="FFFFFF"/>
            </a:solidFill>
            <a:ln>
              <a:solidFill>
                <a:schemeClr val="accent2">
                  <a:lumMod val="60000"/>
                  <a:lumOff val="40000"/>
                </a:schemeClr>
              </a:solidFill>
            </a:ln>
            <a:extLst/>
          </p:spPr>
          <p:txBody>
            <a:bodyPr/>
            <a:lstStyle/>
            <a:p>
              <a:endParaRPr lang="zh-CN" altLang="en-US"/>
            </a:p>
          </p:txBody>
        </p:sp>
      </p:grpSp>
      <p:grpSp>
        <p:nvGrpSpPr>
          <p:cNvPr id="4" name="组合 66"/>
          <p:cNvGrpSpPr/>
          <p:nvPr/>
        </p:nvGrpSpPr>
        <p:grpSpPr>
          <a:xfrm>
            <a:off x="6342548" y="2243397"/>
            <a:ext cx="1510583" cy="1213604"/>
            <a:chOff x="6342547" y="2242704"/>
            <a:chExt cx="1510583" cy="1213229"/>
          </a:xfrm>
        </p:grpSpPr>
        <p:sp>
          <p:nvSpPr>
            <p:cNvPr id="28" name="Freeform 24"/>
            <p:cNvSpPr>
              <a:spLocks/>
            </p:cNvSpPr>
            <p:nvPr/>
          </p:nvSpPr>
          <p:spPr bwMode="auto">
            <a:xfrm>
              <a:off x="6342547" y="3293783"/>
              <a:ext cx="1510582" cy="162150"/>
            </a:xfrm>
            <a:custGeom>
              <a:avLst/>
              <a:gdLst>
                <a:gd name="T0" fmla="*/ 0 w 1335"/>
                <a:gd name="T1" fmla="*/ 77 h 168"/>
                <a:gd name="T2" fmla="*/ 840 w 1335"/>
                <a:gd name="T3" fmla="*/ 168 h 168"/>
                <a:gd name="T4" fmla="*/ 1335 w 1335"/>
                <a:gd name="T5" fmla="*/ 85 h 168"/>
                <a:gd name="T6" fmla="*/ 651 w 1335"/>
                <a:gd name="T7" fmla="*/ 0 h 168"/>
                <a:gd name="T8" fmla="*/ 0 w 1335"/>
                <a:gd name="T9" fmla="*/ 77 h 168"/>
              </a:gdLst>
              <a:ahLst/>
              <a:cxnLst>
                <a:cxn ang="0">
                  <a:pos x="T0" y="T1"/>
                </a:cxn>
                <a:cxn ang="0">
                  <a:pos x="T2" y="T3"/>
                </a:cxn>
                <a:cxn ang="0">
                  <a:pos x="T4" y="T5"/>
                </a:cxn>
                <a:cxn ang="0">
                  <a:pos x="T6" y="T7"/>
                </a:cxn>
                <a:cxn ang="0">
                  <a:pos x="T8" y="T9"/>
                </a:cxn>
              </a:cxnLst>
              <a:rect l="0" t="0" r="r" b="b"/>
              <a:pathLst>
                <a:path w="1335" h="168">
                  <a:moveTo>
                    <a:pt x="0" y="77"/>
                  </a:moveTo>
                  <a:lnTo>
                    <a:pt x="840" y="168"/>
                  </a:lnTo>
                  <a:lnTo>
                    <a:pt x="1335" y="85"/>
                  </a:lnTo>
                  <a:lnTo>
                    <a:pt x="651" y="0"/>
                  </a:lnTo>
                  <a:lnTo>
                    <a:pt x="0" y="77"/>
                  </a:lnTo>
                  <a:close/>
                </a:path>
              </a:pathLst>
            </a:custGeom>
            <a:solidFill>
              <a:schemeClr val="accent2"/>
            </a:solidFill>
            <a:ln>
              <a:solidFill>
                <a:schemeClr val="accent2">
                  <a:lumMod val="60000"/>
                  <a:lumOff val="40000"/>
                </a:schemeClr>
              </a:solidFill>
            </a:ln>
            <a:extLst/>
          </p:spPr>
          <p:txBody>
            <a:bodyPr/>
            <a:lstStyle/>
            <a:p>
              <a:pPr eaLnBrk="1" fontAlgn="auto" hangingPunct="1">
                <a:spcBef>
                  <a:spcPts val="0"/>
                </a:spcBef>
                <a:spcAft>
                  <a:spcPts val="0"/>
                </a:spcAft>
                <a:defRPr/>
              </a:pPr>
              <a:endParaRPr lang="en-US">
                <a:latin typeface="+mn-lt"/>
              </a:endParaRPr>
            </a:p>
          </p:txBody>
        </p:sp>
        <p:grpSp>
          <p:nvGrpSpPr>
            <p:cNvPr id="5" name="组合 4"/>
            <p:cNvGrpSpPr/>
            <p:nvPr/>
          </p:nvGrpSpPr>
          <p:grpSpPr>
            <a:xfrm>
              <a:off x="6342547" y="2242704"/>
              <a:ext cx="1510583" cy="1133119"/>
              <a:chOff x="6342547" y="2242704"/>
              <a:chExt cx="1510583" cy="1133119"/>
            </a:xfrm>
          </p:grpSpPr>
          <p:sp>
            <p:nvSpPr>
              <p:cNvPr id="26" name="Freeform 22"/>
              <p:cNvSpPr>
                <a:spLocks/>
              </p:cNvSpPr>
              <p:nvPr/>
            </p:nvSpPr>
            <p:spPr bwMode="auto">
              <a:xfrm>
                <a:off x="7078617" y="2243669"/>
                <a:ext cx="774513" cy="1132154"/>
              </a:xfrm>
              <a:custGeom>
                <a:avLst/>
                <a:gdLst>
                  <a:gd name="T0" fmla="*/ 684 w 684"/>
                  <a:gd name="T1" fmla="*/ 1174 h 1174"/>
                  <a:gd name="T2" fmla="*/ 0 w 684"/>
                  <a:gd name="T3" fmla="*/ 1091 h 1174"/>
                  <a:gd name="T4" fmla="*/ 0 w 684"/>
                  <a:gd name="T5" fmla="*/ 0 h 1174"/>
                  <a:gd name="T6" fmla="*/ 684 w 684"/>
                  <a:gd name="T7" fmla="*/ 294 h 1174"/>
                  <a:gd name="T8" fmla="*/ 684 w 684"/>
                  <a:gd name="T9" fmla="*/ 1174 h 1174"/>
                </a:gdLst>
                <a:ahLst/>
                <a:cxnLst>
                  <a:cxn ang="0">
                    <a:pos x="T0" y="T1"/>
                  </a:cxn>
                  <a:cxn ang="0">
                    <a:pos x="T2" y="T3"/>
                  </a:cxn>
                  <a:cxn ang="0">
                    <a:pos x="T4" y="T5"/>
                  </a:cxn>
                  <a:cxn ang="0">
                    <a:pos x="T6" y="T7"/>
                  </a:cxn>
                  <a:cxn ang="0">
                    <a:pos x="T8" y="T9"/>
                  </a:cxn>
                </a:cxnLst>
                <a:rect l="0" t="0" r="r" b="b"/>
                <a:pathLst>
                  <a:path w="684" h="1174">
                    <a:moveTo>
                      <a:pt x="684" y="1174"/>
                    </a:moveTo>
                    <a:lnTo>
                      <a:pt x="0" y="1091"/>
                    </a:lnTo>
                    <a:lnTo>
                      <a:pt x="0" y="0"/>
                    </a:lnTo>
                    <a:lnTo>
                      <a:pt x="684" y="294"/>
                    </a:lnTo>
                    <a:lnTo>
                      <a:pt x="684" y="1174"/>
                    </a:lnTo>
                    <a:close/>
                  </a:path>
                </a:pathLst>
              </a:custGeom>
              <a:solidFill>
                <a:schemeClr val="accent2"/>
              </a:solidFill>
              <a:ln>
                <a:solidFill>
                  <a:schemeClr val="accent2">
                    <a:lumMod val="60000"/>
                    <a:lumOff val="40000"/>
                  </a:schemeClr>
                </a:solidFill>
              </a:ln>
              <a:extLst/>
            </p:spPr>
            <p:txBody>
              <a:bodyPr/>
              <a:lstStyle/>
              <a:p>
                <a:pPr eaLnBrk="1" fontAlgn="auto" hangingPunct="1">
                  <a:spcBef>
                    <a:spcPts val="0"/>
                  </a:spcBef>
                  <a:spcAft>
                    <a:spcPts val="0"/>
                  </a:spcAft>
                  <a:defRPr/>
                </a:pPr>
                <a:endParaRPr lang="en-US">
                  <a:latin typeface="+mn-lt"/>
                </a:endParaRPr>
              </a:p>
            </p:txBody>
          </p:sp>
          <p:sp>
            <p:nvSpPr>
              <p:cNvPr id="27" name="Freeform 23"/>
              <p:cNvSpPr>
                <a:spLocks/>
              </p:cNvSpPr>
              <p:nvPr/>
            </p:nvSpPr>
            <p:spPr bwMode="auto">
              <a:xfrm>
                <a:off x="6342547" y="2242704"/>
                <a:ext cx="736070" cy="1125398"/>
              </a:xfrm>
              <a:custGeom>
                <a:avLst/>
                <a:gdLst>
                  <a:gd name="T0" fmla="*/ 0 w 651"/>
                  <a:gd name="T1" fmla="*/ 1166 h 1166"/>
                  <a:gd name="T2" fmla="*/ 651 w 651"/>
                  <a:gd name="T3" fmla="*/ 1091 h 1166"/>
                  <a:gd name="T4" fmla="*/ 651 w 651"/>
                  <a:gd name="T5" fmla="*/ 0 h 1166"/>
                  <a:gd name="T6" fmla="*/ 0 w 651"/>
                  <a:gd name="T7" fmla="*/ 269 h 1166"/>
                  <a:gd name="T8" fmla="*/ 0 w 651"/>
                  <a:gd name="T9" fmla="*/ 1166 h 116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51" h="1166">
                    <a:moveTo>
                      <a:pt x="0" y="1166"/>
                    </a:moveTo>
                    <a:lnTo>
                      <a:pt x="651" y="1091"/>
                    </a:lnTo>
                    <a:lnTo>
                      <a:pt x="651" y="0"/>
                    </a:lnTo>
                    <a:lnTo>
                      <a:pt x="0" y="269"/>
                    </a:lnTo>
                    <a:lnTo>
                      <a:pt x="0" y="1166"/>
                    </a:lnTo>
                    <a:close/>
                  </a:path>
                </a:pathLst>
              </a:custGeom>
              <a:solidFill>
                <a:schemeClr val="accent2"/>
              </a:solidFill>
              <a:ln>
                <a:solidFill>
                  <a:schemeClr val="accent2">
                    <a:lumMod val="60000"/>
                    <a:lumOff val="40000"/>
                  </a:schemeClr>
                </a:solidFill>
              </a:ln>
              <a:extLst/>
            </p:spPr>
            <p:txBody>
              <a:bodyPr/>
              <a:lstStyle/>
              <a:p>
                <a:endParaRPr lang="zh-CN" altLang="en-US"/>
              </a:p>
            </p:txBody>
          </p:sp>
          <p:sp>
            <p:nvSpPr>
              <p:cNvPr id="29" name="Freeform 25"/>
              <p:cNvSpPr>
                <a:spLocks noEditPoints="1"/>
              </p:cNvSpPr>
              <p:nvPr/>
            </p:nvSpPr>
            <p:spPr bwMode="auto">
              <a:xfrm>
                <a:off x="6504234" y="2590168"/>
                <a:ext cx="439833" cy="478728"/>
              </a:xfrm>
              <a:custGeom>
                <a:avLst/>
                <a:gdLst>
                  <a:gd name="T0" fmla="*/ 0 w 389"/>
                  <a:gd name="T1" fmla="*/ 173 h 496"/>
                  <a:gd name="T2" fmla="*/ 0 w 389"/>
                  <a:gd name="T3" fmla="*/ 496 h 496"/>
                  <a:gd name="T4" fmla="*/ 389 w 389"/>
                  <a:gd name="T5" fmla="*/ 396 h 496"/>
                  <a:gd name="T6" fmla="*/ 389 w 389"/>
                  <a:gd name="T7" fmla="*/ 0 h 496"/>
                  <a:gd name="T8" fmla="*/ 0 w 389"/>
                  <a:gd name="T9" fmla="*/ 173 h 496"/>
                  <a:gd name="T10" fmla="*/ 375 w 389"/>
                  <a:gd name="T11" fmla="*/ 36 h 496"/>
                  <a:gd name="T12" fmla="*/ 273 w 389"/>
                  <a:gd name="T13" fmla="*/ 223 h 496"/>
                  <a:gd name="T14" fmla="*/ 377 w 389"/>
                  <a:gd name="T15" fmla="*/ 381 h 496"/>
                  <a:gd name="T16" fmla="*/ 377 w 389"/>
                  <a:gd name="T17" fmla="*/ 381 h 496"/>
                  <a:gd name="T18" fmla="*/ 256 w 389"/>
                  <a:gd name="T19" fmla="*/ 248 h 496"/>
                  <a:gd name="T20" fmla="*/ 188 w 389"/>
                  <a:gd name="T21" fmla="*/ 340 h 496"/>
                  <a:gd name="T22" fmla="*/ 132 w 389"/>
                  <a:gd name="T23" fmla="*/ 298 h 496"/>
                  <a:gd name="T24" fmla="*/ 13 w 389"/>
                  <a:gd name="T25" fmla="*/ 462 h 496"/>
                  <a:gd name="T26" fmla="*/ 13 w 389"/>
                  <a:gd name="T27" fmla="*/ 462 h 496"/>
                  <a:gd name="T28" fmla="*/ 100 w 389"/>
                  <a:gd name="T29" fmla="*/ 281 h 496"/>
                  <a:gd name="T30" fmla="*/ 13 w 389"/>
                  <a:gd name="T31" fmla="*/ 192 h 496"/>
                  <a:gd name="T32" fmla="*/ 182 w 389"/>
                  <a:gd name="T33" fmla="*/ 294 h 496"/>
                  <a:gd name="T34" fmla="*/ 375 w 389"/>
                  <a:gd name="T35" fmla="*/ 36 h 496"/>
                  <a:gd name="T36" fmla="*/ 375 w 389"/>
                  <a:gd name="T37" fmla="*/ 36 h 49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89" h="496">
                    <a:moveTo>
                      <a:pt x="0" y="173"/>
                    </a:moveTo>
                    <a:lnTo>
                      <a:pt x="0" y="496"/>
                    </a:lnTo>
                    <a:lnTo>
                      <a:pt x="389" y="396"/>
                    </a:lnTo>
                    <a:lnTo>
                      <a:pt x="389" y="0"/>
                    </a:lnTo>
                    <a:lnTo>
                      <a:pt x="0" y="173"/>
                    </a:lnTo>
                    <a:close/>
                    <a:moveTo>
                      <a:pt x="375" y="36"/>
                    </a:moveTo>
                    <a:lnTo>
                      <a:pt x="273" y="223"/>
                    </a:lnTo>
                    <a:lnTo>
                      <a:pt x="377" y="381"/>
                    </a:lnTo>
                    <a:lnTo>
                      <a:pt x="256" y="248"/>
                    </a:lnTo>
                    <a:lnTo>
                      <a:pt x="188" y="340"/>
                    </a:lnTo>
                    <a:lnTo>
                      <a:pt x="132" y="298"/>
                    </a:lnTo>
                    <a:lnTo>
                      <a:pt x="13" y="462"/>
                    </a:lnTo>
                    <a:lnTo>
                      <a:pt x="100" y="281"/>
                    </a:lnTo>
                    <a:lnTo>
                      <a:pt x="13" y="192"/>
                    </a:lnTo>
                    <a:lnTo>
                      <a:pt x="182" y="294"/>
                    </a:lnTo>
                    <a:lnTo>
                      <a:pt x="375" y="36"/>
                    </a:lnTo>
                    <a:close/>
                  </a:path>
                </a:pathLst>
              </a:custGeom>
              <a:solidFill>
                <a:srgbClr val="FFFFFF"/>
              </a:solidFill>
              <a:ln>
                <a:solidFill>
                  <a:schemeClr val="accent2">
                    <a:lumMod val="60000"/>
                    <a:lumOff val="40000"/>
                  </a:schemeClr>
                </a:solidFill>
              </a:ln>
              <a:extLst/>
            </p:spPr>
            <p:txBody>
              <a:bodyPr/>
              <a:lstStyle/>
              <a:p>
                <a:endParaRPr lang="zh-CN" altLang="en-US"/>
              </a:p>
            </p:txBody>
          </p:sp>
        </p:grpSp>
      </p:grpSp>
      <p:grpSp>
        <p:nvGrpSpPr>
          <p:cNvPr id="6" name="组合 3"/>
          <p:cNvGrpSpPr/>
          <p:nvPr/>
        </p:nvGrpSpPr>
        <p:grpSpPr>
          <a:xfrm>
            <a:off x="5736505" y="3292624"/>
            <a:ext cx="2125670" cy="1600759"/>
            <a:chOff x="5736505" y="3315982"/>
            <a:chExt cx="2125670" cy="1600265"/>
          </a:xfrm>
        </p:grpSpPr>
        <p:sp>
          <p:nvSpPr>
            <p:cNvPr id="30" name="Freeform 26"/>
            <p:cNvSpPr>
              <a:spLocks/>
            </p:cNvSpPr>
            <p:nvPr/>
          </p:nvSpPr>
          <p:spPr bwMode="auto">
            <a:xfrm>
              <a:off x="6767681" y="3315982"/>
              <a:ext cx="1094494" cy="1600265"/>
            </a:xfrm>
            <a:custGeom>
              <a:avLst/>
              <a:gdLst>
                <a:gd name="T0" fmla="*/ 968 w 968"/>
                <a:gd name="T1" fmla="*/ 1371 h 1658"/>
                <a:gd name="T2" fmla="*/ 0 w 968"/>
                <a:gd name="T3" fmla="*/ 1658 h 1658"/>
                <a:gd name="T4" fmla="*/ 0 w 968"/>
                <a:gd name="T5" fmla="*/ 0 h 1658"/>
                <a:gd name="T6" fmla="*/ 968 w 968"/>
                <a:gd name="T7" fmla="*/ 112 h 1658"/>
                <a:gd name="T8" fmla="*/ 968 w 968"/>
                <a:gd name="T9" fmla="*/ 1371 h 1658"/>
              </a:gdLst>
              <a:ahLst/>
              <a:cxnLst>
                <a:cxn ang="0">
                  <a:pos x="T0" y="T1"/>
                </a:cxn>
                <a:cxn ang="0">
                  <a:pos x="T2" y="T3"/>
                </a:cxn>
                <a:cxn ang="0">
                  <a:pos x="T4" y="T5"/>
                </a:cxn>
                <a:cxn ang="0">
                  <a:pos x="T6" y="T7"/>
                </a:cxn>
                <a:cxn ang="0">
                  <a:pos x="T8" y="T9"/>
                </a:cxn>
              </a:cxnLst>
              <a:rect l="0" t="0" r="r" b="b"/>
              <a:pathLst>
                <a:path w="968" h="1658">
                  <a:moveTo>
                    <a:pt x="968" y="1371"/>
                  </a:moveTo>
                  <a:lnTo>
                    <a:pt x="0" y="1658"/>
                  </a:lnTo>
                  <a:lnTo>
                    <a:pt x="0" y="0"/>
                  </a:lnTo>
                  <a:lnTo>
                    <a:pt x="968" y="112"/>
                  </a:lnTo>
                  <a:lnTo>
                    <a:pt x="968" y="1371"/>
                  </a:lnTo>
                  <a:close/>
                </a:path>
              </a:pathLst>
            </a:custGeom>
            <a:solidFill>
              <a:schemeClr val="accent1"/>
            </a:solidFill>
            <a:ln>
              <a:solidFill>
                <a:schemeClr val="accent2">
                  <a:lumMod val="60000"/>
                  <a:lumOff val="40000"/>
                </a:schemeClr>
              </a:solidFill>
            </a:ln>
            <a:extLst/>
          </p:spPr>
          <p:txBody>
            <a:bodyPr/>
            <a:lstStyle/>
            <a:p>
              <a:pPr eaLnBrk="1" fontAlgn="auto" hangingPunct="1">
                <a:spcBef>
                  <a:spcPts val="0"/>
                </a:spcBef>
                <a:spcAft>
                  <a:spcPts val="0"/>
                </a:spcAft>
                <a:defRPr/>
              </a:pPr>
              <a:endParaRPr lang="en-US">
                <a:latin typeface="+mn-lt"/>
              </a:endParaRPr>
            </a:p>
          </p:txBody>
        </p:sp>
        <p:sp>
          <p:nvSpPr>
            <p:cNvPr id="31" name="Freeform 27"/>
            <p:cNvSpPr>
              <a:spLocks/>
            </p:cNvSpPr>
            <p:nvPr/>
          </p:nvSpPr>
          <p:spPr bwMode="auto">
            <a:xfrm>
              <a:off x="5736505" y="3315982"/>
              <a:ext cx="1031176" cy="1600265"/>
            </a:xfrm>
            <a:custGeom>
              <a:avLst/>
              <a:gdLst>
                <a:gd name="T0" fmla="*/ 0 w 912"/>
                <a:gd name="T1" fmla="*/ 1371 h 1658"/>
                <a:gd name="T2" fmla="*/ 912 w 912"/>
                <a:gd name="T3" fmla="*/ 1658 h 1658"/>
                <a:gd name="T4" fmla="*/ 912 w 912"/>
                <a:gd name="T5" fmla="*/ 0 h 1658"/>
                <a:gd name="T6" fmla="*/ 8 w 912"/>
                <a:gd name="T7" fmla="*/ 112 h 1658"/>
                <a:gd name="T8" fmla="*/ 0 w 912"/>
                <a:gd name="T9" fmla="*/ 1371 h 16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12" h="1658">
                  <a:moveTo>
                    <a:pt x="0" y="1371"/>
                  </a:moveTo>
                  <a:lnTo>
                    <a:pt x="912" y="1658"/>
                  </a:lnTo>
                  <a:lnTo>
                    <a:pt x="912" y="0"/>
                  </a:lnTo>
                  <a:lnTo>
                    <a:pt x="8" y="112"/>
                  </a:lnTo>
                  <a:lnTo>
                    <a:pt x="0" y="1371"/>
                  </a:lnTo>
                  <a:close/>
                </a:path>
              </a:pathLst>
            </a:custGeom>
            <a:solidFill>
              <a:schemeClr val="accent3"/>
            </a:solidFill>
            <a:ln>
              <a:solidFill>
                <a:schemeClr val="accent2">
                  <a:lumMod val="60000"/>
                  <a:lumOff val="40000"/>
                </a:schemeClr>
              </a:solidFill>
            </a:ln>
            <a:extLst/>
          </p:spPr>
          <p:txBody>
            <a:bodyPr/>
            <a:lstStyle/>
            <a:p>
              <a:endParaRPr lang="zh-CN" altLang="en-US"/>
            </a:p>
          </p:txBody>
        </p:sp>
        <p:sp>
          <p:nvSpPr>
            <p:cNvPr id="32" name="Freeform 28"/>
            <p:cNvSpPr>
              <a:spLocks/>
            </p:cNvSpPr>
            <p:nvPr/>
          </p:nvSpPr>
          <p:spPr bwMode="auto">
            <a:xfrm>
              <a:off x="6974595" y="3671167"/>
              <a:ext cx="707803" cy="849357"/>
            </a:xfrm>
            <a:custGeom>
              <a:avLst/>
              <a:gdLst>
                <a:gd name="T0" fmla="*/ 601 w 325"/>
                <a:gd name="T1" fmla="*/ 626 h 457"/>
                <a:gd name="T2" fmla="*/ 499 w 325"/>
                <a:gd name="T3" fmla="*/ 570 h 457"/>
                <a:gd name="T4" fmla="*/ 456 w 325"/>
                <a:gd name="T5" fmla="*/ 549 h 457"/>
                <a:gd name="T6" fmla="*/ 422 w 325"/>
                <a:gd name="T7" fmla="*/ 449 h 457"/>
                <a:gd name="T8" fmla="*/ 456 w 325"/>
                <a:gd name="T9" fmla="*/ 341 h 457"/>
                <a:gd name="T10" fmla="*/ 485 w 325"/>
                <a:gd name="T11" fmla="*/ 273 h 457"/>
                <a:gd name="T12" fmla="*/ 476 w 325"/>
                <a:gd name="T13" fmla="*/ 229 h 457"/>
                <a:gd name="T14" fmla="*/ 476 w 325"/>
                <a:gd name="T15" fmla="*/ 231 h 457"/>
                <a:gd name="T16" fmla="*/ 476 w 325"/>
                <a:gd name="T17" fmla="*/ 229 h 457"/>
                <a:gd name="T18" fmla="*/ 476 w 325"/>
                <a:gd name="T19" fmla="*/ 229 h 457"/>
                <a:gd name="T20" fmla="*/ 476 w 325"/>
                <a:gd name="T21" fmla="*/ 227 h 457"/>
                <a:gd name="T22" fmla="*/ 478 w 325"/>
                <a:gd name="T23" fmla="*/ 214 h 457"/>
                <a:gd name="T24" fmla="*/ 478 w 325"/>
                <a:gd name="T25" fmla="*/ 212 h 457"/>
                <a:gd name="T26" fmla="*/ 478 w 325"/>
                <a:gd name="T27" fmla="*/ 200 h 457"/>
                <a:gd name="T28" fmla="*/ 478 w 325"/>
                <a:gd name="T29" fmla="*/ 200 h 457"/>
                <a:gd name="T30" fmla="*/ 478 w 325"/>
                <a:gd name="T31" fmla="*/ 200 h 457"/>
                <a:gd name="T32" fmla="*/ 478 w 325"/>
                <a:gd name="T33" fmla="*/ 198 h 457"/>
                <a:gd name="T34" fmla="*/ 478 w 325"/>
                <a:gd name="T35" fmla="*/ 198 h 457"/>
                <a:gd name="T36" fmla="*/ 478 w 325"/>
                <a:gd name="T37" fmla="*/ 198 h 457"/>
                <a:gd name="T38" fmla="*/ 478 w 325"/>
                <a:gd name="T39" fmla="*/ 196 h 457"/>
                <a:gd name="T40" fmla="*/ 478 w 325"/>
                <a:gd name="T41" fmla="*/ 196 h 457"/>
                <a:gd name="T42" fmla="*/ 478 w 325"/>
                <a:gd name="T43" fmla="*/ 196 h 457"/>
                <a:gd name="T44" fmla="*/ 474 w 325"/>
                <a:gd name="T45" fmla="*/ 119 h 457"/>
                <a:gd name="T46" fmla="*/ 198 w 325"/>
                <a:gd name="T47" fmla="*/ 119 h 457"/>
                <a:gd name="T48" fmla="*/ 195 w 325"/>
                <a:gd name="T49" fmla="*/ 196 h 457"/>
                <a:gd name="T50" fmla="*/ 195 w 325"/>
                <a:gd name="T51" fmla="*/ 196 h 457"/>
                <a:gd name="T52" fmla="*/ 195 w 325"/>
                <a:gd name="T53" fmla="*/ 196 h 457"/>
                <a:gd name="T54" fmla="*/ 195 w 325"/>
                <a:gd name="T55" fmla="*/ 200 h 457"/>
                <a:gd name="T56" fmla="*/ 195 w 325"/>
                <a:gd name="T57" fmla="*/ 200 h 457"/>
                <a:gd name="T58" fmla="*/ 195 w 325"/>
                <a:gd name="T59" fmla="*/ 200 h 457"/>
                <a:gd name="T60" fmla="*/ 195 w 325"/>
                <a:gd name="T61" fmla="*/ 202 h 457"/>
                <a:gd name="T62" fmla="*/ 195 w 325"/>
                <a:gd name="T63" fmla="*/ 202 h 457"/>
                <a:gd name="T64" fmla="*/ 195 w 325"/>
                <a:gd name="T65" fmla="*/ 202 h 457"/>
                <a:gd name="T66" fmla="*/ 195 w 325"/>
                <a:gd name="T67" fmla="*/ 202 h 457"/>
                <a:gd name="T68" fmla="*/ 198 w 325"/>
                <a:gd name="T69" fmla="*/ 237 h 457"/>
                <a:gd name="T70" fmla="*/ 185 w 325"/>
                <a:gd name="T71" fmla="*/ 273 h 457"/>
                <a:gd name="T72" fmla="*/ 216 w 325"/>
                <a:gd name="T73" fmla="*/ 341 h 457"/>
                <a:gd name="T74" fmla="*/ 250 w 325"/>
                <a:gd name="T75" fmla="*/ 449 h 457"/>
                <a:gd name="T76" fmla="*/ 216 w 325"/>
                <a:gd name="T77" fmla="*/ 570 h 457"/>
                <a:gd name="T78" fmla="*/ 39 w 325"/>
                <a:gd name="T79" fmla="*/ 699 h 457"/>
                <a:gd name="T80" fmla="*/ 10 w 325"/>
                <a:gd name="T81" fmla="*/ 880 h 457"/>
                <a:gd name="T82" fmla="*/ 618 w 325"/>
                <a:gd name="T83" fmla="*/ 745 h 457"/>
                <a:gd name="T84" fmla="*/ 601 w 325"/>
                <a:gd name="T85" fmla="*/ 626 h 45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25" h="457">
                  <a:moveTo>
                    <a:pt x="312" y="325"/>
                  </a:moveTo>
                  <a:cubicBezTo>
                    <a:pt x="297" y="311"/>
                    <a:pt x="280" y="308"/>
                    <a:pt x="259" y="296"/>
                  </a:cubicBezTo>
                  <a:cubicBezTo>
                    <a:pt x="237" y="285"/>
                    <a:pt x="237" y="285"/>
                    <a:pt x="237" y="285"/>
                  </a:cubicBezTo>
                  <a:cubicBezTo>
                    <a:pt x="237" y="285"/>
                    <a:pt x="197" y="262"/>
                    <a:pt x="219" y="233"/>
                  </a:cubicBezTo>
                  <a:cubicBezTo>
                    <a:pt x="228" y="221"/>
                    <a:pt x="233" y="200"/>
                    <a:pt x="237" y="177"/>
                  </a:cubicBezTo>
                  <a:cubicBezTo>
                    <a:pt x="242" y="177"/>
                    <a:pt x="249" y="162"/>
                    <a:pt x="252" y="142"/>
                  </a:cubicBezTo>
                  <a:cubicBezTo>
                    <a:pt x="256" y="126"/>
                    <a:pt x="251" y="121"/>
                    <a:pt x="247" y="119"/>
                  </a:cubicBezTo>
                  <a:cubicBezTo>
                    <a:pt x="247" y="119"/>
                    <a:pt x="247" y="120"/>
                    <a:pt x="247" y="120"/>
                  </a:cubicBezTo>
                  <a:cubicBezTo>
                    <a:pt x="247" y="120"/>
                    <a:pt x="247" y="119"/>
                    <a:pt x="247" y="119"/>
                  </a:cubicBezTo>
                  <a:cubicBezTo>
                    <a:pt x="247" y="119"/>
                    <a:pt x="247" y="119"/>
                    <a:pt x="247" y="119"/>
                  </a:cubicBezTo>
                  <a:cubicBezTo>
                    <a:pt x="247" y="119"/>
                    <a:pt x="247" y="118"/>
                    <a:pt x="247" y="118"/>
                  </a:cubicBezTo>
                  <a:cubicBezTo>
                    <a:pt x="247" y="116"/>
                    <a:pt x="247" y="113"/>
                    <a:pt x="248" y="111"/>
                  </a:cubicBezTo>
                  <a:cubicBezTo>
                    <a:pt x="248" y="110"/>
                    <a:pt x="248" y="110"/>
                    <a:pt x="248" y="110"/>
                  </a:cubicBezTo>
                  <a:cubicBezTo>
                    <a:pt x="248" y="108"/>
                    <a:pt x="248" y="106"/>
                    <a:pt x="248" y="104"/>
                  </a:cubicBezTo>
                  <a:cubicBezTo>
                    <a:pt x="248" y="104"/>
                    <a:pt x="248" y="104"/>
                    <a:pt x="248" y="104"/>
                  </a:cubicBezTo>
                  <a:cubicBezTo>
                    <a:pt x="248" y="104"/>
                    <a:pt x="248" y="104"/>
                    <a:pt x="248" y="104"/>
                  </a:cubicBezTo>
                  <a:cubicBezTo>
                    <a:pt x="248" y="104"/>
                    <a:pt x="248" y="103"/>
                    <a:pt x="248" y="103"/>
                  </a:cubicBezTo>
                  <a:cubicBezTo>
                    <a:pt x="248" y="103"/>
                    <a:pt x="248" y="103"/>
                    <a:pt x="248" y="103"/>
                  </a:cubicBezTo>
                  <a:cubicBezTo>
                    <a:pt x="248" y="103"/>
                    <a:pt x="248" y="103"/>
                    <a:pt x="248" y="103"/>
                  </a:cubicBezTo>
                  <a:cubicBezTo>
                    <a:pt x="248" y="103"/>
                    <a:pt x="248" y="103"/>
                    <a:pt x="248" y="102"/>
                  </a:cubicBezTo>
                  <a:cubicBezTo>
                    <a:pt x="248" y="102"/>
                    <a:pt x="248" y="102"/>
                    <a:pt x="248" y="102"/>
                  </a:cubicBezTo>
                  <a:cubicBezTo>
                    <a:pt x="248" y="102"/>
                    <a:pt x="248" y="102"/>
                    <a:pt x="248" y="102"/>
                  </a:cubicBezTo>
                  <a:cubicBezTo>
                    <a:pt x="250" y="85"/>
                    <a:pt x="248" y="70"/>
                    <a:pt x="246" y="62"/>
                  </a:cubicBezTo>
                  <a:cubicBezTo>
                    <a:pt x="233" y="16"/>
                    <a:pt x="133" y="0"/>
                    <a:pt x="103" y="62"/>
                  </a:cubicBezTo>
                  <a:cubicBezTo>
                    <a:pt x="99" y="69"/>
                    <a:pt x="99" y="85"/>
                    <a:pt x="101" y="102"/>
                  </a:cubicBezTo>
                  <a:cubicBezTo>
                    <a:pt x="101" y="102"/>
                    <a:pt x="101" y="102"/>
                    <a:pt x="101" y="102"/>
                  </a:cubicBezTo>
                  <a:cubicBezTo>
                    <a:pt x="101" y="102"/>
                    <a:pt x="101" y="102"/>
                    <a:pt x="101" y="102"/>
                  </a:cubicBezTo>
                  <a:cubicBezTo>
                    <a:pt x="101" y="103"/>
                    <a:pt x="101" y="103"/>
                    <a:pt x="101" y="104"/>
                  </a:cubicBezTo>
                  <a:cubicBezTo>
                    <a:pt x="101" y="104"/>
                    <a:pt x="101" y="104"/>
                    <a:pt x="101" y="104"/>
                  </a:cubicBezTo>
                  <a:cubicBezTo>
                    <a:pt x="101" y="104"/>
                    <a:pt x="101" y="104"/>
                    <a:pt x="101" y="104"/>
                  </a:cubicBezTo>
                  <a:cubicBezTo>
                    <a:pt x="101" y="104"/>
                    <a:pt x="101" y="104"/>
                    <a:pt x="101" y="105"/>
                  </a:cubicBezTo>
                  <a:cubicBezTo>
                    <a:pt x="101" y="105"/>
                    <a:pt x="101" y="105"/>
                    <a:pt x="101" y="105"/>
                  </a:cubicBezTo>
                  <a:cubicBezTo>
                    <a:pt x="101" y="105"/>
                    <a:pt x="101" y="105"/>
                    <a:pt x="101" y="105"/>
                  </a:cubicBezTo>
                  <a:cubicBezTo>
                    <a:pt x="101" y="105"/>
                    <a:pt x="101" y="105"/>
                    <a:pt x="101" y="105"/>
                  </a:cubicBezTo>
                  <a:cubicBezTo>
                    <a:pt x="102" y="111"/>
                    <a:pt x="102" y="117"/>
                    <a:pt x="103" y="123"/>
                  </a:cubicBezTo>
                  <a:cubicBezTo>
                    <a:pt x="98" y="124"/>
                    <a:pt x="93" y="127"/>
                    <a:pt x="96" y="142"/>
                  </a:cubicBezTo>
                  <a:cubicBezTo>
                    <a:pt x="100" y="162"/>
                    <a:pt x="107" y="177"/>
                    <a:pt x="112" y="177"/>
                  </a:cubicBezTo>
                  <a:cubicBezTo>
                    <a:pt x="115" y="200"/>
                    <a:pt x="121" y="221"/>
                    <a:pt x="130" y="233"/>
                  </a:cubicBezTo>
                  <a:cubicBezTo>
                    <a:pt x="152" y="262"/>
                    <a:pt x="113" y="296"/>
                    <a:pt x="112" y="296"/>
                  </a:cubicBezTo>
                  <a:cubicBezTo>
                    <a:pt x="112" y="296"/>
                    <a:pt x="34" y="348"/>
                    <a:pt x="20" y="363"/>
                  </a:cubicBezTo>
                  <a:cubicBezTo>
                    <a:pt x="0" y="385"/>
                    <a:pt x="5" y="457"/>
                    <a:pt x="5" y="457"/>
                  </a:cubicBezTo>
                  <a:cubicBezTo>
                    <a:pt x="321" y="387"/>
                    <a:pt x="321" y="387"/>
                    <a:pt x="321" y="387"/>
                  </a:cubicBezTo>
                  <a:cubicBezTo>
                    <a:pt x="321" y="387"/>
                    <a:pt x="325" y="338"/>
                    <a:pt x="312" y="32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8" name="组合 2"/>
          <p:cNvGrpSpPr/>
          <p:nvPr/>
        </p:nvGrpSpPr>
        <p:grpSpPr>
          <a:xfrm>
            <a:off x="5131595" y="1560805"/>
            <a:ext cx="1429173" cy="3304824"/>
            <a:chOff x="5131594" y="1560323"/>
            <a:chExt cx="1429173" cy="3303804"/>
          </a:xfrm>
        </p:grpSpPr>
        <p:sp>
          <p:nvSpPr>
            <p:cNvPr id="9" name="Freeform 5"/>
            <p:cNvSpPr>
              <a:spLocks/>
            </p:cNvSpPr>
            <p:nvPr/>
          </p:nvSpPr>
          <p:spPr bwMode="auto">
            <a:xfrm>
              <a:off x="5837135" y="2656765"/>
              <a:ext cx="298498" cy="92657"/>
            </a:xfrm>
            <a:custGeom>
              <a:avLst/>
              <a:gdLst>
                <a:gd name="T0" fmla="*/ 0 w 264"/>
                <a:gd name="T1" fmla="*/ 92 h 96"/>
                <a:gd name="T2" fmla="*/ 258 w 264"/>
                <a:gd name="T3" fmla="*/ 0 h 96"/>
                <a:gd name="T4" fmla="*/ 264 w 264"/>
                <a:gd name="T5" fmla="*/ 15 h 96"/>
                <a:gd name="T6" fmla="*/ 31 w 264"/>
                <a:gd name="T7" fmla="*/ 96 h 96"/>
                <a:gd name="T8" fmla="*/ 0 w 264"/>
                <a:gd name="T9" fmla="*/ 92 h 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4" h="96">
                  <a:moveTo>
                    <a:pt x="0" y="92"/>
                  </a:moveTo>
                  <a:lnTo>
                    <a:pt x="258" y="0"/>
                  </a:lnTo>
                  <a:lnTo>
                    <a:pt x="264" y="15"/>
                  </a:lnTo>
                  <a:lnTo>
                    <a:pt x="31" y="96"/>
                  </a:lnTo>
                  <a:lnTo>
                    <a:pt x="0" y="92"/>
                  </a:lnTo>
                  <a:close/>
                </a:path>
              </a:pathLst>
            </a:custGeom>
            <a:solidFill>
              <a:srgbClr val="D1D2D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 name="Freeform 29"/>
            <p:cNvSpPr>
              <a:spLocks/>
            </p:cNvSpPr>
            <p:nvPr/>
          </p:nvSpPr>
          <p:spPr bwMode="auto">
            <a:xfrm>
              <a:off x="5217525" y="1743707"/>
              <a:ext cx="967858" cy="2993982"/>
            </a:xfrm>
            <a:custGeom>
              <a:avLst/>
              <a:gdLst>
                <a:gd name="T0" fmla="*/ 823 w 855"/>
                <a:gd name="T1" fmla="*/ 0 h 3103"/>
                <a:gd name="T2" fmla="*/ 855 w 855"/>
                <a:gd name="T3" fmla="*/ 0 h 3103"/>
                <a:gd name="T4" fmla="*/ 31 w 855"/>
                <a:gd name="T5" fmla="*/ 3095 h 3103"/>
                <a:gd name="T6" fmla="*/ 0 w 855"/>
                <a:gd name="T7" fmla="*/ 3103 h 3103"/>
                <a:gd name="T8" fmla="*/ 823 w 855"/>
                <a:gd name="T9" fmla="*/ 0 h 3103"/>
              </a:gdLst>
              <a:ahLst/>
              <a:cxnLst>
                <a:cxn ang="0">
                  <a:pos x="T0" y="T1"/>
                </a:cxn>
                <a:cxn ang="0">
                  <a:pos x="T2" y="T3"/>
                </a:cxn>
                <a:cxn ang="0">
                  <a:pos x="T4" y="T5"/>
                </a:cxn>
                <a:cxn ang="0">
                  <a:pos x="T6" y="T7"/>
                </a:cxn>
                <a:cxn ang="0">
                  <a:pos x="T8" y="T9"/>
                </a:cxn>
              </a:cxnLst>
              <a:rect l="0" t="0" r="r" b="b"/>
              <a:pathLst>
                <a:path w="855" h="3103">
                  <a:moveTo>
                    <a:pt x="823" y="0"/>
                  </a:moveTo>
                  <a:lnTo>
                    <a:pt x="855" y="0"/>
                  </a:lnTo>
                  <a:lnTo>
                    <a:pt x="31" y="3095"/>
                  </a:lnTo>
                  <a:lnTo>
                    <a:pt x="0" y="3103"/>
                  </a:lnTo>
                  <a:lnTo>
                    <a:pt x="823" y="0"/>
                  </a:lnTo>
                  <a:close/>
                </a:path>
              </a:pathLst>
            </a:custGeom>
            <a:solidFill>
              <a:schemeClr val="bg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4" name="Freeform 30"/>
            <p:cNvSpPr>
              <a:spLocks/>
            </p:cNvSpPr>
            <p:nvPr/>
          </p:nvSpPr>
          <p:spPr bwMode="auto">
            <a:xfrm>
              <a:off x="6032742" y="1989827"/>
              <a:ext cx="286061" cy="124508"/>
            </a:xfrm>
            <a:custGeom>
              <a:avLst/>
              <a:gdLst>
                <a:gd name="T0" fmla="*/ 0 w 253"/>
                <a:gd name="T1" fmla="*/ 129 h 129"/>
                <a:gd name="T2" fmla="*/ 253 w 253"/>
                <a:gd name="T3" fmla="*/ 0 h 129"/>
                <a:gd name="T4" fmla="*/ 249 w 253"/>
                <a:gd name="T5" fmla="*/ 21 h 129"/>
                <a:gd name="T6" fmla="*/ 35 w 253"/>
                <a:gd name="T7" fmla="*/ 127 h 129"/>
                <a:gd name="T8" fmla="*/ 0 w 253"/>
                <a:gd name="T9" fmla="*/ 129 h 1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3" h="129">
                  <a:moveTo>
                    <a:pt x="0" y="129"/>
                  </a:moveTo>
                  <a:lnTo>
                    <a:pt x="253" y="0"/>
                  </a:lnTo>
                  <a:lnTo>
                    <a:pt x="249" y="21"/>
                  </a:lnTo>
                  <a:lnTo>
                    <a:pt x="35" y="127"/>
                  </a:lnTo>
                  <a:lnTo>
                    <a:pt x="0" y="129"/>
                  </a:lnTo>
                  <a:close/>
                </a:path>
              </a:pathLst>
            </a:custGeom>
            <a:solidFill>
              <a:srgbClr val="80828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 name="Freeform 31"/>
            <p:cNvSpPr>
              <a:spLocks/>
            </p:cNvSpPr>
            <p:nvPr/>
          </p:nvSpPr>
          <p:spPr bwMode="auto">
            <a:xfrm>
              <a:off x="5940027" y="2290963"/>
              <a:ext cx="293976" cy="128369"/>
            </a:xfrm>
            <a:custGeom>
              <a:avLst/>
              <a:gdLst>
                <a:gd name="T0" fmla="*/ 0 w 260"/>
                <a:gd name="T1" fmla="*/ 131 h 133"/>
                <a:gd name="T2" fmla="*/ 260 w 260"/>
                <a:gd name="T3" fmla="*/ 0 h 133"/>
                <a:gd name="T4" fmla="*/ 254 w 260"/>
                <a:gd name="T5" fmla="*/ 27 h 133"/>
                <a:gd name="T6" fmla="*/ 32 w 260"/>
                <a:gd name="T7" fmla="*/ 133 h 133"/>
                <a:gd name="T8" fmla="*/ 0 w 260"/>
                <a:gd name="T9" fmla="*/ 131 h 1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0" h="133">
                  <a:moveTo>
                    <a:pt x="0" y="131"/>
                  </a:moveTo>
                  <a:lnTo>
                    <a:pt x="260" y="0"/>
                  </a:lnTo>
                  <a:lnTo>
                    <a:pt x="254" y="27"/>
                  </a:lnTo>
                  <a:lnTo>
                    <a:pt x="32" y="133"/>
                  </a:lnTo>
                  <a:lnTo>
                    <a:pt x="0" y="131"/>
                  </a:lnTo>
                  <a:close/>
                </a:path>
              </a:pathLst>
            </a:custGeom>
            <a:solidFill>
              <a:srgbClr val="80828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 name="Freeform 32"/>
            <p:cNvSpPr>
              <a:spLocks/>
            </p:cNvSpPr>
            <p:nvPr/>
          </p:nvSpPr>
          <p:spPr bwMode="auto">
            <a:xfrm>
              <a:off x="5741028" y="2985891"/>
              <a:ext cx="312066" cy="66597"/>
            </a:xfrm>
            <a:custGeom>
              <a:avLst/>
              <a:gdLst>
                <a:gd name="T0" fmla="*/ 0 w 276"/>
                <a:gd name="T1" fmla="*/ 67 h 69"/>
                <a:gd name="T2" fmla="*/ 270 w 276"/>
                <a:gd name="T3" fmla="*/ 0 h 69"/>
                <a:gd name="T4" fmla="*/ 276 w 276"/>
                <a:gd name="T5" fmla="*/ 17 h 69"/>
                <a:gd name="T6" fmla="*/ 33 w 276"/>
                <a:gd name="T7" fmla="*/ 69 h 69"/>
                <a:gd name="T8" fmla="*/ 0 w 276"/>
                <a:gd name="T9" fmla="*/ 67 h 6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6" h="69">
                  <a:moveTo>
                    <a:pt x="0" y="67"/>
                  </a:moveTo>
                  <a:lnTo>
                    <a:pt x="270" y="0"/>
                  </a:lnTo>
                  <a:lnTo>
                    <a:pt x="276" y="17"/>
                  </a:lnTo>
                  <a:lnTo>
                    <a:pt x="33" y="69"/>
                  </a:lnTo>
                  <a:lnTo>
                    <a:pt x="0" y="67"/>
                  </a:lnTo>
                  <a:close/>
                </a:path>
              </a:pathLst>
            </a:custGeom>
            <a:solidFill>
              <a:srgbClr val="80828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 name="Freeform 33"/>
            <p:cNvSpPr>
              <a:spLocks/>
            </p:cNvSpPr>
            <p:nvPr/>
          </p:nvSpPr>
          <p:spPr bwMode="auto">
            <a:xfrm>
              <a:off x="5637006" y="3347833"/>
              <a:ext cx="306413" cy="41503"/>
            </a:xfrm>
            <a:custGeom>
              <a:avLst/>
              <a:gdLst>
                <a:gd name="T0" fmla="*/ 0 w 271"/>
                <a:gd name="T1" fmla="*/ 41 h 43"/>
                <a:gd name="T2" fmla="*/ 266 w 271"/>
                <a:gd name="T3" fmla="*/ 0 h 43"/>
                <a:gd name="T4" fmla="*/ 271 w 271"/>
                <a:gd name="T5" fmla="*/ 17 h 43"/>
                <a:gd name="T6" fmla="*/ 31 w 271"/>
                <a:gd name="T7" fmla="*/ 43 h 43"/>
                <a:gd name="T8" fmla="*/ 0 w 271"/>
                <a:gd name="T9" fmla="*/ 41 h 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1" h="43">
                  <a:moveTo>
                    <a:pt x="0" y="41"/>
                  </a:moveTo>
                  <a:lnTo>
                    <a:pt x="266" y="0"/>
                  </a:lnTo>
                  <a:lnTo>
                    <a:pt x="271" y="17"/>
                  </a:lnTo>
                  <a:lnTo>
                    <a:pt x="31" y="43"/>
                  </a:lnTo>
                  <a:lnTo>
                    <a:pt x="0" y="41"/>
                  </a:lnTo>
                  <a:close/>
                </a:path>
              </a:pathLst>
            </a:custGeom>
            <a:solidFill>
              <a:srgbClr val="80828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8" name="Freeform 34"/>
            <p:cNvSpPr>
              <a:spLocks/>
            </p:cNvSpPr>
            <p:nvPr/>
          </p:nvSpPr>
          <p:spPr bwMode="auto">
            <a:xfrm>
              <a:off x="5444791" y="4006084"/>
              <a:ext cx="314328" cy="24129"/>
            </a:xfrm>
            <a:custGeom>
              <a:avLst/>
              <a:gdLst>
                <a:gd name="T0" fmla="*/ 0 w 278"/>
                <a:gd name="T1" fmla="*/ 0 h 25"/>
                <a:gd name="T2" fmla="*/ 264 w 278"/>
                <a:gd name="T3" fmla="*/ 25 h 25"/>
                <a:gd name="T4" fmla="*/ 278 w 278"/>
                <a:gd name="T5" fmla="*/ 21 h 25"/>
                <a:gd name="T6" fmla="*/ 31 w 278"/>
                <a:gd name="T7" fmla="*/ 0 h 25"/>
                <a:gd name="T8" fmla="*/ 0 w 278"/>
                <a:gd name="T9" fmla="*/ 0 h 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8" h="25">
                  <a:moveTo>
                    <a:pt x="0" y="0"/>
                  </a:moveTo>
                  <a:lnTo>
                    <a:pt x="264" y="25"/>
                  </a:lnTo>
                  <a:lnTo>
                    <a:pt x="278" y="21"/>
                  </a:lnTo>
                  <a:lnTo>
                    <a:pt x="31" y="0"/>
                  </a:lnTo>
                  <a:lnTo>
                    <a:pt x="0" y="0"/>
                  </a:lnTo>
                  <a:close/>
                </a:path>
              </a:pathLst>
            </a:custGeom>
            <a:solidFill>
              <a:srgbClr val="80828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 name="Freeform 35"/>
            <p:cNvSpPr>
              <a:spLocks/>
            </p:cNvSpPr>
            <p:nvPr/>
          </p:nvSpPr>
          <p:spPr bwMode="auto">
            <a:xfrm>
              <a:off x="5333985" y="4360304"/>
              <a:ext cx="305282" cy="52120"/>
            </a:xfrm>
            <a:custGeom>
              <a:avLst/>
              <a:gdLst>
                <a:gd name="T0" fmla="*/ 0 w 270"/>
                <a:gd name="T1" fmla="*/ 0 h 54"/>
                <a:gd name="T2" fmla="*/ 266 w 270"/>
                <a:gd name="T3" fmla="*/ 54 h 54"/>
                <a:gd name="T4" fmla="*/ 270 w 270"/>
                <a:gd name="T5" fmla="*/ 45 h 54"/>
                <a:gd name="T6" fmla="*/ 33 w 270"/>
                <a:gd name="T7" fmla="*/ 0 h 54"/>
                <a:gd name="T8" fmla="*/ 0 w 270"/>
                <a:gd name="T9" fmla="*/ 0 h 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0" h="54">
                  <a:moveTo>
                    <a:pt x="0" y="0"/>
                  </a:moveTo>
                  <a:lnTo>
                    <a:pt x="266" y="54"/>
                  </a:lnTo>
                  <a:lnTo>
                    <a:pt x="270" y="45"/>
                  </a:lnTo>
                  <a:lnTo>
                    <a:pt x="33" y="0"/>
                  </a:lnTo>
                  <a:lnTo>
                    <a:pt x="0" y="0"/>
                  </a:lnTo>
                  <a:close/>
                </a:path>
              </a:pathLst>
            </a:custGeom>
            <a:solidFill>
              <a:srgbClr val="80828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 name="Freeform 36"/>
            <p:cNvSpPr>
              <a:spLocks noEditPoints="1"/>
            </p:cNvSpPr>
            <p:nvPr/>
          </p:nvSpPr>
          <p:spPr bwMode="auto">
            <a:xfrm>
              <a:off x="5131594" y="1560323"/>
              <a:ext cx="1394123" cy="3303804"/>
            </a:xfrm>
            <a:custGeom>
              <a:avLst/>
              <a:gdLst>
                <a:gd name="T0" fmla="*/ 1136 w 1233"/>
                <a:gd name="T1" fmla="*/ 89 h 3423"/>
                <a:gd name="T2" fmla="*/ 1077 w 1233"/>
                <a:gd name="T3" fmla="*/ 337 h 3423"/>
                <a:gd name="T4" fmla="*/ 826 w 1233"/>
                <a:gd name="T5" fmla="*/ 466 h 3423"/>
                <a:gd name="T6" fmla="*/ 900 w 1233"/>
                <a:gd name="T7" fmla="*/ 189 h 3423"/>
                <a:gd name="T8" fmla="*/ 821 w 1233"/>
                <a:gd name="T9" fmla="*/ 266 h 3423"/>
                <a:gd name="T10" fmla="*/ 0 w 1233"/>
                <a:gd name="T11" fmla="*/ 3259 h 3423"/>
                <a:gd name="T12" fmla="*/ 77 w 1233"/>
                <a:gd name="T13" fmla="*/ 3292 h 3423"/>
                <a:gd name="T14" fmla="*/ 158 w 1233"/>
                <a:gd name="T15" fmla="*/ 2990 h 3423"/>
                <a:gd name="T16" fmla="*/ 420 w 1233"/>
                <a:gd name="T17" fmla="*/ 3061 h 3423"/>
                <a:gd name="T18" fmla="*/ 343 w 1233"/>
                <a:gd name="T19" fmla="*/ 3383 h 3423"/>
                <a:gd name="T20" fmla="*/ 455 w 1233"/>
                <a:gd name="T21" fmla="*/ 3423 h 3423"/>
                <a:gd name="T22" fmla="*/ 1233 w 1233"/>
                <a:gd name="T23" fmla="*/ 0 h 3423"/>
                <a:gd name="T24" fmla="*/ 1136 w 1233"/>
                <a:gd name="T25" fmla="*/ 89 h 3423"/>
                <a:gd name="T26" fmla="*/ 1050 w 1233"/>
                <a:gd name="T27" fmla="*/ 445 h 3423"/>
                <a:gd name="T28" fmla="*/ 1002 w 1233"/>
                <a:gd name="T29" fmla="*/ 649 h 3423"/>
                <a:gd name="T30" fmla="*/ 742 w 1233"/>
                <a:gd name="T31" fmla="*/ 782 h 3423"/>
                <a:gd name="T32" fmla="*/ 797 w 1233"/>
                <a:gd name="T33" fmla="*/ 572 h 3423"/>
                <a:gd name="T34" fmla="*/ 1050 w 1233"/>
                <a:gd name="T35" fmla="*/ 445 h 3423"/>
                <a:gd name="T36" fmla="*/ 372 w 1233"/>
                <a:gd name="T37" fmla="*/ 2181 h 3423"/>
                <a:gd name="T38" fmla="*/ 449 w 1233"/>
                <a:gd name="T39" fmla="*/ 1893 h 3423"/>
                <a:gd name="T40" fmla="*/ 709 w 1233"/>
                <a:gd name="T41" fmla="*/ 1860 h 3423"/>
                <a:gd name="T42" fmla="*/ 636 w 1233"/>
                <a:gd name="T43" fmla="*/ 2168 h 3423"/>
                <a:gd name="T44" fmla="*/ 372 w 1233"/>
                <a:gd name="T45" fmla="*/ 2181 h 3423"/>
                <a:gd name="T46" fmla="*/ 611 w 1233"/>
                <a:gd name="T47" fmla="*/ 2272 h 3423"/>
                <a:gd name="T48" fmla="*/ 541 w 1233"/>
                <a:gd name="T49" fmla="*/ 2559 h 3423"/>
                <a:gd name="T50" fmla="*/ 277 w 1233"/>
                <a:gd name="T51" fmla="*/ 2534 h 3423"/>
                <a:gd name="T52" fmla="*/ 349 w 1233"/>
                <a:gd name="T53" fmla="*/ 2270 h 3423"/>
                <a:gd name="T54" fmla="*/ 611 w 1233"/>
                <a:gd name="T55" fmla="*/ 2272 h 3423"/>
                <a:gd name="T56" fmla="*/ 474 w 1233"/>
                <a:gd name="T57" fmla="*/ 1798 h 3423"/>
                <a:gd name="T58" fmla="*/ 541 w 1233"/>
                <a:gd name="T59" fmla="*/ 1544 h 3423"/>
                <a:gd name="T60" fmla="*/ 799 w 1233"/>
                <a:gd name="T61" fmla="*/ 1483 h 3423"/>
                <a:gd name="T62" fmla="*/ 734 w 1233"/>
                <a:gd name="T63" fmla="*/ 1754 h 3423"/>
                <a:gd name="T64" fmla="*/ 474 w 1233"/>
                <a:gd name="T65" fmla="*/ 1798 h 3423"/>
                <a:gd name="T66" fmla="*/ 566 w 1233"/>
                <a:gd name="T67" fmla="*/ 1446 h 3423"/>
                <a:gd name="T68" fmla="*/ 624 w 1233"/>
                <a:gd name="T69" fmla="*/ 1228 h 3423"/>
                <a:gd name="T70" fmla="*/ 884 w 1233"/>
                <a:gd name="T71" fmla="*/ 1136 h 3423"/>
                <a:gd name="T72" fmla="*/ 824 w 1233"/>
                <a:gd name="T73" fmla="*/ 1377 h 3423"/>
                <a:gd name="T74" fmla="*/ 566 w 1233"/>
                <a:gd name="T75" fmla="*/ 1446 h 3423"/>
                <a:gd name="T76" fmla="*/ 653 w 1233"/>
                <a:gd name="T77" fmla="*/ 1121 h 3423"/>
                <a:gd name="T78" fmla="*/ 715 w 1233"/>
                <a:gd name="T79" fmla="*/ 888 h 3423"/>
                <a:gd name="T80" fmla="*/ 975 w 1233"/>
                <a:gd name="T81" fmla="*/ 757 h 3423"/>
                <a:gd name="T82" fmla="*/ 911 w 1233"/>
                <a:gd name="T83" fmla="*/ 1019 h 3423"/>
                <a:gd name="T84" fmla="*/ 653 w 1233"/>
                <a:gd name="T85" fmla="*/ 1121 h 3423"/>
                <a:gd name="T86" fmla="*/ 445 w 1233"/>
                <a:gd name="T87" fmla="*/ 2955 h 3423"/>
                <a:gd name="T88" fmla="*/ 181 w 1233"/>
                <a:gd name="T89" fmla="*/ 2901 h 3423"/>
                <a:gd name="T90" fmla="*/ 252 w 1233"/>
                <a:gd name="T91" fmla="*/ 2634 h 3423"/>
                <a:gd name="T92" fmla="*/ 514 w 1233"/>
                <a:gd name="T93" fmla="*/ 2665 h 3423"/>
                <a:gd name="T94" fmla="*/ 445 w 1233"/>
                <a:gd name="T95" fmla="*/ 2955 h 342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233" h="3423">
                  <a:moveTo>
                    <a:pt x="1136" y="89"/>
                  </a:moveTo>
                  <a:lnTo>
                    <a:pt x="1077" y="337"/>
                  </a:lnTo>
                  <a:lnTo>
                    <a:pt x="826" y="466"/>
                  </a:lnTo>
                  <a:lnTo>
                    <a:pt x="900" y="189"/>
                  </a:lnTo>
                  <a:lnTo>
                    <a:pt x="821" y="266"/>
                  </a:lnTo>
                  <a:lnTo>
                    <a:pt x="0" y="3259"/>
                  </a:lnTo>
                  <a:lnTo>
                    <a:pt x="77" y="3292"/>
                  </a:lnTo>
                  <a:lnTo>
                    <a:pt x="158" y="2990"/>
                  </a:lnTo>
                  <a:lnTo>
                    <a:pt x="420" y="3061"/>
                  </a:lnTo>
                  <a:lnTo>
                    <a:pt x="343" y="3383"/>
                  </a:lnTo>
                  <a:lnTo>
                    <a:pt x="455" y="3423"/>
                  </a:lnTo>
                  <a:lnTo>
                    <a:pt x="1233" y="0"/>
                  </a:lnTo>
                  <a:lnTo>
                    <a:pt x="1136" y="89"/>
                  </a:lnTo>
                  <a:close/>
                  <a:moveTo>
                    <a:pt x="1050" y="445"/>
                  </a:moveTo>
                  <a:lnTo>
                    <a:pt x="1002" y="649"/>
                  </a:lnTo>
                  <a:lnTo>
                    <a:pt x="742" y="782"/>
                  </a:lnTo>
                  <a:lnTo>
                    <a:pt x="797" y="572"/>
                  </a:lnTo>
                  <a:lnTo>
                    <a:pt x="1050" y="445"/>
                  </a:lnTo>
                  <a:close/>
                  <a:moveTo>
                    <a:pt x="372" y="2181"/>
                  </a:moveTo>
                  <a:lnTo>
                    <a:pt x="449" y="1893"/>
                  </a:lnTo>
                  <a:lnTo>
                    <a:pt x="709" y="1860"/>
                  </a:lnTo>
                  <a:lnTo>
                    <a:pt x="636" y="2168"/>
                  </a:lnTo>
                  <a:lnTo>
                    <a:pt x="372" y="2181"/>
                  </a:lnTo>
                  <a:close/>
                  <a:moveTo>
                    <a:pt x="611" y="2272"/>
                  </a:moveTo>
                  <a:lnTo>
                    <a:pt x="541" y="2559"/>
                  </a:lnTo>
                  <a:lnTo>
                    <a:pt x="277" y="2534"/>
                  </a:lnTo>
                  <a:lnTo>
                    <a:pt x="349" y="2270"/>
                  </a:lnTo>
                  <a:lnTo>
                    <a:pt x="611" y="2272"/>
                  </a:lnTo>
                  <a:close/>
                  <a:moveTo>
                    <a:pt x="474" y="1798"/>
                  </a:moveTo>
                  <a:lnTo>
                    <a:pt x="541" y="1544"/>
                  </a:lnTo>
                  <a:lnTo>
                    <a:pt x="799" y="1483"/>
                  </a:lnTo>
                  <a:lnTo>
                    <a:pt x="734" y="1754"/>
                  </a:lnTo>
                  <a:lnTo>
                    <a:pt x="474" y="1798"/>
                  </a:lnTo>
                  <a:close/>
                  <a:moveTo>
                    <a:pt x="566" y="1446"/>
                  </a:moveTo>
                  <a:lnTo>
                    <a:pt x="624" y="1228"/>
                  </a:lnTo>
                  <a:lnTo>
                    <a:pt x="884" y="1136"/>
                  </a:lnTo>
                  <a:lnTo>
                    <a:pt x="824" y="1377"/>
                  </a:lnTo>
                  <a:lnTo>
                    <a:pt x="566" y="1446"/>
                  </a:lnTo>
                  <a:close/>
                  <a:moveTo>
                    <a:pt x="653" y="1121"/>
                  </a:moveTo>
                  <a:lnTo>
                    <a:pt x="715" y="888"/>
                  </a:lnTo>
                  <a:lnTo>
                    <a:pt x="975" y="757"/>
                  </a:lnTo>
                  <a:lnTo>
                    <a:pt x="911" y="1019"/>
                  </a:lnTo>
                  <a:lnTo>
                    <a:pt x="653" y="1121"/>
                  </a:lnTo>
                  <a:close/>
                  <a:moveTo>
                    <a:pt x="445" y="2955"/>
                  </a:moveTo>
                  <a:lnTo>
                    <a:pt x="181" y="2901"/>
                  </a:lnTo>
                  <a:lnTo>
                    <a:pt x="252" y="2634"/>
                  </a:lnTo>
                  <a:lnTo>
                    <a:pt x="514" y="2665"/>
                  </a:lnTo>
                  <a:lnTo>
                    <a:pt x="445" y="2955"/>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 name="Freeform 37"/>
            <p:cNvSpPr>
              <a:spLocks/>
            </p:cNvSpPr>
            <p:nvPr/>
          </p:nvSpPr>
          <p:spPr bwMode="auto">
            <a:xfrm>
              <a:off x="5646051" y="1560323"/>
              <a:ext cx="914716" cy="3303804"/>
            </a:xfrm>
            <a:custGeom>
              <a:avLst/>
              <a:gdLst>
                <a:gd name="T0" fmla="*/ 776 w 809"/>
                <a:gd name="T1" fmla="*/ 0 h 3423"/>
                <a:gd name="T2" fmla="*/ 809 w 809"/>
                <a:gd name="T3" fmla="*/ 0 h 3423"/>
                <a:gd name="T4" fmla="*/ 57 w 809"/>
                <a:gd name="T5" fmla="*/ 3410 h 3423"/>
                <a:gd name="T6" fmla="*/ 0 w 809"/>
                <a:gd name="T7" fmla="*/ 3423 h 3423"/>
                <a:gd name="T8" fmla="*/ 776 w 809"/>
                <a:gd name="T9" fmla="*/ 0 h 3423"/>
              </a:gdLst>
              <a:ahLst/>
              <a:cxnLst>
                <a:cxn ang="0">
                  <a:pos x="T0" y="T1"/>
                </a:cxn>
                <a:cxn ang="0">
                  <a:pos x="T2" y="T3"/>
                </a:cxn>
                <a:cxn ang="0">
                  <a:pos x="T4" y="T5"/>
                </a:cxn>
                <a:cxn ang="0">
                  <a:pos x="T6" y="T7"/>
                </a:cxn>
                <a:cxn ang="0">
                  <a:pos x="T8" y="T9"/>
                </a:cxn>
              </a:cxnLst>
              <a:rect l="0" t="0" r="r" b="b"/>
              <a:pathLst>
                <a:path w="809" h="3423">
                  <a:moveTo>
                    <a:pt x="776" y="0"/>
                  </a:moveTo>
                  <a:lnTo>
                    <a:pt x="809" y="0"/>
                  </a:lnTo>
                  <a:lnTo>
                    <a:pt x="57" y="3410"/>
                  </a:lnTo>
                  <a:lnTo>
                    <a:pt x="0" y="3423"/>
                  </a:lnTo>
                  <a:lnTo>
                    <a:pt x="776" y="0"/>
                  </a:lnTo>
                  <a:close/>
                </a:path>
              </a:pathLst>
            </a:custGeom>
            <a:solidFill>
              <a:schemeClr val="bg2">
                <a:lumMod val="75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grpSp>
      <p:sp>
        <p:nvSpPr>
          <p:cNvPr id="64" name="Rectangle 62"/>
          <p:cNvSpPr>
            <a:spLocks noChangeArrowheads="1"/>
          </p:cNvSpPr>
          <p:nvPr/>
        </p:nvSpPr>
        <p:spPr bwMode="auto">
          <a:xfrm>
            <a:off x="899592" y="2280596"/>
            <a:ext cx="110799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200" dirty="0">
                <a:solidFill>
                  <a:schemeClr val="tx1">
                    <a:lumMod val="75000"/>
                    <a:lumOff val="25000"/>
                  </a:schemeClr>
                </a:solidFill>
                <a:latin typeface="微软雅黑" pitchFamily="34" charset="-122"/>
                <a:ea typeface="微软雅黑" pitchFamily="34" charset="-122"/>
              </a:rPr>
              <a:t>点击添加文本</a:t>
            </a:r>
          </a:p>
        </p:txBody>
      </p:sp>
      <p:sp>
        <p:nvSpPr>
          <p:cNvPr id="65" name="Rectangle 63"/>
          <p:cNvSpPr/>
          <p:nvPr/>
        </p:nvSpPr>
        <p:spPr bwMode="auto">
          <a:xfrm>
            <a:off x="899592" y="2578344"/>
            <a:ext cx="3237310" cy="369447"/>
          </a:xfrm>
          <a:prstGeom prst="rect">
            <a:avLst/>
          </a:prstGeom>
        </p:spPr>
        <p:txBody>
          <a:bodyPr>
            <a:spAutoFit/>
          </a:bodyPr>
          <a:lstStyle/>
          <a:p>
            <a:r>
              <a:rPr lang="zh-CN" altLang="en-US" sz="900" dirty="0">
                <a:solidFill>
                  <a:schemeClr val="tx1">
                    <a:lumMod val="50000"/>
                    <a:lumOff val="50000"/>
                  </a:schemeClr>
                </a:solidFill>
                <a:latin typeface="微软雅黑" pitchFamily="34" charset="-122"/>
                <a:ea typeface="微软雅黑" pitchFamily="34" charset="-122"/>
              </a:rPr>
              <a:t>点击输入简要文本内容，文字内容需概况精炼的说明该分项</a:t>
            </a:r>
            <a:r>
              <a:rPr lang="zh-CN" altLang="en-US" sz="900" dirty="0" smtClean="0">
                <a:solidFill>
                  <a:schemeClr val="tx1">
                    <a:lumMod val="50000"/>
                    <a:lumOff val="50000"/>
                  </a:schemeClr>
                </a:solidFill>
                <a:latin typeface="微软雅黑" pitchFamily="34" charset="-122"/>
                <a:ea typeface="微软雅黑" pitchFamily="34" charset="-122"/>
              </a:rPr>
              <a:t>内容专业</a:t>
            </a:r>
            <a:r>
              <a:rPr lang="zh-CN" altLang="en-US" sz="900" dirty="0">
                <a:solidFill>
                  <a:schemeClr val="tx1">
                    <a:lumMod val="50000"/>
                    <a:lumOff val="50000"/>
                  </a:schemeClr>
                </a:solidFill>
                <a:latin typeface="微软雅黑" pitchFamily="34" charset="-122"/>
                <a:ea typeface="微软雅黑" pitchFamily="34" charset="-122"/>
              </a:rPr>
              <a:t>设计</a:t>
            </a:r>
            <a:r>
              <a:rPr lang="en-US" altLang="zh-CN" sz="900" dirty="0">
                <a:solidFill>
                  <a:schemeClr val="tx1">
                    <a:lumMod val="50000"/>
                    <a:lumOff val="50000"/>
                  </a:schemeClr>
                </a:solidFill>
                <a:latin typeface="微软雅黑" pitchFamily="34" charset="-122"/>
                <a:ea typeface="微软雅黑" pitchFamily="34" charset="-122"/>
              </a:rPr>
              <a:t>……</a:t>
            </a:r>
          </a:p>
        </p:txBody>
      </p:sp>
      <p:grpSp>
        <p:nvGrpSpPr>
          <p:cNvPr id="42" name="Group 344"/>
          <p:cNvGrpSpPr>
            <a:grpSpLocks/>
          </p:cNvGrpSpPr>
          <p:nvPr/>
        </p:nvGrpSpPr>
        <p:grpSpPr bwMode="auto">
          <a:xfrm>
            <a:off x="1007264" y="3183369"/>
            <a:ext cx="3927378" cy="230903"/>
            <a:chOff x="4643438" y="2785367"/>
            <a:chExt cx="5235239" cy="307826"/>
          </a:xfrm>
        </p:grpSpPr>
        <p:sp>
          <p:nvSpPr>
            <p:cNvPr id="60" name="Rectangle 58"/>
            <p:cNvSpPr/>
            <p:nvPr/>
          </p:nvSpPr>
          <p:spPr>
            <a:xfrm>
              <a:off x="5072540" y="2785367"/>
              <a:ext cx="4806137" cy="307826"/>
            </a:xfrm>
            <a:prstGeom prst="rect">
              <a:avLst/>
            </a:prstGeom>
          </p:spPr>
          <p:txBody>
            <a:bodyPr wrap="none">
              <a:spAutoFit/>
            </a:bodyPr>
            <a:lstStyle/>
            <a:p>
              <a:r>
                <a:rPr lang="zh-CN" altLang="en-US" sz="900" dirty="0">
                  <a:solidFill>
                    <a:schemeClr val="tx1">
                      <a:lumMod val="50000"/>
                      <a:lumOff val="50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50000"/>
                      <a:lumOff val="50000"/>
                    </a:schemeClr>
                  </a:solidFill>
                  <a:latin typeface="微软雅黑" pitchFamily="34" charset="-122"/>
                  <a:ea typeface="微软雅黑" pitchFamily="34" charset="-122"/>
                </a:rPr>
                <a:t>……</a:t>
              </a:r>
            </a:p>
          </p:txBody>
        </p:sp>
        <p:grpSp>
          <p:nvGrpSpPr>
            <p:cNvPr id="43" name="Group 332"/>
            <p:cNvGrpSpPr>
              <a:grpSpLocks/>
            </p:cNvGrpSpPr>
            <p:nvPr/>
          </p:nvGrpSpPr>
          <p:grpSpPr bwMode="auto">
            <a:xfrm>
              <a:off x="4643438" y="2786064"/>
              <a:ext cx="288476" cy="288476"/>
              <a:chOff x="4643438" y="2786064"/>
              <a:chExt cx="288476" cy="288476"/>
            </a:xfrm>
          </p:grpSpPr>
          <p:sp>
            <p:nvSpPr>
              <p:cNvPr id="62" name="Oval 60"/>
              <p:cNvSpPr/>
              <p:nvPr/>
            </p:nvSpPr>
            <p:spPr>
              <a:xfrm>
                <a:off x="4644019" y="2785366"/>
                <a:ext cx="288855" cy="28897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900">
                  <a:solidFill>
                    <a:schemeClr val="tx1">
                      <a:lumMod val="50000"/>
                      <a:lumOff val="50000"/>
                    </a:schemeClr>
                  </a:solidFill>
                  <a:latin typeface="微软雅黑" pitchFamily="34" charset="-122"/>
                  <a:ea typeface="微软雅黑" pitchFamily="34" charset="-122"/>
                </a:endParaRPr>
              </a:p>
            </p:txBody>
          </p:sp>
          <p:sp>
            <p:nvSpPr>
              <p:cNvPr id="63" name="Freeform 26"/>
              <p:cNvSpPr>
                <a:spLocks/>
              </p:cNvSpPr>
              <p:nvPr/>
            </p:nvSpPr>
            <p:spPr bwMode="auto">
              <a:xfrm>
                <a:off x="4735506" y="2871746"/>
                <a:ext cx="114518" cy="118766"/>
              </a:xfrm>
              <a:custGeom>
                <a:avLst/>
                <a:gdLst>
                  <a:gd name="T0" fmla="*/ 43049 w 274"/>
                  <a:gd name="T1" fmla="*/ 118766 h 284"/>
                  <a:gd name="T2" fmla="*/ 33436 w 274"/>
                  <a:gd name="T3" fmla="*/ 114166 h 284"/>
                  <a:gd name="T4" fmla="*/ 3762 w 274"/>
                  <a:gd name="T5" fmla="*/ 74438 h 284"/>
                  <a:gd name="T6" fmla="*/ 5851 w 274"/>
                  <a:gd name="T7" fmla="*/ 58128 h 284"/>
                  <a:gd name="T8" fmla="*/ 22151 w 274"/>
                  <a:gd name="T9" fmla="*/ 60638 h 284"/>
                  <a:gd name="T10" fmla="*/ 41795 w 274"/>
                  <a:gd name="T11" fmla="*/ 86565 h 284"/>
                  <a:gd name="T12" fmla="*/ 91531 w 274"/>
                  <a:gd name="T13" fmla="*/ 7109 h 284"/>
                  <a:gd name="T14" fmla="*/ 107413 w 274"/>
                  <a:gd name="T15" fmla="*/ 3346 h 284"/>
                  <a:gd name="T16" fmla="*/ 111174 w 274"/>
                  <a:gd name="T17" fmla="*/ 19655 h 284"/>
                  <a:gd name="T18" fmla="*/ 52662 w 274"/>
                  <a:gd name="T19" fmla="*/ 113330 h 284"/>
                  <a:gd name="T20" fmla="*/ 43467 w 274"/>
                  <a:gd name="T21" fmla="*/ 118766 h 284"/>
                  <a:gd name="T22" fmla="*/ 43049 w 274"/>
                  <a:gd name="T23" fmla="*/ 118766 h 28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900">
                  <a:solidFill>
                    <a:schemeClr val="tx1">
                      <a:lumMod val="50000"/>
                      <a:lumOff val="50000"/>
                    </a:schemeClr>
                  </a:solidFill>
                  <a:latin typeface="微软雅黑" pitchFamily="34" charset="-122"/>
                  <a:ea typeface="微软雅黑" pitchFamily="34" charset="-122"/>
                </a:endParaRPr>
              </a:p>
            </p:txBody>
          </p:sp>
        </p:grpSp>
      </p:grpSp>
      <p:grpSp>
        <p:nvGrpSpPr>
          <p:cNvPr id="44" name="Group 347"/>
          <p:cNvGrpSpPr>
            <a:grpSpLocks/>
          </p:cNvGrpSpPr>
          <p:nvPr/>
        </p:nvGrpSpPr>
        <p:grpSpPr bwMode="auto">
          <a:xfrm>
            <a:off x="1007264" y="4148072"/>
            <a:ext cx="3927378" cy="230903"/>
            <a:chOff x="4643438" y="4071452"/>
            <a:chExt cx="5235239" cy="307826"/>
          </a:xfrm>
        </p:grpSpPr>
        <p:sp>
          <p:nvSpPr>
            <p:cNvPr id="56" name="Rectangle 54"/>
            <p:cNvSpPr/>
            <p:nvPr/>
          </p:nvSpPr>
          <p:spPr>
            <a:xfrm>
              <a:off x="5072540" y="4071452"/>
              <a:ext cx="4806137" cy="307826"/>
            </a:xfrm>
            <a:prstGeom prst="rect">
              <a:avLst/>
            </a:prstGeom>
          </p:spPr>
          <p:txBody>
            <a:bodyPr wrap="none">
              <a:spAutoFit/>
            </a:bodyPr>
            <a:lstStyle/>
            <a:p>
              <a:r>
                <a:rPr lang="zh-CN" altLang="en-US" sz="900" dirty="0">
                  <a:solidFill>
                    <a:schemeClr val="tx1">
                      <a:lumMod val="50000"/>
                      <a:lumOff val="50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50000"/>
                      <a:lumOff val="50000"/>
                    </a:schemeClr>
                  </a:solidFill>
                  <a:latin typeface="微软雅黑" pitchFamily="34" charset="-122"/>
                  <a:ea typeface="微软雅黑" pitchFamily="34" charset="-122"/>
                </a:rPr>
                <a:t>……</a:t>
              </a:r>
            </a:p>
          </p:txBody>
        </p:sp>
        <p:grpSp>
          <p:nvGrpSpPr>
            <p:cNvPr id="45" name="Group 342"/>
            <p:cNvGrpSpPr>
              <a:grpSpLocks/>
            </p:cNvGrpSpPr>
            <p:nvPr/>
          </p:nvGrpSpPr>
          <p:grpSpPr bwMode="auto">
            <a:xfrm>
              <a:off x="4643438" y="4071948"/>
              <a:ext cx="288476" cy="288476"/>
              <a:chOff x="4643438" y="4071948"/>
              <a:chExt cx="288476" cy="288476"/>
            </a:xfrm>
          </p:grpSpPr>
          <p:sp>
            <p:nvSpPr>
              <p:cNvPr id="58" name="Oval 56"/>
              <p:cNvSpPr/>
              <p:nvPr/>
            </p:nvSpPr>
            <p:spPr>
              <a:xfrm>
                <a:off x="4644019" y="4071452"/>
                <a:ext cx="288855" cy="28897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900">
                  <a:solidFill>
                    <a:schemeClr val="tx1">
                      <a:lumMod val="50000"/>
                      <a:lumOff val="50000"/>
                    </a:schemeClr>
                  </a:solidFill>
                  <a:latin typeface="微软雅黑" pitchFamily="34" charset="-122"/>
                  <a:ea typeface="微软雅黑" pitchFamily="34" charset="-122"/>
                </a:endParaRPr>
              </a:p>
            </p:txBody>
          </p:sp>
          <p:sp>
            <p:nvSpPr>
              <p:cNvPr id="59" name="Freeform 105"/>
              <p:cNvSpPr>
                <a:spLocks/>
              </p:cNvSpPr>
              <p:nvPr/>
            </p:nvSpPr>
            <p:spPr bwMode="auto">
              <a:xfrm>
                <a:off x="4742079" y="4165806"/>
                <a:ext cx="105018" cy="105018"/>
              </a:xfrm>
              <a:custGeom>
                <a:avLst/>
                <a:gdLst>
                  <a:gd name="T0" fmla="*/ 255 w 262"/>
                  <a:gd name="T1" fmla="*/ 58 h 263"/>
                  <a:gd name="T2" fmla="*/ 257 w 262"/>
                  <a:gd name="T3" fmla="*/ 53 h 263"/>
                  <a:gd name="T4" fmla="*/ 262 w 262"/>
                  <a:gd name="T5" fmla="*/ 38 h 263"/>
                  <a:gd name="T6" fmla="*/ 257 w 262"/>
                  <a:gd name="T7" fmla="*/ 24 h 263"/>
                  <a:gd name="T8" fmla="*/ 244 w 262"/>
                  <a:gd name="T9" fmla="*/ 9 h 263"/>
                  <a:gd name="T10" fmla="*/ 241 w 262"/>
                  <a:gd name="T11" fmla="*/ 5 h 263"/>
                  <a:gd name="T12" fmla="*/ 224 w 262"/>
                  <a:gd name="T13" fmla="*/ 0 h 263"/>
                  <a:gd name="T14" fmla="*/ 210 w 262"/>
                  <a:gd name="T15" fmla="*/ 5 h 263"/>
                  <a:gd name="T16" fmla="*/ 132 w 262"/>
                  <a:gd name="T17" fmla="*/ 82 h 263"/>
                  <a:gd name="T18" fmla="*/ 58 w 262"/>
                  <a:gd name="T19" fmla="*/ 9 h 263"/>
                  <a:gd name="T20" fmla="*/ 49 w 262"/>
                  <a:gd name="T21" fmla="*/ 2 h 263"/>
                  <a:gd name="T22" fmla="*/ 27 w 262"/>
                  <a:gd name="T23" fmla="*/ 2 h 263"/>
                  <a:gd name="T24" fmla="*/ 18 w 262"/>
                  <a:gd name="T25" fmla="*/ 9 h 263"/>
                  <a:gd name="T26" fmla="*/ 9 w 262"/>
                  <a:gd name="T27" fmla="*/ 18 h 263"/>
                  <a:gd name="T28" fmla="*/ 3 w 262"/>
                  <a:gd name="T29" fmla="*/ 27 h 263"/>
                  <a:gd name="T30" fmla="*/ 3 w 262"/>
                  <a:gd name="T31" fmla="*/ 49 h 263"/>
                  <a:gd name="T32" fmla="*/ 9 w 262"/>
                  <a:gd name="T33" fmla="*/ 58 h 263"/>
                  <a:gd name="T34" fmla="*/ 9 w 262"/>
                  <a:gd name="T35" fmla="*/ 205 h 263"/>
                  <a:gd name="T36" fmla="*/ 5 w 262"/>
                  <a:gd name="T37" fmla="*/ 210 h 263"/>
                  <a:gd name="T38" fmla="*/ 0 w 262"/>
                  <a:gd name="T39" fmla="*/ 225 h 263"/>
                  <a:gd name="T40" fmla="*/ 5 w 262"/>
                  <a:gd name="T41" fmla="*/ 241 h 263"/>
                  <a:gd name="T42" fmla="*/ 18 w 262"/>
                  <a:gd name="T43" fmla="*/ 254 h 263"/>
                  <a:gd name="T44" fmla="*/ 23 w 262"/>
                  <a:gd name="T45" fmla="*/ 257 h 263"/>
                  <a:gd name="T46" fmla="*/ 38 w 262"/>
                  <a:gd name="T47" fmla="*/ 263 h 263"/>
                  <a:gd name="T48" fmla="*/ 54 w 262"/>
                  <a:gd name="T49" fmla="*/ 257 h 263"/>
                  <a:gd name="T50" fmla="*/ 132 w 262"/>
                  <a:gd name="T51" fmla="*/ 181 h 263"/>
                  <a:gd name="T52" fmla="*/ 204 w 262"/>
                  <a:gd name="T53" fmla="*/ 254 h 263"/>
                  <a:gd name="T54" fmla="*/ 214 w 262"/>
                  <a:gd name="T55" fmla="*/ 261 h 263"/>
                  <a:gd name="T56" fmla="*/ 235 w 262"/>
                  <a:gd name="T57" fmla="*/ 261 h 263"/>
                  <a:gd name="T58" fmla="*/ 244 w 262"/>
                  <a:gd name="T59" fmla="*/ 254 h 263"/>
                  <a:gd name="T60" fmla="*/ 255 w 262"/>
                  <a:gd name="T61" fmla="*/ 245 h 263"/>
                  <a:gd name="T62" fmla="*/ 261 w 262"/>
                  <a:gd name="T63" fmla="*/ 236 h 263"/>
                  <a:gd name="T64" fmla="*/ 261 w 262"/>
                  <a:gd name="T65" fmla="*/ 214 h 263"/>
                  <a:gd name="T66" fmla="*/ 255 w 262"/>
                  <a:gd name="T67" fmla="*/ 205 h 26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62" h="263">
                    <a:moveTo>
                      <a:pt x="181" y="132"/>
                    </a:moveTo>
                    <a:lnTo>
                      <a:pt x="255" y="58"/>
                    </a:lnTo>
                    <a:lnTo>
                      <a:pt x="257" y="53"/>
                    </a:lnTo>
                    <a:lnTo>
                      <a:pt x="261" y="49"/>
                    </a:lnTo>
                    <a:lnTo>
                      <a:pt x="262" y="38"/>
                    </a:lnTo>
                    <a:lnTo>
                      <a:pt x="261" y="27"/>
                    </a:lnTo>
                    <a:lnTo>
                      <a:pt x="257" y="24"/>
                    </a:lnTo>
                    <a:lnTo>
                      <a:pt x="255" y="18"/>
                    </a:lnTo>
                    <a:lnTo>
                      <a:pt x="244" y="9"/>
                    </a:lnTo>
                    <a:lnTo>
                      <a:pt x="241" y="5"/>
                    </a:lnTo>
                    <a:lnTo>
                      <a:pt x="235" y="2"/>
                    </a:lnTo>
                    <a:lnTo>
                      <a:pt x="224" y="0"/>
                    </a:lnTo>
                    <a:lnTo>
                      <a:pt x="214" y="2"/>
                    </a:lnTo>
                    <a:lnTo>
                      <a:pt x="210" y="5"/>
                    </a:lnTo>
                    <a:lnTo>
                      <a:pt x="204" y="9"/>
                    </a:lnTo>
                    <a:lnTo>
                      <a:pt x="132" y="82"/>
                    </a:lnTo>
                    <a:lnTo>
                      <a:pt x="58" y="9"/>
                    </a:lnTo>
                    <a:lnTo>
                      <a:pt x="54" y="5"/>
                    </a:lnTo>
                    <a:lnTo>
                      <a:pt x="49" y="2"/>
                    </a:lnTo>
                    <a:lnTo>
                      <a:pt x="38" y="0"/>
                    </a:lnTo>
                    <a:lnTo>
                      <a:pt x="27" y="2"/>
                    </a:lnTo>
                    <a:lnTo>
                      <a:pt x="23" y="5"/>
                    </a:lnTo>
                    <a:lnTo>
                      <a:pt x="18" y="9"/>
                    </a:lnTo>
                    <a:lnTo>
                      <a:pt x="9" y="18"/>
                    </a:lnTo>
                    <a:lnTo>
                      <a:pt x="5" y="24"/>
                    </a:lnTo>
                    <a:lnTo>
                      <a:pt x="3" y="27"/>
                    </a:lnTo>
                    <a:lnTo>
                      <a:pt x="0" y="38"/>
                    </a:lnTo>
                    <a:lnTo>
                      <a:pt x="3" y="49"/>
                    </a:lnTo>
                    <a:lnTo>
                      <a:pt x="5" y="53"/>
                    </a:lnTo>
                    <a:lnTo>
                      <a:pt x="9" y="58"/>
                    </a:lnTo>
                    <a:lnTo>
                      <a:pt x="83" y="132"/>
                    </a:lnTo>
                    <a:lnTo>
                      <a:pt x="9" y="205"/>
                    </a:lnTo>
                    <a:lnTo>
                      <a:pt x="5" y="210"/>
                    </a:lnTo>
                    <a:lnTo>
                      <a:pt x="3" y="214"/>
                    </a:lnTo>
                    <a:lnTo>
                      <a:pt x="0" y="225"/>
                    </a:lnTo>
                    <a:lnTo>
                      <a:pt x="3" y="236"/>
                    </a:lnTo>
                    <a:lnTo>
                      <a:pt x="5" y="241"/>
                    </a:lnTo>
                    <a:lnTo>
                      <a:pt x="9" y="245"/>
                    </a:lnTo>
                    <a:lnTo>
                      <a:pt x="18" y="254"/>
                    </a:lnTo>
                    <a:lnTo>
                      <a:pt x="23" y="257"/>
                    </a:lnTo>
                    <a:lnTo>
                      <a:pt x="27" y="261"/>
                    </a:lnTo>
                    <a:lnTo>
                      <a:pt x="38" y="263"/>
                    </a:lnTo>
                    <a:lnTo>
                      <a:pt x="49" y="261"/>
                    </a:lnTo>
                    <a:lnTo>
                      <a:pt x="54" y="257"/>
                    </a:lnTo>
                    <a:lnTo>
                      <a:pt x="58" y="254"/>
                    </a:lnTo>
                    <a:lnTo>
                      <a:pt x="132" y="181"/>
                    </a:lnTo>
                    <a:lnTo>
                      <a:pt x="204" y="254"/>
                    </a:lnTo>
                    <a:lnTo>
                      <a:pt x="210" y="257"/>
                    </a:lnTo>
                    <a:lnTo>
                      <a:pt x="214" y="261"/>
                    </a:lnTo>
                    <a:lnTo>
                      <a:pt x="224" y="263"/>
                    </a:lnTo>
                    <a:lnTo>
                      <a:pt x="235" y="261"/>
                    </a:lnTo>
                    <a:lnTo>
                      <a:pt x="241" y="257"/>
                    </a:lnTo>
                    <a:lnTo>
                      <a:pt x="244" y="254"/>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900">
                  <a:solidFill>
                    <a:schemeClr val="tx1">
                      <a:lumMod val="50000"/>
                      <a:lumOff val="50000"/>
                    </a:schemeClr>
                  </a:solidFill>
                  <a:latin typeface="微软雅黑" pitchFamily="34" charset="-122"/>
                  <a:ea typeface="微软雅黑" pitchFamily="34" charset="-122"/>
                </a:endParaRPr>
              </a:p>
            </p:txBody>
          </p:sp>
        </p:grpSp>
      </p:grpSp>
      <p:grpSp>
        <p:nvGrpSpPr>
          <p:cNvPr id="46" name="Group 346"/>
          <p:cNvGrpSpPr>
            <a:grpSpLocks/>
          </p:cNvGrpSpPr>
          <p:nvPr/>
        </p:nvGrpSpPr>
        <p:grpSpPr bwMode="auto">
          <a:xfrm>
            <a:off x="1007264" y="3826505"/>
            <a:ext cx="3927378" cy="230903"/>
            <a:chOff x="4643438" y="3642757"/>
            <a:chExt cx="5235239" cy="307826"/>
          </a:xfrm>
        </p:grpSpPr>
        <p:sp>
          <p:nvSpPr>
            <p:cNvPr id="52" name="Rectangle 50"/>
            <p:cNvSpPr/>
            <p:nvPr/>
          </p:nvSpPr>
          <p:spPr>
            <a:xfrm>
              <a:off x="5072540" y="3642757"/>
              <a:ext cx="4806137" cy="307826"/>
            </a:xfrm>
            <a:prstGeom prst="rect">
              <a:avLst/>
            </a:prstGeom>
          </p:spPr>
          <p:txBody>
            <a:bodyPr wrap="none">
              <a:spAutoFit/>
            </a:bodyPr>
            <a:lstStyle/>
            <a:p>
              <a:r>
                <a:rPr lang="zh-CN" altLang="en-US" sz="900" dirty="0">
                  <a:solidFill>
                    <a:schemeClr val="tx1">
                      <a:lumMod val="50000"/>
                      <a:lumOff val="50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50000"/>
                      <a:lumOff val="50000"/>
                    </a:schemeClr>
                  </a:solidFill>
                  <a:latin typeface="微软雅黑" pitchFamily="34" charset="-122"/>
                  <a:ea typeface="微软雅黑" pitchFamily="34" charset="-122"/>
                </a:rPr>
                <a:t>……</a:t>
              </a:r>
            </a:p>
          </p:txBody>
        </p:sp>
        <p:grpSp>
          <p:nvGrpSpPr>
            <p:cNvPr id="47" name="Group 341"/>
            <p:cNvGrpSpPr>
              <a:grpSpLocks/>
            </p:cNvGrpSpPr>
            <p:nvPr/>
          </p:nvGrpSpPr>
          <p:grpSpPr bwMode="auto">
            <a:xfrm>
              <a:off x="4643438" y="3643320"/>
              <a:ext cx="288476" cy="288476"/>
              <a:chOff x="4643438" y="3643320"/>
              <a:chExt cx="288476" cy="288476"/>
            </a:xfrm>
          </p:grpSpPr>
          <p:sp>
            <p:nvSpPr>
              <p:cNvPr id="54" name="Oval 52"/>
              <p:cNvSpPr/>
              <p:nvPr/>
            </p:nvSpPr>
            <p:spPr>
              <a:xfrm>
                <a:off x="4644019" y="3642757"/>
                <a:ext cx="288855" cy="2889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900">
                  <a:solidFill>
                    <a:schemeClr val="tx1">
                      <a:lumMod val="50000"/>
                      <a:lumOff val="50000"/>
                    </a:schemeClr>
                  </a:solidFill>
                  <a:latin typeface="微软雅黑" pitchFamily="34" charset="-122"/>
                  <a:ea typeface="微软雅黑" pitchFamily="34" charset="-122"/>
                </a:endParaRPr>
              </a:p>
            </p:txBody>
          </p:sp>
          <p:sp>
            <p:nvSpPr>
              <p:cNvPr id="55" name="Freeform 26"/>
              <p:cNvSpPr>
                <a:spLocks/>
              </p:cNvSpPr>
              <p:nvPr/>
            </p:nvSpPr>
            <p:spPr bwMode="auto">
              <a:xfrm>
                <a:off x="4735506" y="3729002"/>
                <a:ext cx="114518" cy="118766"/>
              </a:xfrm>
              <a:custGeom>
                <a:avLst/>
                <a:gdLst>
                  <a:gd name="T0" fmla="*/ 43049 w 274"/>
                  <a:gd name="T1" fmla="*/ 118766 h 284"/>
                  <a:gd name="T2" fmla="*/ 33436 w 274"/>
                  <a:gd name="T3" fmla="*/ 114166 h 284"/>
                  <a:gd name="T4" fmla="*/ 3762 w 274"/>
                  <a:gd name="T5" fmla="*/ 74438 h 284"/>
                  <a:gd name="T6" fmla="*/ 5851 w 274"/>
                  <a:gd name="T7" fmla="*/ 58128 h 284"/>
                  <a:gd name="T8" fmla="*/ 22151 w 274"/>
                  <a:gd name="T9" fmla="*/ 60638 h 284"/>
                  <a:gd name="T10" fmla="*/ 41795 w 274"/>
                  <a:gd name="T11" fmla="*/ 86565 h 284"/>
                  <a:gd name="T12" fmla="*/ 91531 w 274"/>
                  <a:gd name="T13" fmla="*/ 7109 h 284"/>
                  <a:gd name="T14" fmla="*/ 107413 w 274"/>
                  <a:gd name="T15" fmla="*/ 3346 h 284"/>
                  <a:gd name="T16" fmla="*/ 111174 w 274"/>
                  <a:gd name="T17" fmla="*/ 19655 h 284"/>
                  <a:gd name="T18" fmla="*/ 52662 w 274"/>
                  <a:gd name="T19" fmla="*/ 113330 h 284"/>
                  <a:gd name="T20" fmla="*/ 43467 w 274"/>
                  <a:gd name="T21" fmla="*/ 118766 h 284"/>
                  <a:gd name="T22" fmla="*/ 43049 w 274"/>
                  <a:gd name="T23" fmla="*/ 118766 h 28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900">
                  <a:solidFill>
                    <a:schemeClr val="tx1">
                      <a:lumMod val="50000"/>
                      <a:lumOff val="50000"/>
                    </a:schemeClr>
                  </a:solidFill>
                  <a:latin typeface="微软雅黑" pitchFamily="34" charset="-122"/>
                  <a:ea typeface="微软雅黑" pitchFamily="34" charset="-122"/>
                </a:endParaRPr>
              </a:p>
            </p:txBody>
          </p:sp>
        </p:grpSp>
      </p:grpSp>
      <p:grpSp>
        <p:nvGrpSpPr>
          <p:cNvPr id="49" name="Group 345"/>
          <p:cNvGrpSpPr>
            <a:grpSpLocks/>
          </p:cNvGrpSpPr>
          <p:nvPr/>
        </p:nvGrpSpPr>
        <p:grpSpPr bwMode="auto">
          <a:xfrm>
            <a:off x="1007264" y="3504936"/>
            <a:ext cx="3927378" cy="230903"/>
            <a:chOff x="4643438" y="3214061"/>
            <a:chExt cx="5235239" cy="307826"/>
          </a:xfrm>
        </p:grpSpPr>
        <p:sp>
          <p:nvSpPr>
            <p:cNvPr id="48" name="Rectangle 46"/>
            <p:cNvSpPr/>
            <p:nvPr/>
          </p:nvSpPr>
          <p:spPr>
            <a:xfrm>
              <a:off x="5072540" y="3214061"/>
              <a:ext cx="4806137" cy="307826"/>
            </a:xfrm>
            <a:prstGeom prst="rect">
              <a:avLst/>
            </a:prstGeom>
          </p:spPr>
          <p:txBody>
            <a:bodyPr wrap="none">
              <a:spAutoFit/>
            </a:bodyPr>
            <a:lstStyle/>
            <a:p>
              <a:r>
                <a:rPr lang="zh-CN" altLang="en-US" sz="900" dirty="0">
                  <a:solidFill>
                    <a:schemeClr val="tx1">
                      <a:lumMod val="50000"/>
                      <a:lumOff val="50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50000"/>
                      <a:lumOff val="50000"/>
                    </a:schemeClr>
                  </a:solidFill>
                  <a:latin typeface="微软雅黑" pitchFamily="34" charset="-122"/>
                  <a:ea typeface="微软雅黑" pitchFamily="34" charset="-122"/>
                </a:rPr>
                <a:t>……</a:t>
              </a:r>
            </a:p>
          </p:txBody>
        </p:sp>
        <p:grpSp>
          <p:nvGrpSpPr>
            <p:cNvPr id="53" name="Group 333"/>
            <p:cNvGrpSpPr>
              <a:grpSpLocks/>
            </p:cNvGrpSpPr>
            <p:nvPr/>
          </p:nvGrpSpPr>
          <p:grpSpPr bwMode="auto">
            <a:xfrm>
              <a:off x="4643438" y="3214692"/>
              <a:ext cx="288476" cy="288476"/>
              <a:chOff x="4643438" y="3214692"/>
              <a:chExt cx="288476" cy="288476"/>
            </a:xfrm>
          </p:grpSpPr>
          <p:sp>
            <p:nvSpPr>
              <p:cNvPr id="50" name="Oval 48"/>
              <p:cNvSpPr/>
              <p:nvPr/>
            </p:nvSpPr>
            <p:spPr>
              <a:xfrm>
                <a:off x="4644019" y="3214061"/>
                <a:ext cx="288855" cy="28897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900">
                  <a:solidFill>
                    <a:schemeClr val="tx1">
                      <a:lumMod val="50000"/>
                      <a:lumOff val="50000"/>
                    </a:schemeClr>
                  </a:solidFill>
                  <a:latin typeface="微软雅黑" pitchFamily="34" charset="-122"/>
                  <a:ea typeface="微软雅黑" pitchFamily="34" charset="-122"/>
                </a:endParaRPr>
              </a:p>
            </p:txBody>
          </p:sp>
          <p:sp>
            <p:nvSpPr>
              <p:cNvPr id="51" name="Freeform 105"/>
              <p:cNvSpPr>
                <a:spLocks/>
              </p:cNvSpPr>
              <p:nvPr/>
            </p:nvSpPr>
            <p:spPr bwMode="auto">
              <a:xfrm>
                <a:off x="4739688" y="3310676"/>
                <a:ext cx="105018" cy="105018"/>
              </a:xfrm>
              <a:custGeom>
                <a:avLst/>
                <a:gdLst>
                  <a:gd name="T0" fmla="*/ 255 w 262"/>
                  <a:gd name="T1" fmla="*/ 58 h 263"/>
                  <a:gd name="T2" fmla="*/ 257 w 262"/>
                  <a:gd name="T3" fmla="*/ 53 h 263"/>
                  <a:gd name="T4" fmla="*/ 262 w 262"/>
                  <a:gd name="T5" fmla="*/ 38 h 263"/>
                  <a:gd name="T6" fmla="*/ 257 w 262"/>
                  <a:gd name="T7" fmla="*/ 24 h 263"/>
                  <a:gd name="T8" fmla="*/ 244 w 262"/>
                  <a:gd name="T9" fmla="*/ 9 h 263"/>
                  <a:gd name="T10" fmla="*/ 241 w 262"/>
                  <a:gd name="T11" fmla="*/ 5 h 263"/>
                  <a:gd name="T12" fmla="*/ 224 w 262"/>
                  <a:gd name="T13" fmla="*/ 0 h 263"/>
                  <a:gd name="T14" fmla="*/ 210 w 262"/>
                  <a:gd name="T15" fmla="*/ 5 h 263"/>
                  <a:gd name="T16" fmla="*/ 132 w 262"/>
                  <a:gd name="T17" fmla="*/ 82 h 263"/>
                  <a:gd name="T18" fmla="*/ 58 w 262"/>
                  <a:gd name="T19" fmla="*/ 9 h 263"/>
                  <a:gd name="T20" fmla="*/ 49 w 262"/>
                  <a:gd name="T21" fmla="*/ 2 h 263"/>
                  <a:gd name="T22" fmla="*/ 27 w 262"/>
                  <a:gd name="T23" fmla="*/ 2 h 263"/>
                  <a:gd name="T24" fmla="*/ 18 w 262"/>
                  <a:gd name="T25" fmla="*/ 9 h 263"/>
                  <a:gd name="T26" fmla="*/ 9 w 262"/>
                  <a:gd name="T27" fmla="*/ 18 h 263"/>
                  <a:gd name="T28" fmla="*/ 3 w 262"/>
                  <a:gd name="T29" fmla="*/ 27 h 263"/>
                  <a:gd name="T30" fmla="*/ 3 w 262"/>
                  <a:gd name="T31" fmla="*/ 49 h 263"/>
                  <a:gd name="T32" fmla="*/ 9 w 262"/>
                  <a:gd name="T33" fmla="*/ 58 h 263"/>
                  <a:gd name="T34" fmla="*/ 9 w 262"/>
                  <a:gd name="T35" fmla="*/ 205 h 263"/>
                  <a:gd name="T36" fmla="*/ 5 w 262"/>
                  <a:gd name="T37" fmla="*/ 210 h 263"/>
                  <a:gd name="T38" fmla="*/ 0 w 262"/>
                  <a:gd name="T39" fmla="*/ 225 h 263"/>
                  <a:gd name="T40" fmla="*/ 5 w 262"/>
                  <a:gd name="T41" fmla="*/ 241 h 263"/>
                  <a:gd name="T42" fmla="*/ 18 w 262"/>
                  <a:gd name="T43" fmla="*/ 254 h 263"/>
                  <a:gd name="T44" fmla="*/ 23 w 262"/>
                  <a:gd name="T45" fmla="*/ 257 h 263"/>
                  <a:gd name="T46" fmla="*/ 38 w 262"/>
                  <a:gd name="T47" fmla="*/ 263 h 263"/>
                  <a:gd name="T48" fmla="*/ 54 w 262"/>
                  <a:gd name="T49" fmla="*/ 257 h 263"/>
                  <a:gd name="T50" fmla="*/ 132 w 262"/>
                  <a:gd name="T51" fmla="*/ 181 h 263"/>
                  <a:gd name="T52" fmla="*/ 204 w 262"/>
                  <a:gd name="T53" fmla="*/ 254 h 263"/>
                  <a:gd name="T54" fmla="*/ 214 w 262"/>
                  <a:gd name="T55" fmla="*/ 261 h 263"/>
                  <a:gd name="T56" fmla="*/ 235 w 262"/>
                  <a:gd name="T57" fmla="*/ 261 h 263"/>
                  <a:gd name="T58" fmla="*/ 244 w 262"/>
                  <a:gd name="T59" fmla="*/ 254 h 263"/>
                  <a:gd name="T60" fmla="*/ 255 w 262"/>
                  <a:gd name="T61" fmla="*/ 245 h 263"/>
                  <a:gd name="T62" fmla="*/ 261 w 262"/>
                  <a:gd name="T63" fmla="*/ 236 h 263"/>
                  <a:gd name="T64" fmla="*/ 261 w 262"/>
                  <a:gd name="T65" fmla="*/ 214 h 263"/>
                  <a:gd name="T66" fmla="*/ 255 w 262"/>
                  <a:gd name="T67" fmla="*/ 205 h 26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62" h="263">
                    <a:moveTo>
                      <a:pt x="181" y="132"/>
                    </a:moveTo>
                    <a:lnTo>
                      <a:pt x="255" y="58"/>
                    </a:lnTo>
                    <a:lnTo>
                      <a:pt x="257" y="53"/>
                    </a:lnTo>
                    <a:lnTo>
                      <a:pt x="261" y="49"/>
                    </a:lnTo>
                    <a:lnTo>
                      <a:pt x="262" y="38"/>
                    </a:lnTo>
                    <a:lnTo>
                      <a:pt x="261" y="27"/>
                    </a:lnTo>
                    <a:lnTo>
                      <a:pt x="257" y="24"/>
                    </a:lnTo>
                    <a:lnTo>
                      <a:pt x="255" y="18"/>
                    </a:lnTo>
                    <a:lnTo>
                      <a:pt x="244" y="9"/>
                    </a:lnTo>
                    <a:lnTo>
                      <a:pt x="241" y="5"/>
                    </a:lnTo>
                    <a:lnTo>
                      <a:pt x="235" y="2"/>
                    </a:lnTo>
                    <a:lnTo>
                      <a:pt x="224" y="0"/>
                    </a:lnTo>
                    <a:lnTo>
                      <a:pt x="214" y="2"/>
                    </a:lnTo>
                    <a:lnTo>
                      <a:pt x="210" y="5"/>
                    </a:lnTo>
                    <a:lnTo>
                      <a:pt x="204" y="9"/>
                    </a:lnTo>
                    <a:lnTo>
                      <a:pt x="132" y="82"/>
                    </a:lnTo>
                    <a:lnTo>
                      <a:pt x="58" y="9"/>
                    </a:lnTo>
                    <a:lnTo>
                      <a:pt x="54" y="5"/>
                    </a:lnTo>
                    <a:lnTo>
                      <a:pt x="49" y="2"/>
                    </a:lnTo>
                    <a:lnTo>
                      <a:pt x="38" y="0"/>
                    </a:lnTo>
                    <a:lnTo>
                      <a:pt x="27" y="2"/>
                    </a:lnTo>
                    <a:lnTo>
                      <a:pt x="23" y="5"/>
                    </a:lnTo>
                    <a:lnTo>
                      <a:pt x="18" y="9"/>
                    </a:lnTo>
                    <a:lnTo>
                      <a:pt x="9" y="18"/>
                    </a:lnTo>
                    <a:lnTo>
                      <a:pt x="5" y="24"/>
                    </a:lnTo>
                    <a:lnTo>
                      <a:pt x="3" y="27"/>
                    </a:lnTo>
                    <a:lnTo>
                      <a:pt x="0" y="38"/>
                    </a:lnTo>
                    <a:lnTo>
                      <a:pt x="3" y="49"/>
                    </a:lnTo>
                    <a:lnTo>
                      <a:pt x="5" y="53"/>
                    </a:lnTo>
                    <a:lnTo>
                      <a:pt x="9" y="58"/>
                    </a:lnTo>
                    <a:lnTo>
                      <a:pt x="83" y="132"/>
                    </a:lnTo>
                    <a:lnTo>
                      <a:pt x="9" y="205"/>
                    </a:lnTo>
                    <a:lnTo>
                      <a:pt x="5" y="210"/>
                    </a:lnTo>
                    <a:lnTo>
                      <a:pt x="3" y="214"/>
                    </a:lnTo>
                    <a:lnTo>
                      <a:pt x="0" y="225"/>
                    </a:lnTo>
                    <a:lnTo>
                      <a:pt x="3" y="236"/>
                    </a:lnTo>
                    <a:lnTo>
                      <a:pt x="5" y="241"/>
                    </a:lnTo>
                    <a:lnTo>
                      <a:pt x="9" y="245"/>
                    </a:lnTo>
                    <a:lnTo>
                      <a:pt x="18" y="254"/>
                    </a:lnTo>
                    <a:lnTo>
                      <a:pt x="23" y="257"/>
                    </a:lnTo>
                    <a:lnTo>
                      <a:pt x="27" y="261"/>
                    </a:lnTo>
                    <a:lnTo>
                      <a:pt x="38" y="263"/>
                    </a:lnTo>
                    <a:lnTo>
                      <a:pt x="49" y="261"/>
                    </a:lnTo>
                    <a:lnTo>
                      <a:pt x="54" y="257"/>
                    </a:lnTo>
                    <a:lnTo>
                      <a:pt x="58" y="254"/>
                    </a:lnTo>
                    <a:lnTo>
                      <a:pt x="132" y="181"/>
                    </a:lnTo>
                    <a:lnTo>
                      <a:pt x="204" y="254"/>
                    </a:lnTo>
                    <a:lnTo>
                      <a:pt x="210" y="257"/>
                    </a:lnTo>
                    <a:lnTo>
                      <a:pt x="214" y="261"/>
                    </a:lnTo>
                    <a:lnTo>
                      <a:pt x="224" y="263"/>
                    </a:lnTo>
                    <a:lnTo>
                      <a:pt x="235" y="261"/>
                    </a:lnTo>
                    <a:lnTo>
                      <a:pt x="241" y="257"/>
                    </a:lnTo>
                    <a:lnTo>
                      <a:pt x="244" y="254"/>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900">
                  <a:solidFill>
                    <a:schemeClr val="tx1">
                      <a:lumMod val="50000"/>
                      <a:lumOff val="50000"/>
                    </a:schemeClr>
                  </a:solidFill>
                  <a:latin typeface="微软雅黑" pitchFamily="34" charset="-122"/>
                  <a:ea typeface="微软雅黑" pitchFamily="34" charset="-122"/>
                </a:endParaRPr>
              </a:p>
            </p:txBody>
          </p:sp>
        </p:grpSp>
      </p:grpSp>
      <p:sp>
        <p:nvSpPr>
          <p:cNvPr id="66" name="Rectangle 64"/>
          <p:cNvSpPr/>
          <p:nvPr/>
        </p:nvSpPr>
        <p:spPr>
          <a:xfrm>
            <a:off x="899592" y="1306351"/>
            <a:ext cx="3296840" cy="761982"/>
          </a:xfrm>
          <a:prstGeom prst="rect">
            <a:avLst/>
          </a:prstGeom>
        </p:spPr>
        <p:txBody>
          <a:bodyPr lIns="68580" tIns="34290" rIns="68580" bIns="34290">
            <a:spAutoFit/>
          </a:bodyPr>
          <a:lstStyle/>
          <a:p>
            <a:r>
              <a:rPr lang="zh-CN" altLang="en-US" sz="900" dirty="0">
                <a:solidFill>
                  <a:schemeClr val="tx1">
                    <a:lumMod val="50000"/>
                    <a:lumOff val="50000"/>
                  </a:schemeClr>
                </a:solidFill>
                <a:latin typeface="微软雅黑" pitchFamily="34" charset="-122"/>
                <a:ea typeface="微软雅黑" pitchFamily="34" charset="-122"/>
              </a:rPr>
              <a:t>点击输入简要文本内容，文字内容需概况精炼的说明该分项</a:t>
            </a:r>
            <a:r>
              <a:rPr lang="zh-CN" altLang="en-US" sz="900" dirty="0" smtClean="0">
                <a:solidFill>
                  <a:schemeClr val="tx1">
                    <a:lumMod val="50000"/>
                    <a:lumOff val="50000"/>
                  </a:schemeClr>
                </a:solidFill>
                <a:latin typeface="微软雅黑" pitchFamily="34" charset="-122"/>
                <a:ea typeface="微软雅黑" pitchFamily="34" charset="-122"/>
              </a:rPr>
              <a:t>内容专业</a:t>
            </a:r>
            <a:r>
              <a:rPr lang="zh-CN" altLang="en-US" sz="900" dirty="0">
                <a:solidFill>
                  <a:schemeClr val="tx1">
                    <a:lumMod val="50000"/>
                    <a:lumOff val="50000"/>
                  </a:schemeClr>
                </a:solidFill>
                <a:latin typeface="微软雅黑" pitchFamily="34" charset="-122"/>
                <a:ea typeface="微软雅黑" pitchFamily="34" charset="-122"/>
              </a:rPr>
              <a:t>设计</a:t>
            </a:r>
            <a:r>
              <a:rPr lang="en-US" altLang="zh-CN" sz="900" dirty="0">
                <a:solidFill>
                  <a:schemeClr val="tx1">
                    <a:lumMod val="50000"/>
                    <a:lumOff val="50000"/>
                  </a:schemeClr>
                </a:solidFill>
                <a:latin typeface="微软雅黑" pitchFamily="34" charset="-122"/>
                <a:ea typeface="微软雅黑" pitchFamily="34" charset="-122"/>
              </a:rPr>
              <a:t>……</a:t>
            </a:r>
            <a:r>
              <a:rPr lang="zh-CN" altLang="en-US" sz="900" dirty="0">
                <a:solidFill>
                  <a:schemeClr val="tx1">
                    <a:lumMod val="50000"/>
                    <a:lumOff val="50000"/>
                  </a:schemeClr>
                </a:solidFill>
                <a:latin typeface="微软雅黑" pitchFamily="34" charset="-122"/>
                <a:ea typeface="微软雅黑" pitchFamily="34" charset="-122"/>
              </a:rPr>
              <a:t>点击输入简要文本内容，文字内容需概况精炼的说明该分项</a:t>
            </a:r>
            <a:r>
              <a:rPr lang="zh-CN" altLang="en-US" sz="900" dirty="0" smtClean="0">
                <a:solidFill>
                  <a:schemeClr val="tx1">
                    <a:lumMod val="50000"/>
                    <a:lumOff val="50000"/>
                  </a:schemeClr>
                </a:solidFill>
                <a:latin typeface="微软雅黑" pitchFamily="34" charset="-122"/>
                <a:ea typeface="微软雅黑" pitchFamily="34" charset="-122"/>
              </a:rPr>
              <a:t>内容专业</a:t>
            </a:r>
            <a:r>
              <a:rPr lang="zh-CN" altLang="en-US" sz="900" dirty="0">
                <a:solidFill>
                  <a:schemeClr val="tx1">
                    <a:lumMod val="50000"/>
                    <a:lumOff val="50000"/>
                  </a:schemeClr>
                </a:solidFill>
                <a:latin typeface="微软雅黑" pitchFamily="34" charset="-122"/>
                <a:ea typeface="微软雅黑" pitchFamily="34" charset="-122"/>
              </a:rPr>
              <a:t>设计</a:t>
            </a:r>
            <a:r>
              <a:rPr lang="en-US" altLang="zh-CN" sz="900" dirty="0">
                <a:solidFill>
                  <a:schemeClr val="tx1">
                    <a:lumMod val="50000"/>
                    <a:lumOff val="50000"/>
                  </a:schemeClr>
                </a:solidFill>
                <a:latin typeface="微软雅黑" pitchFamily="34" charset="-122"/>
                <a:ea typeface="微软雅黑" pitchFamily="34" charset="-122"/>
              </a:rPr>
              <a:t>……</a:t>
            </a:r>
          </a:p>
          <a:p>
            <a:r>
              <a:rPr lang="zh-CN" altLang="en-US" sz="900" dirty="0">
                <a:solidFill>
                  <a:schemeClr val="tx1">
                    <a:lumMod val="50000"/>
                    <a:lumOff val="50000"/>
                  </a:schemeClr>
                </a:solidFill>
                <a:latin typeface="微软雅黑" pitchFamily="34" charset="-122"/>
                <a:ea typeface="微软雅黑" pitchFamily="34" charset="-122"/>
              </a:rPr>
              <a:t>点击输入简要文本内容，文字内容需概况精炼的说明该分项</a:t>
            </a:r>
            <a:r>
              <a:rPr lang="zh-CN" altLang="en-US" sz="900" dirty="0" smtClean="0">
                <a:solidFill>
                  <a:schemeClr val="tx1">
                    <a:lumMod val="50000"/>
                    <a:lumOff val="50000"/>
                  </a:schemeClr>
                </a:solidFill>
                <a:latin typeface="微软雅黑" pitchFamily="34" charset="-122"/>
                <a:ea typeface="微软雅黑" pitchFamily="34" charset="-122"/>
              </a:rPr>
              <a:t>内容专业</a:t>
            </a:r>
            <a:r>
              <a:rPr lang="zh-CN" altLang="en-US" sz="900" dirty="0">
                <a:solidFill>
                  <a:schemeClr val="tx1">
                    <a:lumMod val="50000"/>
                    <a:lumOff val="50000"/>
                  </a:schemeClr>
                </a:solidFill>
                <a:latin typeface="微软雅黑" pitchFamily="34" charset="-122"/>
                <a:ea typeface="微软雅黑" pitchFamily="34" charset="-122"/>
              </a:rPr>
              <a:t>设计</a:t>
            </a:r>
            <a:r>
              <a:rPr lang="en-US" altLang="zh-CN" sz="900" dirty="0">
                <a:solidFill>
                  <a:schemeClr val="tx1">
                    <a:lumMod val="50000"/>
                    <a:lumOff val="50000"/>
                  </a:schemeClr>
                </a:solidFill>
                <a:latin typeface="微软雅黑" pitchFamily="34" charset="-122"/>
                <a:ea typeface="微软雅黑" pitchFamily="34" charset="-122"/>
              </a:rPr>
              <a:t>……</a:t>
            </a:r>
          </a:p>
        </p:txBody>
      </p:sp>
    </p:spTree>
    <p:extLst>
      <p:ext uri="{BB962C8B-B14F-4D97-AF65-F5344CB8AC3E}">
        <p14:creationId xmlns:p14="http://schemas.microsoft.com/office/powerpoint/2010/main" val="1966276613"/>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2" presetClass="entr" presetSubtype="4"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down)">
                                      <p:cBhvr>
                                        <p:cTn id="20" dur="500"/>
                                        <p:tgtEl>
                                          <p:spTgt spid="8"/>
                                        </p:tgtEl>
                                      </p:cBhvr>
                                    </p:animEffect>
                                  </p:childTnLst>
                                </p:cTn>
                              </p:par>
                            </p:childTnLst>
                          </p:cTn>
                        </p:par>
                        <p:par>
                          <p:cTn id="21" fill="hold">
                            <p:stCondLst>
                              <p:cond delay="1000"/>
                            </p:stCondLst>
                            <p:childTnLst>
                              <p:par>
                                <p:cTn id="22" presetID="10" presetClass="entr" presetSubtype="0" fill="hold" grpId="0" nodeType="afterEffect" nodePh="1">
                                  <p:stCondLst>
                                    <p:cond delay="0"/>
                                  </p:stCondLst>
                                  <p:endCondLst>
                                    <p:cond evt="begin" delay="0">
                                      <p:tn val="22"/>
                                    </p:cond>
                                  </p:endCondLst>
                                  <p:childTnLst>
                                    <p:set>
                                      <p:cBhvr>
                                        <p:cTn id="23" dur="1" fill="hold">
                                          <p:stCondLst>
                                            <p:cond delay="0"/>
                                          </p:stCondLst>
                                        </p:cTn>
                                        <p:tgtEl>
                                          <p:spTgt spid="7"/>
                                        </p:tgtEl>
                                        <p:attrNameLst>
                                          <p:attrName>style.visibility</p:attrName>
                                        </p:attrNameLst>
                                      </p:cBhvr>
                                      <p:to>
                                        <p:strVal val="visible"/>
                                      </p:to>
                                    </p:set>
                                    <p:animEffect transition="in" filter="fade">
                                      <p:cBhvr>
                                        <p:cTn id="24" dur="750"/>
                                        <p:tgtEl>
                                          <p:spTgt spid="7"/>
                                        </p:tgtEl>
                                      </p:cBhvr>
                                    </p:animEffect>
                                  </p:childTnLst>
                                </p:cTn>
                              </p:par>
                            </p:childTnLst>
                          </p:cTn>
                        </p:par>
                        <p:par>
                          <p:cTn id="25" fill="hold">
                            <p:stCondLst>
                              <p:cond delay="175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66"/>
                                        </p:tgtEl>
                                        <p:attrNameLst>
                                          <p:attrName>style.visibility</p:attrName>
                                        </p:attrNameLst>
                                      </p:cBhvr>
                                      <p:to>
                                        <p:strVal val="visible"/>
                                      </p:to>
                                    </p:set>
                                    <p:anim calcmode="lin" valueType="num">
                                      <p:cBhvr>
                                        <p:cTn id="28" dur="500" fill="hold"/>
                                        <p:tgtEl>
                                          <p:spTgt spid="66"/>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66"/>
                                        </p:tgtEl>
                                        <p:attrNameLst>
                                          <p:attrName>ppt_y</p:attrName>
                                        </p:attrNameLst>
                                      </p:cBhvr>
                                      <p:tavLst>
                                        <p:tav tm="0">
                                          <p:val>
                                            <p:strVal val="#ppt_y"/>
                                          </p:val>
                                        </p:tav>
                                        <p:tav tm="100000">
                                          <p:val>
                                            <p:strVal val="#ppt_y"/>
                                          </p:val>
                                        </p:tav>
                                      </p:tavLst>
                                    </p:anim>
                                    <p:anim calcmode="lin" valueType="num">
                                      <p:cBhvr>
                                        <p:cTn id="30" dur="500" fill="hold"/>
                                        <p:tgtEl>
                                          <p:spTgt spid="66"/>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66"/>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66"/>
                                        </p:tgtEl>
                                      </p:cBhvr>
                                    </p:animEffect>
                                  </p:childTnLst>
                                </p:cTn>
                              </p:par>
                            </p:childTnLst>
                          </p:cTn>
                        </p:par>
                        <p:par>
                          <p:cTn id="33" fill="hold">
                            <p:stCondLst>
                              <p:cond delay="7300"/>
                            </p:stCondLst>
                            <p:childTnLst>
                              <p:par>
                                <p:cTn id="34" presetID="2" presetClass="entr" presetSubtype="8" fill="hold" grpId="0" nodeType="afterEffect">
                                  <p:stCondLst>
                                    <p:cond delay="0"/>
                                  </p:stCondLst>
                                  <p:childTnLst>
                                    <p:set>
                                      <p:cBhvr>
                                        <p:cTn id="35" dur="1" fill="hold">
                                          <p:stCondLst>
                                            <p:cond delay="0"/>
                                          </p:stCondLst>
                                        </p:cTn>
                                        <p:tgtEl>
                                          <p:spTgt spid="64"/>
                                        </p:tgtEl>
                                        <p:attrNameLst>
                                          <p:attrName>style.visibility</p:attrName>
                                        </p:attrNameLst>
                                      </p:cBhvr>
                                      <p:to>
                                        <p:strVal val="visible"/>
                                      </p:to>
                                    </p:set>
                                    <p:anim calcmode="lin" valueType="num">
                                      <p:cBhvr additive="base">
                                        <p:cTn id="36" dur="250" fill="hold"/>
                                        <p:tgtEl>
                                          <p:spTgt spid="64"/>
                                        </p:tgtEl>
                                        <p:attrNameLst>
                                          <p:attrName>ppt_x</p:attrName>
                                        </p:attrNameLst>
                                      </p:cBhvr>
                                      <p:tavLst>
                                        <p:tav tm="0">
                                          <p:val>
                                            <p:strVal val="0-#ppt_w/2"/>
                                          </p:val>
                                        </p:tav>
                                        <p:tav tm="100000">
                                          <p:val>
                                            <p:strVal val="#ppt_x"/>
                                          </p:val>
                                        </p:tav>
                                      </p:tavLst>
                                    </p:anim>
                                    <p:anim calcmode="lin" valueType="num">
                                      <p:cBhvr additive="base">
                                        <p:cTn id="37" dur="250" fill="hold"/>
                                        <p:tgtEl>
                                          <p:spTgt spid="64"/>
                                        </p:tgtEl>
                                        <p:attrNameLst>
                                          <p:attrName>ppt_y</p:attrName>
                                        </p:attrNameLst>
                                      </p:cBhvr>
                                      <p:tavLst>
                                        <p:tav tm="0">
                                          <p:val>
                                            <p:strVal val="#ppt_y"/>
                                          </p:val>
                                        </p:tav>
                                        <p:tav tm="100000">
                                          <p:val>
                                            <p:strVal val="#ppt_y"/>
                                          </p:val>
                                        </p:tav>
                                      </p:tavLst>
                                    </p:anim>
                                  </p:childTnLst>
                                </p:cTn>
                              </p:par>
                              <p:par>
                                <p:cTn id="38" presetID="22" presetClass="entr" presetSubtype="1" fill="hold" grpId="0" nodeType="withEffect">
                                  <p:stCondLst>
                                    <p:cond delay="0"/>
                                  </p:stCondLst>
                                  <p:childTnLst>
                                    <p:set>
                                      <p:cBhvr>
                                        <p:cTn id="39" dur="1" fill="hold">
                                          <p:stCondLst>
                                            <p:cond delay="0"/>
                                          </p:stCondLst>
                                        </p:cTn>
                                        <p:tgtEl>
                                          <p:spTgt spid="65"/>
                                        </p:tgtEl>
                                        <p:attrNameLst>
                                          <p:attrName>style.visibility</p:attrName>
                                        </p:attrNameLst>
                                      </p:cBhvr>
                                      <p:to>
                                        <p:strVal val="visible"/>
                                      </p:to>
                                    </p:set>
                                    <p:animEffect transition="in" filter="wipe(up)">
                                      <p:cBhvr>
                                        <p:cTn id="40" dur="500"/>
                                        <p:tgtEl>
                                          <p:spTgt spid="65"/>
                                        </p:tgtEl>
                                      </p:cBhvr>
                                    </p:animEffect>
                                  </p:childTnLst>
                                </p:cTn>
                              </p:par>
                            </p:childTnLst>
                          </p:cTn>
                        </p:par>
                        <p:par>
                          <p:cTn id="41" fill="hold">
                            <p:stCondLst>
                              <p:cond delay="7800"/>
                            </p:stCondLst>
                            <p:childTnLst>
                              <p:par>
                                <p:cTn id="42" presetID="42" presetClass="entr" presetSubtype="0" fill="hold" nodeType="afterEffect">
                                  <p:stCondLst>
                                    <p:cond delay="0"/>
                                  </p:stCondLst>
                                  <p:childTnLst>
                                    <p:set>
                                      <p:cBhvr>
                                        <p:cTn id="43" dur="1" fill="hold">
                                          <p:stCondLst>
                                            <p:cond delay="0"/>
                                          </p:stCondLst>
                                        </p:cTn>
                                        <p:tgtEl>
                                          <p:spTgt spid="42"/>
                                        </p:tgtEl>
                                        <p:attrNameLst>
                                          <p:attrName>style.visibility</p:attrName>
                                        </p:attrNameLst>
                                      </p:cBhvr>
                                      <p:to>
                                        <p:strVal val="visible"/>
                                      </p:to>
                                    </p:set>
                                    <p:animEffect transition="in" filter="fade">
                                      <p:cBhvr>
                                        <p:cTn id="44" dur="1000"/>
                                        <p:tgtEl>
                                          <p:spTgt spid="42"/>
                                        </p:tgtEl>
                                      </p:cBhvr>
                                    </p:animEffect>
                                    <p:anim calcmode="lin" valueType="num">
                                      <p:cBhvr>
                                        <p:cTn id="45" dur="1000" fill="hold"/>
                                        <p:tgtEl>
                                          <p:spTgt spid="42"/>
                                        </p:tgtEl>
                                        <p:attrNameLst>
                                          <p:attrName>ppt_x</p:attrName>
                                        </p:attrNameLst>
                                      </p:cBhvr>
                                      <p:tavLst>
                                        <p:tav tm="0">
                                          <p:val>
                                            <p:strVal val="#ppt_x"/>
                                          </p:val>
                                        </p:tav>
                                        <p:tav tm="100000">
                                          <p:val>
                                            <p:strVal val="#ppt_x"/>
                                          </p:val>
                                        </p:tav>
                                      </p:tavLst>
                                    </p:anim>
                                    <p:anim calcmode="lin" valueType="num">
                                      <p:cBhvr>
                                        <p:cTn id="46" dur="1000" fill="hold"/>
                                        <p:tgtEl>
                                          <p:spTgt spid="42"/>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500"/>
                                  </p:stCondLst>
                                  <p:childTnLst>
                                    <p:set>
                                      <p:cBhvr>
                                        <p:cTn id="48" dur="1" fill="hold">
                                          <p:stCondLst>
                                            <p:cond delay="0"/>
                                          </p:stCondLst>
                                        </p:cTn>
                                        <p:tgtEl>
                                          <p:spTgt spid="49"/>
                                        </p:tgtEl>
                                        <p:attrNameLst>
                                          <p:attrName>style.visibility</p:attrName>
                                        </p:attrNameLst>
                                      </p:cBhvr>
                                      <p:to>
                                        <p:strVal val="visible"/>
                                      </p:to>
                                    </p:set>
                                    <p:animEffect transition="in" filter="fade">
                                      <p:cBhvr>
                                        <p:cTn id="49" dur="1000"/>
                                        <p:tgtEl>
                                          <p:spTgt spid="49"/>
                                        </p:tgtEl>
                                      </p:cBhvr>
                                    </p:animEffect>
                                    <p:anim calcmode="lin" valueType="num">
                                      <p:cBhvr>
                                        <p:cTn id="50" dur="1000" fill="hold"/>
                                        <p:tgtEl>
                                          <p:spTgt spid="49"/>
                                        </p:tgtEl>
                                        <p:attrNameLst>
                                          <p:attrName>ppt_x</p:attrName>
                                        </p:attrNameLst>
                                      </p:cBhvr>
                                      <p:tavLst>
                                        <p:tav tm="0">
                                          <p:val>
                                            <p:strVal val="#ppt_x"/>
                                          </p:val>
                                        </p:tav>
                                        <p:tav tm="100000">
                                          <p:val>
                                            <p:strVal val="#ppt_x"/>
                                          </p:val>
                                        </p:tav>
                                      </p:tavLst>
                                    </p:anim>
                                    <p:anim calcmode="lin" valueType="num">
                                      <p:cBhvr>
                                        <p:cTn id="51" dur="1000" fill="hold"/>
                                        <p:tgtEl>
                                          <p:spTgt spid="49"/>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1000"/>
                                  </p:stCondLst>
                                  <p:childTnLst>
                                    <p:set>
                                      <p:cBhvr>
                                        <p:cTn id="53" dur="1" fill="hold">
                                          <p:stCondLst>
                                            <p:cond delay="0"/>
                                          </p:stCondLst>
                                        </p:cTn>
                                        <p:tgtEl>
                                          <p:spTgt spid="46"/>
                                        </p:tgtEl>
                                        <p:attrNameLst>
                                          <p:attrName>style.visibility</p:attrName>
                                        </p:attrNameLst>
                                      </p:cBhvr>
                                      <p:to>
                                        <p:strVal val="visible"/>
                                      </p:to>
                                    </p:set>
                                    <p:animEffect transition="in" filter="fade">
                                      <p:cBhvr>
                                        <p:cTn id="54" dur="1000"/>
                                        <p:tgtEl>
                                          <p:spTgt spid="46"/>
                                        </p:tgtEl>
                                      </p:cBhvr>
                                    </p:animEffect>
                                    <p:anim calcmode="lin" valueType="num">
                                      <p:cBhvr>
                                        <p:cTn id="55" dur="1000" fill="hold"/>
                                        <p:tgtEl>
                                          <p:spTgt spid="46"/>
                                        </p:tgtEl>
                                        <p:attrNameLst>
                                          <p:attrName>ppt_x</p:attrName>
                                        </p:attrNameLst>
                                      </p:cBhvr>
                                      <p:tavLst>
                                        <p:tav tm="0">
                                          <p:val>
                                            <p:strVal val="#ppt_x"/>
                                          </p:val>
                                        </p:tav>
                                        <p:tav tm="100000">
                                          <p:val>
                                            <p:strVal val="#ppt_x"/>
                                          </p:val>
                                        </p:tav>
                                      </p:tavLst>
                                    </p:anim>
                                    <p:anim calcmode="lin" valueType="num">
                                      <p:cBhvr>
                                        <p:cTn id="56" dur="1000" fill="hold"/>
                                        <p:tgtEl>
                                          <p:spTgt spid="46"/>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1500"/>
                                  </p:stCondLst>
                                  <p:childTnLst>
                                    <p:set>
                                      <p:cBhvr>
                                        <p:cTn id="58" dur="1" fill="hold">
                                          <p:stCondLst>
                                            <p:cond delay="0"/>
                                          </p:stCondLst>
                                        </p:cTn>
                                        <p:tgtEl>
                                          <p:spTgt spid="44"/>
                                        </p:tgtEl>
                                        <p:attrNameLst>
                                          <p:attrName>style.visibility</p:attrName>
                                        </p:attrNameLst>
                                      </p:cBhvr>
                                      <p:to>
                                        <p:strVal val="visible"/>
                                      </p:to>
                                    </p:set>
                                    <p:animEffect transition="in" filter="fade">
                                      <p:cBhvr>
                                        <p:cTn id="59" dur="1000"/>
                                        <p:tgtEl>
                                          <p:spTgt spid="44"/>
                                        </p:tgtEl>
                                      </p:cBhvr>
                                    </p:animEffect>
                                    <p:anim calcmode="lin" valueType="num">
                                      <p:cBhvr>
                                        <p:cTn id="60" dur="1000" fill="hold"/>
                                        <p:tgtEl>
                                          <p:spTgt spid="44"/>
                                        </p:tgtEl>
                                        <p:attrNameLst>
                                          <p:attrName>ppt_x</p:attrName>
                                        </p:attrNameLst>
                                      </p:cBhvr>
                                      <p:tavLst>
                                        <p:tav tm="0">
                                          <p:val>
                                            <p:strVal val="#ppt_x"/>
                                          </p:val>
                                        </p:tav>
                                        <p:tav tm="100000">
                                          <p:val>
                                            <p:strVal val="#ppt_x"/>
                                          </p:val>
                                        </p:tav>
                                      </p:tavLst>
                                    </p:anim>
                                    <p:anim calcmode="lin" valueType="num">
                                      <p:cBhvr>
                                        <p:cTn id="61"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4" grpId="0"/>
      <p:bldP spid="65" grpId="0"/>
      <p:bldP spid="6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899950" y="966553"/>
            <a:ext cx="2271112" cy="2274446"/>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5" name="矩形 4"/>
          <p:cNvSpPr/>
          <p:nvPr/>
        </p:nvSpPr>
        <p:spPr>
          <a:xfrm>
            <a:off x="4421751" y="1681769"/>
            <a:ext cx="1384383" cy="1353904"/>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7" name="矩形 6"/>
          <p:cNvSpPr/>
          <p:nvPr/>
        </p:nvSpPr>
        <p:spPr>
          <a:xfrm>
            <a:off x="5899950" y="3578326"/>
            <a:ext cx="1069838" cy="900539"/>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8" name="矩形 7"/>
          <p:cNvSpPr/>
          <p:nvPr/>
        </p:nvSpPr>
        <p:spPr>
          <a:xfrm>
            <a:off x="7120659" y="3408313"/>
            <a:ext cx="1376287" cy="1240563"/>
          </a:xfrm>
          <a:prstGeom prst="rect">
            <a:avLst/>
          </a:prstGeom>
          <a:blipFill>
            <a:blip r:embed="rId6" cstate="email"/>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12" name="矩形 11"/>
          <p:cNvSpPr/>
          <p:nvPr/>
        </p:nvSpPr>
        <p:spPr>
          <a:xfrm>
            <a:off x="825072" y="2358721"/>
            <a:ext cx="3249751" cy="1840247"/>
          </a:xfrm>
          <a:prstGeom prst="rect">
            <a:avLst/>
          </a:prstGeom>
        </p:spPr>
        <p:txBody>
          <a:bodyPr wrap="square">
            <a:spAutoFit/>
          </a:bodyPr>
          <a:lstStyle/>
          <a:p>
            <a:pPr>
              <a:lnSpc>
                <a:spcPct val="150000"/>
              </a:lnSpc>
              <a:spcBef>
                <a:spcPts val="225"/>
              </a:spcBef>
            </a:pPr>
            <a:r>
              <a:rPr lang="en-US" altLang="zh-CN" sz="1050" dirty="0">
                <a:solidFill>
                  <a:schemeClr val="bg1">
                    <a:lumMod val="50000"/>
                  </a:schemeClr>
                </a:solidFill>
                <a:latin typeface="微软雅黑" panose="020B0503020204020204" charset="-122"/>
                <a:ea typeface="微软雅黑" panose="020B0503020204020204" charset="-122"/>
                <a:sym typeface="+mn-ea"/>
              </a:rPr>
              <a:t>One needs 3 things to be truly happy living in the world: some thing to do, some one to love, some thing to hope for.</a:t>
            </a:r>
          </a:p>
          <a:p>
            <a:pPr>
              <a:lnSpc>
                <a:spcPct val="150000"/>
              </a:lnSpc>
              <a:spcBef>
                <a:spcPts val="225"/>
              </a:spcBef>
            </a:pPr>
            <a:r>
              <a:rPr lang="en-US" altLang="zh-CN" sz="1050" dirty="0">
                <a:solidFill>
                  <a:schemeClr val="bg1">
                    <a:lumMod val="50000"/>
                  </a:schemeClr>
                </a:solidFill>
                <a:latin typeface="微软雅黑" panose="020B0503020204020204" charset="-122"/>
                <a:ea typeface="微软雅黑" panose="020B0503020204020204" charset="-122"/>
                <a:sym typeface="+mn-ea"/>
              </a:rPr>
              <a:t>One needs 3 things to be truly happy living in the world: some thing to do, some one to love, some thing to hope for.</a:t>
            </a:r>
            <a:endParaRPr lang="zh-CN" altLang="en-US" sz="1050" spc="150">
              <a:solidFill>
                <a:schemeClr val="tx1">
                  <a:lumMod val="65000"/>
                  <a:lumOff val="35000"/>
                </a:schemeClr>
              </a:solidFill>
              <a:latin typeface="微软雅黑 Light" panose="020B0502040204020203" pitchFamily="34" charset="-122"/>
              <a:ea typeface="微软雅黑 Light" panose="020B0502040204020203" pitchFamily="34" charset="-122"/>
            </a:endParaRPr>
          </a:p>
          <a:p>
            <a:pPr>
              <a:lnSpc>
                <a:spcPct val="150000"/>
              </a:lnSpc>
              <a:spcBef>
                <a:spcPts val="225"/>
              </a:spcBef>
            </a:pPr>
            <a:endParaRPr lang="zh-CN" altLang="en-US" sz="1050" spc="15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14" name="Line 21"/>
          <p:cNvSpPr>
            <a:spLocks noChangeShapeType="1"/>
          </p:cNvSpPr>
          <p:nvPr/>
        </p:nvSpPr>
        <p:spPr bwMode="auto">
          <a:xfrm flipV="1">
            <a:off x="843167" y="2279190"/>
            <a:ext cx="3245942" cy="6667"/>
          </a:xfrm>
          <a:prstGeom prst="line">
            <a:avLst/>
          </a:prstGeom>
          <a:noFill/>
          <a:ln w="12700" cmpd="sng">
            <a:solidFill>
              <a:schemeClr val="accent1"/>
            </a:solidFill>
            <a:prstDash val="solid"/>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zh-CN" altLang="en-US" sz="1280">
              <a:ln>
                <a:solidFill>
                  <a:schemeClr val="tx1">
                    <a:lumMod val="60000"/>
                    <a:lumOff val="40000"/>
                  </a:schemeClr>
                </a:solidFill>
              </a:ln>
              <a:solidFill>
                <a:schemeClr val="bg1"/>
              </a:solidFill>
              <a:latin typeface="Arial" panose="020B0604020202020204" pitchFamily="34" charset="0"/>
            </a:endParaRPr>
          </a:p>
        </p:txBody>
      </p:sp>
      <p:sp>
        <p:nvSpPr>
          <p:cNvPr id="20" name="Rectangle 39"/>
          <p:cNvSpPr>
            <a:spLocks noChangeArrowheads="1"/>
          </p:cNvSpPr>
          <p:nvPr/>
        </p:nvSpPr>
        <p:spPr bwMode="auto">
          <a:xfrm>
            <a:off x="843167" y="1813444"/>
            <a:ext cx="28816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anose="020B0604020202020204" pitchFamily="34" charset="0"/>
              <a:buNone/>
            </a:pPr>
            <a:r>
              <a:rPr lang="zh-CN" altLang="en-US" dirty="0">
                <a:solidFill>
                  <a:schemeClr val="accent1"/>
                </a:solidFill>
                <a:latin typeface="华文中宋" panose="02010600040101010101" pitchFamily="2" charset="-122"/>
                <a:ea typeface="华文中宋" panose="02010600040101010101" pitchFamily="2" charset="-122"/>
              </a:rPr>
              <a:t>单击此处添加标题文本</a:t>
            </a:r>
          </a:p>
        </p:txBody>
      </p:sp>
    </p:spTree>
    <p:extLst>
      <p:ext uri="{BB962C8B-B14F-4D97-AF65-F5344CB8AC3E}">
        <p14:creationId xmlns:p14="http://schemas.microsoft.com/office/powerpoint/2010/main" val="559108322"/>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1000"/>
                                        <p:tgtEl>
                                          <p:spTgt spid="4"/>
                                        </p:tgtEl>
                                      </p:cBhvr>
                                    </p:animEffect>
                                  </p:childTnLst>
                                </p:cTn>
                              </p:par>
                            </p:childTnLst>
                          </p:cTn>
                        </p:par>
                        <p:par>
                          <p:cTn id="8" fill="hold">
                            <p:stCondLst>
                              <p:cond delay="1000"/>
                            </p:stCondLst>
                            <p:childTnLst>
                              <p:par>
                                <p:cTn id="9" presetID="3" presetClass="entr" presetSubtype="1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blinds(horizontal)">
                                      <p:cBhvr>
                                        <p:cTn id="11" dur="1000"/>
                                        <p:tgtEl>
                                          <p:spTgt spid="8"/>
                                        </p:tgtEl>
                                      </p:cBhvr>
                                    </p:animEffect>
                                  </p:childTnLst>
                                </p:cTn>
                              </p:par>
                            </p:childTnLst>
                          </p:cTn>
                        </p:par>
                        <p:par>
                          <p:cTn id="12" fill="hold">
                            <p:stCondLst>
                              <p:cond delay="2000"/>
                            </p:stCondLst>
                            <p:childTnLst>
                              <p:par>
                                <p:cTn id="13" presetID="3" presetClass="entr" presetSubtype="1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linds(horizontal)">
                                      <p:cBhvr>
                                        <p:cTn id="15" dur="1000"/>
                                        <p:tgtEl>
                                          <p:spTgt spid="7"/>
                                        </p:tgtEl>
                                      </p:cBhvr>
                                    </p:animEffect>
                                  </p:childTnLst>
                                </p:cTn>
                              </p:par>
                            </p:childTnLst>
                          </p:cTn>
                        </p:par>
                        <p:par>
                          <p:cTn id="16" fill="hold">
                            <p:stCondLst>
                              <p:cond delay="3000"/>
                            </p:stCondLst>
                            <p:childTnLst>
                              <p:par>
                                <p:cTn id="17" presetID="3" presetClass="entr" presetSubtype="1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linds(horizontal)">
                                      <p:cBhvr>
                                        <p:cTn id="19" dur="1000"/>
                                        <p:tgtEl>
                                          <p:spTgt spid="5"/>
                                        </p:tgtEl>
                                      </p:cBhvr>
                                    </p:animEffect>
                                  </p:childTnLst>
                                </p:cTn>
                              </p:par>
                            </p:childTnLst>
                          </p:cTn>
                        </p:par>
                        <p:par>
                          <p:cTn id="20" fill="hold">
                            <p:stCondLst>
                              <p:cond delay="4000"/>
                            </p:stCondLst>
                            <p:childTnLst>
                              <p:par>
                                <p:cTn id="21" presetID="47" presetClass="entr" presetSubtype="0"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750"/>
                                        <p:tgtEl>
                                          <p:spTgt spid="20"/>
                                        </p:tgtEl>
                                      </p:cBhvr>
                                    </p:animEffect>
                                    <p:anim calcmode="lin" valueType="num">
                                      <p:cBhvr>
                                        <p:cTn id="24" dur="750" fill="hold"/>
                                        <p:tgtEl>
                                          <p:spTgt spid="20"/>
                                        </p:tgtEl>
                                        <p:attrNameLst>
                                          <p:attrName>ppt_x</p:attrName>
                                        </p:attrNameLst>
                                      </p:cBhvr>
                                      <p:tavLst>
                                        <p:tav tm="0">
                                          <p:val>
                                            <p:strVal val="#ppt_x"/>
                                          </p:val>
                                        </p:tav>
                                        <p:tav tm="100000">
                                          <p:val>
                                            <p:strVal val="#ppt_x"/>
                                          </p:val>
                                        </p:tav>
                                      </p:tavLst>
                                    </p:anim>
                                    <p:anim calcmode="lin" valueType="num">
                                      <p:cBhvr>
                                        <p:cTn id="25" dur="750" fill="hold"/>
                                        <p:tgtEl>
                                          <p:spTgt spid="20"/>
                                        </p:tgtEl>
                                        <p:attrNameLst>
                                          <p:attrName>ppt_y</p:attrName>
                                        </p:attrNameLst>
                                      </p:cBhvr>
                                      <p:tavLst>
                                        <p:tav tm="0">
                                          <p:val>
                                            <p:strVal val="#ppt_y-.1"/>
                                          </p:val>
                                        </p:tav>
                                        <p:tav tm="100000">
                                          <p:val>
                                            <p:strVal val="#ppt_y"/>
                                          </p:val>
                                        </p:tav>
                                      </p:tavLst>
                                    </p:anim>
                                  </p:childTnLst>
                                </p:cTn>
                              </p:par>
                            </p:childTnLst>
                          </p:cTn>
                        </p:par>
                        <p:par>
                          <p:cTn id="26" fill="hold">
                            <p:stCondLst>
                              <p:cond delay="4750"/>
                            </p:stCondLst>
                            <p:childTnLst>
                              <p:par>
                                <p:cTn id="27" presetID="2" presetClass="entr" presetSubtype="8"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500" fill="hold"/>
                                        <p:tgtEl>
                                          <p:spTgt spid="14"/>
                                        </p:tgtEl>
                                        <p:attrNameLst>
                                          <p:attrName>ppt_x</p:attrName>
                                        </p:attrNameLst>
                                      </p:cBhvr>
                                      <p:tavLst>
                                        <p:tav tm="0">
                                          <p:val>
                                            <p:strVal val="0-#ppt_w/2"/>
                                          </p:val>
                                        </p:tav>
                                        <p:tav tm="100000">
                                          <p:val>
                                            <p:strVal val="#ppt_x"/>
                                          </p:val>
                                        </p:tav>
                                      </p:tavLst>
                                    </p:anim>
                                    <p:anim calcmode="lin" valueType="num">
                                      <p:cBhvr additive="base">
                                        <p:cTn id="30" dur="500" fill="hold"/>
                                        <p:tgtEl>
                                          <p:spTgt spid="14"/>
                                        </p:tgtEl>
                                        <p:attrNameLst>
                                          <p:attrName>ppt_y</p:attrName>
                                        </p:attrNameLst>
                                      </p:cBhvr>
                                      <p:tavLst>
                                        <p:tav tm="0">
                                          <p:val>
                                            <p:strVal val="#ppt_y"/>
                                          </p:val>
                                        </p:tav>
                                        <p:tav tm="100000">
                                          <p:val>
                                            <p:strVal val="#ppt_y"/>
                                          </p:val>
                                        </p:tav>
                                      </p:tavLst>
                                    </p:anim>
                                  </p:childTnLst>
                                </p:cTn>
                              </p:par>
                            </p:childTnLst>
                          </p:cTn>
                        </p:par>
                        <p:par>
                          <p:cTn id="31" fill="hold">
                            <p:stCondLst>
                              <p:cond delay="5250"/>
                            </p:stCondLst>
                            <p:childTnLst>
                              <p:par>
                                <p:cTn id="32" presetID="4" presetClass="entr" presetSubtype="16"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box(in)">
                                      <p:cBhvr>
                                        <p:cTn id="34"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ldLvl="0" animBg="1"/>
      <p:bldP spid="7" grpId="0" bldLvl="0" animBg="1"/>
      <p:bldP spid="8" grpId="0" bldLvl="0" animBg="1"/>
      <p:bldP spid="12" grpId="0"/>
      <p:bldP spid="2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7" name="AutoShape 5"/>
          <p:cNvSpPr/>
          <p:nvPr/>
        </p:nvSpPr>
        <p:spPr bwMode="auto">
          <a:xfrm>
            <a:off x="1135677" y="1022402"/>
            <a:ext cx="7054726" cy="3565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ct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字以内，据统计每页幻灯片的最好控制在</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5</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分钟之内。此处添加详细文本描述，建议与标题相关并符合整体语言风格</a:t>
            </a:r>
          </a:p>
        </p:txBody>
      </p:sp>
      <p:sp>
        <p:nvSpPr>
          <p:cNvPr id="38918" name="AutoShape 6"/>
          <p:cNvSpPr/>
          <p:nvPr/>
        </p:nvSpPr>
        <p:spPr bwMode="auto">
          <a:xfrm flipH="1">
            <a:off x="5682677" y="3175019"/>
            <a:ext cx="1369636" cy="1368623"/>
          </a:xfrm>
          <a:custGeom>
            <a:avLst/>
            <a:gdLst>
              <a:gd name="T0" fmla="*/ 1826419 w 21600"/>
              <a:gd name="T1" fmla="*/ 1824832 h 21600"/>
              <a:gd name="T2" fmla="*/ 1826419 w 21600"/>
              <a:gd name="T3" fmla="*/ 1824832 h 21600"/>
              <a:gd name="T4" fmla="*/ 1826419 w 21600"/>
              <a:gd name="T5" fmla="*/ 1824832 h 21600"/>
              <a:gd name="T6" fmla="*/ 1826419 w 21600"/>
              <a:gd name="T7" fmla="*/ 182483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006" y="6511"/>
                </a:moveTo>
                <a:cubicBezTo>
                  <a:pt x="5261" y="14770"/>
                  <a:pt x="12461" y="20845"/>
                  <a:pt x="21125" y="21600"/>
                </a:cubicBezTo>
                <a:cubicBezTo>
                  <a:pt x="21600" y="15922"/>
                  <a:pt x="21600" y="15922"/>
                  <a:pt x="21600" y="15922"/>
                </a:cubicBezTo>
                <a:cubicBezTo>
                  <a:pt x="15349" y="15405"/>
                  <a:pt x="10325" y="11117"/>
                  <a:pt x="8545" y="5479"/>
                </a:cubicBezTo>
                <a:cubicBezTo>
                  <a:pt x="11907" y="4844"/>
                  <a:pt x="11907" y="4844"/>
                  <a:pt x="11907" y="4844"/>
                </a:cubicBezTo>
                <a:cubicBezTo>
                  <a:pt x="4826" y="0"/>
                  <a:pt x="4826" y="0"/>
                  <a:pt x="4826" y="0"/>
                </a:cubicBezTo>
                <a:cubicBezTo>
                  <a:pt x="0" y="7107"/>
                  <a:pt x="0" y="7107"/>
                  <a:pt x="0" y="7107"/>
                </a:cubicBezTo>
                <a:lnTo>
                  <a:pt x="3006" y="6511"/>
                </a:lnTo>
                <a:close/>
              </a:path>
            </a:pathLst>
          </a:custGeom>
          <a:solidFill>
            <a:schemeClr val="accent2"/>
          </a:solidFill>
          <a:ln>
            <a:noFill/>
          </a:ln>
          <a:effectLst/>
        </p:spPr>
        <p:txBody>
          <a:bodyPr lIns="17141" tIns="17141" rIns="17141" bIns="17141"/>
          <a:lstStyle/>
          <a:p>
            <a:endParaRPr lang="zh-CN" altLang="en-US" sz="1350">
              <a:solidFill>
                <a:schemeClr val="tx1">
                  <a:lumMod val="50000"/>
                  <a:lumOff val="50000"/>
                </a:schemeClr>
              </a:solidFill>
            </a:endParaRPr>
          </a:p>
        </p:txBody>
      </p:sp>
      <p:sp>
        <p:nvSpPr>
          <p:cNvPr id="38919" name="AutoShape 7"/>
          <p:cNvSpPr/>
          <p:nvPr/>
        </p:nvSpPr>
        <p:spPr bwMode="auto">
          <a:xfrm flipH="1">
            <a:off x="5720773" y="1622443"/>
            <a:ext cx="1272017" cy="1414463"/>
          </a:xfrm>
          <a:custGeom>
            <a:avLst/>
            <a:gdLst>
              <a:gd name="T0" fmla="*/ 1696244 w 21600"/>
              <a:gd name="T1" fmla="*/ 1885950 h 21600"/>
              <a:gd name="T2" fmla="*/ 1696244 w 21600"/>
              <a:gd name="T3" fmla="*/ 1885950 h 21600"/>
              <a:gd name="T4" fmla="*/ 1696244 w 21600"/>
              <a:gd name="T5" fmla="*/ 1885950 h 21600"/>
              <a:gd name="T6" fmla="*/ 1696244 w 21600"/>
              <a:gd name="T7" fmla="*/ 18859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4485" y="2877"/>
                </a:moveTo>
                <a:cubicBezTo>
                  <a:pt x="5836" y="5754"/>
                  <a:pt x="0" y="13197"/>
                  <a:pt x="0" y="21599"/>
                </a:cubicBezTo>
                <a:cubicBezTo>
                  <a:pt x="6049" y="21599"/>
                  <a:pt x="6049" y="21599"/>
                  <a:pt x="6049" y="21599"/>
                </a:cubicBezTo>
                <a:cubicBezTo>
                  <a:pt x="6049" y="15538"/>
                  <a:pt x="10224" y="10320"/>
                  <a:pt x="16104" y="8171"/>
                </a:cubicBezTo>
                <a:cubicBezTo>
                  <a:pt x="17084" y="11356"/>
                  <a:pt x="17084" y="11356"/>
                  <a:pt x="17084" y="11356"/>
                </a:cubicBezTo>
                <a:cubicBezTo>
                  <a:pt x="21599" y="4105"/>
                  <a:pt x="21599" y="4105"/>
                  <a:pt x="21599" y="4105"/>
                </a:cubicBezTo>
                <a:cubicBezTo>
                  <a:pt x="13590" y="0"/>
                  <a:pt x="13590" y="0"/>
                  <a:pt x="13590" y="0"/>
                </a:cubicBezTo>
                <a:lnTo>
                  <a:pt x="14485" y="2877"/>
                </a:lnTo>
                <a:close/>
              </a:path>
            </a:pathLst>
          </a:custGeom>
          <a:solidFill>
            <a:schemeClr val="accent1"/>
          </a:solidFill>
          <a:ln>
            <a:noFill/>
          </a:ln>
          <a:effectLst/>
        </p:spPr>
        <p:txBody>
          <a:bodyPr lIns="17141" tIns="17141" rIns="17141" bIns="17141"/>
          <a:lstStyle/>
          <a:p>
            <a:endParaRPr lang="zh-CN" altLang="en-US" sz="1350">
              <a:solidFill>
                <a:schemeClr val="tx1">
                  <a:lumMod val="50000"/>
                  <a:lumOff val="50000"/>
                </a:schemeClr>
              </a:solidFill>
            </a:endParaRPr>
          </a:p>
        </p:txBody>
      </p:sp>
      <p:sp>
        <p:nvSpPr>
          <p:cNvPr id="38920" name="AutoShape 8"/>
          <p:cNvSpPr/>
          <p:nvPr/>
        </p:nvSpPr>
        <p:spPr bwMode="auto">
          <a:xfrm flipH="1">
            <a:off x="4270780" y="3175018"/>
            <a:ext cx="1272017" cy="1416249"/>
          </a:xfrm>
          <a:custGeom>
            <a:avLst/>
            <a:gdLst>
              <a:gd name="T0" fmla="*/ 1696244 w 21600"/>
              <a:gd name="T1" fmla="*/ 1888332 h 21600"/>
              <a:gd name="T2" fmla="*/ 1696244 w 21600"/>
              <a:gd name="T3" fmla="*/ 1888332 h 21600"/>
              <a:gd name="T4" fmla="*/ 1696244 w 21600"/>
              <a:gd name="T5" fmla="*/ 1888332 h 21600"/>
              <a:gd name="T6" fmla="*/ 1696244 w 21600"/>
              <a:gd name="T7" fmla="*/ 188833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7114" y="18722"/>
                </a:moveTo>
                <a:cubicBezTo>
                  <a:pt x="15763" y="15845"/>
                  <a:pt x="21599" y="8402"/>
                  <a:pt x="21599" y="0"/>
                </a:cubicBezTo>
                <a:cubicBezTo>
                  <a:pt x="15507" y="0"/>
                  <a:pt x="15507" y="0"/>
                  <a:pt x="15507" y="0"/>
                </a:cubicBezTo>
                <a:cubicBezTo>
                  <a:pt x="15507" y="6061"/>
                  <a:pt x="11375" y="11279"/>
                  <a:pt x="5495" y="13428"/>
                </a:cubicBezTo>
                <a:cubicBezTo>
                  <a:pt x="4515" y="10282"/>
                  <a:pt x="4515" y="10282"/>
                  <a:pt x="4515" y="10282"/>
                </a:cubicBezTo>
                <a:cubicBezTo>
                  <a:pt x="0" y="17494"/>
                  <a:pt x="0" y="17494"/>
                  <a:pt x="0" y="17494"/>
                </a:cubicBezTo>
                <a:cubicBezTo>
                  <a:pt x="8009" y="21600"/>
                  <a:pt x="8009" y="21600"/>
                  <a:pt x="8009" y="21600"/>
                </a:cubicBezTo>
                <a:lnTo>
                  <a:pt x="7114" y="18722"/>
                </a:lnTo>
                <a:close/>
              </a:path>
            </a:pathLst>
          </a:custGeom>
          <a:solidFill>
            <a:schemeClr val="accent4"/>
          </a:solidFill>
          <a:ln>
            <a:noFill/>
          </a:ln>
          <a:effectLst/>
        </p:spPr>
        <p:txBody>
          <a:bodyPr lIns="17141" tIns="17141" rIns="17141" bIns="17141"/>
          <a:lstStyle/>
          <a:p>
            <a:endParaRPr lang="zh-CN" altLang="en-US" sz="1350">
              <a:solidFill>
                <a:schemeClr val="tx1">
                  <a:lumMod val="50000"/>
                  <a:lumOff val="50000"/>
                </a:schemeClr>
              </a:solidFill>
            </a:endParaRPr>
          </a:p>
        </p:txBody>
      </p:sp>
      <p:sp>
        <p:nvSpPr>
          <p:cNvPr id="38921" name="AutoShape 9"/>
          <p:cNvSpPr/>
          <p:nvPr/>
        </p:nvSpPr>
        <p:spPr bwMode="auto">
          <a:xfrm flipH="1">
            <a:off x="3319593" y="1664116"/>
            <a:ext cx="1411898" cy="1372790"/>
          </a:xfrm>
          <a:custGeom>
            <a:avLst/>
            <a:gdLst>
              <a:gd name="T0" fmla="*/ 1882775 w 21600"/>
              <a:gd name="T1" fmla="*/ 1887972 h 21265"/>
              <a:gd name="T2" fmla="*/ 1882775 w 21600"/>
              <a:gd name="T3" fmla="*/ 1887972 h 21265"/>
              <a:gd name="T4" fmla="*/ 1882775 w 21600"/>
              <a:gd name="T5" fmla="*/ 1887972 h 21265"/>
              <a:gd name="T6" fmla="*/ 1882775 w 21600"/>
              <a:gd name="T7" fmla="*/ 1887972 h 2126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265">
                <a:moveTo>
                  <a:pt x="2762" y="13987"/>
                </a:moveTo>
                <a:cubicBezTo>
                  <a:pt x="5908" y="5308"/>
                  <a:pt x="13389" y="-335"/>
                  <a:pt x="21599" y="15"/>
                </a:cubicBezTo>
                <a:cubicBezTo>
                  <a:pt x="21369" y="6164"/>
                  <a:pt x="21369" y="6164"/>
                  <a:pt x="21369" y="6164"/>
                </a:cubicBezTo>
                <a:cubicBezTo>
                  <a:pt x="15461" y="5930"/>
                  <a:pt x="10205" y="9939"/>
                  <a:pt x="7865" y="15816"/>
                </a:cubicBezTo>
                <a:cubicBezTo>
                  <a:pt x="10934" y="16944"/>
                  <a:pt x="10934" y="16944"/>
                  <a:pt x="10934" y="16944"/>
                </a:cubicBezTo>
                <a:cubicBezTo>
                  <a:pt x="3683" y="21264"/>
                  <a:pt x="3683" y="21264"/>
                  <a:pt x="3683" y="21264"/>
                </a:cubicBezTo>
                <a:cubicBezTo>
                  <a:pt x="0" y="12975"/>
                  <a:pt x="0" y="12975"/>
                  <a:pt x="0" y="12975"/>
                </a:cubicBezTo>
                <a:lnTo>
                  <a:pt x="2762" y="13987"/>
                </a:lnTo>
                <a:close/>
              </a:path>
            </a:pathLst>
          </a:custGeom>
          <a:solidFill>
            <a:schemeClr val="accent3"/>
          </a:solidFill>
          <a:ln>
            <a:noFill/>
          </a:ln>
          <a:effectLst/>
        </p:spPr>
        <p:txBody>
          <a:bodyPr lIns="17141" tIns="17141" rIns="17141" bIns="17141"/>
          <a:lstStyle/>
          <a:p>
            <a:endParaRPr lang="zh-CN" altLang="en-US" sz="1350">
              <a:solidFill>
                <a:schemeClr val="tx1">
                  <a:lumMod val="50000"/>
                  <a:lumOff val="50000"/>
                </a:schemeClr>
              </a:solidFill>
            </a:endParaRPr>
          </a:p>
        </p:txBody>
      </p:sp>
      <p:sp>
        <p:nvSpPr>
          <p:cNvPr id="38922" name="AutoShape 10"/>
          <p:cNvSpPr/>
          <p:nvPr/>
        </p:nvSpPr>
        <p:spPr bwMode="auto">
          <a:xfrm flipH="1">
            <a:off x="1769005" y="1657568"/>
            <a:ext cx="1414874" cy="1379339"/>
          </a:xfrm>
          <a:custGeom>
            <a:avLst/>
            <a:gdLst>
              <a:gd name="T0" fmla="*/ 1886744 w 21600"/>
              <a:gd name="T1" fmla="*/ 1839119 h 21600"/>
              <a:gd name="T2" fmla="*/ 1886744 w 21600"/>
              <a:gd name="T3" fmla="*/ 1839119 h 21600"/>
              <a:gd name="T4" fmla="*/ 1886744 w 21600"/>
              <a:gd name="T5" fmla="*/ 1839119 h 21600"/>
              <a:gd name="T6" fmla="*/ 1886744 w 21600"/>
              <a:gd name="T7" fmla="*/ 183911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7161" y="2832"/>
                </a:moveTo>
                <a:cubicBezTo>
                  <a:pt x="15778" y="5744"/>
                  <a:pt x="21600" y="13180"/>
                  <a:pt x="21600" y="21600"/>
                </a:cubicBezTo>
                <a:cubicBezTo>
                  <a:pt x="15548" y="21600"/>
                  <a:pt x="15548" y="21600"/>
                  <a:pt x="15548" y="21600"/>
                </a:cubicBezTo>
                <a:cubicBezTo>
                  <a:pt x="15510" y="15540"/>
                  <a:pt x="11374" y="10308"/>
                  <a:pt x="5514" y="8144"/>
                </a:cubicBezTo>
                <a:cubicBezTo>
                  <a:pt x="4557" y="11331"/>
                  <a:pt x="4557" y="11331"/>
                  <a:pt x="4557" y="11331"/>
                </a:cubicBezTo>
                <a:cubicBezTo>
                  <a:pt x="0" y="4091"/>
                  <a:pt x="0" y="4091"/>
                  <a:pt x="0" y="4091"/>
                </a:cubicBezTo>
                <a:cubicBezTo>
                  <a:pt x="8004" y="0"/>
                  <a:pt x="8004" y="0"/>
                  <a:pt x="8004" y="0"/>
                </a:cubicBezTo>
                <a:lnTo>
                  <a:pt x="7161" y="2832"/>
                </a:lnTo>
                <a:close/>
              </a:path>
            </a:pathLst>
          </a:custGeom>
          <a:solidFill>
            <a:schemeClr val="accent2"/>
          </a:solidFill>
          <a:ln>
            <a:noFill/>
          </a:ln>
          <a:effectLst/>
        </p:spPr>
        <p:txBody>
          <a:bodyPr lIns="17141" tIns="17141" rIns="17141" bIns="17141"/>
          <a:lstStyle/>
          <a:p>
            <a:endParaRPr lang="zh-CN" altLang="en-US" sz="1350">
              <a:solidFill>
                <a:schemeClr val="tx1">
                  <a:lumMod val="50000"/>
                  <a:lumOff val="50000"/>
                </a:schemeClr>
              </a:solidFill>
            </a:endParaRPr>
          </a:p>
        </p:txBody>
      </p:sp>
      <p:sp>
        <p:nvSpPr>
          <p:cNvPr id="38923" name="AutoShape 11"/>
          <p:cNvSpPr/>
          <p:nvPr/>
        </p:nvSpPr>
        <p:spPr bwMode="auto">
          <a:xfrm flipH="1">
            <a:off x="1633889" y="3175018"/>
            <a:ext cx="1377970" cy="1419225"/>
          </a:xfrm>
          <a:custGeom>
            <a:avLst/>
            <a:gdLst>
              <a:gd name="T0" fmla="*/ 1837532 w 21600"/>
              <a:gd name="T1" fmla="*/ 1892300 h 21600"/>
              <a:gd name="T2" fmla="*/ 1837532 w 21600"/>
              <a:gd name="T3" fmla="*/ 1892300 h 21600"/>
              <a:gd name="T4" fmla="*/ 1837532 w 21600"/>
              <a:gd name="T5" fmla="*/ 1892300 h 21600"/>
              <a:gd name="T6" fmla="*/ 1837532 w 21600"/>
              <a:gd name="T7" fmla="*/ 18923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767" y="7123"/>
                </a:moveTo>
                <a:cubicBezTo>
                  <a:pt x="15895" y="15778"/>
                  <a:pt x="8419" y="21600"/>
                  <a:pt x="0" y="21600"/>
                </a:cubicBezTo>
                <a:cubicBezTo>
                  <a:pt x="0" y="15510"/>
                  <a:pt x="0" y="15510"/>
                  <a:pt x="0" y="15510"/>
                </a:cubicBezTo>
                <a:cubicBezTo>
                  <a:pt x="6059" y="15510"/>
                  <a:pt x="11291" y="11374"/>
                  <a:pt x="13455" y="5514"/>
                </a:cubicBezTo>
                <a:cubicBezTo>
                  <a:pt x="10268" y="4557"/>
                  <a:pt x="10268" y="4557"/>
                  <a:pt x="10268" y="4557"/>
                </a:cubicBezTo>
                <a:cubicBezTo>
                  <a:pt x="17508" y="0"/>
                  <a:pt x="17508" y="0"/>
                  <a:pt x="17508" y="0"/>
                </a:cubicBezTo>
                <a:cubicBezTo>
                  <a:pt x="21599" y="8004"/>
                  <a:pt x="21599" y="8004"/>
                  <a:pt x="21599" y="8004"/>
                </a:cubicBezTo>
                <a:lnTo>
                  <a:pt x="18767" y="7123"/>
                </a:lnTo>
                <a:close/>
              </a:path>
            </a:pathLst>
          </a:custGeom>
          <a:solidFill>
            <a:schemeClr val="accent1"/>
          </a:solidFill>
          <a:ln>
            <a:noFill/>
          </a:ln>
          <a:effectLst/>
        </p:spPr>
        <p:txBody>
          <a:bodyPr lIns="17141" tIns="17141" rIns="17141" bIns="17141"/>
          <a:lstStyle/>
          <a:p>
            <a:endParaRPr lang="zh-CN" altLang="en-US" sz="1350">
              <a:solidFill>
                <a:schemeClr val="tx1">
                  <a:lumMod val="50000"/>
                  <a:lumOff val="50000"/>
                </a:schemeClr>
              </a:solidFill>
            </a:endParaRPr>
          </a:p>
        </p:txBody>
      </p:sp>
      <p:sp>
        <p:nvSpPr>
          <p:cNvPr id="38924" name="AutoShape 12"/>
          <p:cNvSpPr/>
          <p:nvPr/>
        </p:nvSpPr>
        <p:spPr bwMode="auto">
          <a:xfrm>
            <a:off x="2475253" y="2991663"/>
            <a:ext cx="1478494" cy="41909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30000"/>
              </a:lnSpc>
              <a:spcAft>
                <a:spcPts val="60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在此输入您的图表说明文字，在此输入您的图表说明文字</a:t>
            </a:r>
          </a:p>
        </p:txBody>
      </p:sp>
      <p:sp>
        <p:nvSpPr>
          <p:cNvPr id="38925" name="AutoShape 13"/>
          <p:cNvSpPr/>
          <p:nvPr/>
        </p:nvSpPr>
        <p:spPr bwMode="auto">
          <a:xfrm>
            <a:off x="4886251" y="3020236"/>
            <a:ext cx="1517256" cy="3143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30000"/>
              </a:lnSpc>
              <a:spcAft>
                <a:spcPts val="60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在此输入您的图表说明文字，在此输入您的图表说明文字</a:t>
            </a:r>
          </a:p>
        </p:txBody>
      </p:sp>
      <p:sp>
        <p:nvSpPr>
          <p:cNvPr id="38926" name="AutoShape 14"/>
          <p:cNvSpPr/>
          <p:nvPr/>
        </p:nvSpPr>
        <p:spPr bwMode="auto">
          <a:xfrm>
            <a:off x="3221976" y="4202528"/>
            <a:ext cx="476188" cy="476250"/>
          </a:xfrm>
          <a:custGeom>
            <a:avLst/>
            <a:gdLst>
              <a:gd name="T0" fmla="*/ 635000 w 21600"/>
              <a:gd name="T1" fmla="*/ 635000 h 21600"/>
              <a:gd name="T2" fmla="*/ 635000 w 21600"/>
              <a:gd name="T3" fmla="*/ 635000 h 21600"/>
              <a:gd name="T4" fmla="*/ 635000 w 21600"/>
              <a:gd name="T5" fmla="*/ 635000 h 21600"/>
              <a:gd name="T6" fmla="*/ 635000 w 21600"/>
              <a:gd name="T7" fmla="*/ 6350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57" y="18801"/>
                </a:moveTo>
                <a:cubicBezTo>
                  <a:pt x="21518" y="18965"/>
                  <a:pt x="21600" y="19177"/>
                  <a:pt x="21600" y="19436"/>
                </a:cubicBezTo>
                <a:cubicBezTo>
                  <a:pt x="21600" y="19580"/>
                  <a:pt x="21518" y="19775"/>
                  <a:pt x="21357" y="20018"/>
                </a:cubicBezTo>
                <a:cubicBezTo>
                  <a:pt x="21193" y="20261"/>
                  <a:pt x="20989" y="20504"/>
                  <a:pt x="20746" y="20741"/>
                </a:cubicBezTo>
                <a:cubicBezTo>
                  <a:pt x="20503" y="20978"/>
                  <a:pt x="20260" y="21184"/>
                  <a:pt x="20023" y="21348"/>
                </a:cubicBezTo>
                <a:cubicBezTo>
                  <a:pt x="19783" y="21518"/>
                  <a:pt x="19593" y="21600"/>
                  <a:pt x="19447" y="21600"/>
                </a:cubicBezTo>
                <a:cubicBezTo>
                  <a:pt x="19189" y="21600"/>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chemeClr val="accent2"/>
          </a:solidFill>
          <a:ln>
            <a:noFill/>
          </a:ln>
          <a:effectLst/>
        </p:spPr>
        <p:txBody>
          <a:bodyPr lIns="14285" tIns="14285" rIns="14285" bIns="14285" anchor="ctr"/>
          <a:lstStyle/>
          <a:p>
            <a:endParaRPr lang="zh-CN" altLang="en-US" sz="1350">
              <a:solidFill>
                <a:schemeClr val="tx1">
                  <a:lumMod val="50000"/>
                  <a:lumOff val="50000"/>
                </a:schemeClr>
              </a:solidFill>
            </a:endParaRPr>
          </a:p>
        </p:txBody>
      </p:sp>
      <p:sp>
        <p:nvSpPr>
          <p:cNvPr id="38927" name="AutoShape 15"/>
          <p:cNvSpPr/>
          <p:nvPr/>
        </p:nvSpPr>
        <p:spPr bwMode="auto">
          <a:xfrm>
            <a:off x="5088633" y="1662926"/>
            <a:ext cx="476188" cy="397073"/>
          </a:xfrm>
          <a:custGeom>
            <a:avLst/>
            <a:gdLst>
              <a:gd name="T0" fmla="*/ 635000 w 21600"/>
              <a:gd name="T1" fmla="*/ 529407 h 21579"/>
              <a:gd name="T2" fmla="*/ 635000 w 21600"/>
              <a:gd name="T3" fmla="*/ 529407 h 21579"/>
              <a:gd name="T4" fmla="*/ 635000 w 21600"/>
              <a:gd name="T5" fmla="*/ 529407 h 21579"/>
              <a:gd name="T6" fmla="*/ 635000 w 21600"/>
              <a:gd name="T7" fmla="*/ 529407 h 215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79">
                <a:moveTo>
                  <a:pt x="21600" y="9391"/>
                </a:moveTo>
                <a:cubicBezTo>
                  <a:pt x="21600"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600" y="8895"/>
                  <a:pt x="21600"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1"/>
                </a:cubicBezTo>
                <a:lnTo>
                  <a:pt x="18459" y="2855"/>
                </a:lnTo>
                <a:close/>
              </a:path>
            </a:pathLst>
          </a:custGeom>
          <a:solidFill>
            <a:schemeClr val="accent1"/>
          </a:solidFill>
          <a:ln>
            <a:noFill/>
          </a:ln>
          <a:effectLst/>
        </p:spPr>
        <p:txBody>
          <a:bodyPr lIns="14285" tIns="14285" rIns="14285" bIns="14285" anchor="ctr"/>
          <a:lstStyle/>
          <a:p>
            <a:endParaRPr lang="zh-CN" altLang="en-US" sz="1350">
              <a:solidFill>
                <a:schemeClr val="tx1">
                  <a:lumMod val="50000"/>
                  <a:lumOff val="50000"/>
                </a:schemeClr>
              </a:solidFill>
            </a:endParaRPr>
          </a:p>
        </p:txBody>
      </p:sp>
      <p:sp>
        <p:nvSpPr>
          <p:cNvPr id="38928" name="AutoShape 16"/>
          <p:cNvSpPr/>
          <p:nvPr/>
        </p:nvSpPr>
        <p:spPr bwMode="auto">
          <a:xfrm>
            <a:off x="2303748" y="2678477"/>
            <a:ext cx="1651182" cy="2286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ctr"/>
            <a:r>
              <a:rPr lang="zh-CN" altLang="en-US" sz="1350" dirty="0">
                <a:solidFill>
                  <a:schemeClr val="tx1">
                    <a:lumMod val="50000"/>
                    <a:lumOff val="50000"/>
                  </a:schemeClr>
                </a:solidFill>
                <a:latin typeface="微软雅黑" panose="020B0503020204020204" pitchFamily="34" charset="-122"/>
                <a:ea typeface="微软雅黑" panose="020B0503020204020204" pitchFamily="34" charset="-122"/>
              </a:rPr>
              <a:t>标题</a:t>
            </a:r>
            <a:endParaRPr lang="es-ES" altLang="zh-CN" sz="13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8929" name="AutoShape 17"/>
          <p:cNvSpPr/>
          <p:nvPr/>
        </p:nvSpPr>
        <p:spPr bwMode="auto">
          <a:xfrm>
            <a:off x="4829030" y="2678477"/>
            <a:ext cx="1651182" cy="2286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ctr"/>
            <a:r>
              <a:rPr lang="zh-CN" altLang="en-US" sz="1350" dirty="0">
                <a:solidFill>
                  <a:schemeClr val="tx1">
                    <a:lumMod val="50000"/>
                    <a:lumOff val="50000"/>
                  </a:schemeClr>
                </a:solidFill>
                <a:latin typeface="微软雅黑" panose="020B0503020204020204" pitchFamily="34" charset="-122"/>
                <a:ea typeface="微软雅黑" panose="020B0503020204020204" pitchFamily="34" charset="-122"/>
              </a:rPr>
              <a:t>标题</a:t>
            </a:r>
            <a:endParaRPr lang="es-ES" altLang="zh-CN" sz="13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80125812"/>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8917"/>
                                        </p:tgtEl>
                                        <p:attrNameLst>
                                          <p:attrName>style.visibility</p:attrName>
                                        </p:attrNameLst>
                                      </p:cBhvr>
                                      <p:to>
                                        <p:strVal val="visible"/>
                                      </p:to>
                                    </p:set>
                                    <p:animEffect transition="in" filter="wipe(left)">
                                      <p:cBhvr>
                                        <p:cTn id="7" dur="500"/>
                                        <p:tgtEl>
                                          <p:spTgt spid="3891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8926"/>
                                        </p:tgtEl>
                                        <p:attrNameLst>
                                          <p:attrName>style.visibility</p:attrName>
                                        </p:attrNameLst>
                                      </p:cBhvr>
                                      <p:to>
                                        <p:strVal val="visible"/>
                                      </p:to>
                                    </p:set>
                                    <p:animEffect transition="in" filter="fade">
                                      <p:cBhvr>
                                        <p:cTn id="11" dur="500"/>
                                        <p:tgtEl>
                                          <p:spTgt spid="38926"/>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38923"/>
                                        </p:tgtEl>
                                        <p:attrNameLst>
                                          <p:attrName>style.visibility</p:attrName>
                                        </p:attrNameLst>
                                      </p:cBhvr>
                                      <p:to>
                                        <p:strVal val="visible"/>
                                      </p:to>
                                    </p:set>
                                    <p:animEffect transition="in" filter="wipe(right)">
                                      <p:cBhvr>
                                        <p:cTn id="15" dur="500"/>
                                        <p:tgtEl>
                                          <p:spTgt spid="3892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8922"/>
                                        </p:tgtEl>
                                        <p:attrNameLst>
                                          <p:attrName>style.visibility</p:attrName>
                                        </p:attrNameLst>
                                      </p:cBhvr>
                                      <p:to>
                                        <p:strVal val="visible"/>
                                      </p:to>
                                    </p:set>
                                    <p:animEffect transition="in" filter="wipe(left)">
                                      <p:cBhvr>
                                        <p:cTn id="19" dur="500"/>
                                        <p:tgtEl>
                                          <p:spTgt spid="38922"/>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8921"/>
                                        </p:tgtEl>
                                        <p:attrNameLst>
                                          <p:attrName>style.visibility</p:attrName>
                                        </p:attrNameLst>
                                      </p:cBhvr>
                                      <p:to>
                                        <p:strVal val="visible"/>
                                      </p:to>
                                    </p:set>
                                    <p:animEffect transition="in" filter="wipe(left)">
                                      <p:cBhvr>
                                        <p:cTn id="23" dur="500"/>
                                        <p:tgtEl>
                                          <p:spTgt spid="38921"/>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38920"/>
                                        </p:tgtEl>
                                        <p:attrNameLst>
                                          <p:attrName>style.visibility</p:attrName>
                                        </p:attrNameLst>
                                      </p:cBhvr>
                                      <p:to>
                                        <p:strVal val="visible"/>
                                      </p:to>
                                    </p:set>
                                    <p:animEffect transition="in" filter="wipe(left)">
                                      <p:cBhvr>
                                        <p:cTn id="27" dur="500"/>
                                        <p:tgtEl>
                                          <p:spTgt spid="38920"/>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38918"/>
                                        </p:tgtEl>
                                        <p:attrNameLst>
                                          <p:attrName>style.visibility</p:attrName>
                                        </p:attrNameLst>
                                      </p:cBhvr>
                                      <p:to>
                                        <p:strVal val="visible"/>
                                      </p:to>
                                    </p:set>
                                    <p:animEffect transition="in" filter="wipe(left)">
                                      <p:cBhvr>
                                        <p:cTn id="31" dur="500"/>
                                        <p:tgtEl>
                                          <p:spTgt spid="38918"/>
                                        </p:tgtEl>
                                      </p:cBhvr>
                                    </p:animEffect>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38919"/>
                                        </p:tgtEl>
                                        <p:attrNameLst>
                                          <p:attrName>style.visibility</p:attrName>
                                        </p:attrNameLst>
                                      </p:cBhvr>
                                      <p:to>
                                        <p:strVal val="visible"/>
                                      </p:to>
                                    </p:set>
                                    <p:animEffect transition="in" filter="wipe(down)">
                                      <p:cBhvr>
                                        <p:cTn id="35" dur="500"/>
                                        <p:tgtEl>
                                          <p:spTgt spid="38919"/>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38927"/>
                                        </p:tgtEl>
                                        <p:attrNameLst>
                                          <p:attrName>style.visibility</p:attrName>
                                        </p:attrNameLst>
                                      </p:cBhvr>
                                      <p:to>
                                        <p:strVal val="visible"/>
                                      </p:to>
                                    </p:set>
                                    <p:animEffect transition="in" filter="fade">
                                      <p:cBhvr>
                                        <p:cTn id="39" dur="250"/>
                                        <p:tgtEl>
                                          <p:spTgt spid="38927"/>
                                        </p:tgtEl>
                                      </p:cBhvr>
                                    </p:animEffect>
                                  </p:childTnLst>
                                </p:cTn>
                              </p:par>
                            </p:childTnLst>
                          </p:cTn>
                        </p:par>
                        <p:par>
                          <p:cTn id="40" fill="hold">
                            <p:stCondLst>
                              <p:cond delay="4500"/>
                            </p:stCondLst>
                            <p:childTnLst>
                              <p:par>
                                <p:cTn id="41" presetID="2" presetClass="entr" presetSubtype="2" fill="hold" grpId="0" nodeType="afterEffect">
                                  <p:stCondLst>
                                    <p:cond delay="0"/>
                                  </p:stCondLst>
                                  <p:childTnLst>
                                    <p:set>
                                      <p:cBhvr>
                                        <p:cTn id="42" dur="1" fill="hold">
                                          <p:stCondLst>
                                            <p:cond delay="0"/>
                                          </p:stCondLst>
                                        </p:cTn>
                                        <p:tgtEl>
                                          <p:spTgt spid="38928"/>
                                        </p:tgtEl>
                                        <p:attrNameLst>
                                          <p:attrName>style.visibility</p:attrName>
                                        </p:attrNameLst>
                                      </p:cBhvr>
                                      <p:to>
                                        <p:strVal val="visible"/>
                                      </p:to>
                                    </p:set>
                                    <p:anim calcmode="lin" valueType="num">
                                      <p:cBhvr additive="base">
                                        <p:cTn id="43" dur="500" fill="hold"/>
                                        <p:tgtEl>
                                          <p:spTgt spid="38928"/>
                                        </p:tgtEl>
                                        <p:attrNameLst>
                                          <p:attrName>ppt_x</p:attrName>
                                        </p:attrNameLst>
                                      </p:cBhvr>
                                      <p:tavLst>
                                        <p:tav tm="0">
                                          <p:val>
                                            <p:strVal val="1+#ppt_w/2"/>
                                          </p:val>
                                        </p:tav>
                                        <p:tav tm="100000">
                                          <p:val>
                                            <p:strVal val="#ppt_x"/>
                                          </p:val>
                                        </p:tav>
                                      </p:tavLst>
                                    </p:anim>
                                    <p:anim calcmode="lin" valueType="num">
                                      <p:cBhvr additive="base">
                                        <p:cTn id="44" dur="500" fill="hold"/>
                                        <p:tgtEl>
                                          <p:spTgt spid="38928"/>
                                        </p:tgtEl>
                                        <p:attrNameLst>
                                          <p:attrName>ppt_y</p:attrName>
                                        </p:attrNameLst>
                                      </p:cBhvr>
                                      <p:tavLst>
                                        <p:tav tm="0">
                                          <p:val>
                                            <p:strVal val="#ppt_y"/>
                                          </p:val>
                                        </p:tav>
                                        <p:tav tm="100000">
                                          <p:val>
                                            <p:strVal val="#ppt_y"/>
                                          </p:val>
                                        </p:tav>
                                      </p:tavLst>
                                    </p:anim>
                                  </p:childTnLst>
                                </p:cTn>
                              </p:par>
                            </p:childTnLst>
                          </p:cTn>
                        </p:par>
                        <p:par>
                          <p:cTn id="45" fill="hold">
                            <p:stCondLst>
                              <p:cond delay="5000"/>
                            </p:stCondLst>
                            <p:childTnLst>
                              <p:par>
                                <p:cTn id="46" presetID="9" presetClass="entr" presetSubtype="0" fill="hold" grpId="0" nodeType="afterEffect">
                                  <p:stCondLst>
                                    <p:cond delay="0"/>
                                  </p:stCondLst>
                                  <p:childTnLst>
                                    <p:set>
                                      <p:cBhvr>
                                        <p:cTn id="47" dur="1" fill="hold">
                                          <p:stCondLst>
                                            <p:cond delay="0"/>
                                          </p:stCondLst>
                                        </p:cTn>
                                        <p:tgtEl>
                                          <p:spTgt spid="38924"/>
                                        </p:tgtEl>
                                        <p:attrNameLst>
                                          <p:attrName>style.visibility</p:attrName>
                                        </p:attrNameLst>
                                      </p:cBhvr>
                                      <p:to>
                                        <p:strVal val="visible"/>
                                      </p:to>
                                    </p:set>
                                    <p:animEffect transition="in" filter="dissolve">
                                      <p:cBhvr>
                                        <p:cTn id="48" dur="500"/>
                                        <p:tgtEl>
                                          <p:spTgt spid="38924"/>
                                        </p:tgtEl>
                                      </p:cBhvr>
                                    </p:animEffect>
                                  </p:childTnLst>
                                </p:cTn>
                              </p:par>
                            </p:childTnLst>
                          </p:cTn>
                        </p:par>
                        <p:par>
                          <p:cTn id="49" fill="hold">
                            <p:stCondLst>
                              <p:cond delay="5500"/>
                            </p:stCondLst>
                            <p:childTnLst>
                              <p:par>
                                <p:cTn id="50" presetID="2" presetClass="entr" presetSubtype="2" fill="hold" grpId="0" nodeType="afterEffect">
                                  <p:stCondLst>
                                    <p:cond delay="0"/>
                                  </p:stCondLst>
                                  <p:childTnLst>
                                    <p:set>
                                      <p:cBhvr>
                                        <p:cTn id="51" dur="1" fill="hold">
                                          <p:stCondLst>
                                            <p:cond delay="0"/>
                                          </p:stCondLst>
                                        </p:cTn>
                                        <p:tgtEl>
                                          <p:spTgt spid="38929"/>
                                        </p:tgtEl>
                                        <p:attrNameLst>
                                          <p:attrName>style.visibility</p:attrName>
                                        </p:attrNameLst>
                                      </p:cBhvr>
                                      <p:to>
                                        <p:strVal val="visible"/>
                                      </p:to>
                                    </p:set>
                                    <p:anim calcmode="lin" valueType="num">
                                      <p:cBhvr additive="base">
                                        <p:cTn id="52" dur="500" fill="hold"/>
                                        <p:tgtEl>
                                          <p:spTgt spid="38929"/>
                                        </p:tgtEl>
                                        <p:attrNameLst>
                                          <p:attrName>ppt_x</p:attrName>
                                        </p:attrNameLst>
                                      </p:cBhvr>
                                      <p:tavLst>
                                        <p:tav tm="0">
                                          <p:val>
                                            <p:strVal val="1+#ppt_w/2"/>
                                          </p:val>
                                        </p:tav>
                                        <p:tav tm="100000">
                                          <p:val>
                                            <p:strVal val="#ppt_x"/>
                                          </p:val>
                                        </p:tav>
                                      </p:tavLst>
                                    </p:anim>
                                    <p:anim calcmode="lin" valueType="num">
                                      <p:cBhvr additive="base">
                                        <p:cTn id="53" dur="500" fill="hold"/>
                                        <p:tgtEl>
                                          <p:spTgt spid="38929"/>
                                        </p:tgtEl>
                                        <p:attrNameLst>
                                          <p:attrName>ppt_y</p:attrName>
                                        </p:attrNameLst>
                                      </p:cBhvr>
                                      <p:tavLst>
                                        <p:tav tm="0">
                                          <p:val>
                                            <p:strVal val="#ppt_y"/>
                                          </p:val>
                                        </p:tav>
                                        <p:tav tm="100000">
                                          <p:val>
                                            <p:strVal val="#ppt_y"/>
                                          </p:val>
                                        </p:tav>
                                      </p:tavLst>
                                    </p:anim>
                                  </p:childTnLst>
                                </p:cTn>
                              </p:par>
                            </p:childTnLst>
                          </p:cTn>
                        </p:par>
                        <p:par>
                          <p:cTn id="54" fill="hold">
                            <p:stCondLst>
                              <p:cond delay="6000"/>
                            </p:stCondLst>
                            <p:childTnLst>
                              <p:par>
                                <p:cTn id="55" presetID="9" presetClass="entr" presetSubtype="0" fill="hold" grpId="0" nodeType="afterEffect">
                                  <p:stCondLst>
                                    <p:cond delay="0"/>
                                  </p:stCondLst>
                                  <p:childTnLst>
                                    <p:set>
                                      <p:cBhvr>
                                        <p:cTn id="56" dur="1" fill="hold">
                                          <p:stCondLst>
                                            <p:cond delay="0"/>
                                          </p:stCondLst>
                                        </p:cTn>
                                        <p:tgtEl>
                                          <p:spTgt spid="38925"/>
                                        </p:tgtEl>
                                        <p:attrNameLst>
                                          <p:attrName>style.visibility</p:attrName>
                                        </p:attrNameLst>
                                      </p:cBhvr>
                                      <p:to>
                                        <p:strVal val="visible"/>
                                      </p:to>
                                    </p:set>
                                    <p:animEffect transition="in" filter="dissolve">
                                      <p:cBhvr>
                                        <p:cTn id="57" dur="500"/>
                                        <p:tgtEl>
                                          <p:spTgt spid="389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7" grpId="0"/>
      <p:bldP spid="38918" grpId="0" animBg="1"/>
      <p:bldP spid="38919" grpId="0" animBg="1"/>
      <p:bldP spid="38920" grpId="0" animBg="1"/>
      <p:bldP spid="38921" grpId="0" animBg="1"/>
      <p:bldP spid="38922" grpId="0" animBg="1"/>
      <p:bldP spid="38923" grpId="0" animBg="1"/>
      <p:bldP spid="38924" grpId="0" autoUpdateAnimBg="0"/>
      <p:bldP spid="38925" grpId="0" autoUpdateAnimBg="0"/>
      <p:bldP spid="38926" grpId="0" animBg="1"/>
      <p:bldP spid="38927" grpId="0" animBg="1"/>
      <p:bldP spid="38928" grpId="0" autoUpdateAnimBg="0"/>
      <p:bldP spid="38929"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7DDBC4AF-747E-4D73-8C10-AD1C88DEB604}"/>
              </a:ext>
            </a:extLst>
          </p:cNvPr>
          <p:cNvPicPr>
            <a:picLocks noChangeAspect="1"/>
          </p:cNvPicPr>
          <p:nvPr/>
        </p:nvPicPr>
        <p:blipFill>
          <a:blip r:embed="rId3"/>
          <a:stretch>
            <a:fillRect/>
          </a:stretch>
        </p:blipFill>
        <p:spPr>
          <a:xfrm>
            <a:off x="2895" y="2319"/>
            <a:ext cx="9142857" cy="5142857"/>
          </a:xfrm>
          <a:prstGeom prst="rect">
            <a:avLst/>
          </a:prstGeom>
        </p:spPr>
      </p:pic>
      <p:sp>
        <p:nvSpPr>
          <p:cNvPr id="2" name="Rectangle 4">
            <a:extLst>
              <a:ext uri="{FF2B5EF4-FFF2-40B4-BE49-F238E27FC236}">
                <a16:creationId xmlns:a16="http://schemas.microsoft.com/office/drawing/2014/main" xmlns="" id="{69879D2A-17FE-49B8-9610-958362647C5E}"/>
              </a:ext>
            </a:extLst>
          </p:cNvPr>
          <p:cNvSpPr/>
          <p:nvPr/>
        </p:nvSpPr>
        <p:spPr>
          <a:xfrm>
            <a:off x="2490329" y="1659952"/>
            <a:ext cx="3561347" cy="1747389"/>
          </a:xfrm>
          <a:prstGeom prst="rect">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00">
              <a:solidFill>
                <a:srgbClr val="FFFFFF"/>
              </a:solidFill>
            </a:endParaRPr>
          </a:p>
        </p:txBody>
      </p:sp>
      <p:sp>
        <p:nvSpPr>
          <p:cNvPr id="3" name="Oval 3">
            <a:extLst>
              <a:ext uri="{FF2B5EF4-FFF2-40B4-BE49-F238E27FC236}">
                <a16:creationId xmlns:a16="http://schemas.microsoft.com/office/drawing/2014/main" xmlns="" id="{CAB400A3-913C-4A9F-9BC8-42AD7F746B4B}"/>
              </a:ext>
            </a:extLst>
          </p:cNvPr>
          <p:cNvSpPr/>
          <p:nvPr/>
        </p:nvSpPr>
        <p:spPr>
          <a:xfrm>
            <a:off x="3928303" y="1345423"/>
            <a:ext cx="668069" cy="666653"/>
          </a:xfrm>
          <a:prstGeom prst="ellipse">
            <a:avLst/>
          </a:prstGeom>
          <a:solidFill>
            <a:schemeClr val="accent4"/>
          </a:solidFill>
          <a:ln w="476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altLang="zh-CN" sz="2000" b="1" dirty="0">
                <a:solidFill>
                  <a:srgbClr val="FFFFFF"/>
                </a:solidFill>
              </a:rPr>
              <a:t>04</a:t>
            </a:r>
            <a:endParaRPr lang="zh-CN" altLang="zh-CN" sz="2000" b="1" dirty="0">
              <a:solidFill>
                <a:srgbClr val="FFFFFF"/>
              </a:solidFill>
            </a:endParaRPr>
          </a:p>
        </p:txBody>
      </p:sp>
      <p:sp>
        <p:nvSpPr>
          <p:cNvPr id="4" name="Rectangle 5">
            <a:extLst>
              <a:ext uri="{FF2B5EF4-FFF2-40B4-BE49-F238E27FC236}">
                <a16:creationId xmlns:a16="http://schemas.microsoft.com/office/drawing/2014/main" xmlns="" id="{44159A00-C4D6-4DAD-BD8A-0EB0398DBF2E}"/>
              </a:ext>
            </a:extLst>
          </p:cNvPr>
          <p:cNvSpPr/>
          <p:nvPr/>
        </p:nvSpPr>
        <p:spPr>
          <a:xfrm>
            <a:off x="3764590" y="3310073"/>
            <a:ext cx="1038225" cy="2571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00">
              <a:solidFill>
                <a:srgbClr val="FFFFFF"/>
              </a:solidFill>
            </a:endParaRPr>
          </a:p>
        </p:txBody>
      </p:sp>
      <p:sp>
        <p:nvSpPr>
          <p:cNvPr id="5" name="TextBox 20">
            <a:extLst>
              <a:ext uri="{FF2B5EF4-FFF2-40B4-BE49-F238E27FC236}">
                <a16:creationId xmlns:a16="http://schemas.microsoft.com/office/drawing/2014/main" xmlns="" id="{E7132685-93A9-41A4-9F04-32A7AACBDE13}"/>
              </a:ext>
            </a:extLst>
          </p:cNvPr>
          <p:cNvSpPr txBox="1"/>
          <p:nvPr/>
        </p:nvSpPr>
        <p:spPr>
          <a:xfrm>
            <a:off x="3466874" y="2279878"/>
            <a:ext cx="1620957" cy="338554"/>
          </a:xfrm>
          <a:prstGeom prst="rect">
            <a:avLst/>
          </a:prstGeom>
          <a:noFill/>
        </p:spPr>
        <p:txBody>
          <a:bodyPr wrap="none">
            <a:spAutoFit/>
          </a:bodyPr>
          <a:lstStyle/>
          <a:p>
            <a:pPr algn="ctr"/>
            <a:r>
              <a:rPr lang="zh-CN" altLang="en-US" sz="1600" b="1" dirty="0">
                <a:solidFill>
                  <a:schemeClr val="bg1">
                    <a:lumMod val="95000"/>
                  </a:schemeClr>
                </a:solidFill>
                <a:latin typeface="微软雅黑" panose="020B0503020204020204" pitchFamily="34" charset="-122"/>
                <a:ea typeface="微软雅黑" panose="020B0503020204020204" pitchFamily="34" charset="-122"/>
              </a:rPr>
              <a:t>工作规划和展望</a:t>
            </a:r>
            <a:endParaRPr lang="en-US" altLang="zh-CN" sz="16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6" name="Rectangle 37">
            <a:extLst>
              <a:ext uri="{FF2B5EF4-FFF2-40B4-BE49-F238E27FC236}">
                <a16:creationId xmlns:a16="http://schemas.microsoft.com/office/drawing/2014/main" xmlns="" id="{111EE00B-97C2-4E0D-B316-E49A589F1514}"/>
              </a:ext>
            </a:extLst>
          </p:cNvPr>
          <p:cNvSpPr/>
          <p:nvPr/>
        </p:nvSpPr>
        <p:spPr>
          <a:xfrm>
            <a:off x="2919089" y="2676671"/>
            <a:ext cx="2776453" cy="400110"/>
          </a:xfrm>
          <a:prstGeom prst="rect">
            <a:avLst/>
          </a:prstGeom>
        </p:spPr>
        <p:txBody>
          <a:bodyPr wrap="square">
            <a:spAutoFit/>
          </a:bodyPr>
          <a:lstStyle/>
          <a:p>
            <a:pPr algn="ctr"/>
            <a:r>
              <a:rPr lang="zh-CN" altLang="en-US" sz="1000" dirty="0">
                <a:solidFill>
                  <a:schemeClr val="bg1">
                    <a:lumMod val="9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0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7" name="TextBox 26">
            <a:extLst>
              <a:ext uri="{FF2B5EF4-FFF2-40B4-BE49-F238E27FC236}">
                <a16:creationId xmlns:a16="http://schemas.microsoft.com/office/drawing/2014/main" xmlns="" id="{CA07F425-77C2-4269-B68D-5476B60F9F92}"/>
              </a:ext>
            </a:extLst>
          </p:cNvPr>
          <p:cNvSpPr txBox="1"/>
          <p:nvPr/>
        </p:nvSpPr>
        <p:spPr>
          <a:xfrm>
            <a:off x="3865103" y="3319298"/>
            <a:ext cx="936475" cy="253916"/>
          </a:xfrm>
          <a:prstGeom prst="rect">
            <a:avLst/>
          </a:prstGeom>
          <a:noFill/>
        </p:spPr>
        <p:txBody>
          <a:bodyPr wrap="none">
            <a:spAutoFit/>
          </a:bodyPr>
          <a:lstStyle/>
          <a:p>
            <a:pPr>
              <a:defRPr/>
            </a:pPr>
            <a:r>
              <a:rPr lang="en-US" altLang="zh-CN" sz="1050" dirty="0">
                <a:solidFill>
                  <a:schemeClr val="bg1"/>
                </a:solidFill>
                <a:latin typeface="微软雅黑" panose="020B0503020204020204" pitchFamily="34" charset="-122"/>
                <a:ea typeface="微软雅黑" panose="020B0503020204020204" pitchFamily="34" charset="-122"/>
              </a:rPr>
              <a:t>PART</a:t>
            </a:r>
            <a:r>
              <a:rPr lang="zh-CN" altLang="en-US" sz="1050" dirty="0">
                <a:solidFill>
                  <a:schemeClr val="bg1"/>
                </a:solidFill>
                <a:latin typeface="微软雅黑" panose="020B0503020204020204" pitchFamily="34" charset="-122"/>
                <a:ea typeface="微软雅黑" panose="020B0503020204020204" pitchFamily="34" charset="-122"/>
              </a:rPr>
              <a:t> </a:t>
            </a:r>
            <a:r>
              <a:rPr lang="en-US" altLang="zh-CN" sz="1050" dirty="0">
                <a:solidFill>
                  <a:schemeClr val="bg1"/>
                </a:solidFill>
                <a:latin typeface="微软雅黑" panose="020B0503020204020204" pitchFamily="34" charset="-122"/>
                <a:ea typeface="微软雅黑" panose="020B0503020204020204" pitchFamily="34" charset="-122"/>
              </a:rPr>
              <a:t>FOUR</a:t>
            </a:r>
            <a:endParaRPr lang="id-ID" altLang="zh-CN" sz="105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24460841"/>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16" presetClass="entr" presetSubtype="37"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outVertical)">
                                      <p:cBhvr>
                                        <p:cTn id="12" dur="500"/>
                                        <p:tgtEl>
                                          <p:spTgt spid="2"/>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childTnLst>
                          </p:cTn>
                        </p:par>
                        <p:par>
                          <p:cTn id="25" fill="hold">
                            <p:stCondLst>
                              <p:cond delay="1000"/>
                            </p:stCondLst>
                            <p:childTnLst>
                              <p:par>
                                <p:cTn id="26" presetID="10" presetClass="entr" presetSubtype="0"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Line 6"/>
          <p:cNvSpPr>
            <a:spLocks noChangeShapeType="1"/>
          </p:cNvSpPr>
          <p:nvPr/>
        </p:nvSpPr>
        <p:spPr bwMode="gray">
          <a:xfrm>
            <a:off x="3336238" y="2608635"/>
            <a:ext cx="0" cy="2125460"/>
          </a:xfrm>
          <a:prstGeom prst="line">
            <a:avLst/>
          </a:prstGeom>
          <a:noFill/>
          <a:ln w="9525">
            <a:solidFill>
              <a:srgbClr val="1C1C1C"/>
            </a:solidFill>
            <a:prstDash val="dash"/>
            <a:round/>
          </a:ln>
          <a:extLst>
            <a:ext uri="{909E8E84-426E-40DD-AFC4-6F175D3DCCD1}">
              <a14:hiddenFill xmlns:a14="http://schemas.microsoft.com/office/drawing/2010/main">
                <a:noFill/>
              </a14:hiddenFill>
            </a:ext>
          </a:extLst>
        </p:spPr>
        <p:txBody>
          <a:bodyPr wrap="none" anchor="ct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Line 7"/>
          <p:cNvSpPr>
            <a:spLocks noChangeShapeType="1"/>
          </p:cNvSpPr>
          <p:nvPr/>
        </p:nvSpPr>
        <p:spPr bwMode="gray">
          <a:xfrm>
            <a:off x="5404483" y="2517789"/>
            <a:ext cx="0" cy="2216307"/>
          </a:xfrm>
          <a:prstGeom prst="line">
            <a:avLst/>
          </a:prstGeom>
          <a:noFill/>
          <a:ln w="9525">
            <a:solidFill>
              <a:srgbClr val="1C1C1C"/>
            </a:solidFill>
            <a:prstDash val="dash"/>
            <a:round/>
          </a:ln>
          <a:extLst>
            <a:ext uri="{909E8E84-426E-40DD-AFC4-6F175D3DCCD1}">
              <a14:hiddenFill xmlns:a14="http://schemas.microsoft.com/office/drawing/2010/main">
                <a:noFill/>
              </a14:hiddenFill>
            </a:ext>
          </a:extLst>
        </p:spPr>
        <p:txBody>
          <a:bodyPr wrap="none" anchor="ct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Freeform 9"/>
          <p:cNvSpPr/>
          <p:nvPr/>
        </p:nvSpPr>
        <p:spPr bwMode="gray">
          <a:xfrm>
            <a:off x="1301160" y="988368"/>
            <a:ext cx="6768752" cy="1623202"/>
          </a:xfrm>
          <a:custGeom>
            <a:avLst/>
            <a:gdLst>
              <a:gd name="T0" fmla="*/ 0 w 4371"/>
              <a:gd name="T1" fmla="*/ 2147483647 h 1066"/>
              <a:gd name="T2" fmla="*/ 2147483647 w 4371"/>
              <a:gd name="T3" fmla="*/ 2147483647 h 1066"/>
              <a:gd name="T4" fmla="*/ 2147483647 w 4371"/>
              <a:gd name="T5" fmla="*/ 2147483647 h 1066"/>
              <a:gd name="T6" fmla="*/ 2147483647 w 4371"/>
              <a:gd name="T7" fmla="*/ 2147483647 h 1066"/>
              <a:gd name="T8" fmla="*/ 2147483647 w 4371"/>
              <a:gd name="T9" fmla="*/ 2147483647 h 1066"/>
              <a:gd name="T10" fmla="*/ 2147483647 w 4371"/>
              <a:gd name="T11" fmla="*/ 2147483647 h 1066"/>
              <a:gd name="T12" fmla="*/ 2147483647 w 4371"/>
              <a:gd name="T13" fmla="*/ 0 h 1066"/>
              <a:gd name="T14" fmla="*/ 2147483647 w 4371"/>
              <a:gd name="T15" fmla="*/ 2147483647 h 1066"/>
              <a:gd name="T16" fmla="*/ 2147483647 w 4371"/>
              <a:gd name="T17" fmla="*/ 2147483647 h 1066"/>
              <a:gd name="T18" fmla="*/ 2147483647 w 4371"/>
              <a:gd name="T19" fmla="*/ 2147483647 h 1066"/>
              <a:gd name="T20" fmla="*/ 2147483647 w 4371"/>
              <a:gd name="T21" fmla="*/ 2147483647 h 1066"/>
              <a:gd name="T22" fmla="*/ 2147483647 w 4371"/>
              <a:gd name="T23" fmla="*/ 2147483647 h 1066"/>
              <a:gd name="T24" fmla="*/ 2147483647 w 4371"/>
              <a:gd name="T25" fmla="*/ 2147483647 h 1066"/>
              <a:gd name="T26" fmla="*/ 2147483647 w 4371"/>
              <a:gd name="T27" fmla="*/ 2147483647 h 1066"/>
              <a:gd name="T28" fmla="*/ 2147483647 w 4371"/>
              <a:gd name="T29" fmla="*/ 2147483647 h 1066"/>
              <a:gd name="T30" fmla="*/ 0 w 4371"/>
              <a:gd name="T31" fmla="*/ 2147483647 h 106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371"/>
              <a:gd name="T49" fmla="*/ 0 h 1066"/>
              <a:gd name="T50" fmla="*/ 4371 w 4371"/>
              <a:gd name="T51" fmla="*/ 1066 h 106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371" h="1066">
                <a:moveTo>
                  <a:pt x="0" y="845"/>
                </a:moveTo>
                <a:lnTo>
                  <a:pt x="1523" y="313"/>
                </a:lnTo>
                <a:lnTo>
                  <a:pt x="1610" y="617"/>
                </a:lnTo>
                <a:lnTo>
                  <a:pt x="2720" y="243"/>
                </a:lnTo>
                <a:lnTo>
                  <a:pt x="2784" y="538"/>
                </a:lnTo>
                <a:lnTo>
                  <a:pt x="3882" y="266"/>
                </a:lnTo>
                <a:lnTo>
                  <a:pt x="3795" y="0"/>
                </a:lnTo>
                <a:lnTo>
                  <a:pt x="4371" y="269"/>
                </a:lnTo>
                <a:lnTo>
                  <a:pt x="3961" y="832"/>
                </a:lnTo>
                <a:lnTo>
                  <a:pt x="3912" y="542"/>
                </a:lnTo>
                <a:lnTo>
                  <a:pt x="2594" y="921"/>
                </a:lnTo>
                <a:lnTo>
                  <a:pt x="2509" y="620"/>
                </a:lnTo>
                <a:lnTo>
                  <a:pt x="1344" y="968"/>
                </a:lnTo>
                <a:lnTo>
                  <a:pt x="1280" y="666"/>
                </a:lnTo>
                <a:lnTo>
                  <a:pt x="67" y="1066"/>
                </a:lnTo>
                <a:lnTo>
                  <a:pt x="0" y="845"/>
                </a:lnTo>
                <a:close/>
              </a:path>
            </a:pathLst>
          </a:custGeom>
          <a:solidFill>
            <a:schemeClr val="accent3"/>
          </a:solidFill>
          <a:ln>
            <a:noFill/>
          </a:ln>
          <a:effectLst/>
        </p:spPr>
        <p:style>
          <a:lnRef idx="3">
            <a:schemeClr val="lt1"/>
          </a:lnRef>
          <a:fillRef idx="1">
            <a:schemeClr val="accent2"/>
          </a:fillRef>
          <a:effectRef idx="1">
            <a:schemeClr val="accent2"/>
          </a:effectRef>
          <a:fontRef idx="minor">
            <a:schemeClr val="lt1"/>
          </a:fontRef>
        </p:style>
        <p:txBody>
          <a:bodyPr wrap="none" anchor="ctr">
            <a:flatTx/>
          </a:bodyPr>
          <a:lstStyle/>
          <a:p>
            <a:pPr>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6" name="组合 15"/>
          <p:cNvGrpSpPr/>
          <p:nvPr/>
        </p:nvGrpSpPr>
        <p:grpSpPr>
          <a:xfrm>
            <a:off x="1403648" y="2445781"/>
            <a:ext cx="1747591" cy="1447796"/>
            <a:chOff x="1403648" y="2139702"/>
            <a:chExt cx="1747591" cy="1447796"/>
          </a:xfrm>
        </p:grpSpPr>
        <p:sp>
          <p:nvSpPr>
            <p:cNvPr id="18" name="Text Box 16"/>
            <p:cNvSpPr txBox="1">
              <a:spLocks noChangeArrowheads="1"/>
            </p:cNvSpPr>
            <p:nvPr/>
          </p:nvSpPr>
          <p:spPr bwMode="auto">
            <a:xfrm>
              <a:off x="1403648" y="2830368"/>
              <a:ext cx="1747591" cy="757130"/>
            </a:xfrm>
            <a:prstGeom prst="rect">
              <a:avLst/>
            </a:prstGeom>
            <a:noFill/>
            <a:ln w="9525">
              <a:noFill/>
              <a:miter lim="800000"/>
            </a:ln>
            <a:effectLst/>
          </p:spPr>
          <p:txBody>
            <a:bodyPr wrap="square">
              <a:spAutoFit/>
            </a:bodyPr>
            <a:lstStyle/>
            <a:p>
              <a:pPr algn="just">
                <a:lnSpc>
                  <a:spcPct val="120000"/>
                </a:lnSpc>
              </a:pPr>
              <a:r>
                <a:rPr lang="zh-CN" altLang="en-US" sz="9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详写内容</a:t>
              </a:r>
              <a:r>
                <a:rPr lang="en-US" altLang="zh-CN" sz="9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a:t>
              </a:r>
              <a:r>
                <a:rPr lang="zh-CN" altLang="en-US" sz="9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点击输入本栏的具体文字，简明扼要的说明分项内容，此为概念图解，请根据您的具体内容酌情修改。</a:t>
              </a:r>
              <a:endParaRPr lang="en-US" altLang="zh-CN" sz="900" dirty="0">
                <a:solidFill>
                  <a:schemeClr val="tx1">
                    <a:lumMod val="50000"/>
                    <a:lumOff val="50000"/>
                  </a:schemeClr>
                </a:solidFill>
                <a:latin typeface="微软雅黑" pitchFamily="34" charset="-122"/>
                <a:ea typeface="微软雅黑" pitchFamily="34" charset="-122"/>
                <a:sym typeface="微软雅黑" panose="020B0503020204020204" pitchFamily="34" charset="-122"/>
              </a:endParaRPr>
            </a:p>
          </p:txBody>
        </p:sp>
        <p:sp>
          <p:nvSpPr>
            <p:cNvPr id="19" name="文本框 76"/>
            <p:cNvSpPr>
              <a:spLocks noChangeArrowheads="1"/>
            </p:cNvSpPr>
            <p:nvPr/>
          </p:nvSpPr>
          <p:spPr bwMode="auto">
            <a:xfrm>
              <a:off x="1763688" y="2139702"/>
              <a:ext cx="901199" cy="5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sz="28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28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0" name="组合 19"/>
          <p:cNvGrpSpPr/>
          <p:nvPr/>
        </p:nvGrpSpPr>
        <p:grpSpPr>
          <a:xfrm>
            <a:off x="3566228" y="2445781"/>
            <a:ext cx="1657868" cy="1595209"/>
            <a:chOff x="3496294" y="2139702"/>
            <a:chExt cx="1723778" cy="1595209"/>
          </a:xfrm>
        </p:grpSpPr>
        <p:sp>
          <p:nvSpPr>
            <p:cNvPr id="22" name="Text Box 16"/>
            <p:cNvSpPr txBox="1">
              <a:spLocks noChangeArrowheads="1"/>
            </p:cNvSpPr>
            <p:nvPr/>
          </p:nvSpPr>
          <p:spPr bwMode="auto">
            <a:xfrm>
              <a:off x="3496294" y="2811581"/>
              <a:ext cx="1723778" cy="923330"/>
            </a:xfrm>
            <a:prstGeom prst="rect">
              <a:avLst/>
            </a:prstGeom>
            <a:noFill/>
            <a:ln w="9525">
              <a:noFill/>
              <a:miter lim="800000"/>
            </a:ln>
            <a:effectLst/>
          </p:spPr>
          <p:txBody>
            <a:bodyPr wrap="square">
              <a:spAutoFit/>
            </a:bodyPr>
            <a:lstStyle/>
            <a:p>
              <a:pPr algn="just">
                <a:lnSpc>
                  <a:spcPct val="120000"/>
                </a:lnSpc>
              </a:pPr>
              <a:r>
                <a:rPr lang="zh-CN" altLang="en-US" sz="9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详写内容</a:t>
              </a:r>
              <a:r>
                <a:rPr lang="en-US" altLang="zh-CN" sz="9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a:t>
              </a:r>
              <a:r>
                <a:rPr lang="zh-CN" altLang="en-US" sz="9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点击输入本栏的具体文字，简明扼要的说明分项内容，此为概念图解，请根据您的具体内容酌情修改。</a:t>
              </a:r>
              <a:endParaRPr lang="en-US" altLang="zh-CN" sz="900" dirty="0">
                <a:solidFill>
                  <a:schemeClr val="tx1">
                    <a:lumMod val="50000"/>
                    <a:lumOff val="50000"/>
                  </a:schemeClr>
                </a:solidFill>
                <a:latin typeface="微软雅黑" pitchFamily="34" charset="-122"/>
                <a:ea typeface="微软雅黑" pitchFamily="34" charset="-122"/>
                <a:sym typeface="微软雅黑" panose="020B0503020204020204" pitchFamily="34" charset="-122"/>
              </a:endParaRPr>
            </a:p>
          </p:txBody>
        </p:sp>
        <p:sp>
          <p:nvSpPr>
            <p:cNvPr id="23" name="文本框 76"/>
            <p:cNvSpPr>
              <a:spLocks noChangeArrowheads="1"/>
            </p:cNvSpPr>
            <p:nvPr/>
          </p:nvSpPr>
          <p:spPr bwMode="auto">
            <a:xfrm>
              <a:off x="3830779" y="2139702"/>
              <a:ext cx="943274" cy="5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sz="28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28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4" name="组合 23"/>
          <p:cNvGrpSpPr/>
          <p:nvPr/>
        </p:nvGrpSpPr>
        <p:grpSpPr>
          <a:xfrm>
            <a:off x="5652120" y="2445781"/>
            <a:ext cx="1655943" cy="1544107"/>
            <a:chOff x="5652120" y="2139702"/>
            <a:chExt cx="1655943" cy="1544107"/>
          </a:xfrm>
        </p:grpSpPr>
        <p:sp>
          <p:nvSpPr>
            <p:cNvPr id="26" name="Text Box 16"/>
            <p:cNvSpPr txBox="1">
              <a:spLocks noChangeArrowheads="1"/>
            </p:cNvSpPr>
            <p:nvPr/>
          </p:nvSpPr>
          <p:spPr bwMode="auto">
            <a:xfrm>
              <a:off x="5652120" y="2760479"/>
              <a:ext cx="1655943" cy="923330"/>
            </a:xfrm>
            <a:prstGeom prst="rect">
              <a:avLst/>
            </a:prstGeom>
            <a:noFill/>
            <a:ln w="9525">
              <a:noFill/>
              <a:miter lim="800000"/>
            </a:ln>
            <a:effectLst/>
          </p:spPr>
          <p:txBody>
            <a:bodyPr wrap="square">
              <a:spAutoFit/>
            </a:bodyPr>
            <a:lstStyle/>
            <a:p>
              <a:pPr algn="just">
                <a:lnSpc>
                  <a:spcPct val="120000"/>
                </a:lnSpc>
              </a:pPr>
              <a:r>
                <a:rPr lang="zh-CN" altLang="en-US" sz="9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详写内容</a:t>
              </a:r>
              <a:r>
                <a:rPr lang="en-US" altLang="zh-CN" sz="9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a:t>
              </a:r>
              <a:r>
                <a:rPr lang="zh-CN" altLang="en-US" sz="9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点击输入本栏的具体文字，简明扼要的说明分项内容，此为概念图解，请根据您的具体内容酌情修改。</a:t>
              </a:r>
              <a:endParaRPr lang="en-US" altLang="zh-CN" sz="900" dirty="0">
                <a:solidFill>
                  <a:schemeClr val="tx1">
                    <a:lumMod val="50000"/>
                    <a:lumOff val="50000"/>
                  </a:schemeClr>
                </a:solidFill>
                <a:latin typeface="微软雅黑" pitchFamily="34" charset="-122"/>
                <a:ea typeface="微软雅黑" pitchFamily="34" charset="-122"/>
                <a:sym typeface="微软雅黑" panose="020B0503020204020204" pitchFamily="34" charset="-122"/>
              </a:endParaRPr>
            </a:p>
          </p:txBody>
        </p:sp>
        <p:sp>
          <p:nvSpPr>
            <p:cNvPr id="27" name="文本框 76"/>
            <p:cNvSpPr>
              <a:spLocks noChangeArrowheads="1"/>
            </p:cNvSpPr>
            <p:nvPr/>
          </p:nvSpPr>
          <p:spPr bwMode="auto">
            <a:xfrm>
              <a:off x="6035268" y="2139702"/>
              <a:ext cx="889646" cy="5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sz="28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sz="28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extLst>
      <p:ext uri="{BB962C8B-B14F-4D97-AF65-F5344CB8AC3E}">
        <p14:creationId xmlns:p14="http://schemas.microsoft.com/office/powerpoint/2010/main" val="2226936164"/>
      </p:ext>
    </p:extLst>
  </p:cSld>
  <p:clrMapOvr>
    <a:masterClrMapping/>
  </p:clrMapOvr>
  <mc:AlternateContent xmlns:mc="http://schemas.openxmlformats.org/markup-compatibility/2006" xmlns:p14="http://schemas.microsoft.com/office/powerpoint/2010/main">
    <mc:Choice Requires="p14">
      <p:transition spd="slow" p14:dur="80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000"/>
                                        <p:tgtEl>
                                          <p:spTgt spid="15"/>
                                        </p:tgtEl>
                                      </p:cBhvr>
                                    </p:animEffect>
                                  </p:childTnLst>
                                </p:cTn>
                              </p:par>
                            </p:childTnLst>
                          </p:cTn>
                        </p:par>
                        <p:par>
                          <p:cTn id="8" fill="hold">
                            <p:stCondLst>
                              <p:cond delay="1000"/>
                            </p:stCondLst>
                            <p:childTnLst>
                              <p:par>
                                <p:cTn id="9" presetID="2" presetClass="entr" presetSubtype="4"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25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ppt_x"/>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1"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up)">
                                      <p:cBhvr>
                                        <p:cTn id="20" dur="1000"/>
                                        <p:tgtEl>
                                          <p:spTgt spid="16"/>
                                        </p:tgtEl>
                                      </p:cBhvr>
                                    </p:animEffect>
                                  </p:childTnLst>
                                </p:cTn>
                              </p:par>
                              <p:par>
                                <p:cTn id="21" presetID="22" presetClass="entr" presetSubtype="1"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up)">
                                      <p:cBhvr>
                                        <p:cTn id="23" dur="1000"/>
                                        <p:tgtEl>
                                          <p:spTgt spid="20"/>
                                        </p:tgtEl>
                                      </p:cBhvr>
                                    </p:animEffect>
                                  </p:childTnLst>
                                </p:cTn>
                              </p:par>
                              <p:par>
                                <p:cTn id="24" presetID="22" presetClass="entr" presetSubtype="1" fill="hold" nodeType="with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wipe(up)">
                                      <p:cBhvr>
                                        <p:cTn id="26"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2950670" y="1306285"/>
            <a:ext cx="2667466" cy="2612571"/>
          </a:xfrm>
          <a:prstGeom prst="ellipse">
            <a:avLst/>
          </a:prstGeom>
          <a:noFill/>
          <a:ln w="76200">
            <a:solidFill>
              <a:schemeClr val="bg1">
                <a:lumMod val="65000"/>
              </a:schemeClr>
            </a:solidFill>
          </a:ln>
          <a:extLst>
            <a:ext uri="{909E8E84-426E-40DD-AFC4-6F175D3DCCD1}">
              <a14:hiddenFill xmlns:a14="http://schemas.microsoft.com/office/drawing/2010/main">
                <a:solidFill>
                  <a:srgbClr val="FFFFFF"/>
                </a:solidFill>
              </a14:hiddenFill>
            </a:ext>
          </a:extLst>
        </p:spPr>
      </p:pic>
      <p:sp>
        <p:nvSpPr>
          <p:cNvPr id="4" name="椭圆 3"/>
          <p:cNvSpPr/>
          <p:nvPr/>
        </p:nvSpPr>
        <p:spPr>
          <a:xfrm>
            <a:off x="2889126" y="1166998"/>
            <a:ext cx="2916324" cy="2916324"/>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 name="椭圆 4"/>
          <p:cNvSpPr/>
          <p:nvPr/>
        </p:nvSpPr>
        <p:spPr>
          <a:xfrm>
            <a:off x="4942554" y="1208009"/>
            <a:ext cx="243027" cy="243027"/>
          </a:xfrm>
          <a:prstGeom prst="ellipse">
            <a:avLst/>
          </a:prstGeom>
          <a:solidFill>
            <a:schemeClr val="bg1">
              <a:lumMod val="95000"/>
            </a:schemeClr>
          </a:solid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9" name="矩形 8"/>
          <p:cNvSpPr/>
          <p:nvPr/>
        </p:nvSpPr>
        <p:spPr>
          <a:xfrm>
            <a:off x="1286458" y="2224041"/>
            <a:ext cx="975856" cy="369332"/>
          </a:xfrm>
          <a:prstGeom prst="rect">
            <a:avLst/>
          </a:prstGeom>
        </p:spPr>
        <p:txBody>
          <a:bodyPr wrap="square">
            <a:spAutoFit/>
          </a:bodyPr>
          <a:lstStyle/>
          <a:p>
            <a:pPr lvl="0"/>
            <a:r>
              <a:rPr lang="zh-CN" altLang="en-US" b="1" dirty="0">
                <a:solidFill>
                  <a:schemeClr val="bg1">
                    <a:lumMod val="50000"/>
                  </a:schemeClr>
                </a:solidFill>
                <a:latin typeface="微软雅黑" pitchFamily="34" charset="-122"/>
                <a:ea typeface="微软雅黑" pitchFamily="34" charset="-122"/>
              </a:rPr>
              <a:t>姓名</a:t>
            </a:r>
          </a:p>
        </p:txBody>
      </p:sp>
      <p:sp>
        <p:nvSpPr>
          <p:cNvPr id="10" name="矩形 9"/>
          <p:cNvSpPr/>
          <p:nvPr/>
        </p:nvSpPr>
        <p:spPr>
          <a:xfrm>
            <a:off x="1199163" y="2721367"/>
            <a:ext cx="1150445" cy="369332"/>
          </a:xfrm>
          <a:prstGeom prst="rect">
            <a:avLst/>
          </a:prstGeom>
        </p:spPr>
        <p:txBody>
          <a:bodyPr wrap="square">
            <a:spAutoFit/>
          </a:bodyPr>
          <a:lstStyle/>
          <a:p>
            <a:pPr>
              <a:lnSpc>
                <a:spcPct val="120000"/>
              </a:lnSpc>
            </a:pPr>
            <a:r>
              <a:rPr lang="zh-CN" altLang="en-US" sz="1500" dirty="0">
                <a:solidFill>
                  <a:schemeClr val="bg1">
                    <a:lumMod val="50000"/>
                  </a:schemeClr>
                </a:solidFill>
                <a:latin typeface="微软雅黑" pitchFamily="34" charset="-122"/>
                <a:ea typeface="微软雅黑" pitchFamily="34" charset="-122"/>
              </a:rPr>
              <a:t>技术骨干</a:t>
            </a:r>
          </a:p>
        </p:txBody>
      </p:sp>
      <p:sp>
        <p:nvSpPr>
          <p:cNvPr id="13" name="矩形 12"/>
          <p:cNvSpPr/>
          <p:nvPr/>
        </p:nvSpPr>
        <p:spPr>
          <a:xfrm>
            <a:off x="5774420" y="898359"/>
            <a:ext cx="1659899" cy="276999"/>
          </a:xfrm>
          <a:prstGeom prst="rect">
            <a:avLst/>
          </a:prstGeom>
        </p:spPr>
        <p:txBody>
          <a:bodyPr wrap="square">
            <a:spAutoFit/>
          </a:bodyPr>
          <a:lstStyle/>
          <a:p>
            <a:pPr lvl="0"/>
            <a:r>
              <a:rPr lang="zh-CN" altLang="en-US" sz="1200" b="1" dirty="0">
                <a:solidFill>
                  <a:schemeClr val="bg1">
                    <a:lumMod val="50000"/>
                  </a:schemeClr>
                </a:solidFill>
                <a:latin typeface="微软雅黑" pitchFamily="34" charset="-122"/>
                <a:ea typeface="微软雅黑" pitchFamily="34" charset="-122"/>
              </a:rPr>
              <a:t>主要操作项目一</a:t>
            </a:r>
          </a:p>
        </p:txBody>
      </p:sp>
      <p:sp>
        <p:nvSpPr>
          <p:cNvPr id="14" name="矩形 13"/>
          <p:cNvSpPr/>
          <p:nvPr/>
        </p:nvSpPr>
        <p:spPr>
          <a:xfrm>
            <a:off x="5796688" y="1196964"/>
            <a:ext cx="1961667" cy="424732"/>
          </a:xfrm>
          <a:prstGeom prst="rect">
            <a:avLst/>
          </a:prstGeom>
        </p:spPr>
        <p:txBody>
          <a:bodyPr wrap="square">
            <a:spAutoFit/>
          </a:bodyPr>
          <a:lstStyle/>
          <a:p>
            <a:pPr>
              <a:lnSpc>
                <a:spcPct val="120000"/>
              </a:lnSpc>
            </a:pPr>
            <a:r>
              <a:rPr lang="zh-CN" altLang="en-US" sz="900" dirty="0">
                <a:solidFill>
                  <a:schemeClr val="bg1">
                    <a:lumMod val="50000"/>
                  </a:schemeClr>
                </a:solidFill>
                <a:latin typeface="微软雅黑" pitchFamily="34" charset="-122"/>
                <a:ea typeface="微软雅黑" pitchFamily="34" charset="-122"/>
              </a:rPr>
              <a:t>可通过右键选择只保留文本来粘贴您的内容。</a:t>
            </a:r>
          </a:p>
        </p:txBody>
      </p:sp>
      <p:sp>
        <p:nvSpPr>
          <p:cNvPr id="15" name="椭圆 14"/>
          <p:cNvSpPr/>
          <p:nvPr/>
        </p:nvSpPr>
        <p:spPr>
          <a:xfrm>
            <a:off x="5618136" y="2018099"/>
            <a:ext cx="243027" cy="243027"/>
          </a:xfrm>
          <a:prstGeom prst="ellipse">
            <a:avLst/>
          </a:prstGeom>
          <a:solidFill>
            <a:schemeClr val="bg1">
              <a:lumMod val="95000"/>
            </a:schemeClr>
          </a:solid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p>
        </p:txBody>
      </p:sp>
      <p:sp>
        <p:nvSpPr>
          <p:cNvPr id="16" name="矩形 15"/>
          <p:cNvSpPr/>
          <p:nvPr/>
        </p:nvSpPr>
        <p:spPr>
          <a:xfrm>
            <a:off x="6450002" y="1708449"/>
            <a:ext cx="1659899" cy="276999"/>
          </a:xfrm>
          <a:prstGeom prst="rect">
            <a:avLst/>
          </a:prstGeom>
        </p:spPr>
        <p:txBody>
          <a:bodyPr wrap="square">
            <a:spAutoFit/>
          </a:bodyPr>
          <a:lstStyle/>
          <a:p>
            <a:pPr lvl="0"/>
            <a:r>
              <a:rPr lang="zh-CN" altLang="en-US" sz="1200" b="1" dirty="0">
                <a:solidFill>
                  <a:schemeClr val="bg1">
                    <a:lumMod val="50000"/>
                  </a:schemeClr>
                </a:solidFill>
                <a:latin typeface="微软雅黑" pitchFamily="34" charset="-122"/>
                <a:ea typeface="微软雅黑" pitchFamily="34" charset="-122"/>
              </a:rPr>
              <a:t>主要操作项目二</a:t>
            </a:r>
          </a:p>
        </p:txBody>
      </p:sp>
      <p:sp>
        <p:nvSpPr>
          <p:cNvPr id="17" name="矩形 16"/>
          <p:cNvSpPr/>
          <p:nvPr/>
        </p:nvSpPr>
        <p:spPr>
          <a:xfrm>
            <a:off x="6444759" y="1953158"/>
            <a:ext cx="1961667" cy="424732"/>
          </a:xfrm>
          <a:prstGeom prst="rect">
            <a:avLst/>
          </a:prstGeom>
        </p:spPr>
        <p:txBody>
          <a:bodyPr wrap="square">
            <a:spAutoFit/>
          </a:bodyPr>
          <a:lstStyle/>
          <a:p>
            <a:pPr>
              <a:lnSpc>
                <a:spcPct val="120000"/>
              </a:lnSpc>
            </a:pPr>
            <a:r>
              <a:rPr lang="zh-CN" altLang="en-US" sz="900" dirty="0">
                <a:solidFill>
                  <a:schemeClr val="bg1">
                    <a:lumMod val="50000"/>
                  </a:schemeClr>
                </a:solidFill>
                <a:latin typeface="微软雅黑" pitchFamily="34" charset="-122"/>
                <a:ea typeface="微软雅黑" pitchFamily="34" charset="-122"/>
              </a:rPr>
              <a:t>可通过右键选择只保留文本来粘贴您的内容。</a:t>
            </a:r>
          </a:p>
        </p:txBody>
      </p:sp>
      <p:sp>
        <p:nvSpPr>
          <p:cNvPr id="18" name="椭圆 17"/>
          <p:cNvSpPr/>
          <p:nvPr/>
        </p:nvSpPr>
        <p:spPr>
          <a:xfrm>
            <a:off x="5618136" y="2951823"/>
            <a:ext cx="243027" cy="243027"/>
          </a:xfrm>
          <a:prstGeom prst="ellipse">
            <a:avLst/>
          </a:prstGeom>
          <a:solidFill>
            <a:schemeClr val="bg1">
              <a:lumMod val="95000"/>
            </a:schemeClr>
          </a:solidFill>
          <a:ln w="762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p>
        </p:txBody>
      </p:sp>
      <p:sp>
        <p:nvSpPr>
          <p:cNvPr id="19" name="矩形 18"/>
          <p:cNvSpPr/>
          <p:nvPr/>
        </p:nvSpPr>
        <p:spPr>
          <a:xfrm>
            <a:off x="6394291" y="2710887"/>
            <a:ext cx="1659899" cy="276999"/>
          </a:xfrm>
          <a:prstGeom prst="rect">
            <a:avLst/>
          </a:prstGeom>
        </p:spPr>
        <p:txBody>
          <a:bodyPr wrap="square">
            <a:spAutoFit/>
          </a:bodyPr>
          <a:lstStyle/>
          <a:p>
            <a:pPr lvl="0"/>
            <a:r>
              <a:rPr lang="zh-CN" altLang="en-US" sz="1200" b="1" dirty="0">
                <a:solidFill>
                  <a:schemeClr val="bg1">
                    <a:lumMod val="50000"/>
                  </a:schemeClr>
                </a:solidFill>
                <a:latin typeface="微软雅黑" pitchFamily="34" charset="-122"/>
                <a:ea typeface="微软雅黑" pitchFamily="34" charset="-122"/>
              </a:rPr>
              <a:t>主要操作项目三</a:t>
            </a:r>
          </a:p>
        </p:txBody>
      </p:sp>
      <p:sp>
        <p:nvSpPr>
          <p:cNvPr id="20" name="矩形 19"/>
          <p:cNvSpPr/>
          <p:nvPr/>
        </p:nvSpPr>
        <p:spPr>
          <a:xfrm>
            <a:off x="6389049" y="2955595"/>
            <a:ext cx="1961667" cy="424732"/>
          </a:xfrm>
          <a:prstGeom prst="rect">
            <a:avLst/>
          </a:prstGeom>
        </p:spPr>
        <p:txBody>
          <a:bodyPr wrap="square">
            <a:spAutoFit/>
          </a:bodyPr>
          <a:lstStyle/>
          <a:p>
            <a:pPr>
              <a:lnSpc>
                <a:spcPct val="120000"/>
              </a:lnSpc>
            </a:pPr>
            <a:r>
              <a:rPr lang="zh-CN" altLang="en-US" sz="900" dirty="0">
                <a:solidFill>
                  <a:schemeClr val="bg1">
                    <a:lumMod val="50000"/>
                  </a:schemeClr>
                </a:solidFill>
                <a:latin typeface="微软雅黑" pitchFamily="34" charset="-122"/>
                <a:ea typeface="微软雅黑" pitchFamily="34" charset="-122"/>
              </a:rPr>
              <a:t>可通过右键选择只保留文本来粘贴您的内容。</a:t>
            </a:r>
          </a:p>
        </p:txBody>
      </p:sp>
      <p:sp>
        <p:nvSpPr>
          <p:cNvPr id="21" name="椭圆 20"/>
          <p:cNvSpPr/>
          <p:nvPr/>
        </p:nvSpPr>
        <p:spPr>
          <a:xfrm>
            <a:off x="5004049" y="3768736"/>
            <a:ext cx="243027" cy="243027"/>
          </a:xfrm>
          <a:prstGeom prst="ellipse">
            <a:avLst/>
          </a:prstGeom>
          <a:solidFill>
            <a:schemeClr val="bg1">
              <a:lumMod val="95000"/>
            </a:schemeClr>
          </a:solidFill>
          <a:ln w="762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2" name="矩形 21"/>
          <p:cNvSpPr/>
          <p:nvPr/>
        </p:nvSpPr>
        <p:spPr>
          <a:xfrm>
            <a:off x="5835916" y="3783123"/>
            <a:ext cx="1659899" cy="276999"/>
          </a:xfrm>
          <a:prstGeom prst="rect">
            <a:avLst/>
          </a:prstGeom>
        </p:spPr>
        <p:txBody>
          <a:bodyPr wrap="square">
            <a:spAutoFit/>
          </a:bodyPr>
          <a:lstStyle/>
          <a:p>
            <a:pPr lvl="0"/>
            <a:r>
              <a:rPr lang="zh-CN" altLang="en-US" sz="1200" b="1" dirty="0">
                <a:solidFill>
                  <a:schemeClr val="bg1">
                    <a:lumMod val="50000"/>
                  </a:schemeClr>
                </a:solidFill>
                <a:latin typeface="微软雅黑" pitchFamily="34" charset="-122"/>
                <a:ea typeface="微软雅黑" pitchFamily="34" charset="-122"/>
              </a:rPr>
              <a:t>主要操作项目四</a:t>
            </a:r>
          </a:p>
        </p:txBody>
      </p:sp>
      <p:sp>
        <p:nvSpPr>
          <p:cNvPr id="23" name="矩形 22"/>
          <p:cNvSpPr/>
          <p:nvPr/>
        </p:nvSpPr>
        <p:spPr>
          <a:xfrm>
            <a:off x="5830674" y="4027831"/>
            <a:ext cx="1961667" cy="424732"/>
          </a:xfrm>
          <a:prstGeom prst="rect">
            <a:avLst/>
          </a:prstGeom>
        </p:spPr>
        <p:txBody>
          <a:bodyPr wrap="square">
            <a:spAutoFit/>
          </a:bodyPr>
          <a:lstStyle/>
          <a:p>
            <a:pPr>
              <a:lnSpc>
                <a:spcPct val="120000"/>
              </a:lnSpc>
            </a:pPr>
            <a:r>
              <a:rPr lang="zh-CN" altLang="en-US" sz="900" dirty="0">
                <a:solidFill>
                  <a:schemeClr val="bg1">
                    <a:lumMod val="50000"/>
                  </a:schemeClr>
                </a:solidFill>
                <a:latin typeface="微软雅黑" pitchFamily="34" charset="-122"/>
                <a:ea typeface="微软雅黑" pitchFamily="34" charset="-122"/>
              </a:rPr>
              <a:t>可通过右键选择只保留文本来粘贴您的内容。</a:t>
            </a:r>
          </a:p>
        </p:txBody>
      </p:sp>
      <p:cxnSp>
        <p:nvCxnSpPr>
          <p:cNvPr id="24" name="直接箭头连接符 23"/>
          <p:cNvCxnSpPr/>
          <p:nvPr/>
        </p:nvCxnSpPr>
        <p:spPr>
          <a:xfrm>
            <a:off x="596" y="2617109"/>
            <a:ext cx="2789207" cy="0"/>
          </a:xfrm>
          <a:prstGeom prst="straightConnector1">
            <a:avLst/>
          </a:prstGeom>
          <a:ln w="12700">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666117" y="3067618"/>
            <a:ext cx="1961667" cy="480131"/>
          </a:xfrm>
          <a:prstGeom prst="rect">
            <a:avLst/>
          </a:prstGeom>
        </p:spPr>
        <p:txBody>
          <a:bodyPr wrap="square">
            <a:spAutoFit/>
          </a:bodyPr>
          <a:lstStyle/>
          <a:p>
            <a:pPr algn="ctr">
              <a:lnSpc>
                <a:spcPct val="120000"/>
              </a:lnSpc>
            </a:pPr>
            <a:r>
              <a:rPr lang="zh-CN" altLang="en-US" sz="1050" dirty="0">
                <a:solidFill>
                  <a:schemeClr val="bg1">
                    <a:lumMod val="50000"/>
                  </a:schemeClr>
                </a:solidFill>
                <a:latin typeface="微软雅黑" pitchFamily="34" charset="-122"/>
                <a:ea typeface="微软雅黑" pitchFamily="34" charset="-122"/>
              </a:rPr>
              <a:t>可通过右键选择只保留文本来粘贴您的内容。</a:t>
            </a:r>
          </a:p>
        </p:txBody>
      </p:sp>
    </p:spTree>
    <p:extLst>
      <p:ext uri="{BB962C8B-B14F-4D97-AF65-F5344CB8AC3E}">
        <p14:creationId xmlns:p14="http://schemas.microsoft.com/office/powerpoint/2010/main" val="3410076062"/>
      </p:ext>
    </p:extLst>
  </p:cSld>
  <p:clrMapOvr>
    <a:masterClrMapping/>
  </p:clrMapOvr>
  <mc:AlternateContent xmlns:mc="http://schemas.openxmlformats.org/markup-compatibility/2006" xmlns:p14="http://schemas.microsoft.com/office/powerpoint/2010/main">
    <mc:Choice Requires="p14">
      <p:transition spd="slow" p14:dur="80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16" fill="hold" grpId="0" nodeType="afterEffect">
                                  <p:stCondLst>
                                    <p:cond delay="0"/>
                                  </p:stCondLst>
                                  <p:iterate type="lt">
                                    <p:tmPct val="10000"/>
                                  </p:iterate>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childTnLst>
                                </p:cTn>
                              </p:par>
                            </p:childTnLst>
                          </p:cTn>
                        </p:par>
                        <p:par>
                          <p:cTn id="14" fill="hold">
                            <p:stCondLst>
                              <p:cond delay="1050"/>
                            </p:stCondLst>
                            <p:childTnLst>
                              <p:par>
                                <p:cTn id="15" presetID="14" presetClass="entr" presetSubtype="10"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par>
                          <p:cTn id="18" fill="hold">
                            <p:stCondLst>
                              <p:cond delay="1550"/>
                            </p:stCondLst>
                            <p:childTnLst>
                              <p:par>
                                <p:cTn id="19" presetID="14" presetClass="entr" presetSubtype="10" fill="hold" grpId="0" nodeType="after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randombar(horizontal)">
                                      <p:cBhvr>
                                        <p:cTn id="21" dur="250"/>
                                        <p:tgtEl>
                                          <p:spTgt spid="25"/>
                                        </p:tgtEl>
                                      </p:cBhvr>
                                    </p:animEffect>
                                  </p:childTnLst>
                                </p:cTn>
                              </p:par>
                            </p:childTnLst>
                          </p:cTn>
                        </p:par>
                        <p:par>
                          <p:cTn id="22" fill="hold">
                            <p:stCondLst>
                              <p:cond delay="1800"/>
                            </p:stCondLst>
                            <p:childTnLst>
                              <p:par>
                                <p:cTn id="23" presetID="49" presetClass="entr" presetSubtype="0" decel="100000"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p:cTn id="25" dur="500" fill="hold"/>
                                        <p:tgtEl>
                                          <p:spTgt spid="2"/>
                                        </p:tgtEl>
                                        <p:attrNameLst>
                                          <p:attrName>ppt_w</p:attrName>
                                        </p:attrNameLst>
                                      </p:cBhvr>
                                      <p:tavLst>
                                        <p:tav tm="0">
                                          <p:val>
                                            <p:fltVal val="0"/>
                                          </p:val>
                                        </p:tav>
                                        <p:tav tm="100000">
                                          <p:val>
                                            <p:strVal val="#ppt_w"/>
                                          </p:val>
                                        </p:tav>
                                      </p:tavLst>
                                    </p:anim>
                                    <p:anim calcmode="lin" valueType="num">
                                      <p:cBhvr>
                                        <p:cTn id="26" dur="500" fill="hold"/>
                                        <p:tgtEl>
                                          <p:spTgt spid="2"/>
                                        </p:tgtEl>
                                        <p:attrNameLst>
                                          <p:attrName>ppt_h</p:attrName>
                                        </p:attrNameLst>
                                      </p:cBhvr>
                                      <p:tavLst>
                                        <p:tav tm="0">
                                          <p:val>
                                            <p:fltVal val="0"/>
                                          </p:val>
                                        </p:tav>
                                        <p:tav tm="100000">
                                          <p:val>
                                            <p:strVal val="#ppt_h"/>
                                          </p:val>
                                        </p:tav>
                                      </p:tavLst>
                                    </p:anim>
                                    <p:anim calcmode="lin" valueType="num">
                                      <p:cBhvr>
                                        <p:cTn id="27" dur="500" fill="hold"/>
                                        <p:tgtEl>
                                          <p:spTgt spid="2"/>
                                        </p:tgtEl>
                                        <p:attrNameLst>
                                          <p:attrName>style.rotation</p:attrName>
                                        </p:attrNameLst>
                                      </p:cBhvr>
                                      <p:tavLst>
                                        <p:tav tm="0">
                                          <p:val>
                                            <p:fltVal val="360"/>
                                          </p:val>
                                        </p:tav>
                                        <p:tav tm="100000">
                                          <p:val>
                                            <p:fltVal val="0"/>
                                          </p:val>
                                        </p:tav>
                                      </p:tavLst>
                                    </p:anim>
                                    <p:animEffect transition="in" filter="fade">
                                      <p:cBhvr>
                                        <p:cTn id="28" dur="500"/>
                                        <p:tgtEl>
                                          <p:spTgt spid="2"/>
                                        </p:tgtEl>
                                      </p:cBhvr>
                                    </p:animEffect>
                                  </p:childTnLst>
                                </p:cTn>
                              </p:par>
                            </p:childTnLst>
                          </p:cTn>
                        </p:par>
                        <p:par>
                          <p:cTn id="29" fill="hold">
                            <p:stCondLst>
                              <p:cond delay="2300"/>
                            </p:stCondLst>
                            <p:childTnLst>
                              <p:par>
                                <p:cTn id="30" presetID="2" presetClass="entr" presetSubtype="8" fill="hold" grpId="0"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fill="hold"/>
                                        <p:tgtEl>
                                          <p:spTgt spid="4"/>
                                        </p:tgtEl>
                                        <p:attrNameLst>
                                          <p:attrName>ppt_x</p:attrName>
                                        </p:attrNameLst>
                                      </p:cBhvr>
                                      <p:tavLst>
                                        <p:tav tm="0">
                                          <p:val>
                                            <p:strVal val="0-#ppt_w/2"/>
                                          </p:val>
                                        </p:tav>
                                        <p:tav tm="100000">
                                          <p:val>
                                            <p:strVal val="#ppt_x"/>
                                          </p:val>
                                        </p:tav>
                                      </p:tavLst>
                                    </p:anim>
                                    <p:anim calcmode="lin" valueType="num">
                                      <p:cBhvr additive="base">
                                        <p:cTn id="33" dur="500" fill="hold"/>
                                        <p:tgtEl>
                                          <p:spTgt spid="4"/>
                                        </p:tgtEl>
                                        <p:attrNameLst>
                                          <p:attrName>ppt_y</p:attrName>
                                        </p:attrNameLst>
                                      </p:cBhvr>
                                      <p:tavLst>
                                        <p:tav tm="0">
                                          <p:val>
                                            <p:strVal val="#ppt_y"/>
                                          </p:val>
                                        </p:tav>
                                        <p:tav tm="100000">
                                          <p:val>
                                            <p:strVal val="#ppt_y"/>
                                          </p:val>
                                        </p:tav>
                                      </p:tavLst>
                                    </p:anim>
                                  </p:childTnLst>
                                </p:cTn>
                              </p:par>
                            </p:childTnLst>
                          </p:cTn>
                        </p:par>
                        <p:par>
                          <p:cTn id="34" fill="hold">
                            <p:stCondLst>
                              <p:cond delay="2800"/>
                            </p:stCondLst>
                            <p:childTnLst>
                              <p:par>
                                <p:cTn id="35" presetID="23" presetClass="entr" presetSubtype="16"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childTnLst>
                                </p:cTn>
                              </p:par>
                            </p:childTnLst>
                          </p:cTn>
                        </p:par>
                        <p:par>
                          <p:cTn id="39" fill="hold">
                            <p:stCondLst>
                              <p:cond delay="3300"/>
                            </p:stCondLst>
                            <p:childTnLst>
                              <p:par>
                                <p:cTn id="40" presetID="23" presetClass="entr" presetSubtype="16" fill="hold" grpId="0" nodeType="afterEffect">
                                  <p:stCondLst>
                                    <p:cond delay="0"/>
                                  </p:stCondLst>
                                  <p:iterate type="lt">
                                    <p:tmPct val="10000"/>
                                  </p:iterate>
                                  <p:childTnLst>
                                    <p:set>
                                      <p:cBhvr>
                                        <p:cTn id="41" dur="1" fill="hold">
                                          <p:stCondLst>
                                            <p:cond delay="0"/>
                                          </p:stCondLst>
                                        </p:cTn>
                                        <p:tgtEl>
                                          <p:spTgt spid="13"/>
                                        </p:tgtEl>
                                        <p:attrNameLst>
                                          <p:attrName>style.visibility</p:attrName>
                                        </p:attrNameLst>
                                      </p:cBhvr>
                                      <p:to>
                                        <p:strVal val="visible"/>
                                      </p:to>
                                    </p:set>
                                    <p:anim calcmode="lin" valueType="num">
                                      <p:cBhvr>
                                        <p:cTn id="42" dur="250" fill="hold"/>
                                        <p:tgtEl>
                                          <p:spTgt spid="13"/>
                                        </p:tgtEl>
                                        <p:attrNameLst>
                                          <p:attrName>ppt_w</p:attrName>
                                        </p:attrNameLst>
                                      </p:cBhvr>
                                      <p:tavLst>
                                        <p:tav tm="0">
                                          <p:val>
                                            <p:fltVal val="0"/>
                                          </p:val>
                                        </p:tav>
                                        <p:tav tm="100000">
                                          <p:val>
                                            <p:strVal val="#ppt_w"/>
                                          </p:val>
                                        </p:tav>
                                      </p:tavLst>
                                    </p:anim>
                                    <p:anim calcmode="lin" valueType="num">
                                      <p:cBhvr>
                                        <p:cTn id="43" dur="250" fill="hold"/>
                                        <p:tgtEl>
                                          <p:spTgt spid="13"/>
                                        </p:tgtEl>
                                        <p:attrNameLst>
                                          <p:attrName>ppt_h</p:attrName>
                                        </p:attrNameLst>
                                      </p:cBhvr>
                                      <p:tavLst>
                                        <p:tav tm="0">
                                          <p:val>
                                            <p:fltVal val="0"/>
                                          </p:val>
                                        </p:tav>
                                        <p:tav tm="100000">
                                          <p:val>
                                            <p:strVal val="#ppt_h"/>
                                          </p:val>
                                        </p:tav>
                                      </p:tavLst>
                                    </p:anim>
                                  </p:childTnLst>
                                </p:cTn>
                              </p:par>
                            </p:childTnLst>
                          </p:cTn>
                        </p:par>
                        <p:par>
                          <p:cTn id="44" fill="hold">
                            <p:stCondLst>
                              <p:cond delay="3700"/>
                            </p:stCondLst>
                            <p:childTnLst>
                              <p:par>
                                <p:cTn id="45" presetID="14" presetClass="entr" presetSubtype="10"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randombar(horizontal)">
                                      <p:cBhvr>
                                        <p:cTn id="47" dur="250"/>
                                        <p:tgtEl>
                                          <p:spTgt spid="14"/>
                                        </p:tgtEl>
                                      </p:cBhvr>
                                    </p:animEffect>
                                  </p:childTnLst>
                                </p:cTn>
                              </p:par>
                            </p:childTnLst>
                          </p:cTn>
                        </p:par>
                        <p:par>
                          <p:cTn id="48" fill="hold">
                            <p:stCondLst>
                              <p:cond delay="3950"/>
                            </p:stCondLst>
                            <p:childTnLst>
                              <p:par>
                                <p:cTn id="49" presetID="23" presetClass="entr" presetSubtype="16"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p:cTn id="51" dur="500" fill="hold"/>
                                        <p:tgtEl>
                                          <p:spTgt spid="15"/>
                                        </p:tgtEl>
                                        <p:attrNameLst>
                                          <p:attrName>ppt_w</p:attrName>
                                        </p:attrNameLst>
                                      </p:cBhvr>
                                      <p:tavLst>
                                        <p:tav tm="0">
                                          <p:val>
                                            <p:fltVal val="0"/>
                                          </p:val>
                                        </p:tav>
                                        <p:tav tm="100000">
                                          <p:val>
                                            <p:strVal val="#ppt_w"/>
                                          </p:val>
                                        </p:tav>
                                      </p:tavLst>
                                    </p:anim>
                                    <p:anim calcmode="lin" valueType="num">
                                      <p:cBhvr>
                                        <p:cTn id="52" dur="500" fill="hold"/>
                                        <p:tgtEl>
                                          <p:spTgt spid="15"/>
                                        </p:tgtEl>
                                        <p:attrNameLst>
                                          <p:attrName>ppt_h</p:attrName>
                                        </p:attrNameLst>
                                      </p:cBhvr>
                                      <p:tavLst>
                                        <p:tav tm="0">
                                          <p:val>
                                            <p:fltVal val="0"/>
                                          </p:val>
                                        </p:tav>
                                        <p:tav tm="100000">
                                          <p:val>
                                            <p:strVal val="#ppt_h"/>
                                          </p:val>
                                        </p:tav>
                                      </p:tavLst>
                                    </p:anim>
                                  </p:childTnLst>
                                </p:cTn>
                              </p:par>
                            </p:childTnLst>
                          </p:cTn>
                        </p:par>
                        <p:par>
                          <p:cTn id="53" fill="hold">
                            <p:stCondLst>
                              <p:cond delay="4450"/>
                            </p:stCondLst>
                            <p:childTnLst>
                              <p:par>
                                <p:cTn id="54" presetID="23" presetClass="entr" presetSubtype="16" fill="hold" grpId="0" nodeType="afterEffect">
                                  <p:stCondLst>
                                    <p:cond delay="0"/>
                                  </p:stCondLst>
                                  <p:iterate type="lt">
                                    <p:tmPct val="10000"/>
                                  </p:iterate>
                                  <p:childTnLst>
                                    <p:set>
                                      <p:cBhvr>
                                        <p:cTn id="55" dur="1" fill="hold">
                                          <p:stCondLst>
                                            <p:cond delay="0"/>
                                          </p:stCondLst>
                                        </p:cTn>
                                        <p:tgtEl>
                                          <p:spTgt spid="16"/>
                                        </p:tgtEl>
                                        <p:attrNameLst>
                                          <p:attrName>style.visibility</p:attrName>
                                        </p:attrNameLst>
                                      </p:cBhvr>
                                      <p:to>
                                        <p:strVal val="visible"/>
                                      </p:to>
                                    </p:set>
                                    <p:anim calcmode="lin" valueType="num">
                                      <p:cBhvr>
                                        <p:cTn id="56" dur="250" fill="hold"/>
                                        <p:tgtEl>
                                          <p:spTgt spid="16"/>
                                        </p:tgtEl>
                                        <p:attrNameLst>
                                          <p:attrName>ppt_w</p:attrName>
                                        </p:attrNameLst>
                                      </p:cBhvr>
                                      <p:tavLst>
                                        <p:tav tm="0">
                                          <p:val>
                                            <p:fltVal val="0"/>
                                          </p:val>
                                        </p:tav>
                                        <p:tav tm="100000">
                                          <p:val>
                                            <p:strVal val="#ppt_w"/>
                                          </p:val>
                                        </p:tav>
                                      </p:tavLst>
                                    </p:anim>
                                    <p:anim calcmode="lin" valueType="num">
                                      <p:cBhvr>
                                        <p:cTn id="57" dur="250" fill="hold"/>
                                        <p:tgtEl>
                                          <p:spTgt spid="16"/>
                                        </p:tgtEl>
                                        <p:attrNameLst>
                                          <p:attrName>ppt_h</p:attrName>
                                        </p:attrNameLst>
                                      </p:cBhvr>
                                      <p:tavLst>
                                        <p:tav tm="0">
                                          <p:val>
                                            <p:fltVal val="0"/>
                                          </p:val>
                                        </p:tav>
                                        <p:tav tm="100000">
                                          <p:val>
                                            <p:strVal val="#ppt_h"/>
                                          </p:val>
                                        </p:tav>
                                      </p:tavLst>
                                    </p:anim>
                                  </p:childTnLst>
                                </p:cTn>
                              </p:par>
                            </p:childTnLst>
                          </p:cTn>
                        </p:par>
                        <p:par>
                          <p:cTn id="58" fill="hold">
                            <p:stCondLst>
                              <p:cond delay="4850"/>
                            </p:stCondLst>
                            <p:childTnLst>
                              <p:par>
                                <p:cTn id="59" presetID="14" presetClass="entr" presetSubtype="10" fill="hold" grpId="0" nodeType="after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randombar(horizontal)">
                                      <p:cBhvr>
                                        <p:cTn id="61" dur="250"/>
                                        <p:tgtEl>
                                          <p:spTgt spid="17"/>
                                        </p:tgtEl>
                                      </p:cBhvr>
                                    </p:animEffect>
                                  </p:childTnLst>
                                </p:cTn>
                              </p:par>
                            </p:childTnLst>
                          </p:cTn>
                        </p:par>
                        <p:par>
                          <p:cTn id="62" fill="hold">
                            <p:stCondLst>
                              <p:cond delay="5100"/>
                            </p:stCondLst>
                            <p:childTnLst>
                              <p:par>
                                <p:cTn id="63" presetID="23" presetClass="entr" presetSubtype="16"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 calcmode="lin" valueType="num">
                                      <p:cBhvr>
                                        <p:cTn id="65" dur="500" fill="hold"/>
                                        <p:tgtEl>
                                          <p:spTgt spid="18"/>
                                        </p:tgtEl>
                                        <p:attrNameLst>
                                          <p:attrName>ppt_w</p:attrName>
                                        </p:attrNameLst>
                                      </p:cBhvr>
                                      <p:tavLst>
                                        <p:tav tm="0">
                                          <p:val>
                                            <p:fltVal val="0"/>
                                          </p:val>
                                        </p:tav>
                                        <p:tav tm="100000">
                                          <p:val>
                                            <p:strVal val="#ppt_w"/>
                                          </p:val>
                                        </p:tav>
                                      </p:tavLst>
                                    </p:anim>
                                    <p:anim calcmode="lin" valueType="num">
                                      <p:cBhvr>
                                        <p:cTn id="66" dur="500" fill="hold"/>
                                        <p:tgtEl>
                                          <p:spTgt spid="18"/>
                                        </p:tgtEl>
                                        <p:attrNameLst>
                                          <p:attrName>ppt_h</p:attrName>
                                        </p:attrNameLst>
                                      </p:cBhvr>
                                      <p:tavLst>
                                        <p:tav tm="0">
                                          <p:val>
                                            <p:fltVal val="0"/>
                                          </p:val>
                                        </p:tav>
                                        <p:tav tm="100000">
                                          <p:val>
                                            <p:strVal val="#ppt_h"/>
                                          </p:val>
                                        </p:tav>
                                      </p:tavLst>
                                    </p:anim>
                                  </p:childTnLst>
                                </p:cTn>
                              </p:par>
                            </p:childTnLst>
                          </p:cTn>
                        </p:par>
                        <p:par>
                          <p:cTn id="67" fill="hold">
                            <p:stCondLst>
                              <p:cond delay="5600"/>
                            </p:stCondLst>
                            <p:childTnLst>
                              <p:par>
                                <p:cTn id="68" presetID="23" presetClass="entr" presetSubtype="16" fill="hold" grpId="0" nodeType="afterEffect">
                                  <p:stCondLst>
                                    <p:cond delay="0"/>
                                  </p:stCondLst>
                                  <p:iterate type="lt">
                                    <p:tmPct val="10000"/>
                                  </p:iterate>
                                  <p:childTnLst>
                                    <p:set>
                                      <p:cBhvr>
                                        <p:cTn id="69" dur="1" fill="hold">
                                          <p:stCondLst>
                                            <p:cond delay="0"/>
                                          </p:stCondLst>
                                        </p:cTn>
                                        <p:tgtEl>
                                          <p:spTgt spid="19"/>
                                        </p:tgtEl>
                                        <p:attrNameLst>
                                          <p:attrName>style.visibility</p:attrName>
                                        </p:attrNameLst>
                                      </p:cBhvr>
                                      <p:to>
                                        <p:strVal val="visible"/>
                                      </p:to>
                                    </p:set>
                                    <p:anim calcmode="lin" valueType="num">
                                      <p:cBhvr>
                                        <p:cTn id="70" dur="250" fill="hold"/>
                                        <p:tgtEl>
                                          <p:spTgt spid="19"/>
                                        </p:tgtEl>
                                        <p:attrNameLst>
                                          <p:attrName>ppt_w</p:attrName>
                                        </p:attrNameLst>
                                      </p:cBhvr>
                                      <p:tavLst>
                                        <p:tav tm="0">
                                          <p:val>
                                            <p:fltVal val="0"/>
                                          </p:val>
                                        </p:tav>
                                        <p:tav tm="100000">
                                          <p:val>
                                            <p:strVal val="#ppt_w"/>
                                          </p:val>
                                        </p:tav>
                                      </p:tavLst>
                                    </p:anim>
                                    <p:anim calcmode="lin" valueType="num">
                                      <p:cBhvr>
                                        <p:cTn id="71" dur="250" fill="hold"/>
                                        <p:tgtEl>
                                          <p:spTgt spid="19"/>
                                        </p:tgtEl>
                                        <p:attrNameLst>
                                          <p:attrName>ppt_h</p:attrName>
                                        </p:attrNameLst>
                                      </p:cBhvr>
                                      <p:tavLst>
                                        <p:tav tm="0">
                                          <p:val>
                                            <p:fltVal val="0"/>
                                          </p:val>
                                        </p:tav>
                                        <p:tav tm="100000">
                                          <p:val>
                                            <p:strVal val="#ppt_h"/>
                                          </p:val>
                                        </p:tav>
                                      </p:tavLst>
                                    </p:anim>
                                  </p:childTnLst>
                                </p:cTn>
                              </p:par>
                            </p:childTnLst>
                          </p:cTn>
                        </p:par>
                        <p:par>
                          <p:cTn id="72" fill="hold">
                            <p:stCondLst>
                              <p:cond delay="6000"/>
                            </p:stCondLst>
                            <p:childTnLst>
                              <p:par>
                                <p:cTn id="73" presetID="14" presetClass="entr" presetSubtype="10" fill="hold" grpId="0" nodeType="afterEffect">
                                  <p:stCondLst>
                                    <p:cond delay="0"/>
                                  </p:stCondLst>
                                  <p:childTnLst>
                                    <p:set>
                                      <p:cBhvr>
                                        <p:cTn id="74" dur="1" fill="hold">
                                          <p:stCondLst>
                                            <p:cond delay="0"/>
                                          </p:stCondLst>
                                        </p:cTn>
                                        <p:tgtEl>
                                          <p:spTgt spid="20"/>
                                        </p:tgtEl>
                                        <p:attrNameLst>
                                          <p:attrName>style.visibility</p:attrName>
                                        </p:attrNameLst>
                                      </p:cBhvr>
                                      <p:to>
                                        <p:strVal val="visible"/>
                                      </p:to>
                                    </p:set>
                                    <p:animEffect transition="in" filter="randombar(horizontal)">
                                      <p:cBhvr>
                                        <p:cTn id="75" dur="250"/>
                                        <p:tgtEl>
                                          <p:spTgt spid="20"/>
                                        </p:tgtEl>
                                      </p:cBhvr>
                                    </p:animEffect>
                                  </p:childTnLst>
                                </p:cTn>
                              </p:par>
                            </p:childTnLst>
                          </p:cTn>
                        </p:par>
                        <p:par>
                          <p:cTn id="76" fill="hold">
                            <p:stCondLst>
                              <p:cond delay="6250"/>
                            </p:stCondLst>
                            <p:childTnLst>
                              <p:par>
                                <p:cTn id="77" presetID="23" presetClass="entr" presetSubtype="16" fill="hold" grpId="0" nodeType="afterEffect">
                                  <p:stCondLst>
                                    <p:cond delay="0"/>
                                  </p:stCondLst>
                                  <p:childTnLst>
                                    <p:set>
                                      <p:cBhvr>
                                        <p:cTn id="78" dur="1" fill="hold">
                                          <p:stCondLst>
                                            <p:cond delay="0"/>
                                          </p:stCondLst>
                                        </p:cTn>
                                        <p:tgtEl>
                                          <p:spTgt spid="21"/>
                                        </p:tgtEl>
                                        <p:attrNameLst>
                                          <p:attrName>style.visibility</p:attrName>
                                        </p:attrNameLst>
                                      </p:cBhvr>
                                      <p:to>
                                        <p:strVal val="visible"/>
                                      </p:to>
                                    </p:set>
                                    <p:anim calcmode="lin" valueType="num">
                                      <p:cBhvr>
                                        <p:cTn id="79" dur="500" fill="hold"/>
                                        <p:tgtEl>
                                          <p:spTgt spid="21"/>
                                        </p:tgtEl>
                                        <p:attrNameLst>
                                          <p:attrName>ppt_w</p:attrName>
                                        </p:attrNameLst>
                                      </p:cBhvr>
                                      <p:tavLst>
                                        <p:tav tm="0">
                                          <p:val>
                                            <p:fltVal val="0"/>
                                          </p:val>
                                        </p:tav>
                                        <p:tav tm="100000">
                                          <p:val>
                                            <p:strVal val="#ppt_w"/>
                                          </p:val>
                                        </p:tav>
                                      </p:tavLst>
                                    </p:anim>
                                    <p:anim calcmode="lin" valueType="num">
                                      <p:cBhvr>
                                        <p:cTn id="80" dur="500" fill="hold"/>
                                        <p:tgtEl>
                                          <p:spTgt spid="21"/>
                                        </p:tgtEl>
                                        <p:attrNameLst>
                                          <p:attrName>ppt_h</p:attrName>
                                        </p:attrNameLst>
                                      </p:cBhvr>
                                      <p:tavLst>
                                        <p:tav tm="0">
                                          <p:val>
                                            <p:fltVal val="0"/>
                                          </p:val>
                                        </p:tav>
                                        <p:tav tm="100000">
                                          <p:val>
                                            <p:strVal val="#ppt_h"/>
                                          </p:val>
                                        </p:tav>
                                      </p:tavLst>
                                    </p:anim>
                                  </p:childTnLst>
                                </p:cTn>
                              </p:par>
                            </p:childTnLst>
                          </p:cTn>
                        </p:par>
                        <p:par>
                          <p:cTn id="81" fill="hold">
                            <p:stCondLst>
                              <p:cond delay="6750"/>
                            </p:stCondLst>
                            <p:childTnLst>
                              <p:par>
                                <p:cTn id="82" presetID="23" presetClass="entr" presetSubtype="16" fill="hold" grpId="0" nodeType="afterEffect">
                                  <p:stCondLst>
                                    <p:cond delay="0"/>
                                  </p:stCondLst>
                                  <p:iterate type="lt">
                                    <p:tmPct val="10000"/>
                                  </p:iterate>
                                  <p:childTnLst>
                                    <p:set>
                                      <p:cBhvr>
                                        <p:cTn id="83" dur="1" fill="hold">
                                          <p:stCondLst>
                                            <p:cond delay="0"/>
                                          </p:stCondLst>
                                        </p:cTn>
                                        <p:tgtEl>
                                          <p:spTgt spid="22"/>
                                        </p:tgtEl>
                                        <p:attrNameLst>
                                          <p:attrName>style.visibility</p:attrName>
                                        </p:attrNameLst>
                                      </p:cBhvr>
                                      <p:to>
                                        <p:strVal val="visible"/>
                                      </p:to>
                                    </p:set>
                                    <p:anim calcmode="lin" valueType="num">
                                      <p:cBhvr>
                                        <p:cTn id="84" dur="250" fill="hold"/>
                                        <p:tgtEl>
                                          <p:spTgt spid="22"/>
                                        </p:tgtEl>
                                        <p:attrNameLst>
                                          <p:attrName>ppt_w</p:attrName>
                                        </p:attrNameLst>
                                      </p:cBhvr>
                                      <p:tavLst>
                                        <p:tav tm="0">
                                          <p:val>
                                            <p:fltVal val="0"/>
                                          </p:val>
                                        </p:tav>
                                        <p:tav tm="100000">
                                          <p:val>
                                            <p:strVal val="#ppt_w"/>
                                          </p:val>
                                        </p:tav>
                                      </p:tavLst>
                                    </p:anim>
                                    <p:anim calcmode="lin" valueType="num">
                                      <p:cBhvr>
                                        <p:cTn id="85" dur="250" fill="hold"/>
                                        <p:tgtEl>
                                          <p:spTgt spid="22"/>
                                        </p:tgtEl>
                                        <p:attrNameLst>
                                          <p:attrName>ppt_h</p:attrName>
                                        </p:attrNameLst>
                                      </p:cBhvr>
                                      <p:tavLst>
                                        <p:tav tm="0">
                                          <p:val>
                                            <p:fltVal val="0"/>
                                          </p:val>
                                        </p:tav>
                                        <p:tav tm="100000">
                                          <p:val>
                                            <p:strVal val="#ppt_h"/>
                                          </p:val>
                                        </p:tav>
                                      </p:tavLst>
                                    </p:anim>
                                  </p:childTnLst>
                                </p:cTn>
                              </p:par>
                            </p:childTnLst>
                          </p:cTn>
                        </p:par>
                        <p:par>
                          <p:cTn id="86" fill="hold">
                            <p:stCondLst>
                              <p:cond delay="7150"/>
                            </p:stCondLst>
                            <p:childTnLst>
                              <p:par>
                                <p:cTn id="87" presetID="14" presetClass="entr" presetSubtype="10" fill="hold" grpId="0" nodeType="afterEffect">
                                  <p:stCondLst>
                                    <p:cond delay="0"/>
                                  </p:stCondLst>
                                  <p:childTnLst>
                                    <p:set>
                                      <p:cBhvr>
                                        <p:cTn id="88" dur="1" fill="hold">
                                          <p:stCondLst>
                                            <p:cond delay="0"/>
                                          </p:stCondLst>
                                        </p:cTn>
                                        <p:tgtEl>
                                          <p:spTgt spid="23"/>
                                        </p:tgtEl>
                                        <p:attrNameLst>
                                          <p:attrName>style.visibility</p:attrName>
                                        </p:attrNameLst>
                                      </p:cBhvr>
                                      <p:to>
                                        <p:strVal val="visible"/>
                                      </p:to>
                                    </p:set>
                                    <p:animEffect transition="in" filter="randombar(horizontal)">
                                      <p:cBhvr>
                                        <p:cTn id="89" dur="2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9" grpId="0"/>
      <p:bldP spid="10" grpId="0"/>
      <p:bldP spid="13" grpId="0"/>
      <p:bldP spid="14" grpId="0"/>
      <p:bldP spid="15" grpId="0" animBg="1"/>
      <p:bldP spid="16" grpId="0"/>
      <p:bldP spid="17" grpId="0"/>
      <p:bldP spid="18" grpId="0" animBg="1"/>
      <p:bldP spid="19" grpId="0"/>
      <p:bldP spid="20" grpId="0"/>
      <p:bldP spid="21" grpId="0" animBg="1"/>
      <p:bldP spid="22" grpId="0"/>
      <p:bldP spid="23" grpId="0"/>
      <p:bldP spid="2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reeform 5"/>
          <p:cNvSpPr/>
          <p:nvPr/>
        </p:nvSpPr>
        <p:spPr bwMode="auto">
          <a:xfrm>
            <a:off x="971601" y="2212505"/>
            <a:ext cx="1479797" cy="13342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2"/>
          </a:solidFill>
          <a:ln w="9525" cap="flat">
            <a:noFill/>
            <a:prstDash val="solid"/>
            <a:miter lim="800000"/>
          </a:ln>
        </p:spPr>
        <p:txBody>
          <a:bodyPr vert="horz" wrap="square" lIns="91440" tIns="45720" rIns="91440" bIns="45720" numCol="1" anchor="t" anchorCtr="0" compatLnSpc="1"/>
          <a:lstStyle/>
          <a:p>
            <a:endParaRPr lang="zh-CN" altLang="en-US"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TextBox 21"/>
          <p:cNvSpPr txBox="1"/>
          <p:nvPr/>
        </p:nvSpPr>
        <p:spPr>
          <a:xfrm>
            <a:off x="1208935" y="2746736"/>
            <a:ext cx="908686" cy="215444"/>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algn="ctr"/>
            <a:r>
              <a:rPr lang="zh-CN" altLang="en-US" sz="1400" dirty="0">
                <a:sym typeface="微软雅黑" panose="020B0503020204020204" pitchFamily="34" charset="-122"/>
              </a:rPr>
              <a:t>添加标题</a:t>
            </a:r>
          </a:p>
        </p:txBody>
      </p:sp>
      <p:sp>
        <p:nvSpPr>
          <p:cNvPr id="25" name="圆角矩形 24"/>
          <p:cNvSpPr/>
          <p:nvPr/>
        </p:nvSpPr>
        <p:spPr>
          <a:xfrm>
            <a:off x="3356492" y="1132385"/>
            <a:ext cx="4479052" cy="45168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Freeform 5"/>
          <p:cNvSpPr/>
          <p:nvPr/>
        </p:nvSpPr>
        <p:spPr bwMode="auto">
          <a:xfrm>
            <a:off x="2650968" y="1336473"/>
            <a:ext cx="547516" cy="3108279"/>
          </a:xfrm>
          <a:custGeom>
            <a:avLst/>
            <a:gdLst>
              <a:gd name="T0" fmla="*/ 1999 w 3544"/>
              <a:gd name="T1" fmla="*/ 9150 h 14563"/>
              <a:gd name="T2" fmla="*/ 1999 w 3544"/>
              <a:gd name="T3" fmla="*/ 12306 h 14563"/>
              <a:gd name="T4" fmla="*/ 2353 w 3544"/>
              <a:gd name="T5" fmla="*/ 13628 h 14563"/>
              <a:gd name="T6" fmla="*/ 3544 w 3544"/>
              <a:gd name="T7" fmla="*/ 14112 h 14563"/>
              <a:gd name="T8" fmla="*/ 3544 w 3544"/>
              <a:gd name="T9" fmla="*/ 14563 h 14563"/>
              <a:gd name="T10" fmla="*/ 1933 w 3544"/>
              <a:gd name="T11" fmla="*/ 14016 h 14563"/>
              <a:gd name="T12" fmla="*/ 1419 w 3544"/>
              <a:gd name="T13" fmla="*/ 12050 h 14563"/>
              <a:gd name="T14" fmla="*/ 1419 w 3544"/>
              <a:gd name="T15" fmla="*/ 9279 h 14563"/>
              <a:gd name="T16" fmla="*/ 1160 w 3544"/>
              <a:gd name="T17" fmla="*/ 8022 h 14563"/>
              <a:gd name="T18" fmla="*/ 0 w 3544"/>
              <a:gd name="T19" fmla="*/ 7475 h 14563"/>
              <a:gd name="T20" fmla="*/ 0 w 3544"/>
              <a:gd name="T21" fmla="*/ 7088 h 14563"/>
              <a:gd name="T22" fmla="*/ 1127 w 3544"/>
              <a:gd name="T23" fmla="*/ 6571 h 14563"/>
              <a:gd name="T24" fmla="*/ 1419 w 3544"/>
              <a:gd name="T25" fmla="*/ 5284 h 14563"/>
              <a:gd name="T26" fmla="*/ 1419 w 3544"/>
              <a:gd name="T27" fmla="*/ 2513 h 14563"/>
              <a:gd name="T28" fmla="*/ 1933 w 3544"/>
              <a:gd name="T29" fmla="*/ 547 h 14563"/>
              <a:gd name="T30" fmla="*/ 3544 w 3544"/>
              <a:gd name="T31" fmla="*/ 0 h 14563"/>
              <a:gd name="T32" fmla="*/ 3544 w 3544"/>
              <a:gd name="T33" fmla="*/ 451 h 14563"/>
              <a:gd name="T34" fmla="*/ 2353 w 3544"/>
              <a:gd name="T35" fmla="*/ 902 h 14563"/>
              <a:gd name="T36" fmla="*/ 1999 w 3544"/>
              <a:gd name="T37" fmla="*/ 2254 h 14563"/>
              <a:gd name="T38" fmla="*/ 1999 w 3544"/>
              <a:gd name="T39" fmla="*/ 5413 h 14563"/>
              <a:gd name="T40" fmla="*/ 580 w 3544"/>
              <a:gd name="T41" fmla="*/ 7275 h 14563"/>
              <a:gd name="T42" fmla="*/ 580 w 3544"/>
              <a:gd name="T43" fmla="*/ 7304 h 14563"/>
              <a:gd name="T44" fmla="*/ 1999 w 3544"/>
              <a:gd name="T45" fmla="*/ 9150 h 14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544" h="14563">
                <a:moveTo>
                  <a:pt x="1999" y="9150"/>
                </a:moveTo>
                <a:lnTo>
                  <a:pt x="1999" y="12306"/>
                </a:lnTo>
                <a:cubicBezTo>
                  <a:pt x="1999" y="12867"/>
                  <a:pt x="2117" y="13306"/>
                  <a:pt x="2353" y="13628"/>
                </a:cubicBezTo>
                <a:cubicBezTo>
                  <a:pt x="2590" y="13950"/>
                  <a:pt x="2986" y="14112"/>
                  <a:pt x="3544" y="14112"/>
                </a:cubicBezTo>
                <a:lnTo>
                  <a:pt x="3544" y="14563"/>
                </a:lnTo>
                <a:cubicBezTo>
                  <a:pt x="2815" y="14563"/>
                  <a:pt x="2276" y="14379"/>
                  <a:pt x="1933" y="14016"/>
                </a:cubicBezTo>
                <a:cubicBezTo>
                  <a:pt x="1589" y="13650"/>
                  <a:pt x="1419" y="12993"/>
                  <a:pt x="1419" y="12050"/>
                </a:cubicBezTo>
                <a:lnTo>
                  <a:pt x="1419" y="9279"/>
                </a:lnTo>
                <a:cubicBezTo>
                  <a:pt x="1419" y="8762"/>
                  <a:pt x="1333" y="8344"/>
                  <a:pt x="1160" y="8022"/>
                </a:cubicBezTo>
                <a:cubicBezTo>
                  <a:pt x="990" y="7701"/>
                  <a:pt x="602" y="7516"/>
                  <a:pt x="0" y="7475"/>
                </a:cubicBezTo>
                <a:lnTo>
                  <a:pt x="0" y="7088"/>
                </a:lnTo>
                <a:cubicBezTo>
                  <a:pt x="558" y="7002"/>
                  <a:pt x="935" y="6829"/>
                  <a:pt x="1127" y="6571"/>
                </a:cubicBezTo>
                <a:cubicBezTo>
                  <a:pt x="1322" y="6315"/>
                  <a:pt x="1419" y="5883"/>
                  <a:pt x="1419" y="5284"/>
                </a:cubicBezTo>
                <a:lnTo>
                  <a:pt x="1419" y="2513"/>
                </a:lnTo>
                <a:cubicBezTo>
                  <a:pt x="1419" y="1567"/>
                  <a:pt x="1589" y="913"/>
                  <a:pt x="1933" y="547"/>
                </a:cubicBezTo>
                <a:cubicBezTo>
                  <a:pt x="2276" y="181"/>
                  <a:pt x="2815" y="0"/>
                  <a:pt x="3544" y="0"/>
                </a:cubicBezTo>
                <a:lnTo>
                  <a:pt x="3544" y="451"/>
                </a:lnTo>
                <a:cubicBezTo>
                  <a:pt x="2986" y="451"/>
                  <a:pt x="2590" y="602"/>
                  <a:pt x="2353" y="902"/>
                </a:cubicBezTo>
                <a:cubicBezTo>
                  <a:pt x="2117" y="1201"/>
                  <a:pt x="1999" y="1652"/>
                  <a:pt x="1999" y="2254"/>
                </a:cubicBezTo>
                <a:lnTo>
                  <a:pt x="1999" y="5413"/>
                </a:lnTo>
                <a:cubicBezTo>
                  <a:pt x="1999" y="6265"/>
                  <a:pt x="1592" y="7275"/>
                  <a:pt x="580" y="7275"/>
                </a:cubicBezTo>
                <a:lnTo>
                  <a:pt x="580" y="7304"/>
                </a:lnTo>
                <a:cubicBezTo>
                  <a:pt x="1565" y="7304"/>
                  <a:pt x="1999" y="8309"/>
                  <a:pt x="1999" y="9150"/>
                </a:cubicBezTo>
                <a:close/>
              </a:path>
            </a:pathLst>
          </a:custGeom>
          <a:solidFill>
            <a:schemeClr val="accent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圆角矩形 26"/>
          <p:cNvSpPr/>
          <p:nvPr/>
        </p:nvSpPr>
        <p:spPr>
          <a:xfrm>
            <a:off x="3356492" y="1866779"/>
            <a:ext cx="4479052" cy="45168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圆角矩形 27"/>
          <p:cNvSpPr/>
          <p:nvPr/>
        </p:nvSpPr>
        <p:spPr>
          <a:xfrm>
            <a:off x="3356492" y="2601173"/>
            <a:ext cx="4479052" cy="45168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圆角矩形 28"/>
          <p:cNvSpPr/>
          <p:nvPr/>
        </p:nvSpPr>
        <p:spPr>
          <a:xfrm>
            <a:off x="3356492" y="3335566"/>
            <a:ext cx="4479052" cy="45168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TextBox 29"/>
          <p:cNvSpPr txBox="1"/>
          <p:nvPr/>
        </p:nvSpPr>
        <p:spPr>
          <a:xfrm>
            <a:off x="3675004" y="1280449"/>
            <a:ext cx="3758504" cy="221599"/>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20000"/>
              </a:lnSpc>
            </a:pPr>
            <a:r>
              <a:rPr lang="zh-CN" altLang="en-US" sz="1200" dirty="0">
                <a:solidFill>
                  <a:srgbClr val="FFFFFF"/>
                </a:solidFill>
                <a:sym typeface="微软雅黑" panose="020B0503020204020204" pitchFamily="34" charset="-122"/>
              </a:rPr>
              <a:t>点击输入本栏的具体文字，简明扼要的说明分项内容。</a:t>
            </a:r>
            <a:endParaRPr lang="en-US" altLang="zh-CN" sz="1200" dirty="0">
              <a:solidFill>
                <a:srgbClr val="FFFFFF"/>
              </a:solidFill>
              <a:sym typeface="微软雅黑" panose="020B0503020204020204" pitchFamily="34" charset="-122"/>
            </a:endParaRPr>
          </a:p>
        </p:txBody>
      </p:sp>
      <p:sp>
        <p:nvSpPr>
          <p:cNvPr id="31" name="TextBox 30"/>
          <p:cNvSpPr txBox="1"/>
          <p:nvPr/>
        </p:nvSpPr>
        <p:spPr>
          <a:xfrm>
            <a:off x="3675004" y="2009265"/>
            <a:ext cx="3758504" cy="221599"/>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20000"/>
              </a:lnSpc>
            </a:pPr>
            <a:r>
              <a:rPr lang="zh-CN" altLang="en-US" sz="1200" dirty="0">
                <a:solidFill>
                  <a:srgbClr val="FFFFFF"/>
                </a:solidFill>
                <a:sym typeface="微软雅黑" panose="020B0503020204020204" pitchFamily="34" charset="-122"/>
              </a:rPr>
              <a:t>点击输入本栏的具体文字，简明扼要的说明分项内容。</a:t>
            </a:r>
            <a:endParaRPr lang="en-US" altLang="zh-CN" sz="1200" dirty="0">
              <a:solidFill>
                <a:srgbClr val="FFFFFF"/>
              </a:solidFill>
              <a:sym typeface="微软雅黑" panose="020B0503020204020204" pitchFamily="34" charset="-122"/>
            </a:endParaRPr>
          </a:p>
        </p:txBody>
      </p:sp>
      <p:sp>
        <p:nvSpPr>
          <p:cNvPr id="32" name="TextBox 31"/>
          <p:cNvSpPr txBox="1"/>
          <p:nvPr/>
        </p:nvSpPr>
        <p:spPr>
          <a:xfrm>
            <a:off x="3675004" y="2743659"/>
            <a:ext cx="3758504" cy="221599"/>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20000"/>
              </a:lnSpc>
            </a:pPr>
            <a:r>
              <a:rPr lang="zh-CN" altLang="en-US" sz="1200" dirty="0">
                <a:solidFill>
                  <a:srgbClr val="FFFFFF"/>
                </a:solidFill>
                <a:sym typeface="微软雅黑" panose="020B0503020204020204" pitchFamily="34" charset="-122"/>
              </a:rPr>
              <a:t>点击输入本栏的具体文字，简明扼要的说明分项内容。</a:t>
            </a:r>
            <a:endParaRPr lang="en-US" altLang="zh-CN" sz="1200" dirty="0">
              <a:solidFill>
                <a:srgbClr val="FFFFFF"/>
              </a:solidFill>
              <a:sym typeface="微软雅黑" panose="020B0503020204020204" pitchFamily="34" charset="-122"/>
            </a:endParaRPr>
          </a:p>
        </p:txBody>
      </p:sp>
      <p:sp>
        <p:nvSpPr>
          <p:cNvPr id="33" name="TextBox 32"/>
          <p:cNvSpPr txBox="1"/>
          <p:nvPr/>
        </p:nvSpPr>
        <p:spPr>
          <a:xfrm>
            <a:off x="3675004" y="3478052"/>
            <a:ext cx="3758504" cy="221599"/>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20000"/>
              </a:lnSpc>
            </a:pPr>
            <a:r>
              <a:rPr lang="zh-CN" altLang="en-US" sz="1200" dirty="0">
                <a:solidFill>
                  <a:srgbClr val="FFFFFF"/>
                </a:solidFill>
                <a:sym typeface="微软雅黑" panose="020B0503020204020204" pitchFamily="34" charset="-122"/>
              </a:rPr>
              <a:t>点击输入本栏的具体文字，简明扼要的说明分项内容。</a:t>
            </a:r>
            <a:endParaRPr lang="en-US" altLang="zh-CN" sz="1200" dirty="0">
              <a:solidFill>
                <a:srgbClr val="FFFFFF"/>
              </a:solidFill>
              <a:sym typeface="微软雅黑" panose="020B0503020204020204" pitchFamily="34" charset="-122"/>
            </a:endParaRPr>
          </a:p>
        </p:txBody>
      </p:sp>
      <p:sp>
        <p:nvSpPr>
          <p:cNvPr id="34" name="圆角矩形 33"/>
          <p:cNvSpPr/>
          <p:nvPr/>
        </p:nvSpPr>
        <p:spPr>
          <a:xfrm>
            <a:off x="3367981" y="4065076"/>
            <a:ext cx="4479052" cy="45168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TextBox 34"/>
          <p:cNvSpPr txBox="1"/>
          <p:nvPr/>
        </p:nvSpPr>
        <p:spPr>
          <a:xfrm>
            <a:off x="3686493" y="4207562"/>
            <a:ext cx="3758504" cy="221599"/>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20000"/>
              </a:lnSpc>
            </a:pPr>
            <a:r>
              <a:rPr lang="zh-CN" altLang="en-US" sz="1200" dirty="0">
                <a:solidFill>
                  <a:srgbClr val="FFFFFF"/>
                </a:solidFill>
                <a:sym typeface="微软雅黑" panose="020B0503020204020204" pitchFamily="34" charset="-122"/>
              </a:rPr>
              <a:t>点击输入本栏的具体文字，简明扼要的说明分项内容。</a:t>
            </a:r>
            <a:endParaRPr lang="en-US" altLang="zh-CN" sz="1200" dirty="0">
              <a:solidFill>
                <a:srgbClr val="FFFFFF"/>
              </a:solidFill>
              <a:sym typeface="微软雅黑" panose="020B0503020204020204" pitchFamily="34" charset="-122"/>
            </a:endParaRPr>
          </a:p>
        </p:txBody>
      </p:sp>
    </p:spTree>
    <p:extLst>
      <p:ext uri="{BB962C8B-B14F-4D97-AF65-F5344CB8AC3E}">
        <p14:creationId xmlns:p14="http://schemas.microsoft.com/office/powerpoint/2010/main" val="3963525080"/>
      </p:ext>
    </p:extLst>
  </p:cSld>
  <p:clrMapOvr>
    <a:masterClrMapping/>
  </p:clrMapOvr>
  <mc:AlternateContent xmlns:mc="http://schemas.openxmlformats.org/markup-compatibility/2006" xmlns:p14="http://schemas.microsoft.com/office/powerpoint/2010/main">
    <mc:Choice Requires="p14">
      <p:transition spd="slow" p14:dur="80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000"/>
                                        <p:tgtEl>
                                          <p:spTgt spid="22"/>
                                        </p:tgtEl>
                                      </p:cBhvr>
                                    </p:animEffect>
                                    <p:anim calcmode="lin" valueType="num">
                                      <p:cBhvr>
                                        <p:cTn id="8" dur="2000" fill="hold"/>
                                        <p:tgtEl>
                                          <p:spTgt spid="22"/>
                                        </p:tgtEl>
                                        <p:attrNameLst>
                                          <p:attrName>ppt_w</p:attrName>
                                        </p:attrNameLst>
                                      </p:cBhvr>
                                      <p:tavLst>
                                        <p:tav tm="0" fmla="#ppt_w*sin(2.5*pi*$)">
                                          <p:val>
                                            <p:fltVal val="0"/>
                                          </p:val>
                                        </p:tav>
                                        <p:tav tm="100000">
                                          <p:val>
                                            <p:fltVal val="1"/>
                                          </p:val>
                                        </p:tav>
                                      </p:tavLst>
                                    </p:anim>
                                    <p:anim calcmode="lin" valueType="num">
                                      <p:cBhvr>
                                        <p:cTn id="9" dur="2000" fill="hold"/>
                                        <p:tgtEl>
                                          <p:spTgt spid="22"/>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2000"/>
                                        <p:tgtEl>
                                          <p:spTgt spid="21"/>
                                        </p:tgtEl>
                                      </p:cBhvr>
                                    </p:animEffect>
                                    <p:anim calcmode="lin" valueType="num">
                                      <p:cBhvr>
                                        <p:cTn id="13" dur="2000" fill="hold"/>
                                        <p:tgtEl>
                                          <p:spTgt spid="21"/>
                                        </p:tgtEl>
                                        <p:attrNameLst>
                                          <p:attrName>ppt_w</p:attrName>
                                        </p:attrNameLst>
                                      </p:cBhvr>
                                      <p:tavLst>
                                        <p:tav tm="0" fmla="#ppt_w*sin(2.5*pi*$)">
                                          <p:val>
                                            <p:fltVal val="0"/>
                                          </p:val>
                                        </p:tav>
                                        <p:tav tm="100000">
                                          <p:val>
                                            <p:fltVal val="1"/>
                                          </p:val>
                                        </p:tav>
                                      </p:tavLst>
                                    </p:anim>
                                    <p:anim calcmode="lin" valueType="num">
                                      <p:cBhvr>
                                        <p:cTn id="14" dur="2000" fill="hold"/>
                                        <p:tgtEl>
                                          <p:spTgt spid="21"/>
                                        </p:tgtEl>
                                        <p:attrNameLst>
                                          <p:attrName>ppt_h</p:attrName>
                                        </p:attrNameLst>
                                      </p:cBhvr>
                                      <p:tavLst>
                                        <p:tav tm="0">
                                          <p:val>
                                            <p:strVal val="#ppt_h"/>
                                          </p:val>
                                        </p:tav>
                                        <p:tav tm="100000">
                                          <p:val>
                                            <p:strVal val="#ppt_h"/>
                                          </p:val>
                                        </p:tav>
                                      </p:tavLst>
                                    </p:anim>
                                  </p:childTnLst>
                                </p:cTn>
                              </p:par>
                            </p:childTnLst>
                          </p:cTn>
                        </p:par>
                        <p:par>
                          <p:cTn id="15" fill="hold">
                            <p:stCondLst>
                              <p:cond delay="2000"/>
                            </p:stCondLst>
                            <p:childTnLst>
                              <p:par>
                                <p:cTn id="16" presetID="16" presetClass="entr" presetSubtype="26" fill="hold" grpId="0" nodeType="after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barn(inHorizontal)">
                                      <p:cBhvr>
                                        <p:cTn id="18" dur="500"/>
                                        <p:tgtEl>
                                          <p:spTgt spid="26"/>
                                        </p:tgtEl>
                                      </p:cBhvr>
                                    </p:animEffect>
                                  </p:childTnLst>
                                </p:cTn>
                              </p:par>
                            </p:childTnLst>
                          </p:cTn>
                        </p:par>
                        <p:par>
                          <p:cTn id="19" fill="hold">
                            <p:stCondLst>
                              <p:cond delay="2500"/>
                            </p:stCondLst>
                            <p:childTnLst>
                              <p:par>
                                <p:cTn id="20" presetID="22" presetClass="entr" presetSubtype="8" fill="hold" grpId="0" nodeType="after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wipe(left)">
                                      <p:cBhvr>
                                        <p:cTn id="22" dur="500"/>
                                        <p:tgtEl>
                                          <p:spTgt spid="30"/>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wipe(left)">
                                      <p:cBhvr>
                                        <p:cTn id="25" dur="500"/>
                                        <p:tgtEl>
                                          <p:spTgt spid="25"/>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wipe(left)">
                                      <p:cBhvr>
                                        <p:cTn id="29" dur="500"/>
                                        <p:tgtEl>
                                          <p:spTgt spid="27"/>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left)">
                                      <p:cBhvr>
                                        <p:cTn id="32" dur="500"/>
                                        <p:tgtEl>
                                          <p:spTgt spid="31"/>
                                        </p:tgtEl>
                                      </p:cBhvr>
                                    </p:animEffect>
                                  </p:childTnLst>
                                </p:cTn>
                              </p:par>
                            </p:childTnLst>
                          </p:cTn>
                        </p:par>
                        <p:par>
                          <p:cTn id="33" fill="hold">
                            <p:stCondLst>
                              <p:cond delay="3500"/>
                            </p:stCondLst>
                            <p:childTnLst>
                              <p:par>
                                <p:cTn id="34" presetID="22" presetClass="entr" presetSubtype="8" fill="hold" grpId="0"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wipe(left)">
                                      <p:cBhvr>
                                        <p:cTn id="36" dur="500"/>
                                        <p:tgtEl>
                                          <p:spTgt spid="28"/>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wipe(left)">
                                      <p:cBhvr>
                                        <p:cTn id="39" dur="500"/>
                                        <p:tgtEl>
                                          <p:spTgt spid="32"/>
                                        </p:tgtEl>
                                      </p:cBhvr>
                                    </p:animEffect>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wipe(left)">
                                      <p:cBhvr>
                                        <p:cTn id="43" dur="500"/>
                                        <p:tgtEl>
                                          <p:spTgt spid="29"/>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wipe(left)">
                                      <p:cBhvr>
                                        <p:cTn id="46" dur="500"/>
                                        <p:tgtEl>
                                          <p:spTgt spid="33"/>
                                        </p:tgtEl>
                                      </p:cBhvr>
                                    </p:animEffect>
                                  </p:childTnLst>
                                </p:cTn>
                              </p:par>
                            </p:childTnLst>
                          </p:cTn>
                        </p:par>
                        <p:par>
                          <p:cTn id="47" fill="hold">
                            <p:stCondLst>
                              <p:cond delay="4500"/>
                            </p:stCondLst>
                            <p:childTnLst>
                              <p:par>
                                <p:cTn id="48" presetID="22" presetClass="entr" presetSubtype="8" fill="hold" grpId="0" nodeType="afterEffect">
                                  <p:stCondLst>
                                    <p:cond delay="0"/>
                                  </p:stCondLst>
                                  <p:childTnLst>
                                    <p:set>
                                      <p:cBhvr>
                                        <p:cTn id="49" dur="1" fill="hold">
                                          <p:stCondLst>
                                            <p:cond delay="0"/>
                                          </p:stCondLst>
                                        </p:cTn>
                                        <p:tgtEl>
                                          <p:spTgt spid="34"/>
                                        </p:tgtEl>
                                        <p:attrNameLst>
                                          <p:attrName>style.visibility</p:attrName>
                                        </p:attrNameLst>
                                      </p:cBhvr>
                                      <p:to>
                                        <p:strVal val="visible"/>
                                      </p:to>
                                    </p:set>
                                    <p:animEffect transition="in" filter="wipe(left)">
                                      <p:cBhvr>
                                        <p:cTn id="50" dur="500"/>
                                        <p:tgtEl>
                                          <p:spTgt spid="34"/>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wipe(left)">
                                      <p:cBhvr>
                                        <p:cTn id="5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5" grpId="0" animBg="1"/>
      <p:bldP spid="26" grpId="0" animBg="1"/>
      <p:bldP spid="27" grpId="0" animBg="1"/>
      <p:bldP spid="28" grpId="0" animBg="1"/>
      <p:bldP spid="29" grpId="0" animBg="1"/>
      <p:bldP spid="30" grpId="0"/>
      <p:bldP spid="31" grpId="0"/>
      <p:bldP spid="32" grpId="0"/>
      <p:bldP spid="33" grpId="0"/>
      <p:bldP spid="34" grpId="0" animBg="1"/>
      <p:bldP spid="3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162" y="887037"/>
            <a:ext cx="3718620" cy="2677407"/>
          </a:xfrm>
          <a:prstGeom prst="rect">
            <a:avLst/>
          </a:prstGeom>
        </p:spPr>
      </p:pic>
      <p:sp>
        <p:nvSpPr>
          <p:cNvPr id="26" name="TextBox 25"/>
          <p:cNvSpPr txBox="1"/>
          <p:nvPr/>
        </p:nvSpPr>
        <p:spPr bwMode="auto">
          <a:xfrm>
            <a:off x="656616" y="4046839"/>
            <a:ext cx="3811959" cy="483337"/>
          </a:xfrm>
          <a:prstGeom prst="rect">
            <a:avLst/>
          </a:prstGeom>
          <a:noFill/>
        </p:spPr>
        <p:txBody>
          <a:bodyPr wrap="square">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这里输入简单的文字概述这里输入简单文字概述简单的文字概述这里输入简单的文字概述这里输入简</a:t>
            </a:r>
          </a:p>
        </p:txBody>
      </p:sp>
      <p:sp>
        <p:nvSpPr>
          <p:cNvPr id="27" name="矩形 26"/>
          <p:cNvSpPr/>
          <p:nvPr/>
        </p:nvSpPr>
        <p:spPr bwMode="auto">
          <a:xfrm>
            <a:off x="671310" y="3681045"/>
            <a:ext cx="1819360" cy="276999"/>
          </a:xfrm>
          <a:prstGeom prst="rect">
            <a:avLst/>
          </a:prstGeom>
        </p:spPr>
        <p:txBody>
          <a:bodyPr>
            <a:spAutoFit/>
          </a:bodyPr>
          <a:lstStyle/>
          <a:p>
            <a:pPr>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输入相关标题</a:t>
            </a:r>
          </a:p>
        </p:txBody>
      </p:sp>
      <p:sp>
        <p:nvSpPr>
          <p:cNvPr id="28" name="TextBox 27"/>
          <p:cNvSpPr txBox="1"/>
          <p:nvPr/>
        </p:nvSpPr>
        <p:spPr bwMode="auto">
          <a:xfrm>
            <a:off x="4574778" y="1255812"/>
            <a:ext cx="3811959" cy="483337"/>
          </a:xfrm>
          <a:prstGeom prst="rect">
            <a:avLst/>
          </a:prstGeom>
          <a:noFill/>
        </p:spPr>
        <p:txBody>
          <a:bodyPr wrap="square">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这里输入简单的文字概述这里输入简单文字概述简单的文字概述这里输入简单的文字概述这里输入简</a:t>
            </a:r>
          </a:p>
        </p:txBody>
      </p:sp>
      <p:sp>
        <p:nvSpPr>
          <p:cNvPr id="29" name="矩形 28"/>
          <p:cNvSpPr/>
          <p:nvPr/>
        </p:nvSpPr>
        <p:spPr bwMode="auto">
          <a:xfrm>
            <a:off x="4589472" y="890018"/>
            <a:ext cx="1819360" cy="276999"/>
          </a:xfrm>
          <a:prstGeom prst="rect">
            <a:avLst/>
          </a:prstGeom>
        </p:spPr>
        <p:txBody>
          <a:bodyPr>
            <a:spAutoFit/>
          </a:bodyPr>
          <a:lstStyle/>
          <a:p>
            <a:pPr>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输入相关标题</a:t>
            </a:r>
          </a:p>
        </p:txBody>
      </p:sp>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0" y="2307038"/>
            <a:ext cx="3786206" cy="2410748"/>
          </a:xfrm>
          <a:prstGeom prst="rect">
            <a:avLst/>
          </a:prstGeom>
        </p:spPr>
      </p:pic>
    </p:spTree>
    <p:extLst>
      <p:ext uri="{BB962C8B-B14F-4D97-AF65-F5344CB8AC3E}">
        <p14:creationId xmlns:p14="http://schemas.microsoft.com/office/powerpoint/2010/main" val="1395439635"/>
      </p:ext>
    </p:extLst>
  </p:cSld>
  <p:clrMapOvr>
    <a:masterClrMapping/>
  </p:clrMapOvr>
  <mc:AlternateContent xmlns:mc="http://schemas.openxmlformats.org/markup-compatibility/2006" xmlns:p14="http://schemas.microsoft.com/office/powerpoint/2010/main">
    <mc:Choice Requires="p14">
      <p:transition spd="slow" p14:dur="80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additive="base">
                                        <p:cTn id="13" dur="500" fill="hold"/>
                                        <p:tgtEl>
                                          <p:spTgt spid="27"/>
                                        </p:tgtEl>
                                        <p:attrNameLst>
                                          <p:attrName>ppt_x</p:attrName>
                                        </p:attrNameLst>
                                      </p:cBhvr>
                                      <p:tavLst>
                                        <p:tav tm="0">
                                          <p:val>
                                            <p:strVal val="0-#ppt_w/2"/>
                                          </p:val>
                                        </p:tav>
                                        <p:tav tm="100000">
                                          <p:val>
                                            <p:strVal val="#ppt_x"/>
                                          </p:val>
                                        </p:tav>
                                      </p:tavLst>
                                    </p:anim>
                                    <p:anim calcmode="lin" valueType="num">
                                      <p:cBhvr additive="base">
                                        <p:cTn id="14" dur="500" fill="hold"/>
                                        <p:tgtEl>
                                          <p:spTgt spid="27"/>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additive="base">
                                        <p:cTn id="18" dur="500" fill="hold"/>
                                        <p:tgtEl>
                                          <p:spTgt spid="26"/>
                                        </p:tgtEl>
                                        <p:attrNameLst>
                                          <p:attrName>ppt_x</p:attrName>
                                        </p:attrNameLst>
                                      </p:cBhvr>
                                      <p:tavLst>
                                        <p:tav tm="0">
                                          <p:val>
                                            <p:strVal val="0-#ppt_w/2"/>
                                          </p:val>
                                        </p:tav>
                                        <p:tav tm="100000">
                                          <p:val>
                                            <p:strVal val="#ppt_x"/>
                                          </p:val>
                                        </p:tav>
                                      </p:tavLst>
                                    </p:anim>
                                    <p:anim calcmode="lin" valueType="num">
                                      <p:cBhvr additive="base">
                                        <p:cTn id="19" dur="500" fill="hold"/>
                                        <p:tgtEl>
                                          <p:spTgt spid="26"/>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4"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2" presetClass="entr" presetSubtype="8" fill="hold" grpId="0" nodeType="afterEffect">
                                  <p:stCondLst>
                                    <p:cond delay="0"/>
                                  </p:stCondLst>
                                  <p:childTnLst>
                                    <p:set>
                                      <p:cBhvr>
                                        <p:cTn id="27" dur="1" fill="hold">
                                          <p:stCondLst>
                                            <p:cond delay="0"/>
                                          </p:stCondLst>
                                        </p:cTn>
                                        <p:tgtEl>
                                          <p:spTgt spid="29"/>
                                        </p:tgtEl>
                                        <p:attrNameLst>
                                          <p:attrName>style.visibility</p:attrName>
                                        </p:attrNameLst>
                                      </p:cBhvr>
                                      <p:to>
                                        <p:strVal val="visible"/>
                                      </p:to>
                                    </p:set>
                                    <p:anim calcmode="lin" valueType="num">
                                      <p:cBhvr additive="base">
                                        <p:cTn id="28" dur="500" fill="hold"/>
                                        <p:tgtEl>
                                          <p:spTgt spid="29"/>
                                        </p:tgtEl>
                                        <p:attrNameLst>
                                          <p:attrName>ppt_x</p:attrName>
                                        </p:attrNameLst>
                                      </p:cBhvr>
                                      <p:tavLst>
                                        <p:tav tm="0">
                                          <p:val>
                                            <p:strVal val="0-#ppt_w/2"/>
                                          </p:val>
                                        </p:tav>
                                        <p:tav tm="100000">
                                          <p:val>
                                            <p:strVal val="#ppt_x"/>
                                          </p:val>
                                        </p:tav>
                                      </p:tavLst>
                                    </p:anim>
                                    <p:anim calcmode="lin" valueType="num">
                                      <p:cBhvr additive="base">
                                        <p:cTn id="29" dur="500" fill="hold"/>
                                        <p:tgtEl>
                                          <p:spTgt spid="29"/>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8"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 calcmode="lin" valueType="num">
                                      <p:cBhvr additive="base">
                                        <p:cTn id="33" dur="500" fill="hold"/>
                                        <p:tgtEl>
                                          <p:spTgt spid="28"/>
                                        </p:tgtEl>
                                        <p:attrNameLst>
                                          <p:attrName>ppt_x</p:attrName>
                                        </p:attrNameLst>
                                      </p:cBhvr>
                                      <p:tavLst>
                                        <p:tav tm="0">
                                          <p:val>
                                            <p:strVal val="0-#ppt_w/2"/>
                                          </p:val>
                                        </p:tav>
                                        <p:tav tm="100000">
                                          <p:val>
                                            <p:strVal val="#ppt_x"/>
                                          </p:val>
                                        </p:tav>
                                      </p:tavLst>
                                    </p:anim>
                                    <p:anim calcmode="lin" valueType="num">
                                      <p:cBhvr additive="base">
                                        <p:cTn id="34"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xmlns="" id="{427ABB4A-4944-4519-B378-2FF3E6F6F836}"/>
              </a:ext>
            </a:extLst>
          </p:cNvPr>
          <p:cNvPicPr>
            <a:picLocks noChangeAspect="1"/>
          </p:cNvPicPr>
          <p:nvPr/>
        </p:nvPicPr>
        <p:blipFill>
          <a:blip r:embed="rId3"/>
          <a:stretch>
            <a:fillRect/>
          </a:stretch>
        </p:blipFill>
        <p:spPr>
          <a:xfrm>
            <a:off x="1910" y="2312"/>
            <a:ext cx="9142857" cy="5142857"/>
          </a:xfrm>
          <a:prstGeom prst="rect">
            <a:avLst/>
          </a:prstGeom>
        </p:spPr>
      </p:pic>
      <p:sp>
        <p:nvSpPr>
          <p:cNvPr id="3" name="TextBox 7">
            <a:extLst>
              <a:ext uri="{FF2B5EF4-FFF2-40B4-BE49-F238E27FC236}">
                <a16:creationId xmlns:a16="http://schemas.microsoft.com/office/drawing/2014/main" xmlns="" id="{2DEBC4BA-C14A-48F0-8FDC-E04A551BA9F8}"/>
              </a:ext>
            </a:extLst>
          </p:cNvPr>
          <p:cNvSpPr>
            <a:spLocks noChangeArrowheads="1"/>
          </p:cNvSpPr>
          <p:nvPr/>
        </p:nvSpPr>
        <p:spPr bwMode="auto">
          <a:xfrm>
            <a:off x="-526391" y="1166195"/>
            <a:ext cx="7056400" cy="1237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8559" tIns="64279" rIns="128559" bIns="64279">
            <a:spAutoFit/>
          </a:bodyPr>
          <a:lstStyle/>
          <a:p>
            <a:pPr algn="r"/>
            <a:r>
              <a:rPr lang="zh-CN" altLang="en-US" sz="7200" dirty="0">
                <a:solidFill>
                  <a:schemeClr val="bg1"/>
                </a:solidFill>
                <a:latin typeface="微软雅黑" pitchFamily="34" charset="-122"/>
                <a:ea typeface="微软雅黑" pitchFamily="34" charset="-122"/>
              </a:rPr>
              <a:t>演</a:t>
            </a:r>
            <a:r>
              <a:rPr lang="zh-CN" altLang="en-US" sz="4000" dirty="0">
                <a:solidFill>
                  <a:schemeClr val="bg1"/>
                </a:solidFill>
                <a:latin typeface="微软雅黑" pitchFamily="34" charset="-122"/>
                <a:ea typeface="微软雅黑" pitchFamily="34" charset="-122"/>
              </a:rPr>
              <a:t>讲完毕  </a:t>
            </a:r>
            <a:r>
              <a:rPr lang="zh-CN" altLang="en-US" sz="4000" dirty="0">
                <a:solidFill>
                  <a:schemeClr val="accent2"/>
                </a:solidFill>
                <a:latin typeface="微软雅黑" pitchFamily="34" charset="-122"/>
                <a:ea typeface="微软雅黑" pitchFamily="34" charset="-122"/>
              </a:rPr>
              <a:t>谢谢观看</a:t>
            </a:r>
          </a:p>
        </p:txBody>
      </p:sp>
      <p:sp>
        <p:nvSpPr>
          <p:cNvPr id="4" name="TextBox 31">
            <a:extLst>
              <a:ext uri="{FF2B5EF4-FFF2-40B4-BE49-F238E27FC236}">
                <a16:creationId xmlns:a16="http://schemas.microsoft.com/office/drawing/2014/main" xmlns="" id="{921E58AF-F1DA-4A32-9C5B-8DA056A7E6AD}"/>
              </a:ext>
            </a:extLst>
          </p:cNvPr>
          <p:cNvSpPr txBox="1"/>
          <p:nvPr/>
        </p:nvSpPr>
        <p:spPr>
          <a:xfrm>
            <a:off x="2668140" y="1340137"/>
            <a:ext cx="3583574" cy="338538"/>
          </a:xfrm>
          <a:prstGeom prst="rect">
            <a:avLst/>
          </a:prstGeom>
          <a:noFill/>
        </p:spPr>
        <p:txBody>
          <a:bodyPr wrap="square" lIns="91424" tIns="45712" rIns="91424" bIns="45712" rtlCol="0">
            <a:spAutoFit/>
          </a:bodyPr>
          <a:lstStyle/>
          <a:p>
            <a:r>
              <a:rPr lang="zh-CN" altLang="en-US" sz="1600" dirty="0">
                <a:solidFill>
                  <a:schemeClr val="bg1">
                    <a:lumMod val="95000"/>
                  </a:schemeClr>
                </a:solidFill>
                <a:latin typeface="微软雅黑" panose="020B0503020204020204" pitchFamily="34" charset="-122"/>
                <a:ea typeface="微软雅黑" panose="020B0503020204020204" pitchFamily="34" charset="-122"/>
              </a:rPr>
              <a:t>单击此处请输入您所在公司单位名称</a:t>
            </a:r>
          </a:p>
        </p:txBody>
      </p:sp>
      <p:sp>
        <p:nvSpPr>
          <p:cNvPr id="6" name="矩形 5">
            <a:extLst>
              <a:ext uri="{FF2B5EF4-FFF2-40B4-BE49-F238E27FC236}">
                <a16:creationId xmlns:a16="http://schemas.microsoft.com/office/drawing/2014/main" xmlns="" id="{5E2E94B2-B8DB-4226-95AD-B58251C2165F}"/>
              </a:ext>
            </a:extLst>
          </p:cNvPr>
          <p:cNvSpPr/>
          <p:nvPr/>
        </p:nvSpPr>
        <p:spPr>
          <a:xfrm>
            <a:off x="1645093" y="2236992"/>
            <a:ext cx="4685044" cy="176951"/>
          </a:xfrm>
          <a:prstGeom prst="rect">
            <a:avLst/>
          </a:prstGeom>
        </p:spPr>
        <p:txBody>
          <a:bodyPr wrap="square" lIns="68561" tIns="34280" rIns="68561" bIns="34280">
            <a:spAutoFit/>
          </a:bodyPr>
          <a:lstStyle/>
          <a:p>
            <a:pPr algn="ctr"/>
            <a:r>
              <a:rPr lang="en-US" altLang="zh-CN" sz="700" dirty="0">
                <a:solidFill>
                  <a:schemeClr val="bg1">
                    <a:lumMod val="95000"/>
                  </a:schemeClr>
                </a:solidFill>
                <a:latin typeface="Arial" panose="020B0604020202020204" pitchFamily="34" charset="0"/>
                <a:ea typeface="Source Han Sans ExtraLight" panose="020B0200000000000000" pitchFamily="34" charset="-122"/>
                <a:cs typeface="Arial" panose="020B0604020202020204" pitchFamily="34" charset="0"/>
              </a:rPr>
              <a:t>Click add related title text, and click add related title text, click add related title text, click on add related title words.</a:t>
            </a:r>
          </a:p>
        </p:txBody>
      </p:sp>
    </p:spTree>
    <p:extLst>
      <p:ext uri="{BB962C8B-B14F-4D97-AF65-F5344CB8AC3E}">
        <p14:creationId xmlns:p14="http://schemas.microsoft.com/office/powerpoint/2010/main" val="3937071017"/>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3"/>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1750"/>
                                        <p:tgtEl>
                                          <p:spTgt spid="4"/>
                                        </p:tgtEl>
                                      </p:cBhvr>
                                    </p:animEffect>
                                  </p:childTnLst>
                                </p:cTn>
                              </p:par>
                            </p:childTnLst>
                          </p:cTn>
                        </p:par>
                        <p:par>
                          <p:cTn id="14" fill="hold">
                            <p:stCondLst>
                              <p:cond delay="2750"/>
                            </p:stCondLst>
                            <p:childTnLst>
                              <p:par>
                                <p:cTn id="15" presetID="52" presetClass="entr" presetSubtype="0" fill="hold" grpId="0" nodeType="afterEffect">
                                  <p:stCondLst>
                                    <p:cond delay="0"/>
                                  </p:stCondLst>
                                  <p:iterate type="lt">
                                    <p:tmPct val="10000"/>
                                  </p:iterate>
                                  <p:childTnLst>
                                    <p:set>
                                      <p:cBhvr>
                                        <p:cTn id="16" dur="1" fill="hold">
                                          <p:stCondLst>
                                            <p:cond delay="0"/>
                                          </p:stCondLst>
                                        </p:cTn>
                                        <p:tgtEl>
                                          <p:spTgt spid="3"/>
                                        </p:tgtEl>
                                        <p:attrNameLst>
                                          <p:attrName>style.visibility</p:attrName>
                                        </p:attrNameLst>
                                      </p:cBhvr>
                                      <p:to>
                                        <p:strVal val="visible"/>
                                      </p:to>
                                    </p:set>
                                    <p:animScale>
                                      <p:cBhvr>
                                        <p:cTn id="17"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3"/>
                                        </p:tgtEl>
                                        <p:attrNameLst>
                                          <p:attrName>ppt_x</p:attrName>
                                          <p:attrName>ppt_y</p:attrName>
                                        </p:attrNameLst>
                                      </p:cBhvr>
                                    </p:animMotion>
                                    <p:animEffect transition="in" filter="fade">
                                      <p:cBhvr>
                                        <p:cTn id="19" dur="1000"/>
                                        <p:tgtEl>
                                          <p:spTgt spid="3"/>
                                        </p:tgtEl>
                                      </p:cBhvr>
                                    </p:animEffect>
                                  </p:childTnLst>
                                </p:cTn>
                              </p:par>
                            </p:childTnLst>
                          </p:cTn>
                        </p:par>
                        <p:par>
                          <p:cTn id="20" fill="hold">
                            <p:stCondLst>
                              <p:cond delay="4450"/>
                            </p:stCondLst>
                            <p:childTnLst>
                              <p:par>
                                <p:cTn id="21" presetID="41" presetClass="entr" presetSubtype="0" fill="hold" grpId="0" nodeType="afterEffect">
                                  <p:stCondLst>
                                    <p:cond delay="0"/>
                                  </p:stCondLst>
                                  <p:iterate type="lt">
                                    <p:tmPct val="952"/>
                                  </p:iterate>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6"/>
                                        </p:tgtEl>
                                        <p:attrNameLst>
                                          <p:attrName>ppt_y</p:attrName>
                                        </p:attrNameLst>
                                      </p:cBhvr>
                                      <p:tavLst>
                                        <p:tav tm="0">
                                          <p:val>
                                            <p:strVal val="#ppt_y"/>
                                          </p:val>
                                        </p:tav>
                                        <p:tav tm="100000">
                                          <p:val>
                                            <p:strVal val="#ppt_y"/>
                                          </p:val>
                                        </p:tav>
                                      </p:tavLst>
                                    </p:anim>
                                    <p:anim calcmode="lin" valueType="num">
                                      <p:cBhvr>
                                        <p:cTn id="25"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Lst>
  </p:timing>
</p:sld>
</file>

<file path=ppt/theme/theme1.xml><?xml version="1.0" encoding="utf-8"?>
<a:theme xmlns:a="http://schemas.openxmlformats.org/drawingml/2006/main" name="Office 主题​​">
  <a:themeElements>
    <a:clrScheme name="自定义 1717">
      <a:dk1>
        <a:sysClr val="windowText" lastClr="000000"/>
      </a:dk1>
      <a:lt1>
        <a:sysClr val="window" lastClr="FFFFFF"/>
      </a:lt1>
      <a:dk2>
        <a:srgbClr val="44546A"/>
      </a:dk2>
      <a:lt2>
        <a:srgbClr val="E7E6E6"/>
      </a:lt2>
      <a:accent1>
        <a:srgbClr val="689FB3"/>
      </a:accent1>
      <a:accent2>
        <a:srgbClr val="CB8357"/>
      </a:accent2>
      <a:accent3>
        <a:srgbClr val="689FB3"/>
      </a:accent3>
      <a:accent4>
        <a:srgbClr val="CB8357"/>
      </a:accent4>
      <a:accent5>
        <a:srgbClr val="689FB3"/>
      </a:accent5>
      <a:accent6>
        <a:srgbClr val="CB835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547</TotalTime>
  <Words>1638</Words>
  <Application>Microsoft Office PowerPoint</Application>
  <PresentationFormat>自定义</PresentationFormat>
  <Paragraphs>204</Paragraphs>
  <Slides>24</Slides>
  <Notes>22</Notes>
  <HiddenSlides>0</HiddenSlides>
  <MMClips>1</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24</vt:i4>
      </vt:variant>
    </vt:vector>
  </HeadingPairs>
  <TitlesOfParts>
    <vt:vector size="41" baseType="lpstr">
      <vt:lpstr>Gill Sans</vt:lpstr>
      <vt:lpstr>Source Han Sans ExtraLight</vt:lpstr>
      <vt:lpstr>等线</vt:lpstr>
      <vt:lpstr>等线 Light</vt:lpstr>
      <vt:lpstr>方正大黑_GBK</vt:lpstr>
      <vt:lpstr>方正正中黑简体</vt:lpstr>
      <vt:lpstr>华文黑体</vt:lpstr>
      <vt:lpstr>华文中宋</vt:lpstr>
      <vt:lpstr>时尚中黑简体</vt:lpstr>
      <vt:lpstr>宋体</vt:lpstr>
      <vt:lpstr>微软雅黑</vt:lpstr>
      <vt:lpstr>微软雅黑 Light</vt:lpstr>
      <vt:lpstr>Arial</vt:lpstr>
      <vt:lpstr>Calibri</vt:lpstr>
      <vt:lpstr>Calibri Light</vt:lpstr>
      <vt:lpstr>Open Sans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05</dc:title>
  <dc:creator>Administrator</dc:creator>
  <cp:lastModifiedBy>小芥末素材</cp:lastModifiedBy>
  <cp:revision>312</cp:revision>
  <dcterms:created xsi:type="dcterms:W3CDTF">2017-06-22T12:48:11Z</dcterms:created>
  <dcterms:modified xsi:type="dcterms:W3CDTF">2017-11-13T02:01:08Z</dcterms:modified>
</cp:coreProperties>
</file>