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7" r:id="rId1"/>
  </p:sldMasterIdLst>
  <p:notesMasterIdLst>
    <p:notesMasterId r:id="rId42"/>
  </p:notesMasterIdLst>
  <p:handoutMasterIdLst>
    <p:handoutMasterId r:id="rId43"/>
  </p:handoutMasterIdLst>
  <p:sldIdLst>
    <p:sldId id="571" r:id="rId2"/>
    <p:sldId id="521" r:id="rId3"/>
    <p:sldId id="511" r:id="rId4"/>
    <p:sldId id="522" r:id="rId5"/>
    <p:sldId id="528" r:id="rId6"/>
    <p:sldId id="545" r:id="rId7"/>
    <p:sldId id="543" r:id="rId8"/>
    <p:sldId id="546" r:id="rId9"/>
    <p:sldId id="529" r:id="rId10"/>
    <p:sldId id="530" r:id="rId11"/>
    <p:sldId id="548" r:id="rId12"/>
    <p:sldId id="523" r:id="rId13"/>
    <p:sldId id="531" r:id="rId14"/>
    <p:sldId id="549" r:id="rId15"/>
    <p:sldId id="553" r:id="rId16"/>
    <p:sldId id="532" r:id="rId17"/>
    <p:sldId id="552" r:id="rId18"/>
    <p:sldId id="533" r:id="rId19"/>
    <p:sldId id="524" r:id="rId20"/>
    <p:sldId id="534" r:id="rId21"/>
    <p:sldId id="535" r:id="rId22"/>
    <p:sldId id="560" r:id="rId23"/>
    <p:sldId id="525" r:id="rId24"/>
    <p:sldId id="536" r:id="rId25"/>
    <p:sldId id="537" r:id="rId26"/>
    <p:sldId id="568" r:id="rId27"/>
    <p:sldId id="538" r:id="rId28"/>
    <p:sldId id="569" r:id="rId29"/>
    <p:sldId id="526" r:id="rId30"/>
    <p:sldId id="566" r:id="rId31"/>
    <p:sldId id="540" r:id="rId32"/>
    <p:sldId id="563" r:id="rId33"/>
    <p:sldId id="539" r:id="rId34"/>
    <p:sldId id="527" r:id="rId35"/>
    <p:sldId id="561" r:id="rId36"/>
    <p:sldId id="541" r:id="rId37"/>
    <p:sldId id="542" r:id="rId38"/>
    <p:sldId id="558" r:id="rId39"/>
    <p:sldId id="557" r:id="rId40"/>
    <p:sldId id="572" r:id="rId41"/>
  </p:sldIdLst>
  <p:sldSz cx="9145588" cy="5145088"/>
  <p:notesSz cx="6858000" cy="9144000"/>
  <p:custDataLst>
    <p:tags r:id="rId44"/>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67B4"/>
    <a:srgbClr val="0282D0"/>
    <a:srgbClr val="004D86"/>
    <a:srgbClr val="009BD2"/>
    <a:srgbClr val="FF9900"/>
    <a:srgbClr val="0547A7"/>
    <a:srgbClr val="202A3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6429" autoAdjust="0"/>
  </p:normalViewPr>
  <p:slideViewPr>
    <p:cSldViewPr>
      <p:cViewPr varScale="1">
        <p:scale>
          <a:sx n="116" d="100"/>
          <a:sy n="116" d="100"/>
        </p:scale>
        <p:origin x="618" y="96"/>
      </p:cViewPr>
      <p:guideLst>
        <p:guide orient="horz" pos="1621"/>
        <p:guide pos="2881"/>
      </p:guideLst>
    </p:cSldViewPr>
  </p:slideViewPr>
  <p:notesTextViewPr>
    <p:cViewPr>
      <p:scale>
        <a:sx n="100" d="100"/>
        <a:sy n="100" d="100"/>
      </p:scale>
      <p:origin x="0" y="0"/>
    </p:cViewPr>
  </p:notesTextViewPr>
  <p:sorterViewPr>
    <p:cViewPr>
      <p:scale>
        <a:sx n="75" d="100"/>
        <a:sy n="75" d="100"/>
      </p:scale>
      <p:origin x="0" y="2544"/>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2019/3/20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a:t>
            </a:fld>
            <a:endParaRPr lang="en-US" altLang="zh-CN"/>
          </a:p>
        </p:txBody>
      </p:sp>
    </p:spTree>
    <p:extLst>
      <p:ext uri="{BB962C8B-B14F-4D97-AF65-F5344CB8AC3E}">
        <p14:creationId xmlns:p14="http://schemas.microsoft.com/office/powerpoint/2010/main" val="234235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91749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371867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4273265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053099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169289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29</a:t>
            </a:fld>
            <a:endParaRPr lang="en-US" altLang="zh-CN"/>
          </a:p>
        </p:txBody>
      </p:sp>
    </p:spTree>
    <p:extLst>
      <p:ext uri="{BB962C8B-B14F-4D97-AF65-F5344CB8AC3E}">
        <p14:creationId xmlns:p14="http://schemas.microsoft.com/office/powerpoint/2010/main" val="1453253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2538012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40</a:t>
            </a:fld>
            <a:endParaRPr lang="en-US" altLang="zh-CN"/>
          </a:p>
        </p:txBody>
      </p:sp>
    </p:spTree>
    <p:extLst>
      <p:ext uri="{BB962C8B-B14F-4D97-AF65-F5344CB8AC3E}">
        <p14:creationId xmlns:p14="http://schemas.microsoft.com/office/powerpoint/2010/main" val="3237358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p>
            <a:endParaRPr kumimoji="0" lang="en-US">
              <a:solidFill>
                <a:schemeClr val="accent1">
                  <a:tint val="20000"/>
                </a:schemeClr>
              </a:solidFill>
            </a:endParaRPr>
          </a:p>
        </p:txBody>
      </p:sp>
      <p:pic>
        <p:nvPicPr>
          <p:cNvPr id="102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solidFill>
                <a:schemeClr val="tx1"/>
              </a:solidFill>
            </a:endParaRPr>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solidFill>
                <a:schemeClr val="tx1"/>
              </a:solidFill>
            </a:endParaRPr>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3/20/2019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894246"/>
      </p:ext>
    </p:extLst>
  </p:cSld>
  <p:clrMapOvr>
    <a:masterClrMapping/>
  </p:clrMapOvr>
  <p:transition spd="slow" advTm="5000">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16">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Lst>
  <p:transition spd="slow" advTm="5000">
    <p:cover dir="rd"/>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文本框 2"/>
          <p:cNvSpPr txBox="1"/>
          <p:nvPr/>
        </p:nvSpPr>
        <p:spPr>
          <a:xfrm>
            <a:off x="4149486" y="2163622"/>
            <a:ext cx="4976301" cy="528604"/>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28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新媒体公司介绍宣传</a:t>
            </a:r>
            <a:r>
              <a:rPr lang="en-US" altLang="zh-CN" sz="2800" b="0" kern="0" dirty="0" err="1">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ppt</a:t>
            </a:r>
            <a:r>
              <a:rPr lang="zh-CN" altLang="en-US" sz="28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模板</a:t>
            </a:r>
            <a:endParaRPr lang="zh-CN" altLang="en-US" sz="20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endParaRPr>
          </a:p>
        </p:txBody>
      </p:sp>
      <p:sp>
        <p:nvSpPr>
          <p:cNvPr id="8" name="矩形 7"/>
          <p:cNvSpPr/>
          <p:nvPr/>
        </p:nvSpPr>
        <p:spPr>
          <a:xfrm>
            <a:off x="229394" y="138940"/>
            <a:ext cx="1143000" cy="528604"/>
          </a:xfrm>
          <a:prstGeom prst="rect">
            <a:avLst/>
          </a:prstGeom>
        </p:spPr>
        <p:txBody>
          <a:bodyPr wrap="square" lIns="96770" tIns="48386" rIns="96770" bIns="48386">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004D86"/>
                </a:solidFill>
                <a:effectLst>
                  <a:glow rad="63500">
                    <a:sysClr val="window" lastClr="FFFFFF">
                      <a:lumMod val="65000"/>
                      <a:alpha val="40000"/>
                    </a:sysClr>
                  </a:glow>
                </a:effectLst>
                <a:uLnTx/>
                <a:uFillTx/>
                <a:latin typeface="Impact" pitchFamily="34" charset="0"/>
              </a:rPr>
              <a:t>LOGO</a:t>
            </a:r>
            <a:endParaRPr kumimoji="0" lang="zh-CN" altLang="en-US" sz="2800" b="0" i="0" u="none" strike="noStrike" kern="0" cap="none" spc="0" normalizeH="0" baseline="0" noProof="0" dirty="0">
              <a:ln>
                <a:noFill/>
              </a:ln>
              <a:solidFill>
                <a:srgbClr val="004D86"/>
              </a:solidFill>
              <a:effectLst>
                <a:glow rad="63500">
                  <a:sysClr val="window" lastClr="FFFFFF">
                    <a:lumMod val="65000"/>
                    <a:alpha val="40000"/>
                  </a:sysClr>
                </a:glow>
              </a:effectLst>
              <a:uLnTx/>
              <a:uFillTx/>
              <a:latin typeface="Impact" pitchFamily="34" charset="0"/>
            </a:endParaRPr>
          </a:p>
        </p:txBody>
      </p:sp>
      <p:cxnSp>
        <p:nvCxnSpPr>
          <p:cNvPr id="13" name="直接连接符 12"/>
          <p:cNvCxnSpPr/>
          <p:nvPr/>
        </p:nvCxnSpPr>
        <p:spPr>
          <a:xfrm>
            <a:off x="5454890" y="2951679"/>
            <a:ext cx="0" cy="238964"/>
          </a:xfrm>
          <a:prstGeom prst="line">
            <a:avLst/>
          </a:prstGeom>
          <a:noFill/>
          <a:ln w="9525" cap="flat" cmpd="sng" algn="ctr">
            <a:noFill/>
            <a:prstDash val="solid"/>
          </a:ln>
          <a:effectLst/>
        </p:spPr>
      </p:cxnSp>
      <p:cxnSp>
        <p:nvCxnSpPr>
          <p:cNvPr id="14" name="直接连接符 13"/>
          <p:cNvCxnSpPr/>
          <p:nvPr/>
        </p:nvCxnSpPr>
        <p:spPr>
          <a:xfrm>
            <a:off x="6265085"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5" name="直接连接符 14"/>
          <p:cNvCxnSpPr/>
          <p:nvPr/>
        </p:nvCxnSpPr>
        <p:spPr>
          <a:xfrm>
            <a:off x="7099941"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6" name="直接连接符 15"/>
          <p:cNvCxnSpPr/>
          <p:nvPr/>
        </p:nvCxnSpPr>
        <p:spPr>
          <a:xfrm>
            <a:off x="7933443" y="2945953"/>
            <a:ext cx="0" cy="238964"/>
          </a:xfrm>
          <a:prstGeom prst="line">
            <a:avLst/>
          </a:prstGeom>
          <a:noFill/>
          <a:ln w="9525" cap="flat" cmpd="sng" algn="ctr">
            <a:solidFill>
              <a:sysClr val="windowText" lastClr="000000">
                <a:lumMod val="75000"/>
                <a:lumOff val="25000"/>
              </a:sysClr>
            </a:solidFill>
            <a:prstDash val="solid"/>
          </a:ln>
          <a:effectLst/>
        </p:spPr>
      </p:cxnSp>
      <p:sp>
        <p:nvSpPr>
          <p:cNvPr id="17" name="TextBox 16"/>
          <p:cNvSpPr txBox="1"/>
          <p:nvPr/>
        </p:nvSpPr>
        <p:spPr>
          <a:xfrm>
            <a:off x="5456922"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b="0" dirty="0">
                <a:solidFill>
                  <a:prstClr val="black">
                    <a:lumMod val="75000"/>
                    <a:lumOff val="25000"/>
                  </a:prstClr>
                </a:solidFill>
                <a:latin typeface="方正兰亭黑_GBK" panose="02000000000000000000" pitchFamily="2" charset="-122"/>
                <a:ea typeface="方正兰亭黑_GBK" panose="02000000000000000000" pitchFamily="2" charset="-122"/>
              </a:rPr>
              <a:t>工作总结</a:t>
            </a:r>
          </a:p>
        </p:txBody>
      </p:sp>
      <p:sp>
        <p:nvSpPr>
          <p:cNvPr id="18" name="TextBox 17"/>
          <p:cNvSpPr txBox="1"/>
          <p:nvPr/>
        </p:nvSpPr>
        <p:spPr>
          <a:xfrm>
            <a:off x="6323163"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b="0" dirty="0">
                <a:solidFill>
                  <a:prstClr val="black">
                    <a:lumMod val="75000"/>
                    <a:lumOff val="25000"/>
                  </a:prstClr>
                </a:solidFill>
                <a:latin typeface="方正兰亭黑_GBK" panose="02000000000000000000" pitchFamily="2" charset="-122"/>
                <a:ea typeface="方正兰亭黑_GBK" panose="02000000000000000000" pitchFamily="2" charset="-122"/>
              </a:rPr>
              <a:t>商务报告</a:t>
            </a:r>
          </a:p>
        </p:txBody>
      </p:sp>
      <p:sp>
        <p:nvSpPr>
          <p:cNvPr id="19" name="TextBox 18"/>
          <p:cNvSpPr txBox="1"/>
          <p:nvPr/>
        </p:nvSpPr>
        <p:spPr>
          <a:xfrm>
            <a:off x="7133358"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b="0" dirty="0">
                <a:solidFill>
                  <a:prstClr val="black">
                    <a:lumMod val="75000"/>
                    <a:lumOff val="25000"/>
                  </a:prstClr>
                </a:solidFill>
                <a:latin typeface="方正兰亭黑_GBK" panose="02000000000000000000" pitchFamily="2" charset="-122"/>
                <a:ea typeface="方正兰亭黑_GBK" panose="02000000000000000000" pitchFamily="2" charset="-122"/>
              </a:rPr>
              <a:t>新年计划</a:t>
            </a:r>
          </a:p>
        </p:txBody>
      </p:sp>
      <p:sp>
        <p:nvSpPr>
          <p:cNvPr id="20" name="TextBox 19"/>
          <p:cNvSpPr txBox="1"/>
          <p:nvPr/>
        </p:nvSpPr>
        <p:spPr>
          <a:xfrm>
            <a:off x="7933444" y="2945952"/>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b="0" dirty="0">
                <a:solidFill>
                  <a:prstClr val="black">
                    <a:lumMod val="75000"/>
                    <a:lumOff val="25000"/>
                  </a:prstClr>
                </a:solidFill>
                <a:latin typeface="方正兰亭黑_GBK" panose="02000000000000000000" pitchFamily="2" charset="-122"/>
                <a:ea typeface="方正兰亭黑_GBK" panose="02000000000000000000" pitchFamily="2" charset="-122"/>
              </a:rPr>
              <a:t>商务展示</a:t>
            </a:r>
          </a:p>
        </p:txBody>
      </p:sp>
    </p:spTree>
    <p:extLst>
      <p:ext uri="{BB962C8B-B14F-4D97-AF65-F5344CB8AC3E}">
        <p14:creationId xmlns:p14="http://schemas.microsoft.com/office/powerpoint/2010/main" val="2787585063"/>
      </p:ext>
    </p:extLst>
  </p:cSld>
  <p:clrMapOvr>
    <a:masterClrMapping/>
  </p:clrMapOvr>
  <p:transition spd="slow" advTm="4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42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par>
                                    <p:cTn id="14" presetID="10" presetClass="entr" presetSubtype="0" fill="hold"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
                                            <p:tgtEl>
                                              <p:spTgt spid="13"/>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200"/>
                                            <p:tgtEl>
                                              <p:spTgt spid="17"/>
                                            </p:tgtEl>
                                          </p:cBhvr>
                                        </p:animEffect>
                                      </p:childTnLst>
                                    </p:cTn>
                                  </p:par>
                                  <p:par>
                                    <p:cTn id="20" presetID="10" presetClass="entr" presetSubtype="0"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
                                            <p:tgtEl>
                                              <p:spTgt spid="14"/>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200"/>
                                            <p:tgtEl>
                                              <p:spTgt spid="18"/>
                                            </p:tgtEl>
                                          </p:cBhvr>
                                        </p:animEffect>
                                      </p:childTnLst>
                                    </p:cTn>
                                  </p:par>
                                  <p:par>
                                    <p:cTn id="26" presetID="10" presetClass="entr" presetSubtype="0" fill="hold" nodeType="withEffect">
                                      <p:stCondLst>
                                        <p:cond delay="17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00"/>
                                            <p:tgtEl>
                                              <p:spTgt spid="15"/>
                                            </p:tgtEl>
                                          </p:cBhvr>
                                        </p:animEffect>
                                      </p:childTnLst>
                                    </p:cTn>
                                  </p:par>
                                  <p:par>
                                    <p:cTn id="29" presetID="22" presetClass="entr" presetSubtype="8" fill="hold" grpId="0" nodeType="withEffect">
                                      <p:stCondLst>
                                        <p:cond delay="200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200"/>
                                            <p:tgtEl>
                                              <p:spTgt spid="19"/>
                                            </p:tgtEl>
                                          </p:cBhvr>
                                        </p:animEffect>
                                      </p:childTnLst>
                                    </p:cTn>
                                  </p:par>
                                  <p:par>
                                    <p:cTn id="32" presetID="10" presetClass="entr" presetSubtype="0" fill="hold" nodeType="withEffect">
                                      <p:stCondLst>
                                        <p:cond delay="22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200"/>
                                            <p:tgtEl>
                                              <p:spTgt spid="16"/>
                                            </p:tgtEl>
                                          </p:cBhvr>
                                        </p:animEffect>
                                      </p:childTnLst>
                                    </p:cTn>
                                  </p:par>
                                  <p:par>
                                    <p:cTn id="35" presetID="22" presetClass="entr" presetSubtype="8"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42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par>
                                    <p:cTn id="14" presetID="10" presetClass="entr" presetSubtype="0" fill="hold"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
                                            <p:tgtEl>
                                              <p:spTgt spid="13"/>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200"/>
                                            <p:tgtEl>
                                              <p:spTgt spid="17"/>
                                            </p:tgtEl>
                                          </p:cBhvr>
                                        </p:animEffect>
                                      </p:childTnLst>
                                    </p:cTn>
                                  </p:par>
                                  <p:par>
                                    <p:cTn id="20" presetID="10" presetClass="entr" presetSubtype="0"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
                                            <p:tgtEl>
                                              <p:spTgt spid="14"/>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200"/>
                                            <p:tgtEl>
                                              <p:spTgt spid="18"/>
                                            </p:tgtEl>
                                          </p:cBhvr>
                                        </p:animEffect>
                                      </p:childTnLst>
                                    </p:cTn>
                                  </p:par>
                                  <p:par>
                                    <p:cTn id="26" presetID="10" presetClass="entr" presetSubtype="0" fill="hold" nodeType="withEffect">
                                      <p:stCondLst>
                                        <p:cond delay="17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00"/>
                                            <p:tgtEl>
                                              <p:spTgt spid="15"/>
                                            </p:tgtEl>
                                          </p:cBhvr>
                                        </p:animEffect>
                                      </p:childTnLst>
                                    </p:cTn>
                                  </p:par>
                                  <p:par>
                                    <p:cTn id="29" presetID="22" presetClass="entr" presetSubtype="8" fill="hold" grpId="0" nodeType="withEffect">
                                      <p:stCondLst>
                                        <p:cond delay="200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200"/>
                                            <p:tgtEl>
                                              <p:spTgt spid="19"/>
                                            </p:tgtEl>
                                          </p:cBhvr>
                                        </p:animEffect>
                                      </p:childTnLst>
                                    </p:cTn>
                                  </p:par>
                                  <p:par>
                                    <p:cTn id="32" presetID="10" presetClass="entr" presetSubtype="0" fill="hold" nodeType="withEffect">
                                      <p:stCondLst>
                                        <p:cond delay="22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200"/>
                                            <p:tgtEl>
                                              <p:spTgt spid="16"/>
                                            </p:tgtEl>
                                          </p:cBhvr>
                                        </p:animEffect>
                                      </p:childTnLst>
                                    </p:cTn>
                                  </p:par>
                                  <p:par>
                                    <p:cTn id="35" presetID="22" presetClass="entr" presetSubtype="8"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 grpId="0"/>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8" descr="E:\我图PPT\00001PNG素材\底边条\分层菱形.png"/>
          <p:cNvPicPr>
            <a:picLocks noChangeAspect="1" noChangeArrowheads="1"/>
          </p:cNvPicPr>
          <p:nvPr/>
        </p:nvPicPr>
        <p:blipFill rotWithShape="1">
          <a:blip r:embed="rId3"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a:ext>
            </a:extLst>
          </a:blip>
          <a:srcRect/>
          <a:stretch/>
        </p:blipFill>
        <p:spPr bwMode="auto">
          <a:xfrm>
            <a:off x="0" y="4406251"/>
            <a:ext cx="9148423" cy="76423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8"/>
          <p:cNvSpPr>
            <a:spLocks noChangeArrowheads="1"/>
          </p:cNvSpPr>
          <p:nvPr/>
        </p:nvSpPr>
        <p:spPr bwMode="auto">
          <a:xfrm>
            <a:off x="1067594" y="626063"/>
            <a:ext cx="1211076" cy="708641"/>
          </a:xfrm>
          <a:prstGeom prst="rect">
            <a:avLst/>
          </a:prstGeom>
          <a:noFill/>
          <a:ln w="9525">
            <a:noFill/>
            <a:bevel/>
            <a:headEnd/>
            <a:tailEnd/>
          </a:ln>
        </p:spPr>
        <p:txBody>
          <a:bodyPr wrap="none" lIns="91446" tIns="45723" rIns="91446" bIns="4572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4000" i="0" u="none" strike="noStrike" kern="0" cap="none" spc="0" normalizeH="0" baseline="0" noProof="0" dirty="0">
                <a:ln>
                  <a:noFill/>
                </a:ln>
                <a:solidFill>
                  <a:srgbClr val="0067B4"/>
                </a:solidFill>
                <a:effectLst/>
                <a:uLnTx/>
                <a:uFillTx/>
                <a:latin typeface="方正兰亭黑_GBK" pitchFamily="2" charset="-122"/>
                <a:ea typeface="方正兰亭黑_GBK" pitchFamily="2" charset="-122"/>
                <a:sym typeface="方正兰亭黑_GBK" pitchFamily="2" charset="-122"/>
              </a:rPr>
              <a:t>前言</a:t>
            </a:r>
            <a:endParaRPr kumimoji="0" lang="zh-CN" altLang="en-US" sz="1800" i="0" u="none" strike="noStrike" kern="0" cap="none" spc="0" normalizeH="0" baseline="0" noProof="0" dirty="0">
              <a:ln>
                <a:noFill/>
              </a:ln>
              <a:solidFill>
                <a:srgbClr val="0067B4"/>
              </a:solidFill>
              <a:effectLst/>
              <a:uLnTx/>
              <a:uFillTx/>
            </a:endParaRPr>
          </a:p>
        </p:txBody>
      </p:sp>
      <p:sp>
        <p:nvSpPr>
          <p:cNvPr id="24" name="前言"/>
          <p:cNvSpPr>
            <a:spLocks noChangeArrowheads="1"/>
          </p:cNvSpPr>
          <p:nvPr/>
        </p:nvSpPr>
        <p:spPr bwMode="auto">
          <a:xfrm>
            <a:off x="2210594" y="899991"/>
            <a:ext cx="1633821" cy="431139"/>
          </a:xfrm>
          <a:prstGeom prst="rect">
            <a:avLst/>
          </a:prstGeom>
          <a:noFill/>
          <a:ln w="9525">
            <a:noFill/>
            <a:bevel/>
            <a:headEnd/>
            <a:tailEnd/>
          </a:ln>
        </p:spPr>
        <p:txBody>
          <a:bodyPr wrap="none" lIns="91446" tIns="45723" rIns="91446" bIns="45723">
            <a:spAutoFit/>
          </a:bodyPr>
          <a:lstStyle/>
          <a:p>
            <a:pPr algn="ctr"/>
            <a:r>
              <a:rPr lang="en-US" altLang="zh-CN" sz="2200" b="0" dirty="0">
                <a:solidFill>
                  <a:srgbClr val="0067B4"/>
                </a:solidFill>
                <a:latin typeface="Impact" pitchFamily="34" charset="0"/>
                <a:ea typeface="方正兰亭黑_GBK" pitchFamily="2" charset="-122"/>
                <a:sym typeface="Impact" pitchFamily="34" charset="0"/>
              </a:rPr>
              <a:t>Introduction</a:t>
            </a:r>
            <a:endParaRPr lang="zh-CN" altLang="en-US" sz="2200" b="0" dirty="0">
              <a:solidFill>
                <a:srgbClr val="0067B4"/>
              </a:solidFill>
              <a:latin typeface="Impact" pitchFamily="34" charset="0"/>
              <a:ea typeface="方正兰亭黑_GBK" pitchFamily="2" charset="-122"/>
              <a:sym typeface="Impact" pitchFamily="34" charset="0"/>
            </a:endParaRPr>
          </a:p>
        </p:txBody>
      </p:sp>
      <p:sp>
        <p:nvSpPr>
          <p:cNvPr id="27" name="矩形 5"/>
          <p:cNvSpPr>
            <a:spLocks noChangeArrowheads="1"/>
          </p:cNvSpPr>
          <p:nvPr/>
        </p:nvSpPr>
        <p:spPr bwMode="auto">
          <a:xfrm>
            <a:off x="1070559" y="1356142"/>
            <a:ext cx="7004472" cy="2764293"/>
          </a:xfrm>
          <a:prstGeom prst="rect">
            <a:avLst/>
          </a:prstGeom>
          <a:noFill/>
          <a:ln w="19050">
            <a:solidFill>
              <a:srgbClr val="0067B4"/>
            </a:solidFill>
            <a:bevel/>
            <a:headEnd/>
            <a:tailEnd/>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sp>
        <p:nvSpPr>
          <p:cNvPr id="28" name="Rectangle 11"/>
          <p:cNvSpPr>
            <a:spLocks noChangeArrowheads="1"/>
          </p:cNvSpPr>
          <p:nvPr/>
        </p:nvSpPr>
        <p:spPr bwMode="auto">
          <a:xfrm>
            <a:off x="1296194" y="1588549"/>
            <a:ext cx="6410791" cy="2289274"/>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岁月</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流转，时光飞逝，转眼间</a:t>
            </a:r>
            <a:r>
              <a:rPr lang="en-US" altLang="zh-CN" sz="1200" b="0" dirty="0" smtClean="0">
                <a:solidFill>
                  <a:schemeClr val="accent3">
                    <a:lumMod val="75000"/>
                  </a:schemeClr>
                </a:solidFill>
                <a:latin typeface="微软雅黑" pitchFamily="34" charset="-122"/>
                <a:ea typeface="微软雅黑" pitchFamily="34" charset="-122"/>
                <a:sym typeface="微软雅黑" pitchFamily="34" charset="-122"/>
              </a:rPr>
              <a:t>2016</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年</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的工作又接近尾声。</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回首</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，各项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工作全面发展。今年，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面对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经济下行所带来的影响</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公司上下团结一致，奋力拼搏</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，打</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了一场漂亮的安全效益翻身仗。我们不仅在上半年实现了扭亏为赢，而且全年销售收入突破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了</a:t>
            </a:r>
            <a:r>
              <a:rPr lang="en-US" altLang="zh-CN" sz="1200" b="0" dirty="0" smtClean="0">
                <a:solidFill>
                  <a:schemeClr val="accent3">
                    <a:lumMod val="75000"/>
                  </a:schemeClr>
                </a:solidFill>
                <a:latin typeface="微软雅黑" pitchFamily="34" charset="-122"/>
                <a:ea typeface="微软雅黑" pitchFamily="34" charset="-122"/>
                <a:sym typeface="微软雅黑" pitchFamily="34" charset="-122"/>
              </a:rPr>
              <a:t>3</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亿</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元</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，标志</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着</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公司</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迈上了一个新台阶，</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步入</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了一个新的发展阶段。</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新</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起点、新希望。站在</a:t>
            </a:r>
            <a:r>
              <a:rPr lang="en-US" altLang="zh-CN" sz="1200" b="0" dirty="0">
                <a:solidFill>
                  <a:schemeClr val="accent3">
                    <a:lumMod val="75000"/>
                  </a:schemeClr>
                </a:solidFill>
                <a:latin typeface="微软雅黑" pitchFamily="34" charset="-122"/>
                <a:ea typeface="微软雅黑" pitchFamily="34" charset="-122"/>
                <a:sym typeface="微软雅黑" pitchFamily="34" charset="-122"/>
              </a:rPr>
              <a:t>2016</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姿态和</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更充沛的干劲，向我们的既定目标进发！</a:t>
            </a:r>
          </a:p>
        </p:txBody>
      </p:sp>
      <p:pic>
        <p:nvPicPr>
          <p:cNvPr id="29" name="Picture 2"/>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5334794" y="3983776"/>
            <a:ext cx="1146153" cy="813015"/>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33" name="Picture 6"/>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rot="854817">
            <a:off x="6732247" y="3932706"/>
            <a:ext cx="1244067" cy="788282"/>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5" name="Picture 3" descr="D:\360data\重要数据\桌面\未标题-1.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84048" y="2176335"/>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360data\重要数据\桌面\未标题2-1.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10582" y="2147751"/>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451823"/>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25"/>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6"/>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6"/>
                                        </p:tgtEl>
                                      </p:cBhvr>
                                    </p:animEffect>
                                    <p:set>
                                      <p:cBhvr>
                                        <p:cTn id="32" dur="1" fill="hold">
                                          <p:stCondLst>
                                            <p:cond delay="299"/>
                                          </p:stCondLst>
                                        </p:cTn>
                                        <p:tgtEl>
                                          <p:spTgt spid="26"/>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25"/>
                                        </p:tgtEl>
                                      </p:cBhvr>
                                    </p:animEffect>
                                    <p:set>
                                      <p:cBhvr>
                                        <p:cTn id="35" dur="1" fill="hold">
                                          <p:stCondLst>
                                            <p:cond delay="299"/>
                                          </p:stCondLst>
                                        </p:cTn>
                                        <p:tgtEl>
                                          <p:spTgt spid="25"/>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Effect transition="in" filter="barn(outVertical)">
                                      <p:cBhvr>
                                        <p:cTn id="38" dur="500"/>
                                        <p:tgtEl>
                                          <p:spTgt spid="27"/>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42" dur="1000"/>
                                        <p:tgtEl>
                                          <p:spTgt spid="28">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animEffect transition="in" filter="randombar(horizontal)">
                                      <p:cBhvr>
                                        <p:cTn id="45" dur="1000"/>
                                        <p:tgtEl>
                                          <p:spTgt spid="28">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28">
                                            <p:txEl>
                                              <p:pRg st="2" end="2"/>
                                            </p:txEl>
                                          </p:spTgt>
                                        </p:tgtEl>
                                        <p:attrNameLst>
                                          <p:attrName>style.visibility</p:attrName>
                                        </p:attrNameLst>
                                      </p:cBhvr>
                                      <p:to>
                                        <p:strVal val="visible"/>
                                      </p:to>
                                    </p:set>
                                    <p:animEffect transition="in" filter="randombar(horizontal)">
                                      <p:cBhvr>
                                        <p:cTn id="48" dur="1000"/>
                                        <p:tgtEl>
                                          <p:spTgt spid="28">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Scale>
                                      <p:cBhvr>
                                        <p:cTn id="52"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29"/>
                                        </p:tgtEl>
                                        <p:attrNameLst>
                                          <p:attrName>ppt_x</p:attrName>
                                          <p:attrName>ppt_y</p:attrName>
                                        </p:attrNameLst>
                                      </p:cBhvr>
                                    </p:animMotion>
                                    <p:animEffect transition="in" filter="fade">
                                      <p:cBhvr>
                                        <p:cTn id="54" dur="500"/>
                                        <p:tgtEl>
                                          <p:spTgt spid="29"/>
                                        </p:tgtEl>
                                      </p:cBhvr>
                                    </p:animEffect>
                                  </p:childTnLst>
                                </p:cTn>
                              </p:par>
                              <p:par>
                                <p:cTn id="55" presetID="52" presetClass="entr" presetSubtype="0" fill="hold" nodeType="withEffect">
                                  <p:stCondLst>
                                    <p:cond delay="500"/>
                                  </p:stCondLst>
                                  <p:childTnLst>
                                    <p:set>
                                      <p:cBhvr>
                                        <p:cTn id="56" dur="1" fill="hold">
                                          <p:stCondLst>
                                            <p:cond delay="0"/>
                                          </p:stCondLst>
                                        </p:cTn>
                                        <p:tgtEl>
                                          <p:spTgt spid="33"/>
                                        </p:tgtEl>
                                        <p:attrNameLst>
                                          <p:attrName>style.visibility</p:attrName>
                                        </p:attrNameLst>
                                      </p:cBhvr>
                                      <p:to>
                                        <p:strVal val="visible"/>
                                      </p:to>
                                    </p:set>
                                    <p:animScale>
                                      <p:cBhvr>
                                        <p:cTn id="57"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33"/>
                                        </p:tgtEl>
                                        <p:attrNameLst>
                                          <p:attrName>ppt_x</p:attrName>
                                          <p:attrName>ppt_y</p:attrName>
                                        </p:attrNameLst>
                                      </p:cBhvr>
                                    </p:animMotion>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平行四边形 23"/>
          <p:cNvSpPr/>
          <p:nvPr/>
        </p:nvSpPr>
        <p:spPr>
          <a:xfrm>
            <a:off x="7392194" y="795"/>
            <a:ext cx="987130" cy="1014235"/>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143794" y="4172744"/>
            <a:ext cx="1259023" cy="1033843"/>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3810794" y="1413794"/>
            <a:ext cx="6781800" cy="269745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6709250" y="670442"/>
            <a:ext cx="590488" cy="606702"/>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descr="C:\Users\Administrator\Desktop\图片2.png"/>
          <p:cNvPicPr>
            <a:picLocks noChangeAspect="1" noChangeArrowheads="1"/>
          </p:cNvPicPr>
          <p:nvPr/>
        </p:nvPicPr>
        <p:blipFill>
          <a:blip r:embed="rId3">
            <a:extLst>
              <a:ext uri="{BEBA8EAE-BF5A-486C-A8C5-ECC9F3942E4B}">
                <a14:imgProps xmlns:a14="http://schemas.microsoft.com/office/drawing/2010/main">
                  <a14:imgLayer>
                    <a14:imgEffect>
                      <a14:brightnessContrast bright="18000"/>
                    </a14:imgEffect>
                  </a14:imgLayer>
                </a14:imgProps>
              </a:ext>
              <a:ext uri="{28A0092B-C50C-407E-A947-70E740481C1C}">
                <a14:useLocalDpi xmlns:a14="http://schemas.microsoft.com/office/drawing/2010/main"/>
              </a:ext>
            </a:extLst>
          </a:blip>
          <a:srcRect/>
          <a:stretch>
            <a:fillRect/>
          </a:stretch>
        </p:blipFill>
        <p:spPr bwMode="auto">
          <a:xfrm>
            <a:off x="5352903" y="1413794"/>
            <a:ext cx="5065712" cy="269398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175502" y="3419436"/>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smtClean="0">
                <a:solidFill>
                  <a:schemeClr val="accent6"/>
                </a:solidFill>
                <a:latin typeface="微软雅黑" pitchFamily="34" charset="-122"/>
                <a:ea typeface="微软雅黑" pitchFamily="34" charset="-122"/>
              </a:rPr>
              <a:t>目录</a:t>
            </a:r>
            <a:endParaRPr lang="zh-CN" altLang="en-US" sz="3800" b="1" dirty="0">
              <a:solidFill>
                <a:schemeClr val="accent6"/>
              </a:solidFill>
              <a:latin typeface="微软雅黑" pitchFamily="34" charset="-122"/>
              <a:ea typeface="微软雅黑" pitchFamily="34" charset="-122"/>
            </a:endParaRPr>
          </a:p>
        </p:txBody>
      </p:sp>
      <p:sp>
        <p:nvSpPr>
          <p:cNvPr id="27" name="TextBox 26"/>
          <p:cNvSpPr txBox="1"/>
          <p:nvPr/>
        </p:nvSpPr>
        <p:spPr>
          <a:xfrm>
            <a:off x="3708779" y="4096544"/>
            <a:ext cx="2997615" cy="477054"/>
          </a:xfrm>
          <a:prstGeom prst="rect">
            <a:avLst/>
          </a:prstGeom>
          <a:noFill/>
        </p:spPr>
        <p:txBody>
          <a:bodyPr wrap="none" rtlCol="0">
            <a:spAutoFit/>
          </a:bodyPr>
          <a:lstStyle/>
          <a:p>
            <a:pPr algn="ctr" defTabSz="914492" eaLnBrk="1" fontAlgn="auto" hangingPunct="1">
              <a:spcBef>
                <a:spcPts val="0"/>
              </a:spcBef>
              <a:spcAft>
                <a:spcPts val="0"/>
              </a:spcAft>
            </a:pPr>
            <a:r>
              <a:rPr lang="en-US" altLang="zh-CN" sz="2500" dirty="0">
                <a:solidFill>
                  <a:schemeClr val="accent6">
                    <a:lumMod val="65000"/>
                  </a:schemeClr>
                </a:solidFill>
                <a:latin typeface="微软雅黑" pitchFamily="34" charset="-122"/>
                <a:ea typeface="微软雅黑" pitchFamily="34" charset="-122"/>
              </a:rPr>
              <a:t>PAGE DIRECTORY</a:t>
            </a:r>
            <a:endParaRPr lang="zh-CN" altLang="en-US" sz="2500"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1337536" y="12771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年度工作概述</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4" name="组合 33"/>
          <p:cNvGrpSpPr/>
          <p:nvPr/>
        </p:nvGrpSpPr>
        <p:grpSpPr>
          <a:xfrm>
            <a:off x="838994" y="1365388"/>
            <a:ext cx="460019" cy="396623"/>
            <a:chOff x="2051142" y="1275606"/>
            <a:chExt cx="607778" cy="523947"/>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01</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37" name="矩形 7"/>
          <p:cNvSpPr/>
          <p:nvPr/>
        </p:nvSpPr>
        <p:spPr>
          <a:xfrm>
            <a:off x="1337536" y="17343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工作完成情况</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8" name="组合 37"/>
          <p:cNvGrpSpPr/>
          <p:nvPr/>
        </p:nvGrpSpPr>
        <p:grpSpPr>
          <a:xfrm>
            <a:off x="838994" y="1822588"/>
            <a:ext cx="460019" cy="396623"/>
            <a:chOff x="2051142" y="1275606"/>
            <a:chExt cx="607778" cy="523947"/>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02</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41" name="矩形 7"/>
          <p:cNvSpPr/>
          <p:nvPr/>
        </p:nvSpPr>
        <p:spPr>
          <a:xfrm>
            <a:off x="1337536" y="21915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成功项目展示</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42" name="组合 41"/>
          <p:cNvGrpSpPr/>
          <p:nvPr/>
        </p:nvGrpSpPr>
        <p:grpSpPr>
          <a:xfrm>
            <a:off x="838994" y="2279788"/>
            <a:ext cx="460019" cy="396623"/>
            <a:chOff x="2051142" y="1275606"/>
            <a:chExt cx="607778" cy="523947"/>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03</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59" name="矩形 7"/>
          <p:cNvSpPr/>
          <p:nvPr/>
        </p:nvSpPr>
        <p:spPr>
          <a:xfrm>
            <a:off x="1337536" y="2676411"/>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经验总结与不足</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60" name="组合 59"/>
          <p:cNvGrpSpPr/>
          <p:nvPr/>
        </p:nvGrpSpPr>
        <p:grpSpPr>
          <a:xfrm>
            <a:off x="838994" y="2727696"/>
            <a:ext cx="460019" cy="396623"/>
            <a:chOff x="2051142" y="1275606"/>
            <a:chExt cx="607778" cy="523947"/>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04</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grpSp>
        <p:nvGrpSpPr>
          <p:cNvPr id="67" name="组合 66"/>
          <p:cNvGrpSpPr/>
          <p:nvPr/>
        </p:nvGrpSpPr>
        <p:grpSpPr>
          <a:xfrm>
            <a:off x="3281523" y="36173"/>
            <a:ext cx="1446026" cy="1341044"/>
            <a:chOff x="3050912" y="3438396"/>
            <a:chExt cx="130991" cy="121481"/>
          </a:xfrm>
          <a:solidFill>
            <a:schemeClr val="accent6">
              <a:lumMod val="85000"/>
              <a:alpha val="39000"/>
            </a:schemeClr>
          </a:solidFill>
        </p:grpSpPr>
        <p:sp>
          <p:nvSpPr>
            <p:cNvPr id="68" name="Freeform 324"/>
            <p:cNvSpPr>
              <a:spLocks/>
            </p:cNvSpPr>
            <p:nvPr/>
          </p:nvSpPr>
          <p:spPr bwMode="auto">
            <a:xfrm>
              <a:off x="3050912" y="3438396"/>
              <a:ext cx="53588" cy="121481"/>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69" name="Freeform 325"/>
            <p:cNvSpPr>
              <a:spLocks/>
            </p:cNvSpPr>
            <p:nvPr/>
          </p:nvSpPr>
          <p:spPr bwMode="auto">
            <a:xfrm>
              <a:off x="3127125" y="3438396"/>
              <a:ext cx="54778" cy="121481"/>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sp>
        <p:nvSpPr>
          <p:cNvPr id="82" name="矩形 7"/>
          <p:cNvSpPr/>
          <p:nvPr/>
        </p:nvSpPr>
        <p:spPr>
          <a:xfrm>
            <a:off x="1337536" y="3130788"/>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当前形势分析</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3" name="组合 82"/>
          <p:cNvGrpSpPr/>
          <p:nvPr/>
        </p:nvGrpSpPr>
        <p:grpSpPr>
          <a:xfrm>
            <a:off x="838994" y="3182073"/>
            <a:ext cx="460019" cy="396623"/>
            <a:chOff x="2051142" y="1275606"/>
            <a:chExt cx="607778" cy="523947"/>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5" name="TextBox 84"/>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05</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86" name="矩形 7"/>
          <p:cNvSpPr/>
          <p:nvPr/>
        </p:nvSpPr>
        <p:spPr>
          <a:xfrm>
            <a:off x="1337536" y="3584246"/>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明年目标与计划</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7" name="组合 86"/>
          <p:cNvGrpSpPr/>
          <p:nvPr/>
        </p:nvGrpSpPr>
        <p:grpSpPr>
          <a:xfrm>
            <a:off x="838994" y="3635531"/>
            <a:ext cx="460019" cy="396623"/>
            <a:chOff x="2051142" y="1275606"/>
            <a:chExt cx="607778" cy="523947"/>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9" name="TextBox 88"/>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06</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Tree>
    <p:extLst>
      <p:ext uri="{BB962C8B-B14F-4D97-AF65-F5344CB8AC3E}">
        <p14:creationId xmlns:p14="http://schemas.microsoft.com/office/powerpoint/2010/main" val="2329504327"/>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500" fill="hold"/>
                                        <p:tgtEl>
                                          <p:spTgt spid="28"/>
                                        </p:tgtEl>
                                        <p:attrNameLst>
                                          <p:attrName>r</p:attrName>
                                        </p:attrNameLst>
                                      </p:cBhvr>
                                    </p:animRot>
                                  </p:childTnLst>
                                </p:cTn>
                              </p:par>
                              <p:par>
                                <p:cTn id="23" presetID="10" presetClass="entr" presetSubtype="0" fill="hold" nodeType="withEffect">
                                  <p:stCondLst>
                                    <p:cond delay="4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p:stCondLst>
                              <p:cond delay="900"/>
                            </p:stCondLst>
                            <p:childTnLst>
                              <p:par>
                                <p:cTn id="27" presetID="22" presetClass="entr" presetSubtype="2" fill="hold" nodeType="after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wipe(right)">
                                      <p:cBhvr>
                                        <p:cTn id="29" dur="500"/>
                                        <p:tgtEl>
                                          <p:spTgt spid="3075"/>
                                        </p:tgtEl>
                                      </p:cBhvr>
                                    </p:animEffect>
                                  </p:childTnLst>
                                </p:cTn>
                              </p:par>
                            </p:childTnLst>
                          </p:cTn>
                        </p:par>
                        <p:par>
                          <p:cTn id="30" fill="hold">
                            <p:stCondLst>
                              <p:cond delay="1400"/>
                            </p:stCondLst>
                            <p:childTnLst>
                              <p:par>
                                <p:cTn id="31" presetID="16" presetClass="entr" presetSubtype="2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inVertical)">
                                      <p:cBhvr>
                                        <p:cTn id="33" dur="500"/>
                                        <p:tgtEl>
                                          <p:spTgt spid="26"/>
                                        </p:tgtEl>
                                      </p:cBhvr>
                                    </p:animEffect>
                                  </p:childTnLst>
                                </p:cTn>
                              </p:par>
                            </p:childTnLst>
                          </p:cTn>
                        </p:par>
                        <p:par>
                          <p:cTn id="34" fill="hold">
                            <p:stCondLst>
                              <p:cond delay="1900"/>
                            </p:stCondLst>
                            <p:childTnLst>
                              <p:par>
                                <p:cTn id="35" presetID="47"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4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900"/>
                            </p:stCondLst>
                            <p:childTnLst>
                              <p:par>
                                <p:cTn id="61" presetID="53" presetClass="entr" presetSubtype="16"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Effect transition="in" filter="fade">
                                      <p:cBhvr>
                                        <p:cTn id="65" dur="500"/>
                                        <p:tgtEl>
                                          <p:spTgt spid="42"/>
                                        </p:tgtEl>
                                      </p:cBhvr>
                                    </p:animEffect>
                                  </p:childTnLst>
                                </p:cTn>
                              </p:par>
                            </p:childTnLst>
                          </p:cTn>
                        </p:par>
                        <p:par>
                          <p:cTn id="66" fill="hold">
                            <p:stCondLst>
                              <p:cond delay="5400"/>
                            </p:stCondLst>
                            <p:childTnLst>
                              <p:par>
                                <p:cTn id="67" presetID="2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childTnLst>
                          </p:cTn>
                        </p:par>
                        <p:par>
                          <p:cTn id="70" fill="hold">
                            <p:stCondLst>
                              <p:cond delay="5900"/>
                            </p:stCondLst>
                            <p:childTnLst>
                              <p:par>
                                <p:cTn id="71" presetID="53" presetClass="entr" presetSubtype="16"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500" fill="hold"/>
                                        <p:tgtEl>
                                          <p:spTgt spid="60"/>
                                        </p:tgtEl>
                                        <p:attrNameLst>
                                          <p:attrName>ppt_w</p:attrName>
                                        </p:attrNameLst>
                                      </p:cBhvr>
                                      <p:tavLst>
                                        <p:tav tm="0">
                                          <p:val>
                                            <p:fltVal val="0"/>
                                          </p:val>
                                        </p:tav>
                                        <p:tav tm="100000">
                                          <p:val>
                                            <p:strVal val="#ppt_w"/>
                                          </p:val>
                                        </p:tav>
                                      </p:tavLst>
                                    </p:anim>
                                    <p:anim calcmode="lin" valueType="num">
                                      <p:cBhvr>
                                        <p:cTn id="74" dur="500" fill="hold"/>
                                        <p:tgtEl>
                                          <p:spTgt spid="60"/>
                                        </p:tgtEl>
                                        <p:attrNameLst>
                                          <p:attrName>ppt_h</p:attrName>
                                        </p:attrNameLst>
                                      </p:cBhvr>
                                      <p:tavLst>
                                        <p:tav tm="0">
                                          <p:val>
                                            <p:fltVal val="0"/>
                                          </p:val>
                                        </p:tav>
                                        <p:tav tm="100000">
                                          <p:val>
                                            <p:strVal val="#ppt_h"/>
                                          </p:val>
                                        </p:tav>
                                      </p:tavLst>
                                    </p:anim>
                                    <p:animEffect transition="in" filter="fade">
                                      <p:cBhvr>
                                        <p:cTn id="75" dur="500"/>
                                        <p:tgtEl>
                                          <p:spTgt spid="60"/>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ipe(left)">
                                      <p:cBhvr>
                                        <p:cTn id="79" dur="500"/>
                                        <p:tgtEl>
                                          <p:spTgt spid="59"/>
                                        </p:tgtEl>
                                      </p:cBhvr>
                                    </p:animEffect>
                                  </p:childTnLst>
                                </p:cTn>
                              </p:par>
                            </p:childTnLst>
                          </p:cTn>
                        </p:par>
                        <p:par>
                          <p:cTn id="80" fill="hold">
                            <p:stCondLst>
                              <p:cond delay="6900"/>
                            </p:stCondLst>
                            <p:childTnLst>
                              <p:par>
                                <p:cTn id="81" presetID="53" presetClass="entr" presetSubtype="16"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p:cTn id="83" dur="500" fill="hold"/>
                                        <p:tgtEl>
                                          <p:spTgt spid="83"/>
                                        </p:tgtEl>
                                        <p:attrNameLst>
                                          <p:attrName>ppt_w</p:attrName>
                                        </p:attrNameLst>
                                      </p:cBhvr>
                                      <p:tavLst>
                                        <p:tav tm="0">
                                          <p:val>
                                            <p:fltVal val="0"/>
                                          </p:val>
                                        </p:tav>
                                        <p:tav tm="100000">
                                          <p:val>
                                            <p:strVal val="#ppt_w"/>
                                          </p:val>
                                        </p:tav>
                                      </p:tavLst>
                                    </p:anim>
                                    <p:anim calcmode="lin" valueType="num">
                                      <p:cBhvr>
                                        <p:cTn id="84" dur="500" fill="hold"/>
                                        <p:tgtEl>
                                          <p:spTgt spid="83"/>
                                        </p:tgtEl>
                                        <p:attrNameLst>
                                          <p:attrName>ppt_h</p:attrName>
                                        </p:attrNameLst>
                                      </p:cBhvr>
                                      <p:tavLst>
                                        <p:tav tm="0">
                                          <p:val>
                                            <p:fltVal val="0"/>
                                          </p:val>
                                        </p:tav>
                                        <p:tav tm="100000">
                                          <p:val>
                                            <p:strVal val="#ppt_h"/>
                                          </p:val>
                                        </p:tav>
                                      </p:tavLst>
                                    </p:anim>
                                    <p:animEffect transition="in" filter="fade">
                                      <p:cBhvr>
                                        <p:cTn id="85" dur="500"/>
                                        <p:tgtEl>
                                          <p:spTgt spid="83"/>
                                        </p:tgtEl>
                                      </p:cBhvr>
                                    </p:animEffect>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left)">
                                      <p:cBhvr>
                                        <p:cTn id="89" dur="500"/>
                                        <p:tgtEl>
                                          <p:spTgt spid="82"/>
                                        </p:tgtEl>
                                      </p:cBhvr>
                                    </p:animEffect>
                                  </p:childTnLst>
                                </p:cTn>
                              </p:par>
                            </p:childTnLst>
                          </p:cTn>
                        </p:par>
                        <p:par>
                          <p:cTn id="90" fill="hold">
                            <p:stCondLst>
                              <p:cond delay="790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childTnLst>
                          </p:cTn>
                        </p:par>
                        <p:par>
                          <p:cTn id="96" fill="hold">
                            <p:stCondLst>
                              <p:cond delay="8400"/>
                            </p:stCondLst>
                            <p:childTnLst>
                              <p:par>
                                <p:cTn id="97" presetID="22" presetClass="entr" presetSubtype="8" fill="hold" grpId="0"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wipe(left)">
                                      <p:cBhvr>
                                        <p:cTn id="9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8" grpId="1" animBg="1"/>
      <p:bldP spid="45" grpId="0" animBg="1"/>
      <p:bldP spid="26" grpId="0"/>
      <p:bldP spid="27" grpId="0"/>
      <p:bldP spid="33" grpId="0"/>
      <p:bldP spid="37" grpId="0"/>
      <p:bldP spid="41" grpId="0"/>
      <p:bldP spid="59" grpId="0"/>
      <p:bldP spid="82" grpId="0"/>
      <p:bldP spid="8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01</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第一部份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年度工作概述</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5" name="TextBox 15"/>
          <p:cNvSpPr txBox="1">
            <a:spLocks noChangeArrowheads="1"/>
          </p:cNvSpPr>
          <p:nvPr/>
        </p:nvSpPr>
        <p:spPr bwMode="auto">
          <a:xfrm>
            <a:off x="4953794" y="2801144"/>
            <a:ext cx="2438400"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itchFamily="34" charset="-122"/>
                <a:ea typeface="微软雅黑" pitchFamily="34" charset="-122"/>
              </a:defRPr>
            </a:lvl1pPr>
          </a:lstStyle>
          <a:p>
            <a:pPr>
              <a:lnSpc>
                <a:spcPct val="150000"/>
              </a:lnSpc>
            </a:pPr>
            <a:r>
              <a:rPr lang="zh-CN" altLang="en-US" dirty="0"/>
              <a:t>★ 本年度工作概述</a:t>
            </a:r>
          </a:p>
          <a:p>
            <a:pPr>
              <a:lnSpc>
                <a:spcPct val="150000"/>
              </a:lnSpc>
            </a:pPr>
            <a:r>
              <a:rPr lang="zh-CN" altLang="en-US" dirty="0"/>
              <a:t>★ 年度完成的主要工作</a:t>
            </a:r>
          </a:p>
          <a:p>
            <a:pPr>
              <a:lnSpc>
                <a:spcPct val="150000"/>
              </a:lnSpc>
            </a:pPr>
            <a:r>
              <a:rPr lang="zh-CN" altLang="en-US" dirty="0"/>
              <a:t>★ 本年度四项重要工作</a:t>
            </a: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Annual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summary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Tree>
    <p:extLst>
      <p:ext uri="{BB962C8B-B14F-4D97-AF65-F5344CB8AC3E}">
        <p14:creationId xmlns:p14="http://schemas.microsoft.com/office/powerpoint/2010/main" val="172648911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5"/>
                                        </p:tgtEl>
                                        <p:attrNameLst>
                                          <p:attrName>style.visibility</p:attrName>
                                        </p:attrNameLst>
                                      </p:cBhvr>
                                      <p:to>
                                        <p:strVal val="visible"/>
                                      </p:to>
                                    </p:set>
                                    <p:anim calcmode="discrete" valueType="clr">
                                      <p:cBhvr override="childStyle">
                                        <p:cTn id="48"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5"/>
                                        </p:tgtEl>
                                        <p:attrNameLst>
                                          <p:attrName>fillcolor</p:attrName>
                                        </p:attrNameLst>
                                      </p:cBhvr>
                                      <p:tavLst>
                                        <p:tav tm="0">
                                          <p:val>
                                            <p:clrVal>
                                              <a:schemeClr val="accent2"/>
                                            </p:clrVal>
                                          </p:val>
                                        </p:tav>
                                        <p:tav tm="50000">
                                          <p:val>
                                            <p:clrVal>
                                              <a:schemeClr val="hlink"/>
                                            </p:clrVal>
                                          </p:val>
                                        </p:tav>
                                      </p:tavLst>
                                    </p:anim>
                                    <p:set>
                                      <p:cBhvr>
                                        <p:cTn id="50" dur="80"/>
                                        <p:tgtEl>
                                          <p:spTgt spid="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 descr="F:\出售\PPT\______________图片素材\59f5225d4dd36b09f8ade3e55c755816.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738187"/>
            <a:ext cx="9145588" cy="239428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0" y="3096446"/>
            <a:ext cx="9145587" cy="83165"/>
          </a:xfrm>
          <a:prstGeom prst="rect">
            <a:avLst/>
          </a:prstGeom>
          <a:solidFill>
            <a:srgbClr val="00B0F0"/>
          </a:solidFill>
          <a:ln w="25400" cap="flat" cmpd="sng" algn="ctr">
            <a:noFill/>
            <a:prstDash val="solid"/>
          </a:ln>
          <a:effectLst/>
        </p:spPr>
        <p:txBody>
          <a:bodyPr lIns="68598" tIns="34299" rIns="68598" bIns="34299"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TextBox 31"/>
          <p:cNvSpPr txBox="1"/>
          <p:nvPr/>
        </p:nvSpPr>
        <p:spPr>
          <a:xfrm>
            <a:off x="534194" y="3365762"/>
            <a:ext cx="6019800" cy="578382"/>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2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点击此处添加相关文字</a:t>
            </a:r>
            <a:r>
              <a:rPr kumimoji="0" lang="zh-CN" altLang="en-US" sz="2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rPr>
              <a:t>标题</a:t>
            </a:r>
          </a:p>
        </p:txBody>
      </p:sp>
      <p:sp>
        <p:nvSpPr>
          <p:cNvPr id="33" name="TextBox 32"/>
          <p:cNvSpPr txBox="1"/>
          <p:nvPr/>
        </p:nvSpPr>
        <p:spPr>
          <a:xfrm>
            <a:off x="572220" y="4020358"/>
            <a:ext cx="5240246" cy="60958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文字。</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p:txBody>
      </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Tree>
    <p:extLst>
      <p:ext uri="{BB962C8B-B14F-4D97-AF65-F5344CB8AC3E}">
        <p14:creationId xmlns:p14="http://schemas.microsoft.com/office/powerpoint/2010/main" val="3860923699"/>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500"/>
                            </p:stCondLst>
                            <p:childTnLst>
                              <p:par>
                                <p:cTn id="27" presetID="16" presetClass="entr" presetSubtype="21"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p:bldP spid="33" grpId="0"/>
      <p:bldP spid="80" grpId="0" animBg="1"/>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66" name="Freeform 42"/>
          <p:cNvSpPr>
            <a:spLocks/>
          </p:cNvSpPr>
          <p:nvPr/>
        </p:nvSpPr>
        <p:spPr bwMode="auto">
          <a:xfrm>
            <a:off x="1577032" y="1291595"/>
            <a:ext cx="2433983" cy="55487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7" name="Freeform 42"/>
          <p:cNvSpPr>
            <a:spLocks/>
          </p:cNvSpPr>
          <p:nvPr/>
        </p:nvSpPr>
        <p:spPr bwMode="auto">
          <a:xfrm flipH="1">
            <a:off x="4839402" y="1291595"/>
            <a:ext cx="2433984" cy="55487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8" name="Freeform 42"/>
          <p:cNvSpPr>
            <a:spLocks/>
          </p:cNvSpPr>
          <p:nvPr/>
        </p:nvSpPr>
        <p:spPr bwMode="auto">
          <a:xfrm flipV="1">
            <a:off x="1577032" y="3790910"/>
            <a:ext cx="2433983" cy="553683"/>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9" name="Freeform 42"/>
          <p:cNvSpPr>
            <a:spLocks/>
          </p:cNvSpPr>
          <p:nvPr/>
        </p:nvSpPr>
        <p:spPr bwMode="auto">
          <a:xfrm flipH="1" flipV="1">
            <a:off x="4839402" y="3790910"/>
            <a:ext cx="2433984" cy="553683"/>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70" name="矩形 32"/>
          <p:cNvSpPr>
            <a:spLocks noChangeArrowheads="1"/>
          </p:cNvSpPr>
          <p:nvPr/>
        </p:nvSpPr>
        <p:spPr bwMode="auto">
          <a:xfrm>
            <a:off x="0" y="2440637"/>
            <a:ext cx="9144398" cy="863269"/>
          </a:xfrm>
          <a:prstGeom prst="rect">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1" name="TextBox 33"/>
          <p:cNvSpPr txBox="1">
            <a:spLocks noChangeArrowheads="1"/>
          </p:cNvSpPr>
          <p:nvPr/>
        </p:nvSpPr>
        <p:spPr bwMode="auto">
          <a:xfrm>
            <a:off x="2476810" y="2685923"/>
            <a:ext cx="3855827" cy="407786"/>
          </a:xfrm>
          <a:prstGeom prst="rect">
            <a:avLst/>
          </a:prstGeom>
          <a:noFill/>
          <a:ln>
            <a:noFill/>
          </a:ln>
        </p:spPr>
        <p:txBody>
          <a:bodyPr wrap="non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200" b="1" dirty="0" smtClean="0">
                <a:solidFill>
                  <a:schemeClr val="bg1"/>
                </a:solidFill>
                <a:latin typeface="微软雅黑" pitchFamily="34" charset="-122"/>
              </a:rPr>
              <a:t>2015</a:t>
            </a:r>
            <a:r>
              <a:rPr lang="zh-CN" altLang="en-US" sz="2200" b="1" dirty="0" smtClean="0">
                <a:solidFill>
                  <a:schemeClr val="bg1"/>
                </a:solidFill>
                <a:latin typeface="微软雅黑" pitchFamily="34" charset="-122"/>
              </a:rPr>
              <a:t>年</a:t>
            </a:r>
            <a:r>
              <a:rPr lang="en-US" altLang="zh-CN" sz="2200" b="1" dirty="0">
                <a:solidFill>
                  <a:schemeClr val="bg1"/>
                </a:solidFill>
                <a:latin typeface="微软雅黑" pitchFamily="34" charset="-122"/>
              </a:rPr>
              <a:t>X</a:t>
            </a:r>
            <a:r>
              <a:rPr lang="zh-CN" altLang="en-US" sz="2200" b="1" dirty="0">
                <a:solidFill>
                  <a:schemeClr val="bg1"/>
                </a:solidFill>
                <a:latin typeface="微软雅黑" pitchFamily="34" charset="-122"/>
              </a:rPr>
              <a:t>月，我们的</a:t>
            </a:r>
            <a:r>
              <a:rPr lang="zh-CN" altLang="en-US" sz="2200" b="1" dirty="0" smtClean="0">
                <a:solidFill>
                  <a:schemeClr val="bg1"/>
                </a:solidFill>
                <a:latin typeface="微软雅黑" pitchFamily="34" charset="-122"/>
              </a:rPr>
              <a:t>工作概述</a:t>
            </a:r>
            <a:endParaRPr lang="zh-CN" altLang="en-US" sz="2200" b="1" dirty="0">
              <a:solidFill>
                <a:schemeClr val="bg1"/>
              </a:solidFill>
              <a:latin typeface="微软雅黑" pitchFamily="34" charset="-122"/>
            </a:endParaRPr>
          </a:p>
        </p:txBody>
      </p:sp>
      <p:grpSp>
        <p:nvGrpSpPr>
          <p:cNvPr id="72" name="组合 34"/>
          <p:cNvGrpSpPr>
            <a:grpSpLocks/>
          </p:cNvGrpSpPr>
          <p:nvPr/>
        </p:nvGrpSpPr>
        <p:grpSpPr bwMode="auto">
          <a:xfrm>
            <a:off x="1156886" y="1792885"/>
            <a:ext cx="865284" cy="866842"/>
            <a:chOff x="0" y="0"/>
            <a:chExt cx="1154113" cy="1155699"/>
          </a:xfrm>
          <a:solidFill>
            <a:schemeClr val="bg1">
              <a:lumMod val="65000"/>
            </a:schemeClr>
          </a:solidFill>
        </p:grpSpPr>
        <p:sp>
          <p:nvSpPr>
            <p:cNvPr id="73" name="Oval 30"/>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4"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5" name="组合 37"/>
          <p:cNvGrpSpPr>
            <a:grpSpLocks/>
          </p:cNvGrpSpPr>
          <p:nvPr/>
        </p:nvGrpSpPr>
        <p:grpSpPr bwMode="auto">
          <a:xfrm>
            <a:off x="1175930" y="2974076"/>
            <a:ext cx="865284" cy="866842"/>
            <a:chOff x="0" y="0"/>
            <a:chExt cx="1154113" cy="1155698"/>
          </a:xfrm>
          <a:solidFill>
            <a:schemeClr val="bg1">
              <a:lumMod val="65000"/>
            </a:schemeClr>
          </a:solidFill>
        </p:grpSpPr>
        <p:sp>
          <p:nvSpPr>
            <p:cNvPr id="76" name="Oval 31"/>
            <p:cNvSpPr>
              <a:spLocks noChangeArrowheads="1"/>
            </p:cNvSpPr>
            <p:nvPr/>
          </p:nvSpPr>
          <p:spPr bwMode="auto">
            <a:xfrm>
              <a:off x="0" y="0"/>
              <a:ext cx="1154113" cy="1155699"/>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7"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8" name="组合 40"/>
          <p:cNvGrpSpPr>
            <a:grpSpLocks/>
          </p:cNvGrpSpPr>
          <p:nvPr/>
        </p:nvGrpSpPr>
        <p:grpSpPr bwMode="auto">
          <a:xfrm>
            <a:off x="6805633" y="1816699"/>
            <a:ext cx="866473" cy="866842"/>
            <a:chOff x="0" y="0"/>
            <a:chExt cx="1155700" cy="1155698"/>
          </a:xfrm>
          <a:solidFill>
            <a:schemeClr val="bg1">
              <a:lumMod val="65000"/>
            </a:schemeClr>
          </a:solidFill>
        </p:grpSpPr>
        <p:sp>
          <p:nvSpPr>
            <p:cNvPr id="79" name="Oval 33"/>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 name="组合 43"/>
          <p:cNvGrpSpPr>
            <a:grpSpLocks/>
          </p:cNvGrpSpPr>
          <p:nvPr/>
        </p:nvGrpSpPr>
        <p:grpSpPr bwMode="auto">
          <a:xfrm>
            <a:off x="6841338" y="2996699"/>
            <a:ext cx="865284" cy="866842"/>
            <a:chOff x="0" y="0"/>
            <a:chExt cx="1154113" cy="1155698"/>
          </a:xfrm>
          <a:solidFill>
            <a:schemeClr val="bg1">
              <a:lumMod val="65000"/>
            </a:schemeClr>
          </a:solidFill>
        </p:grpSpPr>
        <p:sp>
          <p:nvSpPr>
            <p:cNvPr id="83" name="Oval 32"/>
            <p:cNvSpPr>
              <a:spLocks noChangeArrowheads="1"/>
            </p:cNvSpPr>
            <p:nvPr/>
          </p:nvSpPr>
          <p:spPr bwMode="auto">
            <a:xfrm>
              <a:off x="0" y="0"/>
              <a:ext cx="1154113" cy="1155698"/>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5" name="TextBox 46"/>
          <p:cNvSpPr txBox="1">
            <a:spLocks noChangeArrowheads="1"/>
          </p:cNvSpPr>
          <p:nvPr/>
        </p:nvSpPr>
        <p:spPr bwMode="auto">
          <a:xfrm>
            <a:off x="2093583" y="952239"/>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86" name="TextBox 47"/>
          <p:cNvSpPr txBox="1">
            <a:spLocks noChangeArrowheads="1"/>
          </p:cNvSpPr>
          <p:nvPr/>
        </p:nvSpPr>
        <p:spPr bwMode="auto">
          <a:xfrm>
            <a:off x="2036454" y="1429544"/>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4" name="TextBox 48"/>
          <p:cNvSpPr txBox="1">
            <a:spLocks noChangeArrowheads="1"/>
          </p:cNvSpPr>
          <p:nvPr/>
        </p:nvSpPr>
        <p:spPr bwMode="auto">
          <a:xfrm>
            <a:off x="5396421" y="952239"/>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5" name="TextBox 49"/>
          <p:cNvSpPr txBox="1">
            <a:spLocks noChangeArrowheads="1"/>
          </p:cNvSpPr>
          <p:nvPr/>
        </p:nvSpPr>
        <p:spPr bwMode="auto">
          <a:xfrm>
            <a:off x="4844162" y="1429544"/>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6" name="TextBox 50"/>
          <p:cNvSpPr txBox="1">
            <a:spLocks noChangeArrowheads="1"/>
          </p:cNvSpPr>
          <p:nvPr/>
        </p:nvSpPr>
        <p:spPr bwMode="auto">
          <a:xfrm>
            <a:off x="2093583" y="4383887"/>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7" name="TextBox 51"/>
          <p:cNvSpPr txBox="1">
            <a:spLocks noChangeArrowheads="1"/>
          </p:cNvSpPr>
          <p:nvPr/>
        </p:nvSpPr>
        <p:spPr bwMode="auto">
          <a:xfrm>
            <a:off x="2036454" y="3520443"/>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8" name="TextBox 52"/>
          <p:cNvSpPr txBox="1">
            <a:spLocks noChangeArrowheads="1"/>
          </p:cNvSpPr>
          <p:nvPr/>
        </p:nvSpPr>
        <p:spPr bwMode="auto">
          <a:xfrm>
            <a:off x="5396421" y="4383887"/>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9" name="TextBox 53"/>
          <p:cNvSpPr txBox="1">
            <a:spLocks noChangeArrowheads="1"/>
          </p:cNvSpPr>
          <p:nvPr/>
        </p:nvSpPr>
        <p:spPr bwMode="auto">
          <a:xfrm>
            <a:off x="4844162" y="3520443"/>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4237405333"/>
      </p:ext>
    </p:extLst>
  </p:cSld>
  <p:clrMapOvr>
    <a:masterClrMapping/>
  </p:clrMapOvr>
  <p:transition spd="slow" advTm="7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
                                        </p:tgtEl>
                                        <p:attrNameLst>
                                          <p:attrName>ppt_y</p:attrName>
                                        </p:attrNameLst>
                                      </p:cBhvr>
                                      <p:tavLst>
                                        <p:tav tm="0">
                                          <p:val>
                                            <p:strVal val="#ppt_y"/>
                                          </p:val>
                                        </p:tav>
                                        <p:tav tm="100000">
                                          <p:val>
                                            <p:strVal val="#ppt_y"/>
                                          </p:val>
                                        </p:tav>
                                      </p:tavLst>
                                    </p:anim>
                                    <p:anim calcmode="lin" valueType="num">
                                      <p:cBhvr>
                                        <p:cTn id="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
                                        </p:tgtEl>
                                      </p:cBhvr>
                                    </p:animEffect>
                                  </p:childTnLst>
                                </p:cTn>
                              </p:par>
                            </p:childTnLst>
                          </p:cTn>
                        </p:par>
                        <p:par>
                          <p:cTn id="34" fill="hold">
                            <p:stCondLst>
                              <p:cond delay="3700"/>
                            </p:stCondLst>
                            <p:childTnLst>
                              <p:par>
                                <p:cTn id="35" presetID="1" presetClass="entr" presetSubtype="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par>
                                <p:cTn id="43" presetID="56" presetClass="path" presetSubtype="0" accel="50000" decel="50000" fill="hold" nodeType="withEffect">
                                  <p:stCondLst>
                                    <p:cond delay="0"/>
                                  </p:stCondLst>
                                  <p:childTnLst>
                                    <p:animMotion origin="layout" path="M 1.46481E-6 -2.96296E-6 L -0.313 -0.10856 " pathEditMode="relative" rAng="0" ptsTypes="AA">
                                      <p:cBhvr>
                                        <p:cTn id="44" dur="1000" spd="-99900" fill="hold"/>
                                        <p:tgtEl>
                                          <p:spTgt spid="82"/>
                                        </p:tgtEl>
                                        <p:attrNameLst>
                                          <p:attrName>ppt_x,ppt_y</p:attrName>
                                        </p:attrNameLst>
                                      </p:cBhvr>
                                      <p:rCtr x="-15500" y="-5300"/>
                                    </p:animMotion>
                                  </p:childTnLst>
                                </p:cTn>
                              </p:par>
                              <p:par>
                                <p:cTn id="45" presetID="56" presetClass="path" presetSubtype="0" accel="50000" decel="50000" fill="hold" nodeType="withEffect">
                                  <p:stCondLst>
                                    <p:cond delay="0"/>
                                  </p:stCondLst>
                                  <p:childTnLst>
                                    <p:animMotion origin="layout" path="M 1.67816E-7 4.81481E-6 L 0.30831 0.12546 " pathEditMode="relative" rAng="0" ptsTypes="AA">
                                      <p:cBhvr>
                                        <p:cTn id="46" dur="1000" spd="-99900" fill="hold"/>
                                        <p:tgtEl>
                                          <p:spTgt spid="72"/>
                                        </p:tgtEl>
                                        <p:attrNameLst>
                                          <p:attrName>ppt_x,ppt_y</p:attrName>
                                        </p:attrNameLst>
                                      </p:cBhvr>
                                      <p:rCtr x="15400" y="6300"/>
                                    </p:animMotion>
                                  </p:childTnLst>
                                </p:cTn>
                              </p:par>
                              <p:par>
                                <p:cTn id="47" presetID="56" presetClass="path" presetSubtype="0" accel="50000" decel="50000" fill="hold" nodeType="withEffect">
                                  <p:stCondLst>
                                    <p:cond delay="0"/>
                                  </p:stCondLst>
                                  <p:childTnLst>
                                    <p:animMotion origin="layout" path="M -1.26838E-6 -4.81481E-6 L 0.30623 -0.10416 " pathEditMode="relative" rAng="0" ptsTypes="AA">
                                      <p:cBhvr>
                                        <p:cTn id="48" dur="1000" spd="-99900" fill="hold"/>
                                        <p:tgtEl>
                                          <p:spTgt spid="75"/>
                                        </p:tgtEl>
                                        <p:attrNameLst>
                                          <p:attrName>ppt_x,ppt_y</p:attrName>
                                        </p:attrNameLst>
                                      </p:cBhvr>
                                      <p:rCtr x="15300" y="-5100"/>
                                    </p:animMotion>
                                  </p:childTnLst>
                                </p:cTn>
                              </p:par>
                              <p:par>
                                <p:cTn id="49" presetID="56" presetClass="path" presetSubtype="0" accel="50000" decel="50000" fill="hold" nodeType="withEffect">
                                  <p:stCondLst>
                                    <p:cond delay="0"/>
                                  </p:stCondLst>
                                  <p:childTnLst>
                                    <p:animMotion origin="layout" path="M 4.06791E-6 -4.81481E-6 L -0.30923 0.12084 " pathEditMode="relative" rAng="0" ptsTypes="AA">
                                      <p:cBhvr>
                                        <p:cTn id="50" dur="1000" spd="-99900" fill="hold"/>
                                        <p:tgtEl>
                                          <p:spTgt spid="78"/>
                                        </p:tgtEl>
                                        <p:attrNameLst>
                                          <p:attrName>ppt_x,ppt_y</p:attrName>
                                        </p:attrNameLst>
                                      </p:cBhvr>
                                      <p:rCtr x="-15400" y="6000"/>
                                    </p:animMotion>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right)">
                                      <p:cBhvr>
                                        <p:cTn id="57" dur="500"/>
                                        <p:tgtEl>
                                          <p:spTgt spid="6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right)">
                                      <p:cBhvr>
                                        <p:cTn id="60" dur="500"/>
                                        <p:tgtEl>
                                          <p:spTgt spid="6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childTnLst>
                          </p:cTn>
                        </p:par>
                        <p:par>
                          <p:cTn id="64" fill="hold">
                            <p:stCondLst>
                              <p:cond delay="5200"/>
                            </p:stCondLst>
                            <p:childTnLst>
                              <p:par>
                                <p:cTn id="65" presetID="47" presetClass="entr" presetSubtype="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anim calcmode="lin" valueType="num">
                                      <p:cBhvr>
                                        <p:cTn id="68" dur="1000" fill="hold"/>
                                        <p:tgtEl>
                                          <p:spTgt spid="85"/>
                                        </p:tgtEl>
                                        <p:attrNameLst>
                                          <p:attrName>ppt_x</p:attrName>
                                        </p:attrNameLst>
                                      </p:cBhvr>
                                      <p:tavLst>
                                        <p:tav tm="0">
                                          <p:val>
                                            <p:strVal val="#ppt_x"/>
                                          </p:val>
                                        </p:tav>
                                        <p:tav tm="100000">
                                          <p:val>
                                            <p:strVal val="#ppt_x"/>
                                          </p:val>
                                        </p:tav>
                                      </p:tavLst>
                                    </p:anim>
                                    <p:anim calcmode="lin" valueType="num">
                                      <p:cBhvr>
                                        <p:cTn id="69" dur="1000" fill="hold"/>
                                        <p:tgtEl>
                                          <p:spTgt spid="8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1000"/>
                                        <p:tgtEl>
                                          <p:spTgt spid="98"/>
                                        </p:tgtEl>
                                      </p:cBhvr>
                                    </p:animEffect>
                                    <p:anim calcmode="lin" valueType="num">
                                      <p:cBhvr>
                                        <p:cTn id="78" dur="1000" fill="hold"/>
                                        <p:tgtEl>
                                          <p:spTgt spid="98"/>
                                        </p:tgtEl>
                                        <p:attrNameLst>
                                          <p:attrName>ppt_x</p:attrName>
                                        </p:attrNameLst>
                                      </p:cBhvr>
                                      <p:tavLst>
                                        <p:tav tm="0">
                                          <p:val>
                                            <p:strVal val="#ppt_x"/>
                                          </p:val>
                                        </p:tav>
                                        <p:tav tm="100000">
                                          <p:val>
                                            <p:strVal val="#ppt_x"/>
                                          </p:val>
                                        </p:tav>
                                      </p:tavLst>
                                    </p:anim>
                                    <p:anim calcmode="lin" valueType="num">
                                      <p:cBhvr>
                                        <p:cTn id="79" dur="10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par>
                          <p:cTn id="85" fill="hold">
                            <p:stCondLst>
                              <p:cond delay="6200"/>
                            </p:stCondLst>
                            <p:childTnLst>
                              <p:par>
                                <p:cTn id="86" presetID="22" presetClass="entr" presetSubtype="1" fill="hold" grpId="0" nodeType="after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wipe(up)">
                                      <p:cBhvr>
                                        <p:cTn id="88" dur="500"/>
                                        <p:tgtEl>
                                          <p:spTgt spid="86"/>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Effect transition="in" filter="wipe(up)">
                                      <p:cBhvr>
                                        <p:cTn id="91" dur="500"/>
                                        <p:tgtEl>
                                          <p:spTgt spid="9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97"/>
                                        </p:tgtEl>
                                        <p:attrNameLst>
                                          <p:attrName>style.visibility</p:attrName>
                                        </p:attrNameLst>
                                      </p:cBhvr>
                                      <p:to>
                                        <p:strVal val="visible"/>
                                      </p:to>
                                    </p:set>
                                    <p:animEffect transition="in" filter="wipe(down)">
                                      <p:cBhvr>
                                        <p:cTn id="94" dur="500"/>
                                        <p:tgtEl>
                                          <p:spTgt spid="9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down)">
                                      <p:cBhvr>
                                        <p:cTn id="9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6" grpId="0" animBg="1"/>
      <p:bldP spid="67" grpId="0" animBg="1"/>
      <p:bldP spid="68" grpId="0" animBg="1"/>
      <p:bldP spid="69" grpId="0" animBg="1"/>
      <p:bldP spid="70" grpId="0" animBg="1" autoUpdateAnimBg="0"/>
      <p:bldP spid="71" grpId="0"/>
      <p:bldP spid="85" grpId="0" autoUpdateAnimBg="0"/>
      <p:bldP spid="86" grpId="0" autoUpdateAnimBg="0"/>
      <p:bldP spid="94" grpId="0" autoUpdateAnimBg="0"/>
      <p:bldP spid="95" grpId="0" autoUpdateAnimBg="0"/>
      <p:bldP spid="96" grpId="0" autoUpdateAnimBg="0"/>
      <p:bldP spid="97" grpId="0" autoUpdateAnimBg="0"/>
      <p:bldP spid="98" grpId="0" autoUpdateAnimBg="0"/>
      <p:bldP spid="9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2210594" y="1810545"/>
            <a:ext cx="1005703" cy="1981199"/>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 name="组合 2"/>
          <p:cNvGrpSpPr/>
          <p:nvPr/>
        </p:nvGrpSpPr>
        <p:grpSpPr>
          <a:xfrm>
            <a:off x="686594" y="1962944"/>
            <a:ext cx="1965892" cy="1694734"/>
            <a:chOff x="686594" y="1868411"/>
            <a:chExt cx="1965892" cy="1694734"/>
          </a:xfrm>
        </p:grpSpPr>
        <p:sp>
          <p:nvSpPr>
            <p:cNvPr id="2" name="六边形 1"/>
            <p:cNvSpPr/>
            <p:nvPr/>
          </p:nvSpPr>
          <p:spPr>
            <a:xfrm>
              <a:off x="686594" y="1868411"/>
              <a:ext cx="1965892" cy="1694734"/>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232345" y="2320378"/>
              <a:ext cx="825849" cy="861766"/>
            </a:xfrm>
            <a:prstGeom prst="rect">
              <a:avLst/>
            </a:prstGeom>
            <a:noFill/>
            <a:ln>
              <a:noFill/>
            </a:ln>
          </p:spPr>
          <p:txBody>
            <a:bodyPr wrap="none" lIns="91431" tIns="45716" rIns="91431" bIns="45716">
              <a:spAutoFit/>
            </a:bodyPr>
            <a:lstStyle/>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工作</a:t>
              </a:r>
              <a:endParaRPr lang="en-US" altLang="zh-CN" sz="250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7" name="组合 6"/>
          <p:cNvGrpSpPr/>
          <p:nvPr/>
        </p:nvGrpSpPr>
        <p:grpSpPr>
          <a:xfrm>
            <a:off x="2885508" y="1226469"/>
            <a:ext cx="1001486" cy="863350"/>
            <a:chOff x="2885508" y="1226469"/>
            <a:chExt cx="1001486" cy="863350"/>
          </a:xfrm>
        </p:grpSpPr>
        <p:sp>
          <p:nvSpPr>
            <p:cNvPr id="41" name="六边形 40"/>
            <p:cNvSpPr/>
            <p:nvPr/>
          </p:nvSpPr>
          <p:spPr>
            <a:xfrm>
              <a:off x="2885508" y="1226469"/>
              <a:ext cx="1001486" cy="863350"/>
            </a:xfrm>
            <a:prstGeom prst="hexagon">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业务</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8" name="组合 7"/>
          <p:cNvGrpSpPr/>
          <p:nvPr/>
        </p:nvGrpSpPr>
        <p:grpSpPr>
          <a:xfrm>
            <a:off x="2885508" y="2382231"/>
            <a:ext cx="1001486" cy="863350"/>
            <a:chOff x="2885508" y="2382231"/>
            <a:chExt cx="1001486" cy="863350"/>
          </a:xfrm>
        </p:grpSpPr>
        <p:sp>
          <p:nvSpPr>
            <p:cNvPr id="42" name="六边形 41"/>
            <p:cNvSpPr/>
            <p:nvPr/>
          </p:nvSpPr>
          <p:spPr>
            <a:xfrm>
              <a:off x="2885508" y="2382231"/>
              <a:ext cx="1001486" cy="863350"/>
            </a:xfrm>
            <a:prstGeom prst="hexagon">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技能</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9" name="组合 8"/>
          <p:cNvGrpSpPr/>
          <p:nvPr/>
        </p:nvGrpSpPr>
        <p:grpSpPr>
          <a:xfrm>
            <a:off x="2885508" y="3537994"/>
            <a:ext cx="1001486" cy="863350"/>
            <a:chOff x="2885508" y="3537994"/>
            <a:chExt cx="1001486" cy="863350"/>
          </a:xfrm>
        </p:grpSpPr>
        <p:sp>
          <p:nvSpPr>
            <p:cNvPr id="43" name="六边形 42"/>
            <p:cNvSpPr/>
            <p:nvPr/>
          </p:nvSpPr>
          <p:spPr>
            <a:xfrm>
              <a:off x="2885508" y="3537994"/>
              <a:ext cx="1001486" cy="863350"/>
            </a:xfrm>
            <a:prstGeom prst="hexagon">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管理</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sp>
        <p:nvSpPr>
          <p:cNvPr id="30" name="文本1"/>
          <p:cNvSpPr>
            <a:spLocks noChangeArrowheads="1"/>
          </p:cNvSpPr>
          <p:nvPr/>
        </p:nvSpPr>
        <p:spPr bwMode="gray">
          <a:xfrm>
            <a:off x="4167410" y="12235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1" name="文本1"/>
          <p:cNvSpPr>
            <a:spLocks noChangeArrowheads="1"/>
          </p:cNvSpPr>
          <p:nvPr/>
        </p:nvSpPr>
        <p:spPr bwMode="gray">
          <a:xfrm>
            <a:off x="4167410" y="23919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2" name="文本1"/>
          <p:cNvSpPr>
            <a:spLocks noChangeArrowheads="1"/>
          </p:cNvSpPr>
          <p:nvPr/>
        </p:nvSpPr>
        <p:spPr bwMode="gray">
          <a:xfrm>
            <a:off x="4167410" y="35603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60524788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3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style.rotation</p:attrName>
                                        </p:attrNameLst>
                                      </p:cBhvr>
                                      <p:tavLst>
                                        <p:tav tm="0">
                                          <p:val>
                                            <p:fltVal val="720"/>
                                          </p:val>
                                        </p:tav>
                                        <p:tav tm="100000">
                                          <p:val>
                                            <p:fltVal val="0"/>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ppt_w</p:attrName>
                                        </p:attrNameLst>
                                      </p:cBhvr>
                                      <p:tavLst>
                                        <p:tav tm="0">
                                          <p:val>
                                            <p:fltVal val="0"/>
                                          </p:val>
                                        </p:tav>
                                        <p:tav tm="100000">
                                          <p:val>
                                            <p:strVal val="#ppt_w"/>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21"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par>
                                <p:cTn id="37" presetID="21" presetClass="entr" presetSubtype="1"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heel(1)">
                                      <p:cBhvr>
                                        <p:cTn id="39" dur="500"/>
                                        <p:tgtEl>
                                          <p:spTgt spid="8"/>
                                        </p:tgtEl>
                                      </p:cBhvr>
                                    </p:animEffect>
                                  </p:childTnLst>
                                </p:cTn>
                              </p:par>
                              <p:par>
                                <p:cTn id="40" presetID="21" presetClass="entr" presetSubtype="1"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500"/>
                                        <p:tgtEl>
                                          <p:spTgt spid="9"/>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TextBox 122"/>
          <p:cNvSpPr txBox="1"/>
          <p:nvPr/>
        </p:nvSpPr>
        <p:spPr>
          <a:xfrm>
            <a:off x="3706167" y="3398281"/>
            <a:ext cx="1728789" cy="1155463"/>
          </a:xfrm>
          <a:prstGeom prst="rect">
            <a:avLst/>
          </a:prstGeom>
          <a:noFill/>
        </p:spPr>
        <p:txBody>
          <a:bodyPr wrap="square" lIns="68598" tIns="34299" rIns="68598" bIns="34299" rtlCol="0">
            <a:spAutoFit/>
          </a:bodyPr>
          <a:lstStyle/>
          <a:p>
            <a:pPr algn="ctr">
              <a:lnSpc>
                <a:spcPct val="150000"/>
              </a:lnSpc>
            </a:pPr>
            <a:r>
              <a:rPr lang="zh-CN" altLang="en-US" sz="2500" dirty="0" smtClean="0">
                <a:solidFill>
                  <a:schemeClr val="accent3">
                    <a:lumMod val="50000"/>
                  </a:schemeClr>
                </a:solidFill>
                <a:latin typeface="微软雅黑" pitchFamily="34" charset="-122"/>
                <a:ea typeface="微软雅黑" pitchFamily="34" charset="-122"/>
                <a:cs typeface="华文黑体" pitchFamily="2" charset="-122"/>
              </a:rPr>
              <a:t>年度完成的主要工作</a:t>
            </a:r>
            <a:endParaRPr lang="zh-CN" altLang="en-US" sz="2500" dirty="0">
              <a:solidFill>
                <a:schemeClr val="accent3">
                  <a:lumMod val="50000"/>
                </a:schemeClr>
              </a:solidFill>
              <a:latin typeface="微软雅黑" pitchFamily="34" charset="-122"/>
              <a:ea typeface="微软雅黑" pitchFamily="34" charset="-122"/>
              <a:cs typeface="华文黑体" pitchFamily="2" charset="-122"/>
            </a:endParaRPr>
          </a:p>
        </p:txBody>
      </p:sp>
      <p:sp>
        <p:nvSpPr>
          <p:cNvPr id="124" name="Freeform 6"/>
          <p:cNvSpPr>
            <a:spLocks noEditPoints="1"/>
          </p:cNvSpPr>
          <p:nvPr/>
        </p:nvSpPr>
        <p:spPr bwMode="auto">
          <a:xfrm>
            <a:off x="1999535" y="3321825"/>
            <a:ext cx="1489298" cy="1497521"/>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B0F0"/>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5" name="Freeform 7"/>
          <p:cNvSpPr>
            <a:spLocks noEditPoints="1"/>
          </p:cNvSpPr>
          <p:nvPr/>
        </p:nvSpPr>
        <p:spPr bwMode="auto">
          <a:xfrm>
            <a:off x="2561442" y="2070145"/>
            <a:ext cx="1232522" cy="1234583"/>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6" name="Freeform 8"/>
          <p:cNvSpPr>
            <a:spLocks noEditPoints="1"/>
          </p:cNvSpPr>
          <p:nvPr/>
        </p:nvSpPr>
        <p:spPr bwMode="auto">
          <a:xfrm>
            <a:off x="3216648" y="972344"/>
            <a:ext cx="1234578" cy="1239719"/>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rgbClr val="0282D0"/>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7" name="Freeform 9"/>
          <p:cNvSpPr>
            <a:spLocks noEditPoints="1"/>
          </p:cNvSpPr>
          <p:nvPr/>
        </p:nvSpPr>
        <p:spPr bwMode="auto">
          <a:xfrm>
            <a:off x="4651787" y="974399"/>
            <a:ext cx="1234578" cy="1235610"/>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rgbClr val="009BD2"/>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8" name="Freeform 10"/>
          <p:cNvSpPr>
            <a:spLocks noEditPoints="1"/>
          </p:cNvSpPr>
          <p:nvPr/>
        </p:nvSpPr>
        <p:spPr bwMode="auto">
          <a:xfrm>
            <a:off x="5281656" y="2089037"/>
            <a:ext cx="1232522" cy="123252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9" name="Freeform 11"/>
          <p:cNvSpPr>
            <a:spLocks noEditPoints="1"/>
          </p:cNvSpPr>
          <p:nvPr/>
        </p:nvSpPr>
        <p:spPr bwMode="auto">
          <a:xfrm>
            <a:off x="5647609" y="3327779"/>
            <a:ext cx="1490326" cy="1497522"/>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67B4"/>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30" name="TextBox 129"/>
          <p:cNvSpPr txBox="1"/>
          <p:nvPr/>
        </p:nvSpPr>
        <p:spPr>
          <a:xfrm>
            <a:off x="2225966" y="3897451"/>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1" name="TextBox 130"/>
          <p:cNvSpPr txBox="1"/>
          <p:nvPr/>
        </p:nvSpPr>
        <p:spPr>
          <a:xfrm>
            <a:off x="2659485" y="2514302"/>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2" name="TextBox 131"/>
          <p:cNvSpPr txBox="1"/>
          <p:nvPr/>
        </p:nvSpPr>
        <p:spPr>
          <a:xfrm>
            <a:off x="331571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3" name="TextBox 132"/>
          <p:cNvSpPr txBox="1"/>
          <p:nvPr/>
        </p:nvSpPr>
        <p:spPr>
          <a:xfrm>
            <a:off x="475085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4" name="TextBox 133"/>
          <p:cNvSpPr txBox="1"/>
          <p:nvPr/>
        </p:nvSpPr>
        <p:spPr>
          <a:xfrm>
            <a:off x="5379699" y="2532167"/>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5" name="TextBox 134"/>
          <p:cNvSpPr txBox="1"/>
          <p:nvPr/>
        </p:nvSpPr>
        <p:spPr>
          <a:xfrm>
            <a:off x="5874553" y="3903406"/>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6" name="TextBox 135"/>
          <p:cNvSpPr txBox="1"/>
          <p:nvPr/>
        </p:nvSpPr>
        <p:spPr>
          <a:xfrm>
            <a:off x="457994"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7" name="TextBox 136"/>
          <p:cNvSpPr txBox="1"/>
          <p:nvPr/>
        </p:nvSpPr>
        <p:spPr>
          <a:xfrm>
            <a:off x="1025157"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8" name="TextBox 137"/>
          <p:cNvSpPr txBox="1"/>
          <p:nvPr/>
        </p:nvSpPr>
        <p:spPr>
          <a:xfrm>
            <a:off x="1741289"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9" name="TextBox 138"/>
          <p:cNvSpPr txBox="1"/>
          <p:nvPr/>
        </p:nvSpPr>
        <p:spPr>
          <a:xfrm>
            <a:off x="6581755"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0" name="TextBox 139"/>
          <p:cNvSpPr txBox="1"/>
          <p:nvPr/>
        </p:nvSpPr>
        <p:spPr>
          <a:xfrm>
            <a:off x="5973954"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1" name="TextBox 140"/>
          <p:cNvSpPr txBox="1"/>
          <p:nvPr/>
        </p:nvSpPr>
        <p:spPr>
          <a:xfrm>
            <a:off x="7284046"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852919603"/>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 calcmode="lin" valueType="num">
                                      <p:cBhvr>
                                        <p:cTn id="25" dur="1000" fill="hold"/>
                                        <p:tgtEl>
                                          <p:spTgt spid="123"/>
                                        </p:tgtEl>
                                        <p:attrNameLst>
                                          <p:attrName>ppt_w</p:attrName>
                                        </p:attrNameLst>
                                      </p:cBhvr>
                                      <p:tavLst>
                                        <p:tav tm="0">
                                          <p:val>
                                            <p:strVal val="#ppt_w*0.70"/>
                                          </p:val>
                                        </p:tav>
                                        <p:tav tm="100000">
                                          <p:val>
                                            <p:strVal val="#ppt_w"/>
                                          </p:val>
                                        </p:tav>
                                      </p:tavLst>
                                    </p:anim>
                                    <p:anim calcmode="lin" valueType="num">
                                      <p:cBhvr>
                                        <p:cTn id="26" dur="1000" fill="hold"/>
                                        <p:tgtEl>
                                          <p:spTgt spid="123"/>
                                        </p:tgtEl>
                                        <p:attrNameLst>
                                          <p:attrName>ppt_h</p:attrName>
                                        </p:attrNameLst>
                                      </p:cBhvr>
                                      <p:tavLst>
                                        <p:tav tm="0">
                                          <p:val>
                                            <p:strVal val="#ppt_h"/>
                                          </p:val>
                                        </p:tav>
                                        <p:tav tm="100000">
                                          <p:val>
                                            <p:strVal val="#ppt_h"/>
                                          </p:val>
                                        </p:tav>
                                      </p:tavLst>
                                    </p:anim>
                                    <p:animEffect transition="in" filter="fade">
                                      <p:cBhvr>
                                        <p:cTn id="27" dur="1000"/>
                                        <p:tgtEl>
                                          <p:spTgt spid="123"/>
                                        </p:tgtEl>
                                      </p:cBhvr>
                                    </p:animEffect>
                                  </p:childTnLst>
                                </p:cTn>
                              </p:par>
                            </p:childTnLst>
                          </p:cTn>
                        </p:par>
                        <p:par>
                          <p:cTn id="28" fill="hold">
                            <p:stCondLst>
                              <p:cond delay="2500"/>
                            </p:stCondLst>
                            <p:childTnLst>
                              <p:par>
                                <p:cTn id="29" presetID="2" presetClass="entr" presetSubtype="8" decel="100000" fill="hold" grpId="0" nodeType="afterEffect">
                                  <p:stCondLst>
                                    <p:cond delay="0"/>
                                  </p:stCondLst>
                                  <p:childTnLst>
                                    <p:set>
                                      <p:cBhvr>
                                        <p:cTn id="30" dur="1" fill="hold">
                                          <p:stCondLst>
                                            <p:cond delay="0"/>
                                          </p:stCondLst>
                                        </p:cTn>
                                        <p:tgtEl>
                                          <p:spTgt spid="124"/>
                                        </p:tgtEl>
                                        <p:attrNameLst>
                                          <p:attrName>style.visibility</p:attrName>
                                        </p:attrNameLst>
                                      </p:cBhvr>
                                      <p:to>
                                        <p:strVal val="visible"/>
                                      </p:to>
                                    </p:set>
                                    <p:anim calcmode="lin" valueType="num">
                                      <p:cBhvr additive="base">
                                        <p:cTn id="31" dur="500" fill="hold"/>
                                        <p:tgtEl>
                                          <p:spTgt spid="124"/>
                                        </p:tgtEl>
                                        <p:attrNameLst>
                                          <p:attrName>ppt_x</p:attrName>
                                        </p:attrNameLst>
                                      </p:cBhvr>
                                      <p:tavLst>
                                        <p:tav tm="0">
                                          <p:val>
                                            <p:strVal val="0-#ppt_w/2"/>
                                          </p:val>
                                        </p:tav>
                                        <p:tav tm="100000">
                                          <p:val>
                                            <p:strVal val="#ppt_x"/>
                                          </p:val>
                                        </p:tav>
                                      </p:tavLst>
                                    </p:anim>
                                    <p:anim calcmode="lin" valueType="num">
                                      <p:cBhvr additive="base">
                                        <p:cTn id="32" dur="500" fill="hold"/>
                                        <p:tgtEl>
                                          <p:spTgt spid="124"/>
                                        </p:tgtEl>
                                        <p:attrNameLst>
                                          <p:attrName>ppt_y</p:attrName>
                                        </p:attrNameLst>
                                      </p:cBhvr>
                                      <p:tavLst>
                                        <p:tav tm="0">
                                          <p:val>
                                            <p:strVal val="#ppt_y"/>
                                          </p:val>
                                        </p:tav>
                                        <p:tav tm="100000">
                                          <p:val>
                                            <p:strVal val="#ppt_y"/>
                                          </p:val>
                                        </p:tav>
                                      </p:tavLst>
                                    </p:anim>
                                  </p:childTnLst>
                                </p:cTn>
                              </p:par>
                              <p:par>
                                <p:cTn id="33" presetID="8" presetClass="emph" presetSubtype="0" repeatCount="indefinite" fill="hold" grpId="1" nodeType="withEffect">
                                  <p:stCondLst>
                                    <p:cond delay="0"/>
                                  </p:stCondLst>
                                  <p:childTnLst>
                                    <p:animRot by="86400000">
                                      <p:cBhvr>
                                        <p:cTn id="34" dur="8000" fill="hold"/>
                                        <p:tgtEl>
                                          <p:spTgt spid="124"/>
                                        </p:tgtEl>
                                        <p:attrNameLst>
                                          <p:attrName>r</p:attrName>
                                        </p:attrNameLst>
                                      </p:cBhvr>
                                    </p:animRot>
                                  </p:childTnLst>
                                </p:cTn>
                              </p:par>
                              <p:par>
                                <p:cTn id="35"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36" dur="2000" fill="hold"/>
                                        <p:tgtEl>
                                          <p:spTgt spid="124"/>
                                        </p:tgtEl>
                                        <p:attrNameLst>
                                          <p:attrName>ppt_x</p:attrName>
                                          <p:attrName>ppt_y</p:attrName>
                                        </p:attrNameLst>
                                      </p:cBhvr>
                                      <p:rCtr x="20034" y="-25741"/>
                                    </p:animMotion>
                                  </p:childTnLst>
                                </p:cTn>
                              </p:par>
                              <p:par>
                                <p:cTn id="37" presetID="10" presetClass="entr" presetSubtype="0" fill="hold" grpId="0" nodeType="withEffect">
                                  <p:stCondLst>
                                    <p:cond delay="40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31"/>
                                        </p:tgtEl>
                                        <p:attrNameLst>
                                          <p:attrName>style.visibility</p:attrName>
                                        </p:attrNameLst>
                                      </p:cBhvr>
                                      <p:to>
                                        <p:strVal val="visible"/>
                                      </p:to>
                                    </p:set>
                                    <p:animEffect transition="in" filter="fade">
                                      <p:cBhvr>
                                        <p:cTn id="42" dur="500"/>
                                        <p:tgtEl>
                                          <p:spTgt spid="131"/>
                                        </p:tgtEl>
                                      </p:cBhvr>
                                    </p:animEffect>
                                  </p:childTnLst>
                                </p:cTn>
                              </p:par>
                              <p:par>
                                <p:cTn id="43" presetID="8" presetClass="emph" presetSubtype="0" repeatCount="indefinite" fill="hold" grpId="1" nodeType="withEffect">
                                  <p:stCondLst>
                                    <p:cond delay="0"/>
                                  </p:stCondLst>
                                  <p:childTnLst>
                                    <p:animRot by="86400000">
                                      <p:cBhvr>
                                        <p:cTn id="44" dur="8000" fill="hold"/>
                                        <p:tgtEl>
                                          <p:spTgt spid="125"/>
                                        </p:tgtEl>
                                        <p:attrNameLst>
                                          <p:attrName>r</p:attrName>
                                        </p:attrNameLst>
                                      </p:cBhvr>
                                    </p:animRot>
                                  </p:childTnLst>
                                </p:cTn>
                              </p:par>
                              <p:par>
                                <p:cTn id="45" presetID="10" presetClass="entr" presetSubtype="0" fill="hold" grpId="0" nodeType="withEffect">
                                  <p:stCondLst>
                                    <p:cond delay="800"/>
                                  </p:stCondLst>
                                  <p:childTnLst>
                                    <p:set>
                                      <p:cBhvr>
                                        <p:cTn id="46" dur="1" fill="hold">
                                          <p:stCondLst>
                                            <p:cond delay="0"/>
                                          </p:stCondLst>
                                        </p:cTn>
                                        <p:tgtEl>
                                          <p:spTgt spid="126"/>
                                        </p:tgtEl>
                                        <p:attrNameLst>
                                          <p:attrName>style.visibility</p:attrName>
                                        </p:attrNameLst>
                                      </p:cBhvr>
                                      <p:to>
                                        <p:strVal val="visible"/>
                                      </p:to>
                                    </p:set>
                                    <p:animEffect transition="in" filter="fade">
                                      <p:cBhvr>
                                        <p:cTn id="47" dur="500"/>
                                        <p:tgtEl>
                                          <p:spTgt spid="126"/>
                                        </p:tgtEl>
                                      </p:cBhvr>
                                    </p:animEffect>
                                  </p:childTnLst>
                                </p:cTn>
                              </p:par>
                              <p:par>
                                <p:cTn id="48" presetID="10" presetClass="entr" presetSubtype="0" fill="hold" grpId="0" nodeType="withEffect">
                                  <p:stCondLst>
                                    <p:cond delay="800"/>
                                  </p:stCondLst>
                                  <p:childTnLst>
                                    <p:set>
                                      <p:cBhvr>
                                        <p:cTn id="49" dur="1" fill="hold">
                                          <p:stCondLst>
                                            <p:cond delay="0"/>
                                          </p:stCondLst>
                                        </p:cTn>
                                        <p:tgtEl>
                                          <p:spTgt spid="132"/>
                                        </p:tgtEl>
                                        <p:attrNameLst>
                                          <p:attrName>style.visibility</p:attrName>
                                        </p:attrNameLst>
                                      </p:cBhvr>
                                      <p:to>
                                        <p:strVal val="visible"/>
                                      </p:to>
                                    </p:set>
                                    <p:animEffect transition="in" filter="fade">
                                      <p:cBhvr>
                                        <p:cTn id="50" dur="500"/>
                                        <p:tgtEl>
                                          <p:spTgt spid="132"/>
                                        </p:tgtEl>
                                      </p:cBhvr>
                                    </p:animEffect>
                                  </p:childTnLst>
                                </p:cTn>
                              </p:par>
                              <p:par>
                                <p:cTn id="51" presetID="8" presetClass="emph" presetSubtype="0" repeatCount="indefinite" fill="hold" grpId="1" nodeType="withEffect">
                                  <p:stCondLst>
                                    <p:cond delay="0"/>
                                  </p:stCondLst>
                                  <p:childTnLst>
                                    <p:animRot by="86400000">
                                      <p:cBhvr>
                                        <p:cTn id="52" dur="8000" fill="hold"/>
                                        <p:tgtEl>
                                          <p:spTgt spid="126"/>
                                        </p:tgtEl>
                                        <p:attrNameLst>
                                          <p:attrName>r</p:attrName>
                                        </p:attrNameLst>
                                      </p:cBhvr>
                                    </p:animRot>
                                  </p:childTnLst>
                                </p:cTn>
                              </p:par>
                              <p:par>
                                <p:cTn id="53" presetID="10" presetClass="entr" presetSubtype="0" fill="hold" grpId="0" nodeType="withEffect">
                                  <p:stCondLst>
                                    <p:cond delay="1200"/>
                                  </p:stCondLst>
                                  <p:childTnLst>
                                    <p:set>
                                      <p:cBhvr>
                                        <p:cTn id="54" dur="1" fill="hold">
                                          <p:stCondLst>
                                            <p:cond delay="0"/>
                                          </p:stCondLst>
                                        </p:cTn>
                                        <p:tgtEl>
                                          <p:spTgt spid="127"/>
                                        </p:tgtEl>
                                        <p:attrNameLst>
                                          <p:attrName>style.visibility</p:attrName>
                                        </p:attrNameLst>
                                      </p:cBhvr>
                                      <p:to>
                                        <p:strVal val="visible"/>
                                      </p:to>
                                    </p:set>
                                    <p:animEffect transition="in" filter="fade">
                                      <p:cBhvr>
                                        <p:cTn id="55" dur="500"/>
                                        <p:tgtEl>
                                          <p:spTgt spid="127"/>
                                        </p:tgtEl>
                                      </p:cBhvr>
                                    </p:animEffect>
                                  </p:childTnLst>
                                </p:cTn>
                              </p:par>
                              <p:par>
                                <p:cTn id="56" presetID="10" presetClass="entr" presetSubtype="0" fill="hold" grpId="0" nodeType="withEffect">
                                  <p:stCondLst>
                                    <p:cond delay="1200"/>
                                  </p:stCondLst>
                                  <p:childTnLst>
                                    <p:set>
                                      <p:cBhvr>
                                        <p:cTn id="57" dur="1" fill="hold">
                                          <p:stCondLst>
                                            <p:cond delay="0"/>
                                          </p:stCondLst>
                                        </p:cTn>
                                        <p:tgtEl>
                                          <p:spTgt spid="133"/>
                                        </p:tgtEl>
                                        <p:attrNameLst>
                                          <p:attrName>style.visibility</p:attrName>
                                        </p:attrNameLst>
                                      </p:cBhvr>
                                      <p:to>
                                        <p:strVal val="visible"/>
                                      </p:to>
                                    </p:set>
                                    <p:animEffect transition="in" filter="fade">
                                      <p:cBhvr>
                                        <p:cTn id="58" dur="500"/>
                                        <p:tgtEl>
                                          <p:spTgt spid="133"/>
                                        </p:tgtEl>
                                      </p:cBhvr>
                                    </p:animEffect>
                                  </p:childTnLst>
                                </p:cTn>
                              </p:par>
                              <p:par>
                                <p:cTn id="59" presetID="8" presetClass="emph" presetSubtype="0" repeatCount="indefinite" fill="hold" grpId="1" nodeType="withEffect">
                                  <p:stCondLst>
                                    <p:cond delay="0"/>
                                  </p:stCondLst>
                                  <p:childTnLst>
                                    <p:animRot by="86400000">
                                      <p:cBhvr>
                                        <p:cTn id="60" dur="8000" fill="hold"/>
                                        <p:tgtEl>
                                          <p:spTgt spid="127"/>
                                        </p:tgtEl>
                                        <p:attrNameLst>
                                          <p:attrName>r</p:attrName>
                                        </p:attrNameLst>
                                      </p:cBhvr>
                                    </p:animRot>
                                  </p:childTnLst>
                                </p:cTn>
                              </p:par>
                              <p:par>
                                <p:cTn id="61" presetID="10" presetClass="entr" presetSubtype="0" fill="hold" grpId="0" nodeType="withEffect">
                                  <p:stCondLst>
                                    <p:cond delay="160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500"/>
                                        <p:tgtEl>
                                          <p:spTgt spid="128"/>
                                        </p:tgtEl>
                                      </p:cBhvr>
                                    </p:animEffect>
                                  </p:childTnLst>
                                </p:cTn>
                              </p:par>
                              <p:par>
                                <p:cTn id="64" presetID="10" presetClass="entr" presetSubtype="0" fill="hold" grpId="0" nodeType="withEffect">
                                  <p:stCondLst>
                                    <p:cond delay="1600"/>
                                  </p:stCondLst>
                                  <p:childTnLst>
                                    <p:set>
                                      <p:cBhvr>
                                        <p:cTn id="65" dur="1" fill="hold">
                                          <p:stCondLst>
                                            <p:cond delay="0"/>
                                          </p:stCondLst>
                                        </p:cTn>
                                        <p:tgtEl>
                                          <p:spTgt spid="134"/>
                                        </p:tgtEl>
                                        <p:attrNameLst>
                                          <p:attrName>style.visibility</p:attrName>
                                        </p:attrNameLst>
                                      </p:cBhvr>
                                      <p:to>
                                        <p:strVal val="visible"/>
                                      </p:to>
                                    </p:set>
                                    <p:animEffect transition="in" filter="fade">
                                      <p:cBhvr>
                                        <p:cTn id="66" dur="500"/>
                                        <p:tgtEl>
                                          <p:spTgt spid="134"/>
                                        </p:tgtEl>
                                      </p:cBhvr>
                                    </p:animEffect>
                                  </p:childTnLst>
                                </p:cTn>
                              </p:par>
                              <p:par>
                                <p:cTn id="67" presetID="8" presetClass="emph" presetSubtype="0" repeatCount="indefinite" fill="hold" grpId="1" nodeType="withEffect">
                                  <p:stCondLst>
                                    <p:cond delay="0"/>
                                  </p:stCondLst>
                                  <p:childTnLst>
                                    <p:animRot by="86400000">
                                      <p:cBhvr>
                                        <p:cTn id="68" dur="8000" fill="hold"/>
                                        <p:tgtEl>
                                          <p:spTgt spid="128"/>
                                        </p:tgtEl>
                                        <p:attrNameLst>
                                          <p:attrName>r</p:attrName>
                                        </p:attrNameLst>
                                      </p:cBhvr>
                                    </p:animRot>
                                  </p:childTnLst>
                                </p:cTn>
                              </p:par>
                              <p:par>
                                <p:cTn id="69" presetID="10" presetClass="entr" presetSubtype="0" fill="hold" grpId="0" nodeType="withEffect">
                                  <p:stCondLst>
                                    <p:cond delay="200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500"/>
                                        <p:tgtEl>
                                          <p:spTgt spid="129"/>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135"/>
                                        </p:tgtEl>
                                        <p:attrNameLst>
                                          <p:attrName>style.visibility</p:attrName>
                                        </p:attrNameLst>
                                      </p:cBhvr>
                                      <p:to>
                                        <p:strVal val="visible"/>
                                      </p:to>
                                    </p:set>
                                    <p:animEffect transition="in" filter="fade">
                                      <p:cBhvr>
                                        <p:cTn id="74" dur="500"/>
                                        <p:tgtEl>
                                          <p:spTgt spid="135"/>
                                        </p:tgtEl>
                                      </p:cBhvr>
                                    </p:animEffect>
                                  </p:childTnLst>
                                </p:cTn>
                              </p:par>
                              <p:par>
                                <p:cTn id="75" presetID="8" presetClass="emph" presetSubtype="0" repeatCount="indefinite" fill="hold" grpId="1" nodeType="withEffect">
                                  <p:stCondLst>
                                    <p:cond delay="0"/>
                                  </p:stCondLst>
                                  <p:childTnLst>
                                    <p:animRot by="86400000">
                                      <p:cBhvr>
                                        <p:cTn id="76" dur="8000" fill="hold"/>
                                        <p:tgtEl>
                                          <p:spTgt spid="129"/>
                                        </p:tgtEl>
                                        <p:attrNameLst>
                                          <p:attrName>r</p:attrName>
                                        </p:attrNameLst>
                                      </p:cBhvr>
                                    </p:animRot>
                                  </p:childTnLst>
                                </p:cTn>
                              </p:par>
                              <p:par>
                                <p:cTn id="77" presetID="63" presetClass="path" presetSubtype="0" accel="50000" decel="50000" fill="hold" grpId="3" nodeType="withEffect">
                                  <p:stCondLst>
                                    <p:cond delay="2000"/>
                                  </p:stCondLst>
                                  <p:childTnLst>
                                    <p:animMotion origin="layout" path="M -4.16667E-7 6.35838E-7 L 0.40052 6.35838E-7 " pathEditMode="relative" rAng="0" ptsTypes="AA">
                                      <p:cBhvr>
                                        <p:cTn id="78" dur="1000" spd="-100000" fill="hold"/>
                                        <p:tgtEl>
                                          <p:spTgt spid="124"/>
                                        </p:tgtEl>
                                        <p:attrNameLst>
                                          <p:attrName>ppt_x</p:attrName>
                                          <p:attrName>ppt_y</p:attrName>
                                        </p:attrNameLst>
                                      </p:cBhvr>
                                      <p:rCtr x="20026" y="0"/>
                                    </p:animMotion>
                                  </p:childTnLst>
                                </p:cTn>
                              </p:par>
                              <p:par>
                                <p:cTn id="79" presetID="10" presetClass="entr" presetSubtype="0" fill="hold" grpId="0" nodeType="withEffect">
                                  <p:stCondLst>
                                    <p:cond delay="280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par>
                                <p:cTn id="82" presetID="12" presetClass="entr" presetSubtype="2" fill="hold" grpId="0" nodeType="withEffect">
                                  <p:stCondLst>
                                    <p:cond delay="2800"/>
                                  </p:stCondLst>
                                  <p:childTnLst>
                                    <p:set>
                                      <p:cBhvr>
                                        <p:cTn id="83" dur="1" fill="hold">
                                          <p:stCondLst>
                                            <p:cond delay="0"/>
                                          </p:stCondLst>
                                        </p:cTn>
                                        <p:tgtEl>
                                          <p:spTgt spid="136"/>
                                        </p:tgtEl>
                                        <p:attrNameLst>
                                          <p:attrName>style.visibility</p:attrName>
                                        </p:attrNameLst>
                                      </p:cBhvr>
                                      <p:to>
                                        <p:strVal val="visible"/>
                                      </p:to>
                                    </p:set>
                                    <p:anim calcmode="lin" valueType="num">
                                      <p:cBhvr additive="base">
                                        <p:cTn id="84" dur="500"/>
                                        <p:tgtEl>
                                          <p:spTgt spid="136"/>
                                        </p:tgtEl>
                                        <p:attrNameLst>
                                          <p:attrName>ppt_x</p:attrName>
                                        </p:attrNameLst>
                                      </p:cBhvr>
                                      <p:tavLst>
                                        <p:tav tm="0">
                                          <p:val>
                                            <p:strVal val="#ppt_x+#ppt_w*1.125000"/>
                                          </p:val>
                                        </p:tav>
                                        <p:tav tm="100000">
                                          <p:val>
                                            <p:strVal val="#ppt_x"/>
                                          </p:val>
                                        </p:tav>
                                      </p:tavLst>
                                    </p:anim>
                                    <p:animEffect transition="in" filter="wipe(left)">
                                      <p:cBhvr>
                                        <p:cTn id="85" dur="500"/>
                                        <p:tgtEl>
                                          <p:spTgt spid="136"/>
                                        </p:tgtEl>
                                      </p:cBhvr>
                                    </p:animEffect>
                                  </p:childTnLst>
                                </p:cTn>
                              </p:par>
                              <p:par>
                                <p:cTn id="86" presetID="12" presetClass="entr" presetSubtype="2" fill="hold" grpId="0" nodeType="withEffect">
                                  <p:stCondLst>
                                    <p:cond delay="2800"/>
                                  </p:stCondLst>
                                  <p:childTnLst>
                                    <p:set>
                                      <p:cBhvr>
                                        <p:cTn id="87" dur="1" fill="hold">
                                          <p:stCondLst>
                                            <p:cond delay="0"/>
                                          </p:stCondLst>
                                        </p:cTn>
                                        <p:tgtEl>
                                          <p:spTgt spid="137"/>
                                        </p:tgtEl>
                                        <p:attrNameLst>
                                          <p:attrName>style.visibility</p:attrName>
                                        </p:attrNameLst>
                                      </p:cBhvr>
                                      <p:to>
                                        <p:strVal val="visible"/>
                                      </p:to>
                                    </p:set>
                                    <p:anim calcmode="lin" valueType="num">
                                      <p:cBhvr additive="base">
                                        <p:cTn id="88" dur="500"/>
                                        <p:tgtEl>
                                          <p:spTgt spid="137"/>
                                        </p:tgtEl>
                                        <p:attrNameLst>
                                          <p:attrName>ppt_x</p:attrName>
                                        </p:attrNameLst>
                                      </p:cBhvr>
                                      <p:tavLst>
                                        <p:tav tm="0">
                                          <p:val>
                                            <p:strVal val="#ppt_x+#ppt_w*1.125000"/>
                                          </p:val>
                                        </p:tav>
                                        <p:tav tm="100000">
                                          <p:val>
                                            <p:strVal val="#ppt_x"/>
                                          </p:val>
                                        </p:tav>
                                      </p:tavLst>
                                    </p:anim>
                                    <p:animEffect transition="in" filter="wipe(left)">
                                      <p:cBhvr>
                                        <p:cTn id="89" dur="500"/>
                                        <p:tgtEl>
                                          <p:spTgt spid="137"/>
                                        </p:tgtEl>
                                      </p:cBhvr>
                                    </p:animEffect>
                                  </p:childTnLst>
                                </p:cTn>
                              </p:par>
                              <p:par>
                                <p:cTn id="90" presetID="12" presetClass="entr" presetSubtype="2" fill="hold" grpId="0" nodeType="withEffect">
                                  <p:stCondLst>
                                    <p:cond delay="280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500"/>
                                        <p:tgtEl>
                                          <p:spTgt spid="138"/>
                                        </p:tgtEl>
                                        <p:attrNameLst>
                                          <p:attrName>ppt_x</p:attrName>
                                        </p:attrNameLst>
                                      </p:cBhvr>
                                      <p:tavLst>
                                        <p:tav tm="0">
                                          <p:val>
                                            <p:strVal val="#ppt_x+#ppt_w*1.125000"/>
                                          </p:val>
                                        </p:tav>
                                        <p:tav tm="100000">
                                          <p:val>
                                            <p:strVal val="#ppt_x"/>
                                          </p:val>
                                        </p:tav>
                                      </p:tavLst>
                                    </p:anim>
                                    <p:animEffect transition="in" filter="wipe(left)">
                                      <p:cBhvr>
                                        <p:cTn id="93" dur="500"/>
                                        <p:tgtEl>
                                          <p:spTgt spid="138"/>
                                        </p:tgtEl>
                                      </p:cBhvr>
                                    </p:animEffect>
                                  </p:childTnLst>
                                </p:cTn>
                              </p:par>
                              <p:par>
                                <p:cTn id="94" presetID="12" presetClass="entr" presetSubtype="8" fill="hold" grpId="0" nodeType="withEffect">
                                  <p:stCondLst>
                                    <p:cond delay="2800"/>
                                  </p:stCondLst>
                                  <p:childTnLst>
                                    <p:set>
                                      <p:cBhvr>
                                        <p:cTn id="95" dur="1" fill="hold">
                                          <p:stCondLst>
                                            <p:cond delay="0"/>
                                          </p:stCondLst>
                                        </p:cTn>
                                        <p:tgtEl>
                                          <p:spTgt spid="139"/>
                                        </p:tgtEl>
                                        <p:attrNameLst>
                                          <p:attrName>style.visibility</p:attrName>
                                        </p:attrNameLst>
                                      </p:cBhvr>
                                      <p:to>
                                        <p:strVal val="visible"/>
                                      </p:to>
                                    </p:set>
                                    <p:anim calcmode="lin" valueType="num">
                                      <p:cBhvr additive="base">
                                        <p:cTn id="96" dur="500"/>
                                        <p:tgtEl>
                                          <p:spTgt spid="139"/>
                                        </p:tgtEl>
                                        <p:attrNameLst>
                                          <p:attrName>ppt_x</p:attrName>
                                        </p:attrNameLst>
                                      </p:cBhvr>
                                      <p:tavLst>
                                        <p:tav tm="0">
                                          <p:val>
                                            <p:strVal val="#ppt_x-#ppt_w*1.125000"/>
                                          </p:val>
                                        </p:tav>
                                        <p:tav tm="100000">
                                          <p:val>
                                            <p:strVal val="#ppt_x"/>
                                          </p:val>
                                        </p:tav>
                                      </p:tavLst>
                                    </p:anim>
                                    <p:animEffect transition="in" filter="wipe(right)">
                                      <p:cBhvr>
                                        <p:cTn id="97" dur="500"/>
                                        <p:tgtEl>
                                          <p:spTgt spid="139"/>
                                        </p:tgtEl>
                                      </p:cBhvr>
                                    </p:animEffect>
                                  </p:childTnLst>
                                </p:cTn>
                              </p:par>
                              <p:par>
                                <p:cTn id="98" presetID="12" presetClass="entr" presetSubtype="8" fill="hold" grpId="0" nodeType="withEffect">
                                  <p:stCondLst>
                                    <p:cond delay="2800"/>
                                  </p:stCondLst>
                                  <p:childTnLst>
                                    <p:set>
                                      <p:cBhvr>
                                        <p:cTn id="99" dur="1" fill="hold">
                                          <p:stCondLst>
                                            <p:cond delay="0"/>
                                          </p:stCondLst>
                                        </p:cTn>
                                        <p:tgtEl>
                                          <p:spTgt spid="140"/>
                                        </p:tgtEl>
                                        <p:attrNameLst>
                                          <p:attrName>style.visibility</p:attrName>
                                        </p:attrNameLst>
                                      </p:cBhvr>
                                      <p:to>
                                        <p:strVal val="visible"/>
                                      </p:to>
                                    </p:set>
                                    <p:anim calcmode="lin" valueType="num">
                                      <p:cBhvr additive="base">
                                        <p:cTn id="100" dur="500"/>
                                        <p:tgtEl>
                                          <p:spTgt spid="140"/>
                                        </p:tgtEl>
                                        <p:attrNameLst>
                                          <p:attrName>ppt_x</p:attrName>
                                        </p:attrNameLst>
                                      </p:cBhvr>
                                      <p:tavLst>
                                        <p:tav tm="0">
                                          <p:val>
                                            <p:strVal val="#ppt_x-#ppt_w*1.125000"/>
                                          </p:val>
                                        </p:tav>
                                        <p:tav tm="100000">
                                          <p:val>
                                            <p:strVal val="#ppt_x"/>
                                          </p:val>
                                        </p:tav>
                                      </p:tavLst>
                                    </p:anim>
                                    <p:animEffect transition="in" filter="wipe(right)">
                                      <p:cBhvr>
                                        <p:cTn id="101" dur="500"/>
                                        <p:tgtEl>
                                          <p:spTgt spid="140"/>
                                        </p:tgtEl>
                                      </p:cBhvr>
                                    </p:animEffect>
                                  </p:childTnLst>
                                </p:cTn>
                              </p:par>
                              <p:par>
                                <p:cTn id="102" presetID="12" presetClass="entr" presetSubtype="8" fill="hold" grpId="0" nodeType="withEffect">
                                  <p:stCondLst>
                                    <p:cond delay="2800"/>
                                  </p:stCondLst>
                                  <p:childTnLst>
                                    <p:set>
                                      <p:cBhvr>
                                        <p:cTn id="103" dur="1" fill="hold">
                                          <p:stCondLst>
                                            <p:cond delay="0"/>
                                          </p:stCondLst>
                                        </p:cTn>
                                        <p:tgtEl>
                                          <p:spTgt spid="141"/>
                                        </p:tgtEl>
                                        <p:attrNameLst>
                                          <p:attrName>style.visibility</p:attrName>
                                        </p:attrNameLst>
                                      </p:cBhvr>
                                      <p:to>
                                        <p:strVal val="visible"/>
                                      </p:to>
                                    </p:set>
                                    <p:anim calcmode="lin" valueType="num">
                                      <p:cBhvr additive="base">
                                        <p:cTn id="104" dur="500"/>
                                        <p:tgtEl>
                                          <p:spTgt spid="141"/>
                                        </p:tgtEl>
                                        <p:attrNameLst>
                                          <p:attrName>ppt_x</p:attrName>
                                        </p:attrNameLst>
                                      </p:cBhvr>
                                      <p:tavLst>
                                        <p:tav tm="0">
                                          <p:val>
                                            <p:strVal val="#ppt_x-#ppt_w*1.125000"/>
                                          </p:val>
                                        </p:tav>
                                        <p:tav tm="100000">
                                          <p:val>
                                            <p:strVal val="#ppt_x"/>
                                          </p:val>
                                        </p:tav>
                                      </p:tavLst>
                                    </p:anim>
                                    <p:animEffect transition="in" filter="wipe(right)">
                                      <p:cBhvr>
                                        <p:cTn id="105"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253" name="Freeform 13"/>
          <p:cNvSpPr>
            <a:spLocks noEditPoints="1"/>
          </p:cNvSpPr>
          <p:nvPr/>
        </p:nvSpPr>
        <p:spPr bwMode="auto">
          <a:xfrm rot="16200000">
            <a:off x="7591349"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2" name="Freeform 11"/>
          <p:cNvSpPr>
            <a:spLocks noEditPoints="1"/>
          </p:cNvSpPr>
          <p:nvPr/>
        </p:nvSpPr>
        <p:spPr bwMode="auto">
          <a:xfrm rot="16200000">
            <a:off x="446232"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3" name="Freeform 12"/>
          <p:cNvSpPr>
            <a:spLocks noEditPoints="1"/>
          </p:cNvSpPr>
          <p:nvPr/>
        </p:nvSpPr>
        <p:spPr bwMode="auto">
          <a:xfrm rot="16200000">
            <a:off x="1158046"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4" name="Freeform 13"/>
          <p:cNvSpPr>
            <a:spLocks noEditPoints="1"/>
          </p:cNvSpPr>
          <p:nvPr/>
        </p:nvSpPr>
        <p:spPr bwMode="auto">
          <a:xfrm rot="16200000">
            <a:off x="1860302"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5" name="Freeform 13"/>
          <p:cNvSpPr>
            <a:spLocks noEditPoints="1"/>
          </p:cNvSpPr>
          <p:nvPr/>
        </p:nvSpPr>
        <p:spPr bwMode="auto">
          <a:xfrm rot="16200000">
            <a:off x="2555786"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6" name="Freeform 13"/>
          <p:cNvSpPr>
            <a:spLocks noEditPoints="1"/>
          </p:cNvSpPr>
          <p:nvPr/>
        </p:nvSpPr>
        <p:spPr bwMode="auto">
          <a:xfrm rot="16200000">
            <a:off x="3249637"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7" name="Freeform 13"/>
          <p:cNvSpPr>
            <a:spLocks noEditPoints="1"/>
          </p:cNvSpPr>
          <p:nvPr/>
        </p:nvSpPr>
        <p:spPr bwMode="auto">
          <a:xfrm rot="16200000">
            <a:off x="3981094"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8" name="Freeform 13"/>
          <p:cNvSpPr>
            <a:spLocks noEditPoints="1"/>
          </p:cNvSpPr>
          <p:nvPr/>
        </p:nvSpPr>
        <p:spPr bwMode="auto">
          <a:xfrm rot="16200000">
            <a:off x="468856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9" name="Freeform 13"/>
          <p:cNvSpPr>
            <a:spLocks noEditPoints="1"/>
          </p:cNvSpPr>
          <p:nvPr/>
        </p:nvSpPr>
        <p:spPr bwMode="auto">
          <a:xfrm rot="16200000">
            <a:off x="5396043"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0" name="Freeform 13"/>
          <p:cNvSpPr>
            <a:spLocks noEditPoints="1"/>
          </p:cNvSpPr>
          <p:nvPr/>
        </p:nvSpPr>
        <p:spPr bwMode="auto">
          <a:xfrm rot="16200000">
            <a:off x="610514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1" name="Freeform 13"/>
          <p:cNvSpPr>
            <a:spLocks noEditPoints="1"/>
          </p:cNvSpPr>
          <p:nvPr/>
        </p:nvSpPr>
        <p:spPr bwMode="auto">
          <a:xfrm rot="16200000">
            <a:off x="6836605"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2" name="TextBox 241"/>
          <p:cNvSpPr txBox="1"/>
          <p:nvPr/>
        </p:nvSpPr>
        <p:spPr>
          <a:xfrm>
            <a:off x="804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3" name="TextBox 242"/>
          <p:cNvSpPr txBox="1"/>
          <p:nvPr/>
        </p:nvSpPr>
        <p:spPr>
          <a:xfrm>
            <a:off x="1566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3</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4" name="TextBox 243"/>
          <p:cNvSpPr txBox="1"/>
          <p:nvPr/>
        </p:nvSpPr>
        <p:spPr>
          <a:xfrm>
            <a:off x="22523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4</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5" name="TextBox 244"/>
          <p:cNvSpPr txBox="1"/>
          <p:nvPr/>
        </p:nvSpPr>
        <p:spPr>
          <a:xfrm>
            <a:off x="29381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5</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6" name="TextBox 245"/>
          <p:cNvSpPr txBox="1"/>
          <p:nvPr/>
        </p:nvSpPr>
        <p:spPr>
          <a:xfrm>
            <a:off x="3623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6</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7" name="TextBox 246"/>
          <p:cNvSpPr txBox="1"/>
          <p:nvPr/>
        </p:nvSpPr>
        <p:spPr>
          <a:xfrm>
            <a:off x="4385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7</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8" name="TextBox 247"/>
          <p:cNvSpPr txBox="1"/>
          <p:nvPr/>
        </p:nvSpPr>
        <p:spPr>
          <a:xfrm>
            <a:off x="50717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8</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9" name="TextBox 248"/>
          <p:cNvSpPr txBox="1"/>
          <p:nvPr/>
        </p:nvSpPr>
        <p:spPr>
          <a:xfrm>
            <a:off x="5757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9</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0" name="TextBox 249"/>
          <p:cNvSpPr txBox="1"/>
          <p:nvPr/>
        </p:nvSpPr>
        <p:spPr>
          <a:xfrm>
            <a:off x="6519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10</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1" name="TextBox 250"/>
          <p:cNvSpPr txBox="1"/>
          <p:nvPr/>
        </p:nvSpPr>
        <p:spPr>
          <a:xfrm>
            <a:off x="7254322"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11</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4" name="TextBox 253"/>
          <p:cNvSpPr txBox="1"/>
          <p:nvPr/>
        </p:nvSpPr>
        <p:spPr>
          <a:xfrm>
            <a:off x="8038093" y="2458866"/>
            <a:ext cx="408263" cy="854070"/>
          </a:xfrm>
          <a:prstGeom prst="rect">
            <a:avLst/>
          </a:prstGeom>
          <a:noFill/>
        </p:spPr>
        <p:txBody>
          <a:bodyPr wrap="square" lIns="68571" tIns="34285" rIns="68571" bIns="34285" rtlCol="0">
            <a:spAutoFit/>
          </a:bodyPr>
          <a:lstStyle/>
          <a:p>
            <a:pPr algn="ctr"/>
            <a:r>
              <a:rPr lang="en-US" altLang="zh-CN" sz="1700" dirty="0" smtClean="0">
                <a:solidFill>
                  <a:schemeClr val="bg1"/>
                </a:solidFill>
                <a:latin typeface="微软雅黑" pitchFamily="34" charset="-122"/>
                <a:ea typeface="微软雅黑" pitchFamily="34" charset="-122"/>
              </a:rPr>
              <a:t>12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cxnSp>
        <p:nvCxnSpPr>
          <p:cNvPr id="280" name="直接连接符 279"/>
          <p:cNvCxnSpPr/>
          <p:nvPr/>
        </p:nvCxnSpPr>
        <p:spPr>
          <a:xfrm>
            <a:off x="9913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7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502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5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504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1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55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300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206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32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92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191"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2" name="Rectangle 28"/>
          <p:cNvSpPr>
            <a:spLocks noChangeArrowheads="1"/>
          </p:cNvSpPr>
          <p:nvPr/>
        </p:nvSpPr>
        <p:spPr bwMode="auto">
          <a:xfrm>
            <a:off x="1030666"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3" name="Rectangle 28"/>
          <p:cNvSpPr>
            <a:spLocks noChangeArrowheads="1"/>
          </p:cNvSpPr>
          <p:nvPr/>
        </p:nvSpPr>
        <p:spPr bwMode="auto">
          <a:xfrm>
            <a:off x="167719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4" name="Rectangle 28"/>
          <p:cNvSpPr>
            <a:spLocks noChangeArrowheads="1"/>
          </p:cNvSpPr>
          <p:nvPr/>
        </p:nvSpPr>
        <p:spPr bwMode="auto">
          <a:xfrm>
            <a:off x="24391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5" name="Rectangle 28"/>
          <p:cNvSpPr>
            <a:spLocks noChangeArrowheads="1"/>
          </p:cNvSpPr>
          <p:nvPr/>
        </p:nvSpPr>
        <p:spPr bwMode="auto">
          <a:xfrm>
            <a:off x="30678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6" name="Rectangle 28"/>
          <p:cNvSpPr>
            <a:spLocks noChangeArrowheads="1"/>
          </p:cNvSpPr>
          <p:nvPr/>
        </p:nvSpPr>
        <p:spPr bwMode="auto">
          <a:xfrm>
            <a:off x="37726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7" name="Rectangle 28"/>
          <p:cNvSpPr>
            <a:spLocks noChangeArrowheads="1"/>
          </p:cNvSpPr>
          <p:nvPr/>
        </p:nvSpPr>
        <p:spPr bwMode="auto">
          <a:xfrm>
            <a:off x="44775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8" name="Rectangle 28"/>
          <p:cNvSpPr>
            <a:spLocks noChangeArrowheads="1"/>
          </p:cNvSpPr>
          <p:nvPr/>
        </p:nvSpPr>
        <p:spPr bwMode="auto">
          <a:xfrm>
            <a:off x="51234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9" name="Rectangle 28"/>
          <p:cNvSpPr>
            <a:spLocks noChangeArrowheads="1"/>
          </p:cNvSpPr>
          <p:nvPr/>
        </p:nvSpPr>
        <p:spPr bwMode="auto">
          <a:xfrm>
            <a:off x="5885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0" name="Rectangle 28"/>
          <p:cNvSpPr>
            <a:spLocks noChangeArrowheads="1"/>
          </p:cNvSpPr>
          <p:nvPr/>
        </p:nvSpPr>
        <p:spPr bwMode="auto">
          <a:xfrm>
            <a:off x="65712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1" name="Rectangle 28"/>
          <p:cNvSpPr>
            <a:spLocks noChangeArrowheads="1"/>
          </p:cNvSpPr>
          <p:nvPr/>
        </p:nvSpPr>
        <p:spPr bwMode="auto">
          <a:xfrm>
            <a:off x="7409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2675738349"/>
      </p:ext>
    </p:extLst>
  </p:cSld>
  <p:clrMapOvr>
    <a:masterClrMapping/>
  </p:clrMapOvr>
  <p:transition spd="slow" advTm="7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53"/>
                                        </p:tgtEl>
                                        <p:attrNameLst>
                                          <p:attrName>style.visibility</p:attrName>
                                        </p:attrNameLst>
                                      </p:cBhvr>
                                      <p:to>
                                        <p:strVal val="visible"/>
                                      </p:to>
                                    </p:set>
                                    <p:anim calcmode="lin" valueType="num">
                                      <p:cBhvr additive="base">
                                        <p:cTn id="25" dur="500" fill="hold"/>
                                        <p:tgtEl>
                                          <p:spTgt spid="253"/>
                                        </p:tgtEl>
                                        <p:attrNameLst>
                                          <p:attrName>ppt_x</p:attrName>
                                        </p:attrNameLst>
                                      </p:cBhvr>
                                      <p:tavLst>
                                        <p:tav tm="0">
                                          <p:val>
                                            <p:strVal val="0-#ppt_w/2"/>
                                          </p:val>
                                        </p:tav>
                                        <p:tav tm="100000">
                                          <p:val>
                                            <p:strVal val="#ppt_x"/>
                                          </p:val>
                                        </p:tav>
                                      </p:tavLst>
                                    </p:anim>
                                    <p:anim calcmode="lin" valueType="num">
                                      <p:cBhvr additive="base">
                                        <p:cTn id="26" dur="500" fill="hold"/>
                                        <p:tgtEl>
                                          <p:spTgt spid="25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241"/>
                                        </p:tgtEl>
                                        <p:attrNameLst>
                                          <p:attrName>style.visibility</p:attrName>
                                        </p:attrNameLst>
                                      </p:cBhvr>
                                      <p:to>
                                        <p:strVal val="visible"/>
                                      </p:to>
                                    </p:set>
                                    <p:anim calcmode="lin" valueType="num">
                                      <p:cBhvr additive="base">
                                        <p:cTn id="29" dur="500" fill="hold"/>
                                        <p:tgtEl>
                                          <p:spTgt spid="241"/>
                                        </p:tgtEl>
                                        <p:attrNameLst>
                                          <p:attrName>ppt_x</p:attrName>
                                        </p:attrNameLst>
                                      </p:cBhvr>
                                      <p:tavLst>
                                        <p:tav tm="0">
                                          <p:val>
                                            <p:strVal val="0-#ppt_w/2"/>
                                          </p:val>
                                        </p:tav>
                                        <p:tav tm="100000">
                                          <p:val>
                                            <p:strVal val="#ppt_x"/>
                                          </p:val>
                                        </p:tav>
                                      </p:tavLst>
                                    </p:anim>
                                    <p:anim calcmode="lin" valueType="num">
                                      <p:cBhvr additive="base">
                                        <p:cTn id="30" dur="500" fill="hold"/>
                                        <p:tgtEl>
                                          <p:spTgt spid="24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300"/>
                                  </p:stCondLst>
                                  <p:childTnLst>
                                    <p:set>
                                      <p:cBhvr>
                                        <p:cTn id="32" dur="1" fill="hold">
                                          <p:stCondLst>
                                            <p:cond delay="0"/>
                                          </p:stCondLst>
                                        </p:cTn>
                                        <p:tgtEl>
                                          <p:spTgt spid="240"/>
                                        </p:tgtEl>
                                        <p:attrNameLst>
                                          <p:attrName>style.visibility</p:attrName>
                                        </p:attrNameLst>
                                      </p:cBhvr>
                                      <p:to>
                                        <p:strVal val="visible"/>
                                      </p:to>
                                    </p:set>
                                    <p:anim calcmode="lin" valueType="num">
                                      <p:cBhvr additive="base">
                                        <p:cTn id="33" dur="500" fill="hold"/>
                                        <p:tgtEl>
                                          <p:spTgt spid="240"/>
                                        </p:tgtEl>
                                        <p:attrNameLst>
                                          <p:attrName>ppt_x</p:attrName>
                                        </p:attrNameLst>
                                      </p:cBhvr>
                                      <p:tavLst>
                                        <p:tav tm="0">
                                          <p:val>
                                            <p:strVal val="0-#ppt_w/2"/>
                                          </p:val>
                                        </p:tav>
                                        <p:tav tm="100000">
                                          <p:val>
                                            <p:strVal val="#ppt_x"/>
                                          </p:val>
                                        </p:tav>
                                      </p:tavLst>
                                    </p:anim>
                                    <p:anim calcmode="lin" valueType="num">
                                      <p:cBhvr additive="base">
                                        <p:cTn id="34" dur="500" fill="hold"/>
                                        <p:tgtEl>
                                          <p:spTgt spid="24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239"/>
                                        </p:tgtEl>
                                        <p:attrNameLst>
                                          <p:attrName>style.visibility</p:attrName>
                                        </p:attrNameLst>
                                      </p:cBhvr>
                                      <p:to>
                                        <p:strVal val="visible"/>
                                      </p:to>
                                    </p:set>
                                    <p:anim calcmode="lin" valueType="num">
                                      <p:cBhvr additive="base">
                                        <p:cTn id="37" dur="500" fill="hold"/>
                                        <p:tgtEl>
                                          <p:spTgt spid="239"/>
                                        </p:tgtEl>
                                        <p:attrNameLst>
                                          <p:attrName>ppt_x</p:attrName>
                                        </p:attrNameLst>
                                      </p:cBhvr>
                                      <p:tavLst>
                                        <p:tav tm="0">
                                          <p:val>
                                            <p:strVal val="0-#ppt_w/2"/>
                                          </p:val>
                                        </p:tav>
                                        <p:tav tm="100000">
                                          <p:val>
                                            <p:strVal val="#ppt_x"/>
                                          </p:val>
                                        </p:tav>
                                      </p:tavLst>
                                    </p:anim>
                                    <p:anim calcmode="lin" valueType="num">
                                      <p:cBhvr additive="base">
                                        <p:cTn id="38" dur="500" fill="hold"/>
                                        <p:tgtEl>
                                          <p:spTgt spid="23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600"/>
                                  </p:stCondLst>
                                  <p:childTnLst>
                                    <p:set>
                                      <p:cBhvr>
                                        <p:cTn id="40" dur="1" fill="hold">
                                          <p:stCondLst>
                                            <p:cond delay="0"/>
                                          </p:stCondLst>
                                        </p:cTn>
                                        <p:tgtEl>
                                          <p:spTgt spid="238"/>
                                        </p:tgtEl>
                                        <p:attrNameLst>
                                          <p:attrName>style.visibility</p:attrName>
                                        </p:attrNameLst>
                                      </p:cBhvr>
                                      <p:to>
                                        <p:strVal val="visible"/>
                                      </p:to>
                                    </p:set>
                                    <p:anim calcmode="lin" valueType="num">
                                      <p:cBhvr additive="base">
                                        <p:cTn id="41" dur="500" fill="hold"/>
                                        <p:tgtEl>
                                          <p:spTgt spid="238"/>
                                        </p:tgtEl>
                                        <p:attrNameLst>
                                          <p:attrName>ppt_x</p:attrName>
                                        </p:attrNameLst>
                                      </p:cBhvr>
                                      <p:tavLst>
                                        <p:tav tm="0">
                                          <p:val>
                                            <p:strVal val="0-#ppt_w/2"/>
                                          </p:val>
                                        </p:tav>
                                        <p:tav tm="100000">
                                          <p:val>
                                            <p:strVal val="#ppt_x"/>
                                          </p:val>
                                        </p:tav>
                                      </p:tavLst>
                                    </p:anim>
                                    <p:anim calcmode="lin" valueType="num">
                                      <p:cBhvr additive="base">
                                        <p:cTn id="42" dur="500" fill="hold"/>
                                        <p:tgtEl>
                                          <p:spTgt spid="23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800"/>
                                  </p:stCondLst>
                                  <p:childTnLst>
                                    <p:set>
                                      <p:cBhvr>
                                        <p:cTn id="44" dur="1" fill="hold">
                                          <p:stCondLst>
                                            <p:cond delay="0"/>
                                          </p:stCondLst>
                                        </p:cTn>
                                        <p:tgtEl>
                                          <p:spTgt spid="237"/>
                                        </p:tgtEl>
                                        <p:attrNameLst>
                                          <p:attrName>style.visibility</p:attrName>
                                        </p:attrNameLst>
                                      </p:cBhvr>
                                      <p:to>
                                        <p:strVal val="visible"/>
                                      </p:to>
                                    </p:set>
                                    <p:anim calcmode="lin" valueType="num">
                                      <p:cBhvr additive="base">
                                        <p:cTn id="45" dur="500" fill="hold"/>
                                        <p:tgtEl>
                                          <p:spTgt spid="237"/>
                                        </p:tgtEl>
                                        <p:attrNameLst>
                                          <p:attrName>ppt_x</p:attrName>
                                        </p:attrNameLst>
                                      </p:cBhvr>
                                      <p:tavLst>
                                        <p:tav tm="0">
                                          <p:val>
                                            <p:strVal val="0-#ppt_w/2"/>
                                          </p:val>
                                        </p:tav>
                                        <p:tav tm="100000">
                                          <p:val>
                                            <p:strVal val="#ppt_x"/>
                                          </p:val>
                                        </p:tav>
                                      </p:tavLst>
                                    </p:anim>
                                    <p:anim calcmode="lin" valueType="num">
                                      <p:cBhvr additive="base">
                                        <p:cTn id="46" dur="500" fill="hold"/>
                                        <p:tgtEl>
                                          <p:spTgt spid="2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900"/>
                                  </p:stCondLst>
                                  <p:childTnLst>
                                    <p:set>
                                      <p:cBhvr>
                                        <p:cTn id="48" dur="1" fill="hold">
                                          <p:stCondLst>
                                            <p:cond delay="0"/>
                                          </p:stCondLst>
                                        </p:cTn>
                                        <p:tgtEl>
                                          <p:spTgt spid="236"/>
                                        </p:tgtEl>
                                        <p:attrNameLst>
                                          <p:attrName>style.visibility</p:attrName>
                                        </p:attrNameLst>
                                      </p:cBhvr>
                                      <p:to>
                                        <p:strVal val="visible"/>
                                      </p:to>
                                    </p:set>
                                    <p:anim calcmode="lin" valueType="num">
                                      <p:cBhvr additive="base">
                                        <p:cTn id="49" dur="500" fill="hold"/>
                                        <p:tgtEl>
                                          <p:spTgt spid="236"/>
                                        </p:tgtEl>
                                        <p:attrNameLst>
                                          <p:attrName>ppt_x</p:attrName>
                                        </p:attrNameLst>
                                      </p:cBhvr>
                                      <p:tavLst>
                                        <p:tav tm="0">
                                          <p:val>
                                            <p:strVal val="0-#ppt_w/2"/>
                                          </p:val>
                                        </p:tav>
                                        <p:tav tm="100000">
                                          <p:val>
                                            <p:strVal val="#ppt_x"/>
                                          </p:val>
                                        </p:tav>
                                      </p:tavLst>
                                    </p:anim>
                                    <p:anim calcmode="lin" valueType="num">
                                      <p:cBhvr additive="base">
                                        <p:cTn id="50" dur="500" fill="hold"/>
                                        <p:tgtEl>
                                          <p:spTgt spid="23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1100"/>
                                  </p:stCondLst>
                                  <p:childTnLst>
                                    <p:set>
                                      <p:cBhvr>
                                        <p:cTn id="52" dur="1" fill="hold">
                                          <p:stCondLst>
                                            <p:cond delay="0"/>
                                          </p:stCondLst>
                                        </p:cTn>
                                        <p:tgtEl>
                                          <p:spTgt spid="235"/>
                                        </p:tgtEl>
                                        <p:attrNameLst>
                                          <p:attrName>style.visibility</p:attrName>
                                        </p:attrNameLst>
                                      </p:cBhvr>
                                      <p:to>
                                        <p:strVal val="visible"/>
                                      </p:to>
                                    </p:set>
                                    <p:anim calcmode="lin" valueType="num">
                                      <p:cBhvr additive="base">
                                        <p:cTn id="53" dur="500" fill="hold"/>
                                        <p:tgtEl>
                                          <p:spTgt spid="235"/>
                                        </p:tgtEl>
                                        <p:attrNameLst>
                                          <p:attrName>ppt_x</p:attrName>
                                        </p:attrNameLst>
                                      </p:cBhvr>
                                      <p:tavLst>
                                        <p:tav tm="0">
                                          <p:val>
                                            <p:strVal val="0-#ppt_w/2"/>
                                          </p:val>
                                        </p:tav>
                                        <p:tav tm="100000">
                                          <p:val>
                                            <p:strVal val="#ppt_x"/>
                                          </p:val>
                                        </p:tav>
                                      </p:tavLst>
                                    </p:anim>
                                    <p:anim calcmode="lin" valueType="num">
                                      <p:cBhvr additive="base">
                                        <p:cTn id="54" dur="500" fill="hold"/>
                                        <p:tgtEl>
                                          <p:spTgt spid="2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1200"/>
                                  </p:stCondLst>
                                  <p:childTnLst>
                                    <p:set>
                                      <p:cBhvr>
                                        <p:cTn id="56" dur="1" fill="hold">
                                          <p:stCondLst>
                                            <p:cond delay="0"/>
                                          </p:stCondLst>
                                        </p:cTn>
                                        <p:tgtEl>
                                          <p:spTgt spid="234"/>
                                        </p:tgtEl>
                                        <p:attrNameLst>
                                          <p:attrName>style.visibility</p:attrName>
                                        </p:attrNameLst>
                                      </p:cBhvr>
                                      <p:to>
                                        <p:strVal val="visible"/>
                                      </p:to>
                                    </p:set>
                                    <p:anim calcmode="lin" valueType="num">
                                      <p:cBhvr additive="base">
                                        <p:cTn id="57" dur="500" fill="hold"/>
                                        <p:tgtEl>
                                          <p:spTgt spid="234"/>
                                        </p:tgtEl>
                                        <p:attrNameLst>
                                          <p:attrName>ppt_x</p:attrName>
                                        </p:attrNameLst>
                                      </p:cBhvr>
                                      <p:tavLst>
                                        <p:tav tm="0">
                                          <p:val>
                                            <p:strVal val="0-#ppt_w/2"/>
                                          </p:val>
                                        </p:tav>
                                        <p:tav tm="100000">
                                          <p:val>
                                            <p:strVal val="#ppt_x"/>
                                          </p:val>
                                        </p:tav>
                                      </p:tavLst>
                                    </p:anim>
                                    <p:anim calcmode="lin" valueType="num">
                                      <p:cBhvr additive="base">
                                        <p:cTn id="58" dur="500" fill="hold"/>
                                        <p:tgtEl>
                                          <p:spTgt spid="2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400"/>
                                  </p:stCondLst>
                                  <p:childTnLst>
                                    <p:set>
                                      <p:cBhvr>
                                        <p:cTn id="60" dur="1" fill="hold">
                                          <p:stCondLst>
                                            <p:cond delay="0"/>
                                          </p:stCondLst>
                                        </p:cTn>
                                        <p:tgtEl>
                                          <p:spTgt spid="233"/>
                                        </p:tgtEl>
                                        <p:attrNameLst>
                                          <p:attrName>style.visibility</p:attrName>
                                        </p:attrNameLst>
                                      </p:cBhvr>
                                      <p:to>
                                        <p:strVal val="visible"/>
                                      </p:to>
                                    </p:set>
                                    <p:anim calcmode="lin" valueType="num">
                                      <p:cBhvr additive="base">
                                        <p:cTn id="61" dur="500" fill="hold"/>
                                        <p:tgtEl>
                                          <p:spTgt spid="233"/>
                                        </p:tgtEl>
                                        <p:attrNameLst>
                                          <p:attrName>ppt_x</p:attrName>
                                        </p:attrNameLst>
                                      </p:cBhvr>
                                      <p:tavLst>
                                        <p:tav tm="0">
                                          <p:val>
                                            <p:strVal val="0-#ppt_w/2"/>
                                          </p:val>
                                        </p:tav>
                                        <p:tav tm="100000">
                                          <p:val>
                                            <p:strVal val="#ppt_x"/>
                                          </p:val>
                                        </p:tav>
                                      </p:tavLst>
                                    </p:anim>
                                    <p:anim calcmode="lin" valueType="num">
                                      <p:cBhvr additive="base">
                                        <p:cTn id="62" dur="500" fill="hold"/>
                                        <p:tgtEl>
                                          <p:spTgt spid="23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600"/>
                                  </p:stCondLst>
                                  <p:childTnLst>
                                    <p:set>
                                      <p:cBhvr>
                                        <p:cTn id="64" dur="1" fill="hold">
                                          <p:stCondLst>
                                            <p:cond delay="0"/>
                                          </p:stCondLst>
                                        </p:cTn>
                                        <p:tgtEl>
                                          <p:spTgt spid="232"/>
                                        </p:tgtEl>
                                        <p:attrNameLst>
                                          <p:attrName>style.visibility</p:attrName>
                                        </p:attrNameLst>
                                      </p:cBhvr>
                                      <p:to>
                                        <p:strVal val="visible"/>
                                      </p:to>
                                    </p:set>
                                    <p:anim calcmode="lin" valueType="num">
                                      <p:cBhvr additive="base">
                                        <p:cTn id="65" dur="500" fill="hold"/>
                                        <p:tgtEl>
                                          <p:spTgt spid="232"/>
                                        </p:tgtEl>
                                        <p:attrNameLst>
                                          <p:attrName>ppt_x</p:attrName>
                                        </p:attrNameLst>
                                      </p:cBhvr>
                                      <p:tavLst>
                                        <p:tav tm="0">
                                          <p:val>
                                            <p:strVal val="0-#ppt_w/2"/>
                                          </p:val>
                                        </p:tav>
                                        <p:tav tm="100000">
                                          <p:val>
                                            <p:strVal val="#ppt_x"/>
                                          </p:val>
                                        </p:tav>
                                      </p:tavLst>
                                    </p:anim>
                                    <p:anim calcmode="lin" valueType="num">
                                      <p:cBhvr additive="base">
                                        <p:cTn id="66" dur="500" fill="hold"/>
                                        <p:tgtEl>
                                          <p:spTgt spid="232"/>
                                        </p:tgtEl>
                                        <p:attrNameLst>
                                          <p:attrName>ppt_y</p:attrName>
                                        </p:attrNameLst>
                                      </p:cBhvr>
                                      <p:tavLst>
                                        <p:tav tm="0">
                                          <p:val>
                                            <p:strVal val="#ppt_y"/>
                                          </p:val>
                                        </p:tav>
                                        <p:tav tm="100000">
                                          <p:val>
                                            <p:strVal val="#ppt_y"/>
                                          </p:val>
                                        </p:tav>
                                      </p:tavLst>
                                    </p:anim>
                                  </p:childTnLst>
                                </p:cTn>
                              </p:par>
                            </p:childTnLst>
                          </p:cTn>
                        </p:par>
                        <p:par>
                          <p:cTn id="67" fill="hold">
                            <p:stCondLst>
                              <p:cond delay="3600"/>
                            </p:stCondLst>
                            <p:childTnLst>
                              <p:par>
                                <p:cTn id="68" presetID="47" presetClass="entr" presetSubtype="0" fill="hold" grpId="0" nodeType="afterEffect">
                                  <p:stCondLst>
                                    <p:cond delay="0"/>
                                  </p:stCondLst>
                                  <p:childTnLst>
                                    <p:set>
                                      <p:cBhvr>
                                        <p:cTn id="69" dur="1" fill="hold">
                                          <p:stCondLst>
                                            <p:cond delay="0"/>
                                          </p:stCondLst>
                                        </p:cTn>
                                        <p:tgtEl>
                                          <p:spTgt spid="242"/>
                                        </p:tgtEl>
                                        <p:attrNameLst>
                                          <p:attrName>style.visibility</p:attrName>
                                        </p:attrNameLst>
                                      </p:cBhvr>
                                      <p:to>
                                        <p:strVal val="visible"/>
                                      </p:to>
                                    </p:set>
                                    <p:animEffect transition="in" filter="fade">
                                      <p:cBhvr>
                                        <p:cTn id="70" dur="1000"/>
                                        <p:tgtEl>
                                          <p:spTgt spid="242"/>
                                        </p:tgtEl>
                                      </p:cBhvr>
                                    </p:animEffect>
                                    <p:anim calcmode="lin" valueType="num">
                                      <p:cBhvr>
                                        <p:cTn id="71" dur="1000" fill="hold"/>
                                        <p:tgtEl>
                                          <p:spTgt spid="242"/>
                                        </p:tgtEl>
                                        <p:attrNameLst>
                                          <p:attrName>ppt_x</p:attrName>
                                        </p:attrNameLst>
                                      </p:cBhvr>
                                      <p:tavLst>
                                        <p:tav tm="0">
                                          <p:val>
                                            <p:strVal val="#ppt_x"/>
                                          </p:val>
                                        </p:tav>
                                        <p:tav tm="100000">
                                          <p:val>
                                            <p:strVal val="#ppt_x"/>
                                          </p:val>
                                        </p:tav>
                                      </p:tavLst>
                                    </p:anim>
                                    <p:anim calcmode="lin" valueType="num">
                                      <p:cBhvr>
                                        <p:cTn id="72" dur="1000" fill="hold"/>
                                        <p:tgtEl>
                                          <p:spTgt spid="24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243"/>
                                        </p:tgtEl>
                                        <p:attrNameLst>
                                          <p:attrName>style.visibility</p:attrName>
                                        </p:attrNameLst>
                                      </p:cBhvr>
                                      <p:to>
                                        <p:strVal val="visible"/>
                                      </p:to>
                                    </p:set>
                                    <p:animEffect transition="in" filter="fade">
                                      <p:cBhvr>
                                        <p:cTn id="75" dur="1000"/>
                                        <p:tgtEl>
                                          <p:spTgt spid="243"/>
                                        </p:tgtEl>
                                      </p:cBhvr>
                                    </p:animEffect>
                                    <p:anim calcmode="lin" valueType="num">
                                      <p:cBhvr>
                                        <p:cTn id="76" dur="1000" fill="hold"/>
                                        <p:tgtEl>
                                          <p:spTgt spid="243"/>
                                        </p:tgtEl>
                                        <p:attrNameLst>
                                          <p:attrName>ppt_x</p:attrName>
                                        </p:attrNameLst>
                                      </p:cBhvr>
                                      <p:tavLst>
                                        <p:tav tm="0">
                                          <p:val>
                                            <p:strVal val="#ppt_x"/>
                                          </p:val>
                                        </p:tav>
                                        <p:tav tm="100000">
                                          <p:val>
                                            <p:strVal val="#ppt_x"/>
                                          </p:val>
                                        </p:tav>
                                      </p:tavLst>
                                    </p:anim>
                                    <p:anim calcmode="lin" valueType="num">
                                      <p:cBhvr>
                                        <p:cTn id="77" dur="1000" fill="hold"/>
                                        <p:tgtEl>
                                          <p:spTgt spid="24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44"/>
                                        </p:tgtEl>
                                        <p:attrNameLst>
                                          <p:attrName>style.visibility</p:attrName>
                                        </p:attrNameLst>
                                      </p:cBhvr>
                                      <p:to>
                                        <p:strVal val="visible"/>
                                      </p:to>
                                    </p:set>
                                    <p:animEffect transition="in" filter="fade">
                                      <p:cBhvr>
                                        <p:cTn id="80" dur="1000"/>
                                        <p:tgtEl>
                                          <p:spTgt spid="244"/>
                                        </p:tgtEl>
                                      </p:cBhvr>
                                    </p:animEffect>
                                    <p:anim calcmode="lin" valueType="num">
                                      <p:cBhvr>
                                        <p:cTn id="81" dur="1000" fill="hold"/>
                                        <p:tgtEl>
                                          <p:spTgt spid="244"/>
                                        </p:tgtEl>
                                        <p:attrNameLst>
                                          <p:attrName>ppt_x</p:attrName>
                                        </p:attrNameLst>
                                      </p:cBhvr>
                                      <p:tavLst>
                                        <p:tav tm="0">
                                          <p:val>
                                            <p:strVal val="#ppt_x"/>
                                          </p:val>
                                        </p:tav>
                                        <p:tav tm="100000">
                                          <p:val>
                                            <p:strVal val="#ppt_x"/>
                                          </p:val>
                                        </p:tav>
                                      </p:tavLst>
                                    </p:anim>
                                    <p:anim calcmode="lin" valueType="num">
                                      <p:cBhvr>
                                        <p:cTn id="82" dur="1000" fill="hold"/>
                                        <p:tgtEl>
                                          <p:spTgt spid="24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45"/>
                                        </p:tgtEl>
                                        <p:attrNameLst>
                                          <p:attrName>style.visibility</p:attrName>
                                        </p:attrNameLst>
                                      </p:cBhvr>
                                      <p:to>
                                        <p:strVal val="visible"/>
                                      </p:to>
                                    </p:set>
                                    <p:animEffect transition="in" filter="fade">
                                      <p:cBhvr>
                                        <p:cTn id="85" dur="1000"/>
                                        <p:tgtEl>
                                          <p:spTgt spid="245"/>
                                        </p:tgtEl>
                                      </p:cBhvr>
                                    </p:animEffect>
                                    <p:anim calcmode="lin" valueType="num">
                                      <p:cBhvr>
                                        <p:cTn id="86" dur="1000" fill="hold"/>
                                        <p:tgtEl>
                                          <p:spTgt spid="245"/>
                                        </p:tgtEl>
                                        <p:attrNameLst>
                                          <p:attrName>ppt_x</p:attrName>
                                        </p:attrNameLst>
                                      </p:cBhvr>
                                      <p:tavLst>
                                        <p:tav tm="0">
                                          <p:val>
                                            <p:strVal val="#ppt_x"/>
                                          </p:val>
                                        </p:tav>
                                        <p:tav tm="100000">
                                          <p:val>
                                            <p:strVal val="#ppt_x"/>
                                          </p:val>
                                        </p:tav>
                                      </p:tavLst>
                                    </p:anim>
                                    <p:anim calcmode="lin" valueType="num">
                                      <p:cBhvr>
                                        <p:cTn id="87" dur="1000" fill="hold"/>
                                        <p:tgtEl>
                                          <p:spTgt spid="24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46"/>
                                        </p:tgtEl>
                                        <p:attrNameLst>
                                          <p:attrName>style.visibility</p:attrName>
                                        </p:attrNameLst>
                                      </p:cBhvr>
                                      <p:to>
                                        <p:strVal val="visible"/>
                                      </p:to>
                                    </p:set>
                                    <p:animEffect transition="in" filter="fade">
                                      <p:cBhvr>
                                        <p:cTn id="90" dur="1000"/>
                                        <p:tgtEl>
                                          <p:spTgt spid="246"/>
                                        </p:tgtEl>
                                      </p:cBhvr>
                                    </p:animEffect>
                                    <p:anim calcmode="lin" valueType="num">
                                      <p:cBhvr>
                                        <p:cTn id="91" dur="1000" fill="hold"/>
                                        <p:tgtEl>
                                          <p:spTgt spid="246"/>
                                        </p:tgtEl>
                                        <p:attrNameLst>
                                          <p:attrName>ppt_x</p:attrName>
                                        </p:attrNameLst>
                                      </p:cBhvr>
                                      <p:tavLst>
                                        <p:tav tm="0">
                                          <p:val>
                                            <p:strVal val="#ppt_x"/>
                                          </p:val>
                                        </p:tav>
                                        <p:tav tm="100000">
                                          <p:val>
                                            <p:strVal val="#ppt_x"/>
                                          </p:val>
                                        </p:tav>
                                      </p:tavLst>
                                    </p:anim>
                                    <p:anim calcmode="lin" valueType="num">
                                      <p:cBhvr>
                                        <p:cTn id="92" dur="1000" fill="hold"/>
                                        <p:tgtEl>
                                          <p:spTgt spid="246"/>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1000"/>
                                        <p:tgtEl>
                                          <p:spTgt spid="247"/>
                                        </p:tgtEl>
                                      </p:cBhvr>
                                    </p:animEffect>
                                    <p:anim calcmode="lin" valueType="num">
                                      <p:cBhvr>
                                        <p:cTn id="96" dur="1000" fill="hold"/>
                                        <p:tgtEl>
                                          <p:spTgt spid="247"/>
                                        </p:tgtEl>
                                        <p:attrNameLst>
                                          <p:attrName>ppt_x</p:attrName>
                                        </p:attrNameLst>
                                      </p:cBhvr>
                                      <p:tavLst>
                                        <p:tav tm="0">
                                          <p:val>
                                            <p:strVal val="#ppt_x"/>
                                          </p:val>
                                        </p:tav>
                                        <p:tav tm="100000">
                                          <p:val>
                                            <p:strVal val="#ppt_x"/>
                                          </p:val>
                                        </p:tav>
                                      </p:tavLst>
                                    </p:anim>
                                    <p:anim calcmode="lin" valueType="num">
                                      <p:cBhvr>
                                        <p:cTn id="97" dur="1000" fill="hold"/>
                                        <p:tgtEl>
                                          <p:spTgt spid="24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1000"/>
                                        <p:tgtEl>
                                          <p:spTgt spid="248"/>
                                        </p:tgtEl>
                                      </p:cBhvr>
                                    </p:animEffect>
                                    <p:anim calcmode="lin" valueType="num">
                                      <p:cBhvr>
                                        <p:cTn id="101" dur="1000" fill="hold"/>
                                        <p:tgtEl>
                                          <p:spTgt spid="248"/>
                                        </p:tgtEl>
                                        <p:attrNameLst>
                                          <p:attrName>ppt_x</p:attrName>
                                        </p:attrNameLst>
                                      </p:cBhvr>
                                      <p:tavLst>
                                        <p:tav tm="0">
                                          <p:val>
                                            <p:strVal val="#ppt_x"/>
                                          </p:val>
                                        </p:tav>
                                        <p:tav tm="100000">
                                          <p:val>
                                            <p:strVal val="#ppt_x"/>
                                          </p:val>
                                        </p:tav>
                                      </p:tavLst>
                                    </p:anim>
                                    <p:anim calcmode="lin" valueType="num">
                                      <p:cBhvr>
                                        <p:cTn id="102" dur="1000" fill="hold"/>
                                        <p:tgtEl>
                                          <p:spTgt spid="248"/>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49"/>
                                        </p:tgtEl>
                                        <p:attrNameLst>
                                          <p:attrName>style.visibility</p:attrName>
                                        </p:attrNameLst>
                                      </p:cBhvr>
                                      <p:to>
                                        <p:strVal val="visible"/>
                                      </p:to>
                                    </p:set>
                                    <p:animEffect transition="in" filter="fade">
                                      <p:cBhvr>
                                        <p:cTn id="105" dur="1000"/>
                                        <p:tgtEl>
                                          <p:spTgt spid="249"/>
                                        </p:tgtEl>
                                      </p:cBhvr>
                                    </p:animEffect>
                                    <p:anim calcmode="lin" valueType="num">
                                      <p:cBhvr>
                                        <p:cTn id="106" dur="1000" fill="hold"/>
                                        <p:tgtEl>
                                          <p:spTgt spid="249"/>
                                        </p:tgtEl>
                                        <p:attrNameLst>
                                          <p:attrName>ppt_x</p:attrName>
                                        </p:attrNameLst>
                                      </p:cBhvr>
                                      <p:tavLst>
                                        <p:tav tm="0">
                                          <p:val>
                                            <p:strVal val="#ppt_x"/>
                                          </p:val>
                                        </p:tav>
                                        <p:tav tm="100000">
                                          <p:val>
                                            <p:strVal val="#ppt_x"/>
                                          </p:val>
                                        </p:tav>
                                      </p:tavLst>
                                    </p:anim>
                                    <p:anim calcmode="lin" valueType="num">
                                      <p:cBhvr>
                                        <p:cTn id="107" dur="1000" fill="hold"/>
                                        <p:tgtEl>
                                          <p:spTgt spid="249"/>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250"/>
                                        </p:tgtEl>
                                        <p:attrNameLst>
                                          <p:attrName>style.visibility</p:attrName>
                                        </p:attrNameLst>
                                      </p:cBhvr>
                                      <p:to>
                                        <p:strVal val="visible"/>
                                      </p:to>
                                    </p:set>
                                    <p:animEffect transition="in" filter="fade">
                                      <p:cBhvr>
                                        <p:cTn id="110" dur="1000"/>
                                        <p:tgtEl>
                                          <p:spTgt spid="250"/>
                                        </p:tgtEl>
                                      </p:cBhvr>
                                    </p:animEffect>
                                    <p:anim calcmode="lin" valueType="num">
                                      <p:cBhvr>
                                        <p:cTn id="111" dur="1000" fill="hold"/>
                                        <p:tgtEl>
                                          <p:spTgt spid="250"/>
                                        </p:tgtEl>
                                        <p:attrNameLst>
                                          <p:attrName>ppt_x</p:attrName>
                                        </p:attrNameLst>
                                      </p:cBhvr>
                                      <p:tavLst>
                                        <p:tav tm="0">
                                          <p:val>
                                            <p:strVal val="#ppt_x"/>
                                          </p:val>
                                        </p:tav>
                                        <p:tav tm="100000">
                                          <p:val>
                                            <p:strVal val="#ppt_x"/>
                                          </p:val>
                                        </p:tav>
                                      </p:tavLst>
                                    </p:anim>
                                    <p:anim calcmode="lin" valueType="num">
                                      <p:cBhvr>
                                        <p:cTn id="112" dur="1000" fill="hold"/>
                                        <p:tgtEl>
                                          <p:spTgt spid="250"/>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251"/>
                                        </p:tgtEl>
                                        <p:attrNameLst>
                                          <p:attrName>style.visibility</p:attrName>
                                        </p:attrNameLst>
                                      </p:cBhvr>
                                      <p:to>
                                        <p:strVal val="visible"/>
                                      </p:to>
                                    </p:set>
                                    <p:animEffect transition="in" filter="fade">
                                      <p:cBhvr>
                                        <p:cTn id="115" dur="1000"/>
                                        <p:tgtEl>
                                          <p:spTgt spid="251"/>
                                        </p:tgtEl>
                                      </p:cBhvr>
                                    </p:animEffect>
                                    <p:anim calcmode="lin" valueType="num">
                                      <p:cBhvr>
                                        <p:cTn id="116" dur="1000" fill="hold"/>
                                        <p:tgtEl>
                                          <p:spTgt spid="251"/>
                                        </p:tgtEl>
                                        <p:attrNameLst>
                                          <p:attrName>ppt_x</p:attrName>
                                        </p:attrNameLst>
                                      </p:cBhvr>
                                      <p:tavLst>
                                        <p:tav tm="0">
                                          <p:val>
                                            <p:strVal val="#ppt_x"/>
                                          </p:val>
                                        </p:tav>
                                        <p:tav tm="100000">
                                          <p:val>
                                            <p:strVal val="#ppt_x"/>
                                          </p:val>
                                        </p:tav>
                                      </p:tavLst>
                                    </p:anim>
                                    <p:anim calcmode="lin" valueType="num">
                                      <p:cBhvr>
                                        <p:cTn id="117" dur="1000" fill="hold"/>
                                        <p:tgtEl>
                                          <p:spTgt spid="251"/>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54"/>
                                        </p:tgtEl>
                                        <p:attrNameLst>
                                          <p:attrName>style.visibility</p:attrName>
                                        </p:attrNameLst>
                                      </p:cBhvr>
                                      <p:to>
                                        <p:strVal val="visible"/>
                                      </p:to>
                                    </p:set>
                                    <p:animEffect transition="in" filter="fade">
                                      <p:cBhvr>
                                        <p:cTn id="120" dur="1000"/>
                                        <p:tgtEl>
                                          <p:spTgt spid="254"/>
                                        </p:tgtEl>
                                      </p:cBhvr>
                                    </p:animEffect>
                                    <p:anim calcmode="lin" valueType="num">
                                      <p:cBhvr>
                                        <p:cTn id="121" dur="1000" fill="hold"/>
                                        <p:tgtEl>
                                          <p:spTgt spid="254"/>
                                        </p:tgtEl>
                                        <p:attrNameLst>
                                          <p:attrName>ppt_x</p:attrName>
                                        </p:attrNameLst>
                                      </p:cBhvr>
                                      <p:tavLst>
                                        <p:tav tm="0">
                                          <p:val>
                                            <p:strVal val="#ppt_x"/>
                                          </p:val>
                                        </p:tav>
                                        <p:tav tm="100000">
                                          <p:val>
                                            <p:strVal val="#ppt_x"/>
                                          </p:val>
                                        </p:tav>
                                      </p:tavLst>
                                    </p:anim>
                                    <p:anim calcmode="lin" valueType="num">
                                      <p:cBhvr>
                                        <p:cTn id="122" dur="1000" fill="hold"/>
                                        <p:tgtEl>
                                          <p:spTgt spid="254"/>
                                        </p:tgtEl>
                                        <p:attrNameLst>
                                          <p:attrName>ppt_y</p:attrName>
                                        </p:attrNameLst>
                                      </p:cBhvr>
                                      <p:tavLst>
                                        <p:tav tm="0">
                                          <p:val>
                                            <p:strVal val="#ppt_y-.1"/>
                                          </p:val>
                                        </p:tav>
                                        <p:tav tm="100000">
                                          <p:val>
                                            <p:strVal val="#ppt_y"/>
                                          </p:val>
                                        </p:tav>
                                      </p:tavLst>
                                    </p:anim>
                                  </p:childTnLst>
                                </p:cTn>
                              </p:par>
                            </p:childTnLst>
                          </p:cTn>
                        </p:par>
                        <p:par>
                          <p:cTn id="123" fill="hold">
                            <p:stCondLst>
                              <p:cond delay="4600"/>
                            </p:stCondLst>
                            <p:childTnLst>
                              <p:par>
                                <p:cTn id="124" presetID="22" presetClass="entr" presetSubtype="1" fill="hold" nodeType="afterEffect">
                                  <p:stCondLst>
                                    <p:cond delay="0"/>
                                  </p:stCondLst>
                                  <p:childTnLst>
                                    <p:set>
                                      <p:cBhvr>
                                        <p:cTn id="125" dur="1" fill="hold">
                                          <p:stCondLst>
                                            <p:cond delay="0"/>
                                          </p:stCondLst>
                                        </p:cTn>
                                        <p:tgtEl>
                                          <p:spTgt spid="280"/>
                                        </p:tgtEl>
                                        <p:attrNameLst>
                                          <p:attrName>style.visibility</p:attrName>
                                        </p:attrNameLst>
                                      </p:cBhvr>
                                      <p:to>
                                        <p:strVal val="visible"/>
                                      </p:to>
                                    </p:set>
                                    <p:animEffect transition="in" filter="wipe(up)">
                                      <p:cBhvr>
                                        <p:cTn id="126" dur="500"/>
                                        <p:tgtEl>
                                          <p:spTgt spid="280"/>
                                        </p:tgtEl>
                                      </p:cBhvr>
                                    </p:animEffect>
                                  </p:childTnLst>
                                </p:cTn>
                              </p:par>
                              <p:par>
                                <p:cTn id="127" presetID="22" presetClass="entr" presetSubtype="4" fill="hold" nodeType="withEffect">
                                  <p:stCondLst>
                                    <p:cond delay="0"/>
                                  </p:stCondLst>
                                  <p:childTnLst>
                                    <p:set>
                                      <p:cBhvr>
                                        <p:cTn id="128" dur="1" fill="hold">
                                          <p:stCondLst>
                                            <p:cond delay="0"/>
                                          </p:stCondLst>
                                        </p:cTn>
                                        <p:tgtEl>
                                          <p:spTgt spid="281"/>
                                        </p:tgtEl>
                                        <p:attrNameLst>
                                          <p:attrName>style.visibility</p:attrName>
                                        </p:attrNameLst>
                                      </p:cBhvr>
                                      <p:to>
                                        <p:strVal val="visible"/>
                                      </p:to>
                                    </p:set>
                                    <p:animEffect transition="in" filter="wipe(down)">
                                      <p:cBhvr>
                                        <p:cTn id="129" dur="500"/>
                                        <p:tgtEl>
                                          <p:spTgt spid="281"/>
                                        </p:tgtEl>
                                      </p:cBhvr>
                                    </p:animEffect>
                                  </p:childTnLst>
                                </p:cTn>
                              </p:par>
                              <p:par>
                                <p:cTn id="130" presetID="22" presetClass="entr" presetSubtype="1" fill="hold" nodeType="withEffect">
                                  <p:stCondLst>
                                    <p:cond delay="0"/>
                                  </p:stCondLst>
                                  <p:childTnLst>
                                    <p:set>
                                      <p:cBhvr>
                                        <p:cTn id="131" dur="1" fill="hold">
                                          <p:stCondLst>
                                            <p:cond delay="0"/>
                                          </p:stCondLst>
                                        </p:cTn>
                                        <p:tgtEl>
                                          <p:spTgt spid="282"/>
                                        </p:tgtEl>
                                        <p:attrNameLst>
                                          <p:attrName>style.visibility</p:attrName>
                                        </p:attrNameLst>
                                      </p:cBhvr>
                                      <p:to>
                                        <p:strVal val="visible"/>
                                      </p:to>
                                    </p:set>
                                    <p:animEffect transition="in" filter="wipe(up)">
                                      <p:cBhvr>
                                        <p:cTn id="132" dur="500"/>
                                        <p:tgtEl>
                                          <p:spTgt spid="282"/>
                                        </p:tgtEl>
                                      </p:cBhvr>
                                    </p:animEffect>
                                  </p:childTnLst>
                                </p:cTn>
                              </p:par>
                              <p:par>
                                <p:cTn id="133" presetID="22" presetClass="entr" presetSubtype="4" fill="hold" nodeType="withEffect">
                                  <p:stCondLst>
                                    <p:cond delay="0"/>
                                  </p:stCondLst>
                                  <p:childTnLst>
                                    <p:set>
                                      <p:cBhvr>
                                        <p:cTn id="134" dur="1" fill="hold">
                                          <p:stCondLst>
                                            <p:cond delay="0"/>
                                          </p:stCondLst>
                                        </p:cTn>
                                        <p:tgtEl>
                                          <p:spTgt spid="283"/>
                                        </p:tgtEl>
                                        <p:attrNameLst>
                                          <p:attrName>style.visibility</p:attrName>
                                        </p:attrNameLst>
                                      </p:cBhvr>
                                      <p:to>
                                        <p:strVal val="visible"/>
                                      </p:to>
                                    </p:set>
                                    <p:animEffect transition="in" filter="wipe(down)">
                                      <p:cBhvr>
                                        <p:cTn id="135" dur="500"/>
                                        <p:tgtEl>
                                          <p:spTgt spid="283"/>
                                        </p:tgtEl>
                                      </p:cBhvr>
                                    </p:animEffect>
                                  </p:childTnLst>
                                </p:cTn>
                              </p:par>
                              <p:par>
                                <p:cTn id="136" presetID="22" presetClass="entr" presetSubtype="1" fill="hold" nodeType="withEffect">
                                  <p:stCondLst>
                                    <p:cond delay="0"/>
                                  </p:stCondLst>
                                  <p:childTnLst>
                                    <p:set>
                                      <p:cBhvr>
                                        <p:cTn id="137" dur="1" fill="hold">
                                          <p:stCondLst>
                                            <p:cond delay="0"/>
                                          </p:stCondLst>
                                        </p:cTn>
                                        <p:tgtEl>
                                          <p:spTgt spid="284"/>
                                        </p:tgtEl>
                                        <p:attrNameLst>
                                          <p:attrName>style.visibility</p:attrName>
                                        </p:attrNameLst>
                                      </p:cBhvr>
                                      <p:to>
                                        <p:strVal val="visible"/>
                                      </p:to>
                                    </p:set>
                                    <p:animEffect transition="in" filter="wipe(up)">
                                      <p:cBhvr>
                                        <p:cTn id="138" dur="500"/>
                                        <p:tgtEl>
                                          <p:spTgt spid="284"/>
                                        </p:tgtEl>
                                      </p:cBhvr>
                                    </p:animEffect>
                                  </p:childTnLst>
                                </p:cTn>
                              </p:par>
                              <p:par>
                                <p:cTn id="139" presetID="22" presetClass="entr" presetSubtype="4" fill="hold" nodeType="withEffect">
                                  <p:stCondLst>
                                    <p:cond delay="0"/>
                                  </p:stCondLst>
                                  <p:childTnLst>
                                    <p:set>
                                      <p:cBhvr>
                                        <p:cTn id="140" dur="1" fill="hold">
                                          <p:stCondLst>
                                            <p:cond delay="0"/>
                                          </p:stCondLst>
                                        </p:cTn>
                                        <p:tgtEl>
                                          <p:spTgt spid="285"/>
                                        </p:tgtEl>
                                        <p:attrNameLst>
                                          <p:attrName>style.visibility</p:attrName>
                                        </p:attrNameLst>
                                      </p:cBhvr>
                                      <p:to>
                                        <p:strVal val="visible"/>
                                      </p:to>
                                    </p:set>
                                    <p:animEffect transition="in" filter="wipe(down)">
                                      <p:cBhvr>
                                        <p:cTn id="141" dur="500"/>
                                        <p:tgtEl>
                                          <p:spTgt spid="285"/>
                                        </p:tgtEl>
                                      </p:cBhvr>
                                    </p:animEffect>
                                  </p:childTnLst>
                                </p:cTn>
                              </p:par>
                              <p:par>
                                <p:cTn id="142" presetID="22" presetClass="entr" presetSubtype="1" fill="hold" nodeType="withEffect">
                                  <p:stCondLst>
                                    <p:cond delay="0"/>
                                  </p:stCondLst>
                                  <p:childTnLst>
                                    <p:set>
                                      <p:cBhvr>
                                        <p:cTn id="143" dur="1" fill="hold">
                                          <p:stCondLst>
                                            <p:cond delay="0"/>
                                          </p:stCondLst>
                                        </p:cTn>
                                        <p:tgtEl>
                                          <p:spTgt spid="286"/>
                                        </p:tgtEl>
                                        <p:attrNameLst>
                                          <p:attrName>style.visibility</p:attrName>
                                        </p:attrNameLst>
                                      </p:cBhvr>
                                      <p:to>
                                        <p:strVal val="visible"/>
                                      </p:to>
                                    </p:set>
                                    <p:animEffect transition="in" filter="wipe(up)">
                                      <p:cBhvr>
                                        <p:cTn id="144" dur="500"/>
                                        <p:tgtEl>
                                          <p:spTgt spid="286"/>
                                        </p:tgtEl>
                                      </p:cBhvr>
                                    </p:animEffect>
                                  </p:childTnLst>
                                </p:cTn>
                              </p:par>
                              <p:par>
                                <p:cTn id="145" presetID="22" presetClass="entr" presetSubtype="4" fill="hold" nodeType="withEffect">
                                  <p:stCondLst>
                                    <p:cond delay="0"/>
                                  </p:stCondLst>
                                  <p:childTnLst>
                                    <p:set>
                                      <p:cBhvr>
                                        <p:cTn id="146" dur="1" fill="hold">
                                          <p:stCondLst>
                                            <p:cond delay="0"/>
                                          </p:stCondLst>
                                        </p:cTn>
                                        <p:tgtEl>
                                          <p:spTgt spid="287"/>
                                        </p:tgtEl>
                                        <p:attrNameLst>
                                          <p:attrName>style.visibility</p:attrName>
                                        </p:attrNameLst>
                                      </p:cBhvr>
                                      <p:to>
                                        <p:strVal val="visible"/>
                                      </p:to>
                                    </p:set>
                                    <p:animEffect transition="in" filter="wipe(down)">
                                      <p:cBhvr>
                                        <p:cTn id="147" dur="500"/>
                                        <p:tgtEl>
                                          <p:spTgt spid="287"/>
                                        </p:tgtEl>
                                      </p:cBhvr>
                                    </p:animEffect>
                                  </p:childTnLst>
                                </p:cTn>
                              </p:par>
                              <p:par>
                                <p:cTn id="148" presetID="22" presetClass="entr" presetSubtype="1" fill="hold" nodeType="withEffect">
                                  <p:stCondLst>
                                    <p:cond delay="0"/>
                                  </p:stCondLst>
                                  <p:childTnLst>
                                    <p:set>
                                      <p:cBhvr>
                                        <p:cTn id="149" dur="1" fill="hold">
                                          <p:stCondLst>
                                            <p:cond delay="0"/>
                                          </p:stCondLst>
                                        </p:cTn>
                                        <p:tgtEl>
                                          <p:spTgt spid="288"/>
                                        </p:tgtEl>
                                        <p:attrNameLst>
                                          <p:attrName>style.visibility</p:attrName>
                                        </p:attrNameLst>
                                      </p:cBhvr>
                                      <p:to>
                                        <p:strVal val="visible"/>
                                      </p:to>
                                    </p:set>
                                    <p:animEffect transition="in" filter="wipe(up)">
                                      <p:cBhvr>
                                        <p:cTn id="150" dur="500"/>
                                        <p:tgtEl>
                                          <p:spTgt spid="288"/>
                                        </p:tgtEl>
                                      </p:cBhvr>
                                    </p:animEffect>
                                  </p:childTnLst>
                                </p:cTn>
                              </p:par>
                              <p:par>
                                <p:cTn id="151" presetID="22" presetClass="entr" presetSubtype="4" fill="hold" nodeType="withEffect">
                                  <p:stCondLst>
                                    <p:cond delay="0"/>
                                  </p:stCondLst>
                                  <p:childTnLst>
                                    <p:set>
                                      <p:cBhvr>
                                        <p:cTn id="152" dur="1" fill="hold">
                                          <p:stCondLst>
                                            <p:cond delay="0"/>
                                          </p:stCondLst>
                                        </p:cTn>
                                        <p:tgtEl>
                                          <p:spTgt spid="289"/>
                                        </p:tgtEl>
                                        <p:attrNameLst>
                                          <p:attrName>style.visibility</p:attrName>
                                        </p:attrNameLst>
                                      </p:cBhvr>
                                      <p:to>
                                        <p:strVal val="visible"/>
                                      </p:to>
                                    </p:set>
                                    <p:animEffect transition="in" filter="wipe(down)">
                                      <p:cBhvr>
                                        <p:cTn id="153" dur="500"/>
                                        <p:tgtEl>
                                          <p:spTgt spid="289"/>
                                        </p:tgtEl>
                                      </p:cBhvr>
                                    </p:animEffect>
                                  </p:childTnLst>
                                </p:cTn>
                              </p:par>
                              <p:par>
                                <p:cTn id="154" presetID="22" presetClass="entr" presetSubtype="1" fill="hold" nodeType="withEffect">
                                  <p:stCondLst>
                                    <p:cond delay="0"/>
                                  </p:stCondLst>
                                  <p:childTnLst>
                                    <p:set>
                                      <p:cBhvr>
                                        <p:cTn id="155" dur="1" fill="hold">
                                          <p:stCondLst>
                                            <p:cond delay="0"/>
                                          </p:stCondLst>
                                        </p:cTn>
                                        <p:tgtEl>
                                          <p:spTgt spid="290"/>
                                        </p:tgtEl>
                                        <p:attrNameLst>
                                          <p:attrName>style.visibility</p:attrName>
                                        </p:attrNameLst>
                                      </p:cBhvr>
                                      <p:to>
                                        <p:strVal val="visible"/>
                                      </p:to>
                                    </p:set>
                                    <p:animEffect transition="in" filter="wipe(up)">
                                      <p:cBhvr>
                                        <p:cTn id="156" dur="500"/>
                                        <p:tgtEl>
                                          <p:spTgt spid="290"/>
                                        </p:tgtEl>
                                      </p:cBhvr>
                                    </p:animEffect>
                                  </p:childTnLst>
                                </p:cTn>
                              </p:par>
                            </p:childTnLst>
                          </p:cTn>
                        </p:par>
                        <p:par>
                          <p:cTn id="157" fill="hold">
                            <p:stCondLst>
                              <p:cond delay="5100"/>
                            </p:stCondLst>
                            <p:childTnLst>
                              <p:par>
                                <p:cTn id="158" presetID="18" presetClass="entr" presetSubtype="9" fill="hold" grpId="0" nodeType="afterEffect">
                                  <p:stCondLst>
                                    <p:cond delay="0"/>
                                  </p:stCondLst>
                                  <p:childTnLst>
                                    <p:set>
                                      <p:cBhvr>
                                        <p:cTn id="159" dur="1" fill="hold">
                                          <p:stCondLst>
                                            <p:cond delay="0"/>
                                          </p:stCondLst>
                                        </p:cTn>
                                        <p:tgtEl>
                                          <p:spTgt spid="291"/>
                                        </p:tgtEl>
                                        <p:attrNameLst>
                                          <p:attrName>style.visibility</p:attrName>
                                        </p:attrNameLst>
                                      </p:cBhvr>
                                      <p:to>
                                        <p:strVal val="visible"/>
                                      </p:to>
                                    </p:set>
                                    <p:animEffect transition="in" filter="strips(upLeft)">
                                      <p:cBhvr>
                                        <p:cTn id="160" dur="1000"/>
                                        <p:tgtEl>
                                          <p:spTgt spid="291"/>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292"/>
                                        </p:tgtEl>
                                        <p:attrNameLst>
                                          <p:attrName>style.visibility</p:attrName>
                                        </p:attrNameLst>
                                      </p:cBhvr>
                                      <p:to>
                                        <p:strVal val="visible"/>
                                      </p:to>
                                    </p:set>
                                    <p:animEffect transition="in" filter="strips(upLeft)">
                                      <p:cBhvr>
                                        <p:cTn id="163" dur="1000"/>
                                        <p:tgtEl>
                                          <p:spTgt spid="292"/>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293"/>
                                        </p:tgtEl>
                                        <p:attrNameLst>
                                          <p:attrName>style.visibility</p:attrName>
                                        </p:attrNameLst>
                                      </p:cBhvr>
                                      <p:to>
                                        <p:strVal val="visible"/>
                                      </p:to>
                                    </p:set>
                                    <p:animEffect transition="in" filter="strips(upLeft)">
                                      <p:cBhvr>
                                        <p:cTn id="166" dur="1000"/>
                                        <p:tgtEl>
                                          <p:spTgt spid="293"/>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294"/>
                                        </p:tgtEl>
                                        <p:attrNameLst>
                                          <p:attrName>style.visibility</p:attrName>
                                        </p:attrNameLst>
                                      </p:cBhvr>
                                      <p:to>
                                        <p:strVal val="visible"/>
                                      </p:to>
                                    </p:set>
                                    <p:animEffect transition="in" filter="strips(upLeft)">
                                      <p:cBhvr>
                                        <p:cTn id="169" dur="1000"/>
                                        <p:tgtEl>
                                          <p:spTgt spid="294"/>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295"/>
                                        </p:tgtEl>
                                        <p:attrNameLst>
                                          <p:attrName>style.visibility</p:attrName>
                                        </p:attrNameLst>
                                      </p:cBhvr>
                                      <p:to>
                                        <p:strVal val="visible"/>
                                      </p:to>
                                    </p:set>
                                    <p:animEffect transition="in" filter="strips(upLeft)">
                                      <p:cBhvr>
                                        <p:cTn id="172" dur="1000"/>
                                        <p:tgtEl>
                                          <p:spTgt spid="295"/>
                                        </p:tgtEl>
                                      </p:cBhvr>
                                    </p:animEffect>
                                  </p:childTnLst>
                                </p:cTn>
                              </p:par>
                              <p:par>
                                <p:cTn id="173" presetID="18" presetClass="entr" presetSubtype="9"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animEffect transition="in" filter="strips(upLeft)">
                                      <p:cBhvr>
                                        <p:cTn id="175" dur="1000"/>
                                        <p:tgtEl>
                                          <p:spTgt spid="296"/>
                                        </p:tgtEl>
                                      </p:cBhvr>
                                    </p:animEffect>
                                  </p:childTnLst>
                                </p:cTn>
                              </p:par>
                              <p:par>
                                <p:cTn id="176" presetID="18" presetClass="entr" presetSubtype="9" fill="hold" grpId="0" nodeType="withEffect">
                                  <p:stCondLst>
                                    <p:cond delay="0"/>
                                  </p:stCondLst>
                                  <p:childTnLst>
                                    <p:set>
                                      <p:cBhvr>
                                        <p:cTn id="177" dur="1" fill="hold">
                                          <p:stCondLst>
                                            <p:cond delay="0"/>
                                          </p:stCondLst>
                                        </p:cTn>
                                        <p:tgtEl>
                                          <p:spTgt spid="297"/>
                                        </p:tgtEl>
                                        <p:attrNameLst>
                                          <p:attrName>style.visibility</p:attrName>
                                        </p:attrNameLst>
                                      </p:cBhvr>
                                      <p:to>
                                        <p:strVal val="visible"/>
                                      </p:to>
                                    </p:set>
                                    <p:animEffect transition="in" filter="strips(upLeft)">
                                      <p:cBhvr>
                                        <p:cTn id="178" dur="1000"/>
                                        <p:tgtEl>
                                          <p:spTgt spid="297"/>
                                        </p:tgtEl>
                                      </p:cBhvr>
                                    </p:animEffect>
                                  </p:childTnLst>
                                </p:cTn>
                              </p:par>
                              <p:par>
                                <p:cTn id="179" presetID="18" presetClass="entr" presetSubtype="9" fill="hold" grpId="0" nodeType="withEffect">
                                  <p:stCondLst>
                                    <p:cond delay="0"/>
                                  </p:stCondLst>
                                  <p:childTnLst>
                                    <p:set>
                                      <p:cBhvr>
                                        <p:cTn id="180" dur="1" fill="hold">
                                          <p:stCondLst>
                                            <p:cond delay="0"/>
                                          </p:stCondLst>
                                        </p:cTn>
                                        <p:tgtEl>
                                          <p:spTgt spid="298"/>
                                        </p:tgtEl>
                                        <p:attrNameLst>
                                          <p:attrName>style.visibility</p:attrName>
                                        </p:attrNameLst>
                                      </p:cBhvr>
                                      <p:to>
                                        <p:strVal val="visible"/>
                                      </p:to>
                                    </p:set>
                                    <p:animEffect transition="in" filter="strips(upLeft)">
                                      <p:cBhvr>
                                        <p:cTn id="181" dur="1000"/>
                                        <p:tgtEl>
                                          <p:spTgt spid="298"/>
                                        </p:tgtEl>
                                      </p:cBhvr>
                                    </p:animEffect>
                                  </p:childTnLst>
                                </p:cTn>
                              </p:par>
                              <p:par>
                                <p:cTn id="182" presetID="18" presetClass="entr" presetSubtype="9" fill="hold" grpId="0" nodeType="withEffect">
                                  <p:stCondLst>
                                    <p:cond delay="0"/>
                                  </p:stCondLst>
                                  <p:childTnLst>
                                    <p:set>
                                      <p:cBhvr>
                                        <p:cTn id="183" dur="1" fill="hold">
                                          <p:stCondLst>
                                            <p:cond delay="0"/>
                                          </p:stCondLst>
                                        </p:cTn>
                                        <p:tgtEl>
                                          <p:spTgt spid="299"/>
                                        </p:tgtEl>
                                        <p:attrNameLst>
                                          <p:attrName>style.visibility</p:attrName>
                                        </p:attrNameLst>
                                      </p:cBhvr>
                                      <p:to>
                                        <p:strVal val="visible"/>
                                      </p:to>
                                    </p:set>
                                    <p:animEffect transition="in" filter="strips(upLeft)">
                                      <p:cBhvr>
                                        <p:cTn id="184" dur="1000"/>
                                        <p:tgtEl>
                                          <p:spTgt spid="299"/>
                                        </p:tgtEl>
                                      </p:cBhvr>
                                    </p:animEffect>
                                  </p:childTnLst>
                                </p:cTn>
                              </p:par>
                              <p:par>
                                <p:cTn id="185" presetID="18" presetClass="entr" presetSubtype="9" fill="hold" grpId="0" nodeType="withEffect">
                                  <p:stCondLst>
                                    <p:cond delay="0"/>
                                  </p:stCondLst>
                                  <p:childTnLst>
                                    <p:set>
                                      <p:cBhvr>
                                        <p:cTn id="186" dur="1" fill="hold">
                                          <p:stCondLst>
                                            <p:cond delay="0"/>
                                          </p:stCondLst>
                                        </p:cTn>
                                        <p:tgtEl>
                                          <p:spTgt spid="300"/>
                                        </p:tgtEl>
                                        <p:attrNameLst>
                                          <p:attrName>style.visibility</p:attrName>
                                        </p:attrNameLst>
                                      </p:cBhvr>
                                      <p:to>
                                        <p:strVal val="visible"/>
                                      </p:to>
                                    </p:set>
                                    <p:animEffect transition="in" filter="strips(upLeft)">
                                      <p:cBhvr>
                                        <p:cTn id="187" dur="1000"/>
                                        <p:tgtEl>
                                          <p:spTgt spid="300"/>
                                        </p:tgtEl>
                                      </p:cBhvr>
                                    </p:animEffect>
                                  </p:childTnLst>
                                </p:cTn>
                              </p:par>
                              <p:par>
                                <p:cTn id="188" presetID="18" presetClass="entr" presetSubtype="9" fill="hold" grpId="0" nodeType="withEffect">
                                  <p:stCondLst>
                                    <p:cond delay="0"/>
                                  </p:stCondLst>
                                  <p:childTnLst>
                                    <p:set>
                                      <p:cBhvr>
                                        <p:cTn id="189" dur="1" fill="hold">
                                          <p:stCondLst>
                                            <p:cond delay="0"/>
                                          </p:stCondLst>
                                        </p:cTn>
                                        <p:tgtEl>
                                          <p:spTgt spid="301"/>
                                        </p:tgtEl>
                                        <p:attrNameLst>
                                          <p:attrName>style.visibility</p:attrName>
                                        </p:attrNameLst>
                                      </p:cBhvr>
                                      <p:to>
                                        <p:strVal val="visible"/>
                                      </p:to>
                                    </p:set>
                                    <p:animEffect transition="in" filter="strips(upLeft)">
                                      <p:cBhvr>
                                        <p:cTn id="190"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0" name="圆角矩形 29"/>
          <p:cNvSpPr/>
          <p:nvPr/>
        </p:nvSpPr>
        <p:spPr>
          <a:xfrm>
            <a:off x="2923570" y="1241376"/>
            <a:ext cx="1584176" cy="1584176"/>
          </a:xfrm>
          <a:prstGeom prst="roundRect">
            <a:avLst>
              <a:gd name="adj" fmla="val 9051"/>
            </a:avLst>
          </a:prstGeom>
          <a:blipFill>
            <a:blip r:embed="rId3"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圆角矩形 30"/>
          <p:cNvSpPr/>
          <p:nvPr/>
        </p:nvSpPr>
        <p:spPr>
          <a:xfrm>
            <a:off x="4651762" y="1241376"/>
            <a:ext cx="1584176" cy="1584176"/>
          </a:xfrm>
          <a:prstGeom prst="roundRect">
            <a:avLst>
              <a:gd name="adj" fmla="val 9051"/>
            </a:avLst>
          </a:prstGeom>
          <a:blipFill>
            <a:blip r:embed="rId4"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圆角矩形 31"/>
          <p:cNvSpPr/>
          <p:nvPr/>
        </p:nvSpPr>
        <p:spPr>
          <a:xfrm>
            <a:off x="2923570" y="2969568"/>
            <a:ext cx="1584176" cy="1584176"/>
          </a:xfrm>
          <a:prstGeom prst="roundRect">
            <a:avLst>
              <a:gd name="adj" fmla="val 9051"/>
            </a:avLst>
          </a:prstGeom>
          <a:blipFill>
            <a:blip r:embed="rId5"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圆角矩形 32"/>
          <p:cNvSpPr/>
          <p:nvPr/>
        </p:nvSpPr>
        <p:spPr>
          <a:xfrm>
            <a:off x="4651762" y="2969568"/>
            <a:ext cx="1584176" cy="1584176"/>
          </a:xfrm>
          <a:prstGeom prst="roundRect">
            <a:avLst>
              <a:gd name="adj" fmla="val 9051"/>
            </a:avLst>
          </a:prstGeom>
          <a:blipFill>
            <a:blip r:embed="rId6"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圆角矩形 33"/>
          <p:cNvSpPr/>
          <p:nvPr/>
        </p:nvSpPr>
        <p:spPr>
          <a:xfrm>
            <a:off x="4075698"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1</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圆角矩形 34"/>
          <p:cNvSpPr/>
          <p:nvPr/>
        </p:nvSpPr>
        <p:spPr>
          <a:xfrm>
            <a:off x="4651762"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2</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圆角矩形 35"/>
          <p:cNvSpPr/>
          <p:nvPr/>
        </p:nvSpPr>
        <p:spPr>
          <a:xfrm>
            <a:off x="4075698"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3</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圆角矩形 36"/>
          <p:cNvSpPr/>
          <p:nvPr/>
        </p:nvSpPr>
        <p:spPr>
          <a:xfrm>
            <a:off x="4651762"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4</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TextBox 37"/>
          <p:cNvSpPr txBox="1"/>
          <p:nvPr/>
        </p:nvSpPr>
        <p:spPr>
          <a:xfrm>
            <a:off x="457994"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39" name="TextBox 38"/>
          <p:cNvSpPr txBox="1"/>
          <p:nvPr/>
        </p:nvSpPr>
        <p:spPr>
          <a:xfrm>
            <a:off x="947660"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dirty="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0" name="TextBox 39"/>
          <p:cNvSpPr txBox="1"/>
          <p:nvPr/>
        </p:nvSpPr>
        <p:spPr>
          <a:xfrm>
            <a:off x="6434658"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1" name="TextBox 40"/>
          <p:cNvSpPr txBox="1"/>
          <p:nvPr/>
        </p:nvSpPr>
        <p:spPr>
          <a:xfrm>
            <a:off x="6434658"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2" name="TextBox 41"/>
          <p:cNvSpPr txBox="1"/>
          <p:nvPr/>
        </p:nvSpPr>
        <p:spPr>
          <a:xfrm>
            <a:off x="457994"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3" name="TextBox 42"/>
          <p:cNvSpPr txBox="1"/>
          <p:nvPr/>
        </p:nvSpPr>
        <p:spPr>
          <a:xfrm>
            <a:off x="947660"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4" name="TextBox 43"/>
          <p:cNvSpPr txBox="1"/>
          <p:nvPr/>
        </p:nvSpPr>
        <p:spPr>
          <a:xfrm>
            <a:off x="6434658"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5" name="TextBox 44"/>
          <p:cNvSpPr txBox="1"/>
          <p:nvPr/>
        </p:nvSpPr>
        <p:spPr>
          <a:xfrm>
            <a:off x="6434658"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002834517"/>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 calcmode="lin" valueType="num">
                                      <p:cBhvr>
                                        <p:cTn id="27" dur="500" fill="hold"/>
                                        <p:tgtEl>
                                          <p:spTgt spid="30"/>
                                        </p:tgtEl>
                                        <p:attrNameLst>
                                          <p:attrName>style.rotation</p:attrName>
                                        </p:attrNameLst>
                                      </p:cBhvr>
                                      <p:tavLst>
                                        <p:tav tm="0">
                                          <p:val>
                                            <p:fltVal val="360"/>
                                          </p:val>
                                        </p:tav>
                                        <p:tav tm="100000">
                                          <p:val>
                                            <p:fltVal val="0"/>
                                          </p:val>
                                        </p:tav>
                                      </p:tavLst>
                                    </p:anim>
                                    <p:animEffect transition="in" filter="fade">
                                      <p:cBhvr>
                                        <p:cTn id="28" dur="500"/>
                                        <p:tgtEl>
                                          <p:spTgt spid="30"/>
                                        </p:tgtEl>
                                      </p:cBhvr>
                                    </p:animEffect>
                                  </p:childTnLst>
                                </p:cTn>
                              </p:par>
                              <p:par>
                                <p:cTn id="29" presetID="49" presetClass="entr" presetSubtype="0" decel="100000"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par>
                                <p:cTn id="35" presetID="49" presetClass="entr" presetSubtype="0" decel="10000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 calcmode="lin" valueType="num">
                                      <p:cBhvr>
                                        <p:cTn id="39" dur="500" fill="hold"/>
                                        <p:tgtEl>
                                          <p:spTgt spid="32"/>
                                        </p:tgtEl>
                                        <p:attrNameLst>
                                          <p:attrName>style.rotation</p:attrName>
                                        </p:attrNameLst>
                                      </p:cBhvr>
                                      <p:tavLst>
                                        <p:tav tm="0">
                                          <p:val>
                                            <p:fltVal val="360"/>
                                          </p:val>
                                        </p:tav>
                                        <p:tav tm="100000">
                                          <p:val>
                                            <p:fltVal val="0"/>
                                          </p:val>
                                        </p:tav>
                                      </p:tavLst>
                                    </p:anim>
                                    <p:animEffect transition="in" filter="fade">
                                      <p:cBhvr>
                                        <p:cTn id="40" dur="500"/>
                                        <p:tgtEl>
                                          <p:spTgt spid="32"/>
                                        </p:tgtEl>
                                      </p:cBhvr>
                                    </p:animEffect>
                                  </p:childTnLst>
                                </p:cTn>
                              </p:par>
                              <p:par>
                                <p:cTn id="41" presetID="49" presetClass="entr" presetSubtype="0" decel="100000" fill="hold" grpId="0" nodeType="withEffect">
                                  <p:stCondLst>
                                    <p:cond delay="6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 calcmode="lin" valueType="num">
                                      <p:cBhvr>
                                        <p:cTn id="45" dur="500" fill="hold"/>
                                        <p:tgtEl>
                                          <p:spTgt spid="33"/>
                                        </p:tgtEl>
                                        <p:attrNameLst>
                                          <p:attrName>style.rotation</p:attrName>
                                        </p:attrNameLst>
                                      </p:cBhvr>
                                      <p:tavLst>
                                        <p:tav tm="0">
                                          <p:val>
                                            <p:fltVal val="360"/>
                                          </p:val>
                                        </p:tav>
                                        <p:tav tm="100000">
                                          <p:val>
                                            <p:fltVal val="0"/>
                                          </p:val>
                                        </p:tav>
                                      </p:tavLst>
                                    </p:anim>
                                    <p:animEffect transition="in" filter="fade">
                                      <p:cBhvr>
                                        <p:cTn id="46" dur="500"/>
                                        <p:tgtEl>
                                          <p:spTgt spid="33"/>
                                        </p:tgtEl>
                                      </p:cBhvr>
                                    </p:animEffect>
                                  </p:childTnLst>
                                </p:cTn>
                              </p:par>
                            </p:childTnLst>
                          </p:cTn>
                        </p:par>
                        <p:par>
                          <p:cTn id="47" fill="hold">
                            <p:stCondLst>
                              <p:cond delay="2600"/>
                            </p:stCondLst>
                            <p:childTnLst>
                              <p:par>
                                <p:cTn id="48" presetID="23" presetClass="entr" presetSubtype="16"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childTnLst>
                                </p:cTn>
                              </p:par>
                            </p:childTnLst>
                          </p:cTn>
                        </p:par>
                        <p:par>
                          <p:cTn id="64" fill="hold">
                            <p:stCondLst>
                              <p:cond delay="3100"/>
                            </p:stCondLst>
                            <p:childTnLst>
                              <p:par>
                                <p:cTn id="65" presetID="1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ppt_x</p:attrName>
                                        </p:attrNameLst>
                                      </p:cBhvr>
                                      <p:tavLst>
                                        <p:tav tm="0">
                                          <p:val>
                                            <p:strVal val="#ppt_x+#ppt_w*1.125000"/>
                                          </p:val>
                                        </p:tav>
                                        <p:tav tm="100000">
                                          <p:val>
                                            <p:strVal val="#ppt_x"/>
                                          </p:val>
                                        </p:tav>
                                      </p:tavLst>
                                    </p:anim>
                                    <p:animEffect transition="in" filter="wipe(left)">
                                      <p:cBhvr>
                                        <p:cTn id="68" dur="500"/>
                                        <p:tgtEl>
                                          <p:spTgt spid="39"/>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p:tgtEl>
                                          <p:spTgt spid="38"/>
                                        </p:tgtEl>
                                        <p:attrNameLst>
                                          <p:attrName>ppt_x</p:attrName>
                                        </p:attrNameLst>
                                      </p:cBhvr>
                                      <p:tavLst>
                                        <p:tav tm="0">
                                          <p:val>
                                            <p:strVal val="#ppt_x+#ppt_w*1.125000"/>
                                          </p:val>
                                        </p:tav>
                                        <p:tav tm="100000">
                                          <p:val>
                                            <p:strVal val="#ppt_x"/>
                                          </p:val>
                                        </p:tav>
                                      </p:tavLst>
                                    </p:anim>
                                    <p:animEffect transition="in" filter="wipe(left)">
                                      <p:cBhvr>
                                        <p:cTn id="72" dur="500"/>
                                        <p:tgtEl>
                                          <p:spTgt spid="38"/>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p:tgtEl>
                                          <p:spTgt spid="41"/>
                                        </p:tgtEl>
                                        <p:attrNameLst>
                                          <p:attrName>ppt_x</p:attrName>
                                        </p:attrNameLst>
                                      </p:cBhvr>
                                      <p:tavLst>
                                        <p:tav tm="0">
                                          <p:val>
                                            <p:strVal val="#ppt_x-#ppt_w*1.125000"/>
                                          </p:val>
                                        </p:tav>
                                        <p:tav tm="100000">
                                          <p:val>
                                            <p:strVal val="#ppt_x"/>
                                          </p:val>
                                        </p:tav>
                                      </p:tavLst>
                                    </p:anim>
                                    <p:animEffect transition="in" filter="wipe(right)">
                                      <p:cBhvr>
                                        <p:cTn id="76" dur="500"/>
                                        <p:tgtEl>
                                          <p:spTgt spid="41"/>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left)">
                                      <p:cBhvr>
                                        <p:cTn id="84" dur="500"/>
                                        <p:tgtEl>
                                          <p:spTgt spid="43"/>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p:tgtEl>
                                          <p:spTgt spid="42"/>
                                        </p:tgtEl>
                                        <p:attrNameLst>
                                          <p:attrName>ppt_x</p:attrName>
                                        </p:attrNameLst>
                                      </p:cBhvr>
                                      <p:tavLst>
                                        <p:tav tm="0">
                                          <p:val>
                                            <p:strVal val="#ppt_x+#ppt_w*1.125000"/>
                                          </p:val>
                                        </p:tav>
                                        <p:tav tm="100000">
                                          <p:val>
                                            <p:strVal val="#ppt_x"/>
                                          </p:val>
                                        </p:tav>
                                      </p:tavLst>
                                    </p:anim>
                                    <p:animEffect transition="in" filter="wipe(left)">
                                      <p:cBhvr>
                                        <p:cTn id="88" dur="500"/>
                                        <p:tgtEl>
                                          <p:spTgt spid="42"/>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p:tgtEl>
                                          <p:spTgt spid="45"/>
                                        </p:tgtEl>
                                        <p:attrNameLst>
                                          <p:attrName>ppt_x</p:attrName>
                                        </p:attrNameLst>
                                      </p:cBhvr>
                                      <p:tavLst>
                                        <p:tav tm="0">
                                          <p:val>
                                            <p:strVal val="#ppt_x-#ppt_w*1.125000"/>
                                          </p:val>
                                        </p:tav>
                                        <p:tav tm="100000">
                                          <p:val>
                                            <p:strVal val="#ppt_x"/>
                                          </p:val>
                                        </p:tav>
                                      </p:tavLst>
                                    </p:anim>
                                    <p:animEffect transition="in" filter="wipe(right)">
                                      <p:cBhvr>
                                        <p:cTn id="92" dur="500"/>
                                        <p:tgtEl>
                                          <p:spTgt spid="45"/>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p:tgtEl>
                                          <p:spTgt spid="44"/>
                                        </p:tgtEl>
                                        <p:attrNameLst>
                                          <p:attrName>ppt_x</p:attrName>
                                        </p:attrNameLst>
                                      </p:cBhvr>
                                      <p:tavLst>
                                        <p:tav tm="0">
                                          <p:val>
                                            <p:strVal val="#ppt_x-#ppt_w*1.125000"/>
                                          </p:val>
                                        </p:tav>
                                        <p:tav tm="100000">
                                          <p:val>
                                            <p:strVal val="#ppt_x"/>
                                          </p:val>
                                        </p:tav>
                                      </p:tavLst>
                                    </p:anim>
                                    <p:animEffect transition="in" filter="wipe(right)">
                                      <p:cBhvr>
                                        <p:cTn id="9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五边形 122"/>
          <p:cNvSpPr/>
          <p:nvPr/>
        </p:nvSpPr>
        <p:spPr>
          <a:xfrm flipH="1">
            <a:off x="1892175" y="2803774"/>
            <a:ext cx="2252772"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4" name="五边形 123"/>
          <p:cNvSpPr/>
          <p:nvPr/>
        </p:nvSpPr>
        <p:spPr>
          <a:xfrm flipH="1">
            <a:off x="2759495" y="3258721"/>
            <a:ext cx="138545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5" name="五边形 124"/>
          <p:cNvSpPr/>
          <p:nvPr/>
        </p:nvSpPr>
        <p:spPr>
          <a:xfrm flipH="1">
            <a:off x="2232438" y="3713669"/>
            <a:ext cx="1912508"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6" name="五边形 125"/>
          <p:cNvSpPr/>
          <p:nvPr/>
        </p:nvSpPr>
        <p:spPr>
          <a:xfrm flipH="1">
            <a:off x="1387335" y="4168617"/>
            <a:ext cx="275761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7" name="TextBox 159"/>
          <p:cNvSpPr txBox="1"/>
          <p:nvPr/>
        </p:nvSpPr>
        <p:spPr>
          <a:xfrm>
            <a:off x="3580210" y="287621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73%</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8" name="TextBox 160"/>
          <p:cNvSpPr txBox="1"/>
          <p:nvPr/>
        </p:nvSpPr>
        <p:spPr>
          <a:xfrm>
            <a:off x="3572994" y="3334778"/>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9" name="TextBox 161"/>
          <p:cNvSpPr txBox="1"/>
          <p:nvPr/>
        </p:nvSpPr>
        <p:spPr>
          <a:xfrm>
            <a:off x="3572995" y="3789785"/>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0" name="TextBox 162"/>
          <p:cNvSpPr txBox="1"/>
          <p:nvPr/>
        </p:nvSpPr>
        <p:spPr>
          <a:xfrm>
            <a:off x="3592235" y="424918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75%</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1" name="五边形 130"/>
          <p:cNvSpPr/>
          <p:nvPr/>
        </p:nvSpPr>
        <p:spPr>
          <a:xfrm>
            <a:off x="4871710" y="2805766"/>
            <a:ext cx="1149863"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2" name="五边形 131"/>
          <p:cNvSpPr/>
          <p:nvPr/>
        </p:nvSpPr>
        <p:spPr>
          <a:xfrm>
            <a:off x="4871711" y="3260713"/>
            <a:ext cx="2170653"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3" name="五边形 132"/>
          <p:cNvSpPr/>
          <p:nvPr/>
        </p:nvSpPr>
        <p:spPr>
          <a:xfrm>
            <a:off x="4871709" y="3715661"/>
            <a:ext cx="1361054"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4" name="五边形 133"/>
          <p:cNvSpPr/>
          <p:nvPr/>
        </p:nvSpPr>
        <p:spPr>
          <a:xfrm>
            <a:off x="4871710" y="4170608"/>
            <a:ext cx="2901484"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5" name="TextBox 173"/>
          <p:cNvSpPr txBox="1"/>
          <p:nvPr/>
        </p:nvSpPr>
        <p:spPr>
          <a:xfrm>
            <a:off x="5007534" y="2882683"/>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6" name="TextBox 174"/>
          <p:cNvSpPr txBox="1"/>
          <p:nvPr/>
        </p:nvSpPr>
        <p:spPr>
          <a:xfrm>
            <a:off x="5007534" y="3330240"/>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56%</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7" name="TextBox 175"/>
          <p:cNvSpPr txBox="1"/>
          <p:nvPr/>
        </p:nvSpPr>
        <p:spPr>
          <a:xfrm>
            <a:off x="5007535" y="378978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29%</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8" name="TextBox 176"/>
          <p:cNvSpPr txBox="1"/>
          <p:nvPr/>
        </p:nvSpPr>
        <p:spPr>
          <a:xfrm>
            <a:off x="5020270" y="424672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77%</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9" name="TextBox 180"/>
          <p:cNvSpPr txBox="1"/>
          <p:nvPr/>
        </p:nvSpPr>
        <p:spPr>
          <a:xfrm>
            <a:off x="4222903" y="288311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项目一</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0" name="TextBox 181"/>
          <p:cNvSpPr txBox="1"/>
          <p:nvPr/>
        </p:nvSpPr>
        <p:spPr>
          <a:xfrm>
            <a:off x="4222903" y="3334836"/>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项目二</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1" name="TextBox 182"/>
          <p:cNvSpPr txBox="1"/>
          <p:nvPr/>
        </p:nvSpPr>
        <p:spPr>
          <a:xfrm>
            <a:off x="4223077" y="378978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项目三</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2" name="TextBox 183"/>
          <p:cNvSpPr txBox="1"/>
          <p:nvPr/>
        </p:nvSpPr>
        <p:spPr>
          <a:xfrm>
            <a:off x="4223077" y="424672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项目四</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3" name="Oval 4"/>
          <p:cNvSpPr/>
          <p:nvPr/>
        </p:nvSpPr>
        <p:spPr>
          <a:xfrm>
            <a:off x="4869829" y="1111760"/>
            <a:ext cx="720278" cy="679450"/>
          </a:xfrm>
          <a:prstGeom prst="ellips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2016</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4" name="Oval 5"/>
          <p:cNvSpPr/>
          <p:nvPr/>
        </p:nvSpPr>
        <p:spPr>
          <a:xfrm>
            <a:off x="3435290" y="1111760"/>
            <a:ext cx="720278" cy="679450"/>
          </a:xfrm>
          <a:prstGeom prst="ellips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2015</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5" name="Text Box 10"/>
          <p:cNvSpPr txBox="1">
            <a:spLocks noChangeArrowheads="1"/>
          </p:cNvSpPr>
          <p:nvPr/>
        </p:nvSpPr>
        <p:spPr bwMode="auto">
          <a:xfrm>
            <a:off x="4871711" y="1822750"/>
            <a:ext cx="2057757" cy="914870"/>
          </a:xfrm>
          <a:prstGeom prst="rect">
            <a:avLst/>
          </a:prstGeom>
          <a:noFill/>
          <a:ln w="9525">
            <a:noFill/>
            <a:miter lim="800000"/>
            <a:headEnd/>
            <a:tailEnd/>
          </a:ln>
        </p:spPr>
        <p:txBody>
          <a:bodyPr wrap="square" lIns="34295" tIns="17147" rIns="34295" bIns="17147">
            <a:spAutoFit/>
          </a:bodyPr>
          <a:lstStyle/>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
        <p:nvSpPr>
          <p:cNvPr id="146" name="Text Box 10"/>
          <p:cNvSpPr txBox="1">
            <a:spLocks noChangeArrowheads="1"/>
          </p:cNvSpPr>
          <p:nvPr/>
        </p:nvSpPr>
        <p:spPr bwMode="auto">
          <a:xfrm>
            <a:off x="2097811" y="1822749"/>
            <a:ext cx="2057757" cy="914870"/>
          </a:xfrm>
          <a:prstGeom prst="rect">
            <a:avLst/>
          </a:prstGeom>
          <a:noFill/>
          <a:ln w="9525">
            <a:noFill/>
            <a:miter lim="800000"/>
            <a:headEnd/>
            <a:tailEnd/>
          </a:ln>
        </p:spPr>
        <p:txBody>
          <a:bodyPr wrap="square" lIns="34295" tIns="17147" rIns="34295" bIns="17147">
            <a:spAutoFit/>
          </a:bodyPr>
          <a:lstStyle/>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您</a:t>
            </a: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的内容打在这里，或者通过复制您的文本后，在此框中选择粘贴，并选择只保留</a:t>
            </a: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338372374"/>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4"/>
                                        </p:tgtEl>
                                        <p:attrNameLst>
                                          <p:attrName>style.visibility</p:attrName>
                                        </p:attrNameLst>
                                      </p:cBhvr>
                                      <p:to>
                                        <p:strVal val="visible"/>
                                      </p:to>
                                    </p:set>
                                    <p:anim calcmode="lin" valueType="num">
                                      <p:cBhvr additive="base">
                                        <p:cTn id="25" dur="500" fill="hold"/>
                                        <p:tgtEl>
                                          <p:spTgt spid="144"/>
                                        </p:tgtEl>
                                        <p:attrNameLst>
                                          <p:attrName>ppt_x</p:attrName>
                                        </p:attrNameLst>
                                      </p:cBhvr>
                                      <p:tavLst>
                                        <p:tav tm="0">
                                          <p:val>
                                            <p:strVal val="0-#ppt_w/2"/>
                                          </p:val>
                                        </p:tav>
                                        <p:tav tm="100000">
                                          <p:val>
                                            <p:strVal val="#ppt_x"/>
                                          </p:val>
                                        </p:tav>
                                      </p:tavLst>
                                    </p:anim>
                                    <p:anim calcmode="lin" valueType="num">
                                      <p:cBhvr additive="base">
                                        <p:cTn id="26" dur="500" fill="hold"/>
                                        <p:tgtEl>
                                          <p:spTgt spid="14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43"/>
                                        </p:tgtEl>
                                        <p:attrNameLst>
                                          <p:attrName>style.visibility</p:attrName>
                                        </p:attrNameLst>
                                      </p:cBhvr>
                                      <p:to>
                                        <p:strVal val="visible"/>
                                      </p:to>
                                    </p:set>
                                    <p:anim calcmode="lin" valueType="num">
                                      <p:cBhvr additive="base">
                                        <p:cTn id="30" dur="500" fill="hold"/>
                                        <p:tgtEl>
                                          <p:spTgt spid="143"/>
                                        </p:tgtEl>
                                        <p:attrNameLst>
                                          <p:attrName>ppt_x</p:attrName>
                                        </p:attrNameLst>
                                      </p:cBhvr>
                                      <p:tavLst>
                                        <p:tav tm="0">
                                          <p:val>
                                            <p:strVal val="1+#ppt_w/2"/>
                                          </p:val>
                                        </p:tav>
                                        <p:tav tm="100000">
                                          <p:val>
                                            <p:strVal val="#ppt_x"/>
                                          </p:val>
                                        </p:tav>
                                      </p:tavLst>
                                    </p:anim>
                                    <p:anim calcmode="lin" valueType="num">
                                      <p:cBhvr additive="base">
                                        <p:cTn id="31" dur="500" fill="hold"/>
                                        <p:tgtEl>
                                          <p:spTgt spid="14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500"/>
                                        <p:tgtEl>
                                          <p:spTgt spid="146"/>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45"/>
                                        </p:tgtEl>
                                        <p:attrNameLst>
                                          <p:attrName>style.visibility</p:attrName>
                                        </p:attrNameLst>
                                      </p:cBhvr>
                                      <p:to>
                                        <p:strVal val="visible"/>
                                      </p:to>
                                    </p:set>
                                    <p:animEffect transition="in" filter="fade">
                                      <p:cBhvr>
                                        <p:cTn id="39" dur="500"/>
                                        <p:tgtEl>
                                          <p:spTgt spid="145"/>
                                        </p:tgtEl>
                                      </p:cBhvr>
                                    </p:animEffect>
                                  </p:childTnLst>
                                </p:cTn>
                              </p:par>
                            </p:childTnLst>
                          </p:cTn>
                        </p:par>
                        <p:par>
                          <p:cTn id="40" fill="hold">
                            <p:stCondLst>
                              <p:cond delay="3500"/>
                            </p:stCondLst>
                            <p:childTnLst>
                              <p:par>
                                <p:cTn id="41" presetID="2" presetClass="entr" presetSubtype="4" decel="100000" fill="hold" grpId="0"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ppt_x"/>
                                          </p:val>
                                        </p:tav>
                                        <p:tav tm="100000">
                                          <p:val>
                                            <p:strVal val="#ppt_x"/>
                                          </p:val>
                                        </p:tav>
                                      </p:tavLst>
                                    </p:anim>
                                    <p:anim calcmode="lin" valueType="num">
                                      <p:cBhvr additive="base">
                                        <p:cTn id="44" dur="500" fill="hold"/>
                                        <p:tgtEl>
                                          <p:spTgt spid="13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 calcmode="lin" valueType="num">
                                      <p:cBhvr additive="base">
                                        <p:cTn id="47" dur="500" fill="hold"/>
                                        <p:tgtEl>
                                          <p:spTgt spid="140"/>
                                        </p:tgtEl>
                                        <p:attrNameLst>
                                          <p:attrName>ppt_x</p:attrName>
                                        </p:attrNameLst>
                                      </p:cBhvr>
                                      <p:tavLst>
                                        <p:tav tm="0">
                                          <p:val>
                                            <p:strVal val="#ppt_x"/>
                                          </p:val>
                                        </p:tav>
                                        <p:tav tm="100000">
                                          <p:val>
                                            <p:strVal val="#ppt_x"/>
                                          </p:val>
                                        </p:tav>
                                      </p:tavLst>
                                    </p:anim>
                                    <p:anim calcmode="lin" valueType="num">
                                      <p:cBhvr additive="base">
                                        <p:cTn id="48" dur="500" fill="hold"/>
                                        <p:tgtEl>
                                          <p:spTgt spid="14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42"/>
                                        </p:tgtEl>
                                        <p:attrNameLst>
                                          <p:attrName>style.visibility</p:attrName>
                                        </p:attrNameLst>
                                      </p:cBhvr>
                                      <p:to>
                                        <p:strVal val="visible"/>
                                      </p:to>
                                    </p:set>
                                    <p:anim calcmode="lin" valueType="num">
                                      <p:cBhvr additive="base">
                                        <p:cTn id="55" dur="500" fill="hold"/>
                                        <p:tgtEl>
                                          <p:spTgt spid="142"/>
                                        </p:tgtEl>
                                        <p:attrNameLst>
                                          <p:attrName>ppt_x</p:attrName>
                                        </p:attrNameLst>
                                      </p:cBhvr>
                                      <p:tavLst>
                                        <p:tav tm="0">
                                          <p:val>
                                            <p:strVal val="#ppt_x"/>
                                          </p:val>
                                        </p:tav>
                                        <p:tav tm="100000">
                                          <p:val>
                                            <p:strVal val="#ppt_x"/>
                                          </p:val>
                                        </p:tav>
                                      </p:tavLst>
                                    </p:anim>
                                    <p:anim calcmode="lin" valueType="num">
                                      <p:cBhvr additive="base">
                                        <p:cTn id="56" dur="500" fill="hold"/>
                                        <p:tgtEl>
                                          <p:spTgt spid="142"/>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32"/>
                                        </p:tgtEl>
                                        <p:attrNameLst>
                                          <p:attrName>style.visibility</p:attrName>
                                        </p:attrNameLst>
                                      </p:cBhvr>
                                      <p:to>
                                        <p:strVal val="visible"/>
                                      </p:to>
                                    </p:set>
                                    <p:animEffect transition="in" filter="wipe(left)">
                                      <p:cBhvr>
                                        <p:cTn id="63" dur="500"/>
                                        <p:tgtEl>
                                          <p:spTgt spid="13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33"/>
                                        </p:tgtEl>
                                        <p:attrNameLst>
                                          <p:attrName>style.visibility</p:attrName>
                                        </p:attrNameLst>
                                      </p:cBhvr>
                                      <p:to>
                                        <p:strVal val="visible"/>
                                      </p:to>
                                    </p:set>
                                    <p:animEffect transition="in" filter="wipe(left)">
                                      <p:cBhvr>
                                        <p:cTn id="66" dur="500"/>
                                        <p:tgtEl>
                                          <p:spTgt spid="13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4"/>
                                        </p:tgtEl>
                                        <p:attrNameLst>
                                          <p:attrName>style.visibility</p:attrName>
                                        </p:attrNameLst>
                                      </p:cBhvr>
                                      <p:to>
                                        <p:strVal val="visible"/>
                                      </p:to>
                                    </p:set>
                                    <p:animEffect transition="in" filter="wipe(left)">
                                      <p:cBhvr>
                                        <p:cTn id="69" dur="500"/>
                                        <p:tgtEl>
                                          <p:spTgt spid="13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wipe(right)">
                                      <p:cBhvr>
                                        <p:cTn id="72" dur="500"/>
                                        <p:tgtEl>
                                          <p:spTgt spid="123"/>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124"/>
                                        </p:tgtEl>
                                        <p:attrNameLst>
                                          <p:attrName>style.visibility</p:attrName>
                                        </p:attrNameLst>
                                      </p:cBhvr>
                                      <p:to>
                                        <p:strVal val="visible"/>
                                      </p:to>
                                    </p:set>
                                    <p:animEffect transition="in" filter="wipe(right)">
                                      <p:cBhvr>
                                        <p:cTn id="75" dur="500"/>
                                        <p:tgtEl>
                                          <p:spTgt spid="124"/>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125"/>
                                        </p:tgtEl>
                                        <p:attrNameLst>
                                          <p:attrName>style.visibility</p:attrName>
                                        </p:attrNameLst>
                                      </p:cBhvr>
                                      <p:to>
                                        <p:strVal val="visible"/>
                                      </p:to>
                                    </p:set>
                                    <p:animEffect transition="in" filter="wipe(right)">
                                      <p:cBhvr>
                                        <p:cTn id="78" dur="500"/>
                                        <p:tgtEl>
                                          <p:spTgt spid="125"/>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126"/>
                                        </p:tgtEl>
                                        <p:attrNameLst>
                                          <p:attrName>style.visibility</p:attrName>
                                        </p:attrNameLst>
                                      </p:cBhvr>
                                      <p:to>
                                        <p:strVal val="visible"/>
                                      </p:to>
                                    </p:set>
                                    <p:animEffect transition="in" filter="wipe(right)">
                                      <p:cBhvr>
                                        <p:cTn id="81" dur="500"/>
                                        <p:tgtEl>
                                          <p:spTgt spid="126"/>
                                        </p:tgtEl>
                                      </p:cBhvr>
                                    </p:animEffect>
                                  </p:childTnLst>
                                </p:cTn>
                              </p:par>
                            </p:childTnLst>
                          </p:cTn>
                        </p:par>
                        <p:par>
                          <p:cTn id="82" fill="hold">
                            <p:stCondLst>
                              <p:cond delay="4800"/>
                            </p:stCondLst>
                            <p:childTnLst>
                              <p:par>
                                <p:cTn id="83" presetID="22" presetClass="entr" presetSubtype="8" fill="hold" grpId="0" nodeType="afterEffect">
                                  <p:stCondLst>
                                    <p:cond delay="0"/>
                                  </p:stCondLst>
                                  <p:childTnLst>
                                    <p:set>
                                      <p:cBhvr>
                                        <p:cTn id="84" dur="1" fill="hold">
                                          <p:stCondLst>
                                            <p:cond delay="0"/>
                                          </p:stCondLst>
                                        </p:cTn>
                                        <p:tgtEl>
                                          <p:spTgt spid="135"/>
                                        </p:tgtEl>
                                        <p:attrNameLst>
                                          <p:attrName>style.visibility</p:attrName>
                                        </p:attrNameLst>
                                      </p:cBhvr>
                                      <p:to>
                                        <p:strVal val="visible"/>
                                      </p:to>
                                    </p:set>
                                    <p:animEffect transition="in" filter="wipe(left)">
                                      <p:cBhvr>
                                        <p:cTn id="85" dur="500"/>
                                        <p:tgtEl>
                                          <p:spTgt spid="13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36"/>
                                        </p:tgtEl>
                                        <p:attrNameLst>
                                          <p:attrName>style.visibility</p:attrName>
                                        </p:attrNameLst>
                                      </p:cBhvr>
                                      <p:to>
                                        <p:strVal val="visible"/>
                                      </p:to>
                                    </p:set>
                                    <p:animEffect transition="in" filter="wipe(left)">
                                      <p:cBhvr>
                                        <p:cTn id="88" dur="500"/>
                                        <p:tgtEl>
                                          <p:spTgt spid="13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37"/>
                                        </p:tgtEl>
                                        <p:attrNameLst>
                                          <p:attrName>style.visibility</p:attrName>
                                        </p:attrNameLst>
                                      </p:cBhvr>
                                      <p:to>
                                        <p:strVal val="visible"/>
                                      </p:to>
                                    </p:set>
                                    <p:animEffect transition="in" filter="wipe(left)">
                                      <p:cBhvr>
                                        <p:cTn id="91" dur="500"/>
                                        <p:tgtEl>
                                          <p:spTgt spid="13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wipe(right)">
                                      <p:cBhvr>
                                        <p:cTn id="97" dur="500"/>
                                        <p:tgtEl>
                                          <p:spTgt spid="12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28"/>
                                        </p:tgtEl>
                                        <p:attrNameLst>
                                          <p:attrName>style.visibility</p:attrName>
                                        </p:attrNameLst>
                                      </p:cBhvr>
                                      <p:to>
                                        <p:strVal val="visible"/>
                                      </p:to>
                                    </p:set>
                                    <p:animEffect transition="in" filter="wipe(right)">
                                      <p:cBhvr>
                                        <p:cTn id="100" dur="500"/>
                                        <p:tgtEl>
                                          <p:spTgt spid="12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29"/>
                                        </p:tgtEl>
                                        <p:attrNameLst>
                                          <p:attrName>style.visibility</p:attrName>
                                        </p:attrNameLst>
                                      </p:cBhvr>
                                      <p:to>
                                        <p:strVal val="visible"/>
                                      </p:to>
                                    </p:set>
                                    <p:animEffect transition="in" filter="wipe(right)">
                                      <p:cBhvr>
                                        <p:cTn id="103" dur="500"/>
                                        <p:tgtEl>
                                          <p:spTgt spid="12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30"/>
                                        </p:tgtEl>
                                        <p:attrNameLst>
                                          <p:attrName>style.visibility</p:attrName>
                                        </p:attrNameLst>
                                      </p:cBhvr>
                                      <p:to>
                                        <p:strVal val="visible"/>
                                      </p:to>
                                    </p:set>
                                    <p:animEffect transition="in" filter="wipe(right)">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animBg="1"/>
      <p:bldP spid="124" grpId="0" animBg="1"/>
      <p:bldP spid="125" grpId="0" animBg="1"/>
      <p:bldP spid="126" grpId="0" animBg="1"/>
      <p:bldP spid="127" grpId="0"/>
      <p:bldP spid="128" grpId="0"/>
      <p:bldP spid="129" grpId="0"/>
      <p:bldP spid="130" grpId="0"/>
      <p:bldP spid="131" grpId="0" animBg="1"/>
      <p:bldP spid="132" grpId="0" animBg="1"/>
      <p:bldP spid="133" grpId="0" animBg="1"/>
      <p:bldP spid="134" grpId="0" animBg="1"/>
      <p:bldP spid="135" grpId="0"/>
      <p:bldP spid="136" grpId="0"/>
      <p:bldP spid="137" grpId="0"/>
      <p:bldP spid="138" grpId="0"/>
      <p:bldP spid="139" grpId="0"/>
      <p:bldP spid="140" grpId="0"/>
      <p:bldP spid="141" grpId="0"/>
      <p:bldP spid="142" grpId="0"/>
      <p:bldP spid="143" grpId="0" animBg="1"/>
      <p:bldP spid="144" grpId="0" animBg="1"/>
      <p:bldP spid="145" grpId="0"/>
      <p:bldP spid="1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02</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第二部份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工作完成情况</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completion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8011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已完成的项目及概况     </a:t>
            </a:r>
            <a:endParaRPr lang="en-US" altLang="zh-CN" dirty="0" smtClean="0"/>
          </a:p>
          <a:p>
            <a:r>
              <a:rPr lang="zh-CN" altLang="en-US" dirty="0" smtClean="0"/>
              <a:t>★ </a:t>
            </a:r>
            <a:r>
              <a:rPr lang="zh-CN" altLang="en-US" dirty="0"/>
              <a:t>未完成的项目及概况</a:t>
            </a:r>
          </a:p>
          <a:p>
            <a:r>
              <a:rPr lang="zh-CN" altLang="en-US" dirty="0" smtClean="0"/>
              <a:t>★ </a:t>
            </a:r>
            <a:r>
              <a:rPr lang="zh-CN" altLang="en-US" dirty="0"/>
              <a:t>团队核心力量展示</a:t>
            </a:r>
          </a:p>
        </p:txBody>
      </p:sp>
    </p:spTree>
    <p:extLst>
      <p:ext uri="{BB962C8B-B14F-4D97-AF65-F5344CB8AC3E}">
        <p14:creationId xmlns:p14="http://schemas.microsoft.com/office/powerpoint/2010/main" val="802323659"/>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1" name="六边形 50"/>
          <p:cNvSpPr/>
          <p:nvPr/>
        </p:nvSpPr>
        <p:spPr>
          <a:xfrm rot="5400000">
            <a:off x="2925030" y="1547986"/>
            <a:ext cx="2899482" cy="2499553"/>
          </a:xfrm>
          <a:prstGeom prst="hexagon">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6"/>
          <p:cNvSpPr>
            <a:spLocks/>
          </p:cNvSpPr>
          <p:nvPr/>
        </p:nvSpPr>
        <p:spPr bwMode="auto">
          <a:xfrm>
            <a:off x="4909056" y="22073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7"/>
          <p:cNvSpPr>
            <a:spLocks/>
          </p:cNvSpPr>
          <p:nvPr/>
        </p:nvSpPr>
        <p:spPr bwMode="auto">
          <a:xfrm>
            <a:off x="2768777" y="22073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8"/>
          <p:cNvSpPr>
            <a:spLocks/>
          </p:cNvSpPr>
          <p:nvPr/>
        </p:nvSpPr>
        <p:spPr bwMode="auto">
          <a:xfrm>
            <a:off x="330325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9"/>
          <p:cNvSpPr>
            <a:spLocks/>
          </p:cNvSpPr>
          <p:nvPr/>
        </p:nvSpPr>
        <p:spPr bwMode="auto">
          <a:xfrm>
            <a:off x="437577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0"/>
          <p:cNvSpPr>
            <a:spLocks/>
          </p:cNvSpPr>
          <p:nvPr/>
        </p:nvSpPr>
        <p:spPr bwMode="auto">
          <a:xfrm>
            <a:off x="330325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1"/>
          <p:cNvSpPr>
            <a:spLocks/>
          </p:cNvSpPr>
          <p:nvPr/>
        </p:nvSpPr>
        <p:spPr bwMode="auto">
          <a:xfrm>
            <a:off x="437577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3"/>
          <p:cNvSpPr>
            <a:spLocks noEditPoints="1"/>
          </p:cNvSpPr>
          <p:nvPr/>
        </p:nvSpPr>
        <p:spPr bwMode="auto">
          <a:xfrm>
            <a:off x="3073511" y="25777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4"/>
          <p:cNvSpPr>
            <a:spLocks noEditPoints="1"/>
          </p:cNvSpPr>
          <p:nvPr/>
        </p:nvSpPr>
        <p:spPr bwMode="auto">
          <a:xfrm>
            <a:off x="3669884" y="15999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5"/>
          <p:cNvSpPr>
            <a:spLocks noEditPoints="1"/>
          </p:cNvSpPr>
          <p:nvPr/>
        </p:nvSpPr>
        <p:spPr bwMode="auto">
          <a:xfrm>
            <a:off x="4630510" y="16499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17"/>
          <p:cNvSpPr>
            <a:spLocks noEditPoints="1"/>
          </p:cNvSpPr>
          <p:nvPr/>
        </p:nvSpPr>
        <p:spPr bwMode="auto">
          <a:xfrm>
            <a:off x="5182394" y="25753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1188203" y="1504304"/>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项目一完成情况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3" name="TextBox 62"/>
          <p:cNvSpPr txBox="1"/>
          <p:nvPr/>
        </p:nvSpPr>
        <p:spPr>
          <a:xfrm>
            <a:off x="686594" y="1799466"/>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4" name="TextBox 63"/>
          <p:cNvSpPr txBox="1"/>
          <p:nvPr/>
        </p:nvSpPr>
        <p:spPr>
          <a:xfrm>
            <a:off x="6154900" y="1455735"/>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项目四完成情况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5" name="TextBox 64"/>
          <p:cNvSpPr txBox="1"/>
          <p:nvPr/>
        </p:nvSpPr>
        <p:spPr>
          <a:xfrm>
            <a:off x="6154900" y="1750897"/>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6" name="TextBox 65"/>
          <p:cNvSpPr txBox="1"/>
          <p:nvPr/>
        </p:nvSpPr>
        <p:spPr>
          <a:xfrm>
            <a:off x="1112003" y="2508408"/>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项目二完成情况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7" name="TextBox 66"/>
          <p:cNvSpPr txBox="1"/>
          <p:nvPr/>
        </p:nvSpPr>
        <p:spPr>
          <a:xfrm>
            <a:off x="610394" y="2803570"/>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8" name="TextBox 67"/>
          <p:cNvSpPr txBox="1"/>
          <p:nvPr/>
        </p:nvSpPr>
        <p:spPr>
          <a:xfrm>
            <a:off x="6154900" y="35137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项目六完成情况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9" name="TextBox 68"/>
          <p:cNvSpPr txBox="1"/>
          <p:nvPr/>
        </p:nvSpPr>
        <p:spPr>
          <a:xfrm>
            <a:off x="6154900" y="38089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0" name="TextBox 69"/>
          <p:cNvSpPr txBox="1"/>
          <p:nvPr/>
        </p:nvSpPr>
        <p:spPr>
          <a:xfrm>
            <a:off x="1188203" y="3574167"/>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项目三完成情况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1" name="TextBox 70"/>
          <p:cNvSpPr txBox="1"/>
          <p:nvPr/>
        </p:nvSpPr>
        <p:spPr>
          <a:xfrm>
            <a:off x="686594" y="3869329"/>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2" name="TextBox 71"/>
          <p:cNvSpPr txBox="1"/>
          <p:nvPr/>
        </p:nvSpPr>
        <p:spPr>
          <a:xfrm>
            <a:off x="6172994" y="24469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项目五完成情况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3" name="TextBox 72"/>
          <p:cNvSpPr txBox="1"/>
          <p:nvPr/>
        </p:nvSpPr>
        <p:spPr>
          <a:xfrm>
            <a:off x="6172994" y="27421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grpSp>
        <p:nvGrpSpPr>
          <p:cNvPr id="74" name="组合 73"/>
          <p:cNvGrpSpPr/>
          <p:nvPr/>
        </p:nvGrpSpPr>
        <p:grpSpPr>
          <a:xfrm>
            <a:off x="4639168" y="3492603"/>
            <a:ext cx="506444" cy="470018"/>
            <a:chOff x="5928340" y="670992"/>
            <a:chExt cx="506444" cy="470018"/>
          </a:xfrm>
          <a:solidFill>
            <a:schemeClr val="bg1"/>
          </a:solidFill>
        </p:grpSpPr>
        <p:sp>
          <p:nvSpPr>
            <p:cNvPr id="75"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6"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7"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nvGrpSpPr>
          <p:cNvPr id="78" name="组合 77"/>
          <p:cNvGrpSpPr/>
          <p:nvPr/>
        </p:nvGrpSpPr>
        <p:grpSpPr>
          <a:xfrm>
            <a:off x="3572527" y="3485504"/>
            <a:ext cx="428365" cy="468379"/>
            <a:chOff x="697828" y="4453123"/>
            <a:chExt cx="229831" cy="251300"/>
          </a:xfrm>
        </p:grpSpPr>
        <p:sp>
          <p:nvSpPr>
            <p:cNvPr id="79"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1"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2"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3"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4"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94143950"/>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14:bounceEnd="40000">
                                          <p:cBhvr additive="base">
                                            <p:cTn id="31"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14:bounceEnd="40000">
                                          <p:cBhvr additive="base">
                                            <p:cTn id="35"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14:bounceEnd="40000">
                                          <p:cBhvr additive="base">
                                            <p:cTn id="39"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14:bounceEnd="40000">
                                          <p:cBhvr additive="base">
                                            <p:cTn id="43" dur="5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14:bounceEnd="40000">
                                          <p:cBhvr additive="base">
                                            <p:cTn id="47"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14:bounceEnd="40000">
                                          <p:cBhvr additive="base">
                                            <p:cTn id="51" dur="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0-#ppt_w/2"/>
                                              </p:val>
                                            </p:tav>
                                            <p:tav tm="100000">
                                              <p:val>
                                                <p:strVal val="#ppt_x"/>
                                              </p:val>
                                            </p:tav>
                                          </p:tavLst>
                                        </p:anim>
                                        <p:anim calcmode="lin" valueType="num">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1+#ppt_w/2"/>
                                              </p:val>
                                            </p:tav>
                                            <p:tav tm="100000">
                                              <p:val>
                                                <p:strVal val="#ppt_x"/>
                                              </p:val>
                                            </p:tav>
                                          </p:tavLst>
                                        </p:anim>
                                        <p:anim calcmode="lin" valueType="num">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0-#ppt_w/2"/>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0-#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1" name="组合 10"/>
          <p:cNvGrpSpPr/>
          <p:nvPr/>
        </p:nvGrpSpPr>
        <p:grpSpPr>
          <a:xfrm>
            <a:off x="5322493" y="1353344"/>
            <a:ext cx="3288901" cy="3124200"/>
            <a:chOff x="-877094" y="-4168775"/>
            <a:chExt cx="4612482" cy="4381500"/>
          </a:xfrm>
        </p:grpSpPr>
        <p:sp>
          <p:nvSpPr>
            <p:cNvPr id="12" name="圆角矩形 11"/>
            <p:cNvSpPr/>
            <p:nvPr/>
          </p:nvSpPr>
          <p:spPr>
            <a:xfrm>
              <a:off x="-877094" y="-4168775"/>
              <a:ext cx="1447800" cy="990600"/>
            </a:xfrm>
            <a:prstGeom prst="roundRect">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672293" y="3936308"/>
            <a:ext cx="4272398" cy="72064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Rectangle 11"/>
          <p:cNvSpPr>
            <a:spLocks noChangeArrowheads="1"/>
          </p:cNvSpPr>
          <p:nvPr/>
        </p:nvSpPr>
        <p:spPr bwMode="auto">
          <a:xfrm>
            <a:off x="672293" y="2749719"/>
            <a:ext cx="4272399" cy="73722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Rectangle 8"/>
          <p:cNvSpPr>
            <a:spLocks noChangeArrowheads="1"/>
          </p:cNvSpPr>
          <p:nvPr/>
        </p:nvSpPr>
        <p:spPr bwMode="auto">
          <a:xfrm>
            <a:off x="672294" y="1334254"/>
            <a:ext cx="4272398" cy="933490"/>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733948" y="1124744"/>
            <a:ext cx="1933846" cy="377016"/>
          </a:xfrm>
          <a:prstGeom prst="rect">
            <a:avLst/>
          </a:prstGeom>
          <a:noFill/>
        </p:spPr>
        <p:txBody>
          <a:bodyPr wrap="non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accent3">
                    <a:lumMod val="50000"/>
                  </a:schemeClr>
                </a:solidFill>
                <a:effectLst/>
                <a:uLnTx/>
                <a:uFillTx/>
                <a:latin typeface="微软雅黑"/>
                <a:ea typeface="微软雅黑"/>
              </a:rPr>
              <a:t>项目一完成情况</a:t>
            </a:r>
            <a:endParaRPr kumimoji="0" lang="zh-CN" altLang="en-US" sz="2000" b="1" i="0" u="none" strike="noStrike" kern="0" cap="none" spc="0" normalizeH="0" baseline="0" noProof="0" dirty="0">
              <a:ln>
                <a:noFill/>
              </a:ln>
              <a:solidFill>
                <a:schemeClr val="accent3">
                  <a:lumMod val="50000"/>
                </a:schemeClr>
              </a:solidFill>
              <a:effectLst/>
              <a:uLnTx/>
              <a:uFillTx/>
              <a:latin typeface="微软雅黑"/>
              <a:ea typeface="微软雅黑"/>
            </a:endParaRPr>
          </a:p>
        </p:txBody>
      </p:sp>
      <p:sp>
        <p:nvSpPr>
          <p:cNvPr id="32" name="TextBox 31"/>
          <p:cNvSpPr txBox="1"/>
          <p:nvPr/>
        </p:nvSpPr>
        <p:spPr>
          <a:xfrm>
            <a:off x="810148" y="2508749"/>
            <a:ext cx="1933846"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gn="l"/>
            <a:r>
              <a:rPr lang="zh-CN" altLang="en-US" dirty="0" smtClean="0">
                <a:solidFill>
                  <a:schemeClr val="accent3">
                    <a:lumMod val="50000"/>
                  </a:schemeClr>
                </a:solidFill>
              </a:rPr>
              <a:t>项目二完成情况</a:t>
            </a:r>
            <a:endParaRPr lang="zh-CN" altLang="en-US" dirty="0">
              <a:solidFill>
                <a:schemeClr val="accent3">
                  <a:lumMod val="50000"/>
                </a:schemeClr>
              </a:solidFill>
            </a:endParaRPr>
          </a:p>
        </p:txBody>
      </p:sp>
      <p:sp>
        <p:nvSpPr>
          <p:cNvPr id="33" name="TextBox 32"/>
          <p:cNvSpPr txBox="1"/>
          <p:nvPr/>
        </p:nvSpPr>
        <p:spPr>
          <a:xfrm>
            <a:off x="827088" y="3715544"/>
            <a:ext cx="1933845"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algn="l"/>
            <a:r>
              <a:rPr lang="zh-CN" altLang="en-US" dirty="0" smtClean="0">
                <a:solidFill>
                  <a:schemeClr val="accent3">
                    <a:lumMod val="50000"/>
                  </a:schemeClr>
                </a:solidFill>
              </a:rPr>
              <a:t>项目三完成情况</a:t>
            </a:r>
            <a:endParaRPr lang="zh-CN" altLang="en-US" dirty="0">
              <a:solidFill>
                <a:schemeClr val="accent3">
                  <a:lumMod val="50000"/>
                </a:schemeClr>
              </a:solidFill>
            </a:endParaRPr>
          </a:p>
        </p:txBody>
      </p:sp>
      <p:sp>
        <p:nvSpPr>
          <p:cNvPr id="34" name="TextBox 33"/>
          <p:cNvSpPr txBox="1"/>
          <p:nvPr/>
        </p:nvSpPr>
        <p:spPr>
          <a:xfrm>
            <a:off x="762794" y="1571589"/>
            <a:ext cx="4181897" cy="53090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5" name="TextBox 34"/>
          <p:cNvSpPr txBox="1"/>
          <p:nvPr/>
        </p:nvSpPr>
        <p:spPr>
          <a:xfrm>
            <a:off x="762794" y="2966535"/>
            <a:ext cx="4181897"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6" name="TextBox 35"/>
          <p:cNvSpPr txBox="1"/>
          <p:nvPr/>
        </p:nvSpPr>
        <p:spPr>
          <a:xfrm>
            <a:off x="848098" y="4127537"/>
            <a:ext cx="4096594"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Tree>
    <p:extLst>
      <p:ext uri="{BB962C8B-B14F-4D97-AF65-F5344CB8AC3E}">
        <p14:creationId xmlns:p14="http://schemas.microsoft.com/office/powerpoint/2010/main" val="3486898426"/>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2000"/>
                            </p:stCondLst>
                            <p:childTnLst>
                              <p:par>
                                <p:cTn id="27" presetID="2" presetClass="entr" presetSubtype="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27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par>
                          <p:cTn id="49" fill="hold">
                            <p:stCondLst>
                              <p:cond delay="32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500"/>
                                        <p:tgtEl>
                                          <p:spTgt spid="35"/>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8" grpId="0" animBg="1"/>
      <p:bldP spid="29" grpId="0" animBg="1"/>
      <p:bldP spid="30" grpId="0" animBg="1"/>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4" name="矩形 9"/>
          <p:cNvSpPr/>
          <p:nvPr/>
        </p:nvSpPr>
        <p:spPr>
          <a:xfrm>
            <a:off x="0" y="1520660"/>
            <a:ext cx="9144000" cy="2686024"/>
          </a:xfrm>
          <a:custGeom>
            <a:avLst/>
            <a:gdLst/>
            <a:ahLst/>
            <a:cxnLst/>
            <a:rect l="l" t="t" r="r" b="b"/>
            <a:pathLst>
              <a:path w="144016" h="869444">
                <a:moveTo>
                  <a:pt x="0" y="0"/>
                </a:moveTo>
                <a:lnTo>
                  <a:pt x="144016" y="0"/>
                </a:lnTo>
                <a:lnTo>
                  <a:pt x="144016" y="869444"/>
                </a:lnTo>
                <a:lnTo>
                  <a:pt x="0" y="869444"/>
                </a:lnTo>
                <a:close/>
              </a:path>
            </a:pathLst>
          </a:cu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
          <p:cNvSpPr/>
          <p:nvPr/>
        </p:nvSpPr>
        <p:spPr>
          <a:xfrm>
            <a:off x="0" y="295508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p:cNvSpPr/>
          <p:nvPr/>
        </p:nvSpPr>
        <p:spPr>
          <a:xfrm>
            <a:off x="0" y="152065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995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38558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71576" y="2696709"/>
            <a:ext cx="333927" cy="333927"/>
            <a:chOff x="612948" y="3577580"/>
            <a:chExt cx="333927" cy="333927"/>
          </a:xfrm>
        </p:grpSpPr>
        <p:sp>
          <p:nvSpPr>
            <p:cNvPr id="50" name="椭圆 49"/>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椭圆 85"/>
          <p:cNvSpPr/>
          <p:nvPr/>
        </p:nvSpPr>
        <p:spPr>
          <a:xfrm>
            <a:off x="2619495"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105487"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3591479" y="2696709"/>
            <a:ext cx="333927" cy="333927"/>
            <a:chOff x="612948" y="3577580"/>
            <a:chExt cx="333927" cy="333927"/>
          </a:xfrm>
        </p:grpSpPr>
        <p:sp>
          <p:nvSpPr>
            <p:cNvPr id="96" name="椭圆 9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椭圆 97"/>
          <p:cNvSpPr/>
          <p:nvPr/>
        </p:nvSpPr>
        <p:spPr>
          <a:xfrm>
            <a:off x="4339398"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4825390"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5311382" y="2696709"/>
            <a:ext cx="333927" cy="333927"/>
            <a:chOff x="612948" y="3577580"/>
            <a:chExt cx="333927" cy="333927"/>
          </a:xfrm>
        </p:grpSpPr>
        <p:sp>
          <p:nvSpPr>
            <p:cNvPr id="101" name="椭圆 100"/>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椭圆 102"/>
          <p:cNvSpPr/>
          <p:nvPr/>
        </p:nvSpPr>
        <p:spPr>
          <a:xfrm>
            <a:off x="6059301"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54529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7031285" y="2696709"/>
            <a:ext cx="333927" cy="333927"/>
            <a:chOff x="612948" y="3577580"/>
            <a:chExt cx="333927" cy="333927"/>
          </a:xfrm>
        </p:grpSpPr>
        <p:sp>
          <p:nvSpPr>
            <p:cNvPr id="106" name="椭圆 10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椭圆 107"/>
          <p:cNvSpPr/>
          <p:nvPr/>
        </p:nvSpPr>
        <p:spPr>
          <a:xfrm>
            <a:off x="777920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82651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组合 109"/>
          <p:cNvGrpSpPr/>
          <p:nvPr/>
        </p:nvGrpSpPr>
        <p:grpSpPr>
          <a:xfrm>
            <a:off x="1493568"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1" name="组合 110"/>
            <p:cNvGrpSpPr/>
            <p:nvPr/>
          </p:nvGrpSpPr>
          <p:grpSpPr>
            <a:xfrm>
              <a:off x="1493568" y="909219"/>
              <a:ext cx="1089941" cy="1327886"/>
              <a:chOff x="345230" y="2368798"/>
              <a:chExt cx="873970" cy="1064766"/>
            </a:xfrm>
          </p:grpSpPr>
          <p:sp>
            <p:nvSpPr>
              <p:cNvPr id="11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282D0">
                      <a:shade val="30000"/>
                      <a:satMod val="115000"/>
                    </a:srgbClr>
                  </a:gs>
                  <a:gs pos="50000">
                    <a:srgbClr val="0282D0">
                      <a:shade val="67500"/>
                      <a:satMod val="115000"/>
                    </a:srgbClr>
                  </a:gs>
                  <a:gs pos="100000">
                    <a:srgbClr val="0282D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矩形 111"/>
            <p:cNvSpPr/>
            <p:nvPr/>
          </p:nvSpPr>
          <p:spPr>
            <a:xfrm>
              <a:off x="1677194"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01</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15" name="组合 114"/>
          <p:cNvGrpSpPr/>
          <p:nvPr/>
        </p:nvGrpSpPr>
        <p:grpSpPr>
          <a:xfrm>
            <a:off x="3213471" y="3225858"/>
            <a:ext cx="1089941" cy="1327886"/>
            <a:chOff x="3175660"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6" name="组合 115"/>
            <p:cNvGrpSpPr/>
            <p:nvPr/>
          </p:nvGrpSpPr>
          <p:grpSpPr>
            <a:xfrm flipV="1">
              <a:off x="3175660" y="909219"/>
              <a:ext cx="1089941" cy="1327886"/>
              <a:chOff x="345230" y="2368798"/>
              <a:chExt cx="873970" cy="1064766"/>
            </a:xfrm>
          </p:grpSpPr>
          <p:sp>
            <p:nvSpPr>
              <p:cNvPr id="11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282D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3341684" y="1366087"/>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02</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0" name="组合 119"/>
          <p:cNvGrpSpPr/>
          <p:nvPr/>
        </p:nvGrpSpPr>
        <p:grpSpPr>
          <a:xfrm>
            <a:off x="4933374"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1" name="组合 120"/>
            <p:cNvGrpSpPr/>
            <p:nvPr/>
          </p:nvGrpSpPr>
          <p:grpSpPr>
            <a:xfrm>
              <a:off x="1493568" y="909219"/>
              <a:ext cx="1089941" cy="1327886"/>
              <a:chOff x="345230" y="2368798"/>
              <a:chExt cx="873970" cy="1064766"/>
            </a:xfrm>
          </p:grpSpPr>
          <p:sp>
            <p:nvSpPr>
              <p:cNvPr id="12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9BD2"/>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矩形 121"/>
            <p:cNvSpPr/>
            <p:nvPr/>
          </p:nvSpPr>
          <p:spPr>
            <a:xfrm>
              <a:off x="1659117"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03</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5" name="组合 124"/>
          <p:cNvGrpSpPr/>
          <p:nvPr/>
        </p:nvGrpSpPr>
        <p:grpSpPr>
          <a:xfrm>
            <a:off x="6653277" y="3225858"/>
            <a:ext cx="1089941" cy="1327886"/>
            <a:chOff x="6653277" y="909219"/>
            <a:chExt cx="1089941" cy="1327886"/>
          </a:xfrm>
          <a:solidFill>
            <a:srgbClr val="21AB82"/>
          </a:solidFill>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6" name="组合 125"/>
            <p:cNvGrpSpPr/>
            <p:nvPr/>
          </p:nvGrpSpPr>
          <p:grpSpPr>
            <a:xfrm flipV="1">
              <a:off x="6653277" y="909219"/>
              <a:ext cx="1089941" cy="1327886"/>
              <a:chOff x="345230" y="2368798"/>
              <a:chExt cx="873970" cy="1064766"/>
            </a:xfrm>
            <a:grpFill/>
          </p:grpSpPr>
          <p:sp>
            <p:nvSpPr>
              <p:cNvPr id="12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67B4"/>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67B4">
                      <a:shade val="30000"/>
                      <a:satMod val="115000"/>
                    </a:srgbClr>
                  </a:gs>
                  <a:gs pos="50000">
                    <a:srgbClr val="0067B4">
                      <a:shade val="67500"/>
                      <a:satMod val="115000"/>
                    </a:srgbClr>
                  </a:gs>
                  <a:gs pos="100000">
                    <a:srgbClr val="0067B4">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矩形 126"/>
            <p:cNvSpPr/>
            <p:nvPr/>
          </p:nvSpPr>
          <p:spPr>
            <a:xfrm>
              <a:off x="6815766" y="1366087"/>
              <a:ext cx="736099" cy="707886"/>
            </a:xfrm>
            <a:prstGeom prst="rect">
              <a:avLst/>
            </a:prstGeom>
            <a:noFill/>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04</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sp>
        <p:nvSpPr>
          <p:cNvPr id="130" name="Rectangle 13" descr="FD1DDF730CE4456e89755B07FE1653D0# #Rectangle 13"/>
          <p:cNvSpPr>
            <a:spLocks noChangeArrowheads="1"/>
          </p:cNvSpPr>
          <p:nvPr/>
        </p:nvSpPr>
        <p:spPr bwMode="auto">
          <a:xfrm>
            <a:off x="2734488"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项目一</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1" name="Rectangle 13" descr="FD1DDF730CE4456e89755B07FE1653D0# #Rectangle 13"/>
          <p:cNvSpPr>
            <a:spLocks noChangeArrowheads="1"/>
          </p:cNvSpPr>
          <p:nvPr/>
        </p:nvSpPr>
        <p:spPr bwMode="auto">
          <a:xfrm>
            <a:off x="2734486"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此处添加目标扼要说明，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2" name="Rectangle 13" descr="FD1DDF730CE4456e89755B07FE1653D0# #Rectangle 13"/>
          <p:cNvSpPr>
            <a:spLocks noChangeArrowheads="1"/>
          </p:cNvSpPr>
          <p:nvPr/>
        </p:nvSpPr>
        <p:spPr bwMode="auto">
          <a:xfrm>
            <a:off x="1308495"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项目二</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3" name="Rectangle 13" descr="FD1DDF730CE4456e89755B07FE1653D0# #Rectangle 13"/>
          <p:cNvSpPr>
            <a:spLocks noChangeArrowheads="1"/>
          </p:cNvSpPr>
          <p:nvPr/>
        </p:nvSpPr>
        <p:spPr bwMode="auto">
          <a:xfrm>
            <a:off x="1308493"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4" name="Rectangle 13" descr="FD1DDF730CE4456e89755B07FE1653D0# #Rectangle 13"/>
          <p:cNvSpPr>
            <a:spLocks noChangeArrowheads="1"/>
          </p:cNvSpPr>
          <p:nvPr/>
        </p:nvSpPr>
        <p:spPr bwMode="auto">
          <a:xfrm>
            <a:off x="6222520"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项目三</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5" name="Rectangle 13" descr="FD1DDF730CE4456e89755B07FE1653D0# #Rectangle 13"/>
          <p:cNvSpPr>
            <a:spLocks noChangeArrowheads="1"/>
          </p:cNvSpPr>
          <p:nvPr/>
        </p:nvSpPr>
        <p:spPr bwMode="auto">
          <a:xfrm>
            <a:off x="6222518"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6" name="Rectangle 13" descr="FD1DDF730CE4456e89755B07FE1653D0# #Rectangle 13"/>
          <p:cNvSpPr>
            <a:spLocks noChangeArrowheads="1"/>
          </p:cNvSpPr>
          <p:nvPr/>
        </p:nvSpPr>
        <p:spPr bwMode="auto">
          <a:xfrm>
            <a:off x="4796527"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项目四</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7" name="Rectangle 13" descr="FD1DDF730CE4456e89755B07FE1653D0# #Rectangle 13"/>
          <p:cNvSpPr>
            <a:spLocks noChangeArrowheads="1"/>
          </p:cNvSpPr>
          <p:nvPr/>
        </p:nvSpPr>
        <p:spPr bwMode="auto">
          <a:xfrm>
            <a:off x="4796525"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8" name="椭圆 137"/>
          <p:cNvSpPr/>
          <p:nvPr/>
        </p:nvSpPr>
        <p:spPr>
          <a:xfrm>
            <a:off x="395536"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872768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1873701"/>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500"/>
                                        <p:tgtEl>
                                          <p:spTgt spid="45"/>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fade">
                                      <p:cBhvr>
                                        <p:cTn id="36" dur="250"/>
                                        <p:tgtEl>
                                          <p:spTgt spid="138"/>
                                        </p:tgtEl>
                                      </p:cBhvr>
                                    </p:animEffect>
                                  </p:childTnLst>
                                </p:cTn>
                              </p:par>
                            </p:childTnLst>
                          </p:cTn>
                        </p:par>
                        <p:par>
                          <p:cTn id="37" fill="hold">
                            <p:stCondLst>
                              <p:cond delay="275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25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childTnLst>
                          </p:cTn>
                        </p:par>
                        <p:par>
                          <p:cTn id="45" fill="hold">
                            <p:stCondLst>
                              <p:cond delay="325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250"/>
                                        <p:tgtEl>
                                          <p:spTgt spid="49"/>
                                        </p:tgtEl>
                                      </p:cBhvr>
                                    </p:animEffect>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anim calcmode="lin" valueType="num">
                                      <p:cBhvr>
                                        <p:cTn id="53" dur="500" fill="hold"/>
                                        <p:tgtEl>
                                          <p:spTgt spid="110"/>
                                        </p:tgtEl>
                                        <p:attrNameLst>
                                          <p:attrName>ppt_x</p:attrName>
                                        </p:attrNameLst>
                                      </p:cBhvr>
                                      <p:tavLst>
                                        <p:tav tm="0">
                                          <p:val>
                                            <p:strVal val="#ppt_x"/>
                                          </p:val>
                                        </p:tav>
                                        <p:tav tm="100000">
                                          <p:val>
                                            <p:strVal val="#ppt_x"/>
                                          </p:val>
                                        </p:tav>
                                      </p:tavLst>
                                    </p:anim>
                                    <p:anim calcmode="lin" valueType="num">
                                      <p:cBhvr>
                                        <p:cTn id="54" dur="500" fill="hold"/>
                                        <p:tgtEl>
                                          <p:spTgt spid="110"/>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wipe(left)">
                                      <p:cBhvr>
                                        <p:cTn id="58" dur="500"/>
                                        <p:tgtEl>
                                          <p:spTgt spid="13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Effect transition="in" filter="wipe(left)">
                                      <p:cBhvr>
                                        <p:cTn id="61" dur="500"/>
                                        <p:tgtEl>
                                          <p:spTgt spid="131"/>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250"/>
                                        <p:tgtEl>
                                          <p:spTgt spid="86"/>
                                        </p:tgtEl>
                                      </p:cBhvr>
                                    </p:animEffect>
                                  </p:childTnLst>
                                </p:cTn>
                              </p:par>
                            </p:childTnLst>
                          </p:cTn>
                        </p:par>
                        <p:par>
                          <p:cTn id="66" fill="hold">
                            <p:stCondLst>
                              <p:cond delay="475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250"/>
                                        <p:tgtEl>
                                          <p:spTgt spid="94"/>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250"/>
                                        <p:tgtEl>
                                          <p:spTgt spid="95"/>
                                        </p:tgtEl>
                                      </p:cBhvr>
                                    </p:animEffect>
                                  </p:childTnLst>
                                </p:cTn>
                              </p:par>
                            </p:childTnLst>
                          </p:cTn>
                        </p:par>
                        <p:par>
                          <p:cTn id="74" fill="hold">
                            <p:stCondLst>
                              <p:cond delay="5250"/>
                            </p:stCondLst>
                            <p:childTnLst>
                              <p:par>
                                <p:cTn id="75" presetID="47" presetClass="entr" presetSubtype="0"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anim calcmode="lin" valueType="num">
                                      <p:cBhvr>
                                        <p:cTn id="78" dur="500" fill="hold"/>
                                        <p:tgtEl>
                                          <p:spTgt spid="115"/>
                                        </p:tgtEl>
                                        <p:attrNameLst>
                                          <p:attrName>ppt_x</p:attrName>
                                        </p:attrNameLst>
                                      </p:cBhvr>
                                      <p:tavLst>
                                        <p:tav tm="0">
                                          <p:val>
                                            <p:strVal val="#ppt_x"/>
                                          </p:val>
                                        </p:tav>
                                        <p:tav tm="100000">
                                          <p:val>
                                            <p:strVal val="#ppt_x"/>
                                          </p:val>
                                        </p:tav>
                                      </p:tavLst>
                                    </p:anim>
                                    <p:anim calcmode="lin" valueType="num">
                                      <p:cBhvr>
                                        <p:cTn id="79" dur="500" fill="hold"/>
                                        <p:tgtEl>
                                          <p:spTgt spid="115"/>
                                        </p:tgtEl>
                                        <p:attrNameLst>
                                          <p:attrName>ppt_y</p:attrName>
                                        </p:attrNameLst>
                                      </p:cBhvr>
                                      <p:tavLst>
                                        <p:tav tm="0">
                                          <p:val>
                                            <p:strVal val="#ppt_y-.1"/>
                                          </p:val>
                                        </p:tav>
                                        <p:tav tm="100000">
                                          <p:val>
                                            <p:strVal val="#ppt_y"/>
                                          </p:val>
                                        </p:tav>
                                      </p:tavLst>
                                    </p:anim>
                                  </p:childTnLst>
                                </p:cTn>
                              </p:par>
                            </p:childTnLst>
                          </p:cTn>
                        </p:par>
                        <p:par>
                          <p:cTn id="80" fill="hold">
                            <p:stCondLst>
                              <p:cond delay="5750"/>
                            </p:stCondLst>
                            <p:childTnLst>
                              <p:par>
                                <p:cTn id="81" presetID="22" presetClass="entr" presetSubtype="8" fill="hold" grpId="0" nodeType="afterEffect">
                                  <p:stCondLst>
                                    <p:cond delay="0"/>
                                  </p:stCondLst>
                                  <p:childTnLst>
                                    <p:set>
                                      <p:cBhvr>
                                        <p:cTn id="82" dur="1" fill="hold">
                                          <p:stCondLst>
                                            <p:cond delay="0"/>
                                          </p:stCondLst>
                                        </p:cTn>
                                        <p:tgtEl>
                                          <p:spTgt spid="133"/>
                                        </p:tgtEl>
                                        <p:attrNameLst>
                                          <p:attrName>style.visibility</p:attrName>
                                        </p:attrNameLst>
                                      </p:cBhvr>
                                      <p:to>
                                        <p:strVal val="visible"/>
                                      </p:to>
                                    </p:set>
                                    <p:animEffect transition="in" filter="wipe(left)">
                                      <p:cBhvr>
                                        <p:cTn id="83" dur="500"/>
                                        <p:tgtEl>
                                          <p:spTgt spid="13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par>
                          <p:cTn id="87" fill="hold">
                            <p:stCondLst>
                              <p:cond delay="6250"/>
                            </p:stCondLst>
                            <p:childTnLst>
                              <p:par>
                                <p:cTn id="88" presetID="10" presetClass="entr" presetSubtype="0"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250"/>
                                        <p:tgtEl>
                                          <p:spTgt spid="98"/>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fade">
                                      <p:cBhvr>
                                        <p:cTn id="94" dur="250"/>
                                        <p:tgtEl>
                                          <p:spTgt spid="99"/>
                                        </p:tgtEl>
                                      </p:cBhvr>
                                    </p:animEffect>
                                  </p:childTnLst>
                                </p:cTn>
                              </p:par>
                            </p:childTnLst>
                          </p:cTn>
                        </p:par>
                        <p:par>
                          <p:cTn id="95" fill="hold">
                            <p:stCondLst>
                              <p:cond delay="6750"/>
                            </p:stCondLst>
                            <p:childTnLst>
                              <p:par>
                                <p:cTn id="96" presetID="10" presetClass="entr" presetSubtype="0" fill="hold" nodeType="after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fade">
                                      <p:cBhvr>
                                        <p:cTn id="98" dur="250"/>
                                        <p:tgtEl>
                                          <p:spTgt spid="100"/>
                                        </p:tgtEl>
                                      </p:cBhvr>
                                    </p:animEffect>
                                  </p:childTnLst>
                                </p:cTn>
                              </p:par>
                            </p:childTnLst>
                          </p:cTn>
                        </p:par>
                        <p:par>
                          <p:cTn id="99" fill="hold">
                            <p:stCondLst>
                              <p:cond delay="7000"/>
                            </p:stCondLst>
                            <p:childTnLst>
                              <p:par>
                                <p:cTn id="100" presetID="42" presetClass="entr" presetSubtype="0" fill="hold" nodeType="after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anim calcmode="lin" valueType="num">
                                      <p:cBhvr>
                                        <p:cTn id="103" dur="500" fill="hold"/>
                                        <p:tgtEl>
                                          <p:spTgt spid="120"/>
                                        </p:tgtEl>
                                        <p:attrNameLst>
                                          <p:attrName>ppt_x</p:attrName>
                                        </p:attrNameLst>
                                      </p:cBhvr>
                                      <p:tavLst>
                                        <p:tav tm="0">
                                          <p:val>
                                            <p:strVal val="#ppt_x"/>
                                          </p:val>
                                        </p:tav>
                                        <p:tav tm="100000">
                                          <p:val>
                                            <p:strVal val="#ppt_x"/>
                                          </p:val>
                                        </p:tav>
                                      </p:tavLst>
                                    </p:anim>
                                    <p:anim calcmode="lin" valueType="num">
                                      <p:cBhvr>
                                        <p:cTn id="104" dur="500" fill="hold"/>
                                        <p:tgtEl>
                                          <p:spTgt spid="120"/>
                                        </p:tgtEl>
                                        <p:attrNameLst>
                                          <p:attrName>ppt_y</p:attrName>
                                        </p:attrNameLst>
                                      </p:cBhvr>
                                      <p:tavLst>
                                        <p:tav tm="0">
                                          <p:val>
                                            <p:strVal val="#ppt_y+.1"/>
                                          </p:val>
                                        </p:tav>
                                        <p:tav tm="100000">
                                          <p:val>
                                            <p:strVal val="#ppt_y"/>
                                          </p:val>
                                        </p:tav>
                                      </p:tavLst>
                                    </p:anim>
                                  </p:childTnLst>
                                </p:cTn>
                              </p:par>
                            </p:childTnLst>
                          </p:cTn>
                        </p:par>
                        <p:par>
                          <p:cTn id="105" fill="hold">
                            <p:stCondLst>
                              <p:cond delay="7500"/>
                            </p:stCondLst>
                            <p:childTnLst>
                              <p:par>
                                <p:cTn id="106" presetID="22" presetClass="entr" presetSubtype="8" fill="hold" grpId="0" nodeType="afterEffect">
                                  <p:stCondLst>
                                    <p:cond delay="0"/>
                                  </p:stCondLst>
                                  <p:childTnLst>
                                    <p:set>
                                      <p:cBhvr>
                                        <p:cTn id="107" dur="1" fill="hold">
                                          <p:stCondLst>
                                            <p:cond delay="0"/>
                                          </p:stCondLst>
                                        </p:cTn>
                                        <p:tgtEl>
                                          <p:spTgt spid="135"/>
                                        </p:tgtEl>
                                        <p:attrNameLst>
                                          <p:attrName>style.visibility</p:attrName>
                                        </p:attrNameLst>
                                      </p:cBhvr>
                                      <p:to>
                                        <p:strVal val="visible"/>
                                      </p:to>
                                    </p:set>
                                    <p:animEffect transition="in" filter="wipe(left)">
                                      <p:cBhvr>
                                        <p:cTn id="108" dur="500"/>
                                        <p:tgtEl>
                                          <p:spTgt spid="135"/>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wipe(left)">
                                      <p:cBhvr>
                                        <p:cTn id="111" dur="500"/>
                                        <p:tgtEl>
                                          <p:spTgt spid="134"/>
                                        </p:tgtEl>
                                      </p:cBhvr>
                                    </p:animEffect>
                                  </p:childTnLst>
                                </p:cTn>
                              </p:par>
                            </p:childTnLst>
                          </p:cTn>
                        </p:par>
                        <p:par>
                          <p:cTn id="112" fill="hold">
                            <p:stCondLst>
                              <p:cond delay="8000"/>
                            </p:stCondLst>
                            <p:childTnLst>
                              <p:par>
                                <p:cTn id="113" presetID="10" presetClass="entr" presetSubtype="0" fill="hold" grpId="0" nodeType="afterEffect">
                                  <p:stCondLst>
                                    <p:cond delay="0"/>
                                  </p:stCondLst>
                                  <p:childTnLst>
                                    <p:set>
                                      <p:cBhvr>
                                        <p:cTn id="114" dur="1" fill="hold">
                                          <p:stCondLst>
                                            <p:cond delay="0"/>
                                          </p:stCondLst>
                                        </p:cTn>
                                        <p:tgtEl>
                                          <p:spTgt spid="103"/>
                                        </p:tgtEl>
                                        <p:attrNameLst>
                                          <p:attrName>style.visibility</p:attrName>
                                        </p:attrNameLst>
                                      </p:cBhvr>
                                      <p:to>
                                        <p:strVal val="visible"/>
                                      </p:to>
                                    </p:set>
                                    <p:animEffect transition="in" filter="fade">
                                      <p:cBhvr>
                                        <p:cTn id="115" dur="250"/>
                                        <p:tgtEl>
                                          <p:spTgt spid="103"/>
                                        </p:tgtEl>
                                      </p:cBhvr>
                                    </p:animEffect>
                                  </p:childTnLst>
                                </p:cTn>
                              </p:par>
                            </p:childTnLst>
                          </p:cTn>
                        </p:par>
                        <p:par>
                          <p:cTn id="116" fill="hold">
                            <p:stCondLst>
                              <p:cond delay="8250"/>
                            </p:stCondLst>
                            <p:childTnLst>
                              <p:par>
                                <p:cTn id="117" presetID="10" presetClass="entr" presetSubtype="0" fill="hold" grpId="0" nodeType="afterEffect">
                                  <p:stCondLst>
                                    <p:cond delay="0"/>
                                  </p:stCondLst>
                                  <p:childTnLst>
                                    <p:set>
                                      <p:cBhvr>
                                        <p:cTn id="118" dur="1" fill="hold">
                                          <p:stCondLst>
                                            <p:cond delay="0"/>
                                          </p:stCondLst>
                                        </p:cTn>
                                        <p:tgtEl>
                                          <p:spTgt spid="104"/>
                                        </p:tgtEl>
                                        <p:attrNameLst>
                                          <p:attrName>style.visibility</p:attrName>
                                        </p:attrNameLst>
                                      </p:cBhvr>
                                      <p:to>
                                        <p:strVal val="visible"/>
                                      </p:to>
                                    </p:set>
                                    <p:animEffect transition="in" filter="fade">
                                      <p:cBhvr>
                                        <p:cTn id="119" dur="250"/>
                                        <p:tgtEl>
                                          <p:spTgt spid="104"/>
                                        </p:tgtEl>
                                      </p:cBhvr>
                                    </p:animEffect>
                                  </p:childTnLst>
                                </p:cTn>
                              </p:par>
                            </p:childTnLst>
                          </p:cTn>
                        </p:par>
                        <p:par>
                          <p:cTn id="120" fill="hold">
                            <p:stCondLst>
                              <p:cond delay="8500"/>
                            </p:stCondLst>
                            <p:childTnLst>
                              <p:par>
                                <p:cTn id="121" presetID="10" presetClass="entr" presetSubtype="0" fill="hold" nodeType="after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fade">
                                      <p:cBhvr>
                                        <p:cTn id="123" dur="250"/>
                                        <p:tgtEl>
                                          <p:spTgt spid="105"/>
                                        </p:tgtEl>
                                      </p:cBhvr>
                                    </p:animEffect>
                                  </p:childTnLst>
                                </p:cTn>
                              </p:par>
                            </p:childTnLst>
                          </p:cTn>
                        </p:par>
                        <p:par>
                          <p:cTn id="124" fill="hold">
                            <p:stCondLst>
                              <p:cond delay="8750"/>
                            </p:stCondLst>
                            <p:childTnLst>
                              <p:par>
                                <p:cTn id="125" presetID="47" presetClass="entr" presetSubtype="0" fill="hold" nodeType="afterEffect">
                                  <p:stCondLst>
                                    <p:cond delay="0"/>
                                  </p:stCondLst>
                                  <p:childTnLst>
                                    <p:set>
                                      <p:cBhvr>
                                        <p:cTn id="126" dur="1" fill="hold">
                                          <p:stCondLst>
                                            <p:cond delay="0"/>
                                          </p:stCondLst>
                                        </p:cTn>
                                        <p:tgtEl>
                                          <p:spTgt spid="125"/>
                                        </p:tgtEl>
                                        <p:attrNameLst>
                                          <p:attrName>style.visibility</p:attrName>
                                        </p:attrNameLst>
                                      </p:cBhvr>
                                      <p:to>
                                        <p:strVal val="visible"/>
                                      </p:to>
                                    </p:set>
                                    <p:animEffect transition="in" filter="fade">
                                      <p:cBhvr>
                                        <p:cTn id="127" dur="500"/>
                                        <p:tgtEl>
                                          <p:spTgt spid="125"/>
                                        </p:tgtEl>
                                      </p:cBhvr>
                                    </p:animEffect>
                                    <p:anim calcmode="lin" valueType="num">
                                      <p:cBhvr>
                                        <p:cTn id="128" dur="500" fill="hold"/>
                                        <p:tgtEl>
                                          <p:spTgt spid="125"/>
                                        </p:tgtEl>
                                        <p:attrNameLst>
                                          <p:attrName>ppt_x</p:attrName>
                                        </p:attrNameLst>
                                      </p:cBhvr>
                                      <p:tavLst>
                                        <p:tav tm="0">
                                          <p:val>
                                            <p:strVal val="#ppt_x"/>
                                          </p:val>
                                        </p:tav>
                                        <p:tav tm="100000">
                                          <p:val>
                                            <p:strVal val="#ppt_x"/>
                                          </p:val>
                                        </p:tav>
                                      </p:tavLst>
                                    </p:anim>
                                    <p:anim calcmode="lin" valueType="num">
                                      <p:cBhvr>
                                        <p:cTn id="129" dur="500" fill="hold"/>
                                        <p:tgtEl>
                                          <p:spTgt spid="125"/>
                                        </p:tgtEl>
                                        <p:attrNameLst>
                                          <p:attrName>ppt_y</p:attrName>
                                        </p:attrNameLst>
                                      </p:cBhvr>
                                      <p:tavLst>
                                        <p:tav tm="0">
                                          <p:val>
                                            <p:strVal val="#ppt_y-.1"/>
                                          </p:val>
                                        </p:tav>
                                        <p:tav tm="100000">
                                          <p:val>
                                            <p:strVal val="#ppt_y"/>
                                          </p:val>
                                        </p:tav>
                                      </p:tavLst>
                                    </p:anim>
                                  </p:childTnLst>
                                </p:cTn>
                              </p:par>
                            </p:childTnLst>
                          </p:cTn>
                        </p:par>
                        <p:par>
                          <p:cTn id="130" fill="hold">
                            <p:stCondLst>
                              <p:cond delay="9250"/>
                            </p:stCondLst>
                            <p:childTnLst>
                              <p:par>
                                <p:cTn id="131" presetID="22" presetClass="entr" presetSubtype="8" fill="hold" grpId="0" nodeType="afterEffect">
                                  <p:stCondLst>
                                    <p:cond delay="0"/>
                                  </p:stCondLst>
                                  <p:childTnLst>
                                    <p:set>
                                      <p:cBhvr>
                                        <p:cTn id="132" dur="1" fill="hold">
                                          <p:stCondLst>
                                            <p:cond delay="0"/>
                                          </p:stCondLst>
                                        </p:cTn>
                                        <p:tgtEl>
                                          <p:spTgt spid="137"/>
                                        </p:tgtEl>
                                        <p:attrNameLst>
                                          <p:attrName>style.visibility</p:attrName>
                                        </p:attrNameLst>
                                      </p:cBhvr>
                                      <p:to>
                                        <p:strVal val="visible"/>
                                      </p:to>
                                    </p:set>
                                    <p:animEffect transition="in" filter="wipe(left)">
                                      <p:cBhvr>
                                        <p:cTn id="133" dur="500"/>
                                        <p:tgtEl>
                                          <p:spTgt spid="137"/>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wipe(left)">
                                      <p:cBhvr>
                                        <p:cTn id="136" dur="500"/>
                                        <p:tgtEl>
                                          <p:spTgt spid="136"/>
                                        </p:tgtEl>
                                      </p:cBhvr>
                                    </p:animEffect>
                                  </p:childTnLst>
                                </p:cTn>
                              </p:par>
                            </p:childTnLst>
                          </p:cTn>
                        </p:par>
                        <p:par>
                          <p:cTn id="137" fill="hold">
                            <p:stCondLst>
                              <p:cond delay="9750"/>
                            </p:stCondLst>
                            <p:childTnLst>
                              <p:par>
                                <p:cTn id="138" presetID="10" presetClass="entr" presetSubtype="0" fill="hold" grpId="0" nodeType="afterEffect">
                                  <p:stCondLst>
                                    <p:cond delay="0"/>
                                  </p:stCondLst>
                                  <p:childTnLst>
                                    <p:set>
                                      <p:cBhvr>
                                        <p:cTn id="139" dur="1" fill="hold">
                                          <p:stCondLst>
                                            <p:cond delay="0"/>
                                          </p:stCondLst>
                                        </p:cTn>
                                        <p:tgtEl>
                                          <p:spTgt spid="108"/>
                                        </p:tgtEl>
                                        <p:attrNameLst>
                                          <p:attrName>style.visibility</p:attrName>
                                        </p:attrNameLst>
                                      </p:cBhvr>
                                      <p:to>
                                        <p:strVal val="visible"/>
                                      </p:to>
                                    </p:set>
                                    <p:animEffect transition="in" filter="fade">
                                      <p:cBhvr>
                                        <p:cTn id="140" dur="250"/>
                                        <p:tgtEl>
                                          <p:spTgt spid="108"/>
                                        </p:tgtEl>
                                      </p:cBhvr>
                                    </p:animEffect>
                                  </p:childTnLst>
                                </p:cTn>
                              </p:par>
                            </p:childTnLst>
                          </p:cTn>
                        </p:par>
                        <p:par>
                          <p:cTn id="141" fill="hold">
                            <p:stCondLst>
                              <p:cond delay="10000"/>
                            </p:stCondLst>
                            <p:childTnLst>
                              <p:par>
                                <p:cTn id="142" presetID="10" presetClass="entr" presetSubtype="0" fill="hold" grpId="0" nodeType="afterEffect">
                                  <p:stCondLst>
                                    <p:cond delay="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250"/>
                                        <p:tgtEl>
                                          <p:spTgt spid="109"/>
                                        </p:tgtEl>
                                      </p:cBhvr>
                                    </p:animEffect>
                                  </p:childTnLst>
                                </p:cTn>
                              </p:par>
                            </p:childTnLst>
                          </p:cTn>
                        </p:par>
                        <p:par>
                          <p:cTn id="145" fill="hold">
                            <p:stCondLst>
                              <p:cond delay="10250"/>
                            </p:stCondLst>
                            <p:childTnLst>
                              <p:par>
                                <p:cTn id="146" presetID="10" presetClass="entr" presetSubtype="0" fill="hold" grpId="0" nodeType="afterEffect">
                                  <p:stCondLst>
                                    <p:cond delay="0"/>
                                  </p:stCondLst>
                                  <p:childTnLst>
                                    <p:set>
                                      <p:cBhvr>
                                        <p:cTn id="147" dur="1" fill="hold">
                                          <p:stCondLst>
                                            <p:cond delay="0"/>
                                          </p:stCondLst>
                                        </p:cTn>
                                        <p:tgtEl>
                                          <p:spTgt spid="139"/>
                                        </p:tgtEl>
                                        <p:attrNameLst>
                                          <p:attrName>style.visibility</p:attrName>
                                        </p:attrNameLst>
                                      </p:cBhvr>
                                      <p:to>
                                        <p:strVal val="visible"/>
                                      </p:to>
                                    </p:set>
                                    <p:animEffect transition="in" filter="fade">
                                      <p:cBhvr>
                                        <p:cTn id="148"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4" grpId="0" animBg="1"/>
      <p:bldP spid="45" grpId="0" animBg="1"/>
      <p:bldP spid="46" grpId="0" animBg="1"/>
      <p:bldP spid="47" grpId="0" animBg="1"/>
      <p:bldP spid="48" grpId="0" animBg="1"/>
      <p:bldP spid="86" grpId="0" animBg="1"/>
      <p:bldP spid="94" grpId="0" animBg="1"/>
      <p:bldP spid="98" grpId="0" animBg="1"/>
      <p:bldP spid="99" grpId="0" animBg="1"/>
      <p:bldP spid="103" grpId="0" animBg="1"/>
      <p:bldP spid="104" grpId="0" animBg="1"/>
      <p:bldP spid="108" grpId="0" animBg="1"/>
      <p:bldP spid="109" grpId="0" animBg="1"/>
      <p:bldP spid="130" grpId="0"/>
      <p:bldP spid="131" grpId="0"/>
      <p:bldP spid="132" grpId="0"/>
      <p:bldP spid="133" grpId="0"/>
      <p:bldP spid="134" grpId="0"/>
      <p:bldP spid="135" grpId="0"/>
      <p:bldP spid="136" grpId="0"/>
      <p:bldP spid="137" grpId="0"/>
      <p:bldP spid="138" grpId="0" animBg="1"/>
      <p:bldP spid="13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51" name="直接连接符 150"/>
          <p:cNvCxnSpPr/>
          <p:nvPr/>
        </p:nvCxnSpPr>
        <p:spPr>
          <a:xfrm>
            <a:off x="5051613" y="1245200"/>
            <a:ext cx="0" cy="317103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2556473" y="1473277"/>
            <a:ext cx="2158778" cy="295466"/>
            <a:chOff x="3249264" y="1751685"/>
            <a:chExt cx="2994025" cy="393832"/>
          </a:xfrm>
        </p:grpSpPr>
        <p:grpSp>
          <p:nvGrpSpPr>
            <p:cNvPr id="153" name="组合 152"/>
            <p:cNvGrpSpPr/>
            <p:nvPr/>
          </p:nvGrpSpPr>
          <p:grpSpPr>
            <a:xfrm>
              <a:off x="3249264" y="1776444"/>
              <a:ext cx="2994025" cy="314202"/>
              <a:chOff x="2940050" y="2132898"/>
              <a:chExt cx="2994025" cy="314202"/>
            </a:xfrm>
          </p:grpSpPr>
          <p:sp>
            <p:nvSpPr>
              <p:cNvPr id="155" name="圆角矩形 154"/>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圆角矩形 155"/>
              <p:cNvSpPr/>
              <p:nvPr/>
            </p:nvSpPr>
            <p:spPr>
              <a:xfrm>
                <a:off x="2940050" y="2132898"/>
                <a:ext cx="21082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4" name="文本框 4"/>
            <p:cNvSpPr txBox="1"/>
            <p:nvPr/>
          </p:nvSpPr>
          <p:spPr>
            <a:xfrm>
              <a:off x="5335260" y="1751685"/>
              <a:ext cx="673754" cy="393832"/>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7" name="组合 156"/>
          <p:cNvGrpSpPr/>
          <p:nvPr/>
        </p:nvGrpSpPr>
        <p:grpSpPr>
          <a:xfrm>
            <a:off x="2556473" y="1781670"/>
            <a:ext cx="2158778" cy="295466"/>
            <a:chOff x="3249264" y="2162753"/>
            <a:chExt cx="2994025" cy="393833"/>
          </a:xfrm>
        </p:grpSpPr>
        <p:grpSp>
          <p:nvGrpSpPr>
            <p:cNvPr id="158" name="组合 157"/>
            <p:cNvGrpSpPr/>
            <p:nvPr/>
          </p:nvGrpSpPr>
          <p:grpSpPr>
            <a:xfrm>
              <a:off x="3249264" y="2178703"/>
              <a:ext cx="2994025" cy="314618"/>
              <a:chOff x="2940050" y="2519659"/>
              <a:chExt cx="2994025" cy="314618"/>
            </a:xfrm>
          </p:grpSpPr>
          <p:sp>
            <p:nvSpPr>
              <p:cNvPr id="160" name="圆角矩形 15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圆角矩形 160"/>
              <p:cNvSpPr/>
              <p:nvPr/>
            </p:nvSpPr>
            <p:spPr>
              <a:xfrm>
                <a:off x="2940051" y="2519659"/>
                <a:ext cx="8890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9" name="文本框 9"/>
            <p:cNvSpPr txBox="1"/>
            <p:nvPr/>
          </p:nvSpPr>
          <p:spPr>
            <a:xfrm>
              <a:off x="4118872" y="2162753"/>
              <a:ext cx="673754" cy="39383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2" name="组合 161"/>
          <p:cNvGrpSpPr/>
          <p:nvPr/>
        </p:nvGrpSpPr>
        <p:grpSpPr>
          <a:xfrm>
            <a:off x="2552726" y="3109723"/>
            <a:ext cx="2171421" cy="295466"/>
            <a:chOff x="3244272" y="3932941"/>
            <a:chExt cx="3011560" cy="393832"/>
          </a:xfrm>
        </p:grpSpPr>
        <p:sp>
          <p:nvSpPr>
            <p:cNvPr id="163" name="圆角矩形 162"/>
            <p:cNvSpPr/>
            <p:nvPr/>
          </p:nvSpPr>
          <p:spPr>
            <a:xfrm>
              <a:off x="3261807" y="3971332"/>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4" name="圆角矩形 163"/>
            <p:cNvSpPr/>
            <p:nvPr/>
          </p:nvSpPr>
          <p:spPr>
            <a:xfrm>
              <a:off x="3244272" y="3971332"/>
              <a:ext cx="1201953"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5" name="文本框 15"/>
            <p:cNvSpPr txBox="1"/>
            <p:nvPr/>
          </p:nvSpPr>
          <p:spPr>
            <a:xfrm>
              <a:off x="4418923" y="3932941"/>
              <a:ext cx="907693" cy="393832"/>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6" name="组合 165"/>
          <p:cNvGrpSpPr/>
          <p:nvPr/>
        </p:nvGrpSpPr>
        <p:grpSpPr>
          <a:xfrm>
            <a:off x="2552730" y="3403841"/>
            <a:ext cx="2169245" cy="295466"/>
            <a:chOff x="3244272" y="4324968"/>
            <a:chExt cx="3008542" cy="393830"/>
          </a:xfrm>
        </p:grpSpPr>
        <p:sp>
          <p:nvSpPr>
            <p:cNvPr id="167" name="圆角矩形 166"/>
            <p:cNvSpPr/>
            <p:nvPr/>
          </p:nvSpPr>
          <p:spPr>
            <a:xfrm>
              <a:off x="3258789" y="4362615"/>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8" name="圆角矩形 167"/>
            <p:cNvSpPr/>
            <p:nvPr/>
          </p:nvSpPr>
          <p:spPr>
            <a:xfrm>
              <a:off x="3244272" y="4362651"/>
              <a:ext cx="2108200"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9" name="文本框 19"/>
            <p:cNvSpPr txBox="1"/>
            <p:nvPr/>
          </p:nvSpPr>
          <p:spPr>
            <a:xfrm>
              <a:off x="5326614" y="4324968"/>
              <a:ext cx="673754" cy="393830"/>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0" name="组合 169"/>
          <p:cNvGrpSpPr/>
          <p:nvPr/>
        </p:nvGrpSpPr>
        <p:grpSpPr>
          <a:xfrm>
            <a:off x="1082217" y="1245200"/>
            <a:ext cx="1619122" cy="1647508"/>
            <a:chOff x="471707" y="1675770"/>
            <a:chExt cx="2158455" cy="2196000"/>
          </a:xfrm>
          <a:solidFill>
            <a:srgbClr val="00B0F0"/>
          </a:solidFill>
        </p:grpSpPr>
        <p:grpSp>
          <p:nvGrpSpPr>
            <p:cNvPr id="171" name="组合 170"/>
            <p:cNvGrpSpPr>
              <a:grpSpLocks noChangeAspect="1"/>
            </p:cNvGrpSpPr>
            <p:nvPr/>
          </p:nvGrpSpPr>
          <p:grpSpPr>
            <a:xfrm>
              <a:off x="471707" y="1675770"/>
              <a:ext cx="2158455" cy="2196000"/>
              <a:chOff x="5397500" y="5734050"/>
              <a:chExt cx="365125" cy="371476"/>
            </a:xfrm>
            <a:grpFill/>
          </p:grpSpPr>
          <p:sp>
            <p:nvSpPr>
              <p:cNvPr id="17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2" name="组合 171"/>
            <p:cNvGrpSpPr>
              <a:grpSpLocks noChangeAspect="1"/>
            </p:cNvGrpSpPr>
            <p:nvPr/>
          </p:nvGrpSpPr>
          <p:grpSpPr>
            <a:xfrm>
              <a:off x="1735995" y="2108076"/>
              <a:ext cx="462003" cy="468000"/>
              <a:chOff x="2665061" y="4979202"/>
              <a:chExt cx="284308" cy="288000"/>
            </a:xfrm>
            <a:grpFill/>
          </p:grpSpPr>
          <p:sp>
            <p:nvSpPr>
              <p:cNvPr id="17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8" name="组合 177"/>
          <p:cNvGrpSpPr/>
          <p:nvPr/>
        </p:nvGrpSpPr>
        <p:grpSpPr>
          <a:xfrm>
            <a:off x="1089775" y="2906236"/>
            <a:ext cx="1619122" cy="1647508"/>
            <a:chOff x="478903" y="4355475"/>
            <a:chExt cx="2158455" cy="2196000"/>
          </a:xfrm>
          <a:solidFill>
            <a:srgbClr val="0067B4"/>
          </a:solidFill>
        </p:grpSpPr>
        <p:grpSp>
          <p:nvGrpSpPr>
            <p:cNvPr id="179" name="组合 178"/>
            <p:cNvGrpSpPr>
              <a:grpSpLocks noChangeAspect="1"/>
            </p:cNvGrpSpPr>
            <p:nvPr/>
          </p:nvGrpSpPr>
          <p:grpSpPr>
            <a:xfrm>
              <a:off x="1795203" y="4733013"/>
              <a:ext cx="366333" cy="576000"/>
              <a:chOff x="2257888" y="5547128"/>
              <a:chExt cx="137373" cy="216000"/>
            </a:xfrm>
            <a:grpFill/>
          </p:grpSpPr>
          <p:sp>
            <p:nvSpPr>
              <p:cNvPr id="18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0" name="组合 179"/>
            <p:cNvGrpSpPr>
              <a:grpSpLocks noChangeAspect="1"/>
            </p:cNvGrpSpPr>
            <p:nvPr/>
          </p:nvGrpSpPr>
          <p:grpSpPr>
            <a:xfrm>
              <a:off x="478903" y="4355475"/>
              <a:ext cx="2158455" cy="2196000"/>
              <a:chOff x="5397500" y="5734050"/>
              <a:chExt cx="365125" cy="371476"/>
            </a:xfrm>
            <a:grpFill/>
          </p:grpSpPr>
          <p:sp>
            <p:nvSpPr>
              <p:cNvPr id="18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86" name="矩形 185"/>
          <p:cNvSpPr/>
          <p:nvPr/>
        </p:nvSpPr>
        <p:spPr>
          <a:xfrm>
            <a:off x="5410994" y="1269847"/>
            <a:ext cx="1228546" cy="330864"/>
          </a:xfrm>
          <a:prstGeom prst="rect">
            <a:avLst/>
          </a:prstGeom>
        </p:spPr>
        <p:txBody>
          <a:bodyPr wrap="none" lIns="68582" tIns="34292" rIns="68582" bIns="34292">
            <a:spAutoFit/>
          </a:bodyPr>
          <a:lstStyle/>
          <a:p>
            <a:r>
              <a:rPr lang="zh-CN" altLang="en-US" sz="1700" b="1" dirty="0" smtClean="0">
                <a:solidFill>
                  <a:srgbClr val="333333"/>
                </a:solidFill>
                <a:latin typeface="微软雅黑" pitchFamily="34" charset="-122"/>
                <a:ea typeface="微软雅黑" pitchFamily="34" charset="-122"/>
              </a:rPr>
              <a:t>未完成项目</a:t>
            </a:r>
            <a:endParaRPr lang="en-US" altLang="zh-CN" sz="1700" b="1" dirty="0">
              <a:solidFill>
                <a:srgbClr val="333333"/>
              </a:solidFill>
              <a:latin typeface="微软雅黑" pitchFamily="34" charset="-122"/>
              <a:ea typeface="微软雅黑" pitchFamily="34" charset="-122"/>
            </a:endParaRPr>
          </a:p>
        </p:txBody>
      </p:sp>
      <p:sp>
        <p:nvSpPr>
          <p:cNvPr id="187" name="矩形 47"/>
          <p:cNvSpPr>
            <a:spLocks noChangeArrowheads="1"/>
          </p:cNvSpPr>
          <p:nvPr/>
        </p:nvSpPr>
        <p:spPr bwMode="auto">
          <a:xfrm>
            <a:off x="5437559" y="1561161"/>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88" name="矩形 187"/>
          <p:cNvSpPr/>
          <p:nvPr/>
        </p:nvSpPr>
        <p:spPr>
          <a:xfrm>
            <a:off x="5437558" y="2413144"/>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89" name="矩形 47"/>
          <p:cNvSpPr>
            <a:spLocks noChangeArrowheads="1"/>
          </p:cNvSpPr>
          <p:nvPr/>
        </p:nvSpPr>
        <p:spPr bwMode="auto">
          <a:xfrm>
            <a:off x="5437559" y="2704457"/>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90" name="矩形 189"/>
          <p:cNvSpPr/>
          <p:nvPr/>
        </p:nvSpPr>
        <p:spPr>
          <a:xfrm>
            <a:off x="5437558" y="3556440"/>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91" name="矩形 47"/>
          <p:cNvSpPr>
            <a:spLocks noChangeArrowheads="1"/>
          </p:cNvSpPr>
          <p:nvPr/>
        </p:nvSpPr>
        <p:spPr bwMode="auto">
          <a:xfrm>
            <a:off x="5437559" y="3847752"/>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在此录入上述图表的综合描述说明，在此录入上述图表的综合描述说明，在此录入上述图表的描述说明。</a:t>
            </a:r>
          </a:p>
        </p:txBody>
      </p:sp>
      <p:sp>
        <p:nvSpPr>
          <p:cNvPr id="192" name="矩形 191"/>
          <p:cNvSpPr/>
          <p:nvPr/>
        </p:nvSpPr>
        <p:spPr>
          <a:xfrm>
            <a:off x="2626181" y="1171930"/>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项目之一</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3" name="矩形 47"/>
          <p:cNvSpPr>
            <a:spLocks noChangeArrowheads="1"/>
          </p:cNvSpPr>
          <p:nvPr/>
        </p:nvSpPr>
        <p:spPr bwMode="auto">
          <a:xfrm>
            <a:off x="2614285" y="205875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
        <p:nvSpPr>
          <p:cNvPr id="194" name="矩形 193"/>
          <p:cNvSpPr/>
          <p:nvPr/>
        </p:nvSpPr>
        <p:spPr>
          <a:xfrm>
            <a:off x="2626180" y="2826477"/>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项目之二</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5" name="矩形 47"/>
          <p:cNvSpPr>
            <a:spLocks noChangeArrowheads="1"/>
          </p:cNvSpPr>
          <p:nvPr/>
        </p:nvSpPr>
        <p:spPr bwMode="auto">
          <a:xfrm>
            <a:off x="2614285" y="370147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234236080"/>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250"/>
                                  </p:stCondLst>
                                  <p:childTnLst>
                                    <p:set>
                                      <p:cBhvr>
                                        <p:cTn id="24" dur="1" fill="hold">
                                          <p:stCondLst>
                                            <p:cond delay="0"/>
                                          </p:stCondLst>
                                        </p:cTn>
                                        <p:tgtEl>
                                          <p:spTgt spid="170"/>
                                        </p:tgtEl>
                                        <p:attrNameLst>
                                          <p:attrName>style.visibility</p:attrName>
                                        </p:attrNameLst>
                                      </p:cBhvr>
                                      <p:to>
                                        <p:strVal val="visible"/>
                                      </p:to>
                                    </p:set>
                                    <p:anim calcmode="lin" valueType="num">
                                      <p:cBhvr>
                                        <p:cTn id="25" dur="350" fill="hold"/>
                                        <p:tgtEl>
                                          <p:spTgt spid="170"/>
                                        </p:tgtEl>
                                        <p:attrNameLst>
                                          <p:attrName>ppt_w</p:attrName>
                                        </p:attrNameLst>
                                      </p:cBhvr>
                                      <p:tavLst>
                                        <p:tav tm="0">
                                          <p:val>
                                            <p:fltVal val="0"/>
                                          </p:val>
                                        </p:tav>
                                        <p:tav tm="100000">
                                          <p:val>
                                            <p:strVal val="#ppt_w"/>
                                          </p:val>
                                        </p:tav>
                                      </p:tavLst>
                                    </p:anim>
                                    <p:anim calcmode="lin" valueType="num">
                                      <p:cBhvr>
                                        <p:cTn id="26" dur="350" fill="hold"/>
                                        <p:tgtEl>
                                          <p:spTgt spid="170"/>
                                        </p:tgtEl>
                                        <p:attrNameLst>
                                          <p:attrName>ppt_h</p:attrName>
                                        </p:attrNameLst>
                                      </p:cBhvr>
                                      <p:tavLst>
                                        <p:tav tm="0">
                                          <p:val>
                                            <p:fltVal val="0"/>
                                          </p:val>
                                        </p:tav>
                                        <p:tav tm="100000">
                                          <p:val>
                                            <p:strVal val="#ppt_h"/>
                                          </p:val>
                                        </p:tav>
                                      </p:tavLst>
                                    </p:anim>
                                    <p:animEffect transition="in" filter="fade">
                                      <p:cBhvr>
                                        <p:cTn id="27" dur="350"/>
                                        <p:tgtEl>
                                          <p:spTgt spid="170"/>
                                        </p:tgtEl>
                                      </p:cBhvr>
                                    </p:animEffect>
                                  </p:childTnLst>
                                </p:cTn>
                              </p:par>
                              <p:par>
                                <p:cTn id="28" presetID="22" presetClass="entr" presetSubtype="8" fill="hold" nodeType="withEffect">
                                  <p:stCondLst>
                                    <p:cond delay="1000"/>
                                  </p:stCondLst>
                                  <p:childTnLst>
                                    <p:set>
                                      <p:cBhvr>
                                        <p:cTn id="29" dur="1" fill="hold">
                                          <p:stCondLst>
                                            <p:cond delay="0"/>
                                          </p:stCondLst>
                                        </p:cTn>
                                        <p:tgtEl>
                                          <p:spTgt spid="152"/>
                                        </p:tgtEl>
                                        <p:attrNameLst>
                                          <p:attrName>style.visibility</p:attrName>
                                        </p:attrNameLst>
                                      </p:cBhvr>
                                      <p:to>
                                        <p:strVal val="visible"/>
                                      </p:to>
                                    </p:set>
                                    <p:animEffect transition="in" filter="wipe(left)">
                                      <p:cBhvr>
                                        <p:cTn id="30" dur="500"/>
                                        <p:tgtEl>
                                          <p:spTgt spid="152"/>
                                        </p:tgtEl>
                                      </p:cBhvr>
                                    </p:animEffect>
                                  </p:childTnLst>
                                </p:cTn>
                              </p:par>
                              <p:par>
                                <p:cTn id="31" presetID="22" presetClass="entr" presetSubtype="8" fill="hold" nodeType="withEffect">
                                  <p:stCondLst>
                                    <p:cond delay="1900"/>
                                  </p:stCondLst>
                                  <p:childTnLst>
                                    <p:set>
                                      <p:cBhvr>
                                        <p:cTn id="32" dur="1" fill="hold">
                                          <p:stCondLst>
                                            <p:cond delay="0"/>
                                          </p:stCondLst>
                                        </p:cTn>
                                        <p:tgtEl>
                                          <p:spTgt spid="157"/>
                                        </p:tgtEl>
                                        <p:attrNameLst>
                                          <p:attrName>style.visibility</p:attrName>
                                        </p:attrNameLst>
                                      </p:cBhvr>
                                      <p:to>
                                        <p:strVal val="visible"/>
                                      </p:to>
                                    </p:set>
                                    <p:animEffect transition="in" filter="wipe(left)">
                                      <p:cBhvr>
                                        <p:cTn id="33" dur="500"/>
                                        <p:tgtEl>
                                          <p:spTgt spid="157"/>
                                        </p:tgtEl>
                                      </p:cBhvr>
                                    </p:animEffect>
                                  </p:childTnLst>
                                </p:cTn>
                              </p:par>
                              <p:par>
                                <p:cTn id="34" presetID="22" presetClass="entr" presetSubtype="4" fill="hold" grpId="0" nodeType="withEffect">
                                  <p:stCondLst>
                                    <p:cond delay="2750"/>
                                  </p:stCondLst>
                                  <p:childTnLst>
                                    <p:set>
                                      <p:cBhvr>
                                        <p:cTn id="35" dur="1" fill="hold">
                                          <p:stCondLst>
                                            <p:cond delay="0"/>
                                          </p:stCondLst>
                                        </p:cTn>
                                        <p:tgtEl>
                                          <p:spTgt spid="192"/>
                                        </p:tgtEl>
                                        <p:attrNameLst>
                                          <p:attrName>style.visibility</p:attrName>
                                        </p:attrNameLst>
                                      </p:cBhvr>
                                      <p:to>
                                        <p:strVal val="visible"/>
                                      </p:to>
                                    </p:set>
                                    <p:animEffect transition="in" filter="wipe(down)">
                                      <p:cBhvr>
                                        <p:cTn id="36" dur="500"/>
                                        <p:tgtEl>
                                          <p:spTgt spid="192"/>
                                        </p:tgtEl>
                                      </p:cBhvr>
                                    </p:animEffect>
                                  </p:childTnLst>
                                </p:cTn>
                              </p:par>
                              <p:par>
                                <p:cTn id="37" presetID="22" presetClass="entr" presetSubtype="1" fill="hold" grpId="0" nodeType="withEffect">
                                  <p:stCondLst>
                                    <p:cond delay="2750"/>
                                  </p:stCondLst>
                                  <p:childTnLst>
                                    <p:set>
                                      <p:cBhvr>
                                        <p:cTn id="38" dur="1" fill="hold">
                                          <p:stCondLst>
                                            <p:cond delay="0"/>
                                          </p:stCondLst>
                                        </p:cTn>
                                        <p:tgtEl>
                                          <p:spTgt spid="193"/>
                                        </p:tgtEl>
                                        <p:attrNameLst>
                                          <p:attrName>style.visibility</p:attrName>
                                        </p:attrNameLst>
                                      </p:cBhvr>
                                      <p:to>
                                        <p:strVal val="visible"/>
                                      </p:to>
                                    </p:set>
                                    <p:animEffect transition="in" filter="wipe(up)">
                                      <p:cBhvr>
                                        <p:cTn id="39" dur="500"/>
                                        <p:tgtEl>
                                          <p:spTgt spid="193"/>
                                        </p:tgtEl>
                                      </p:cBhvr>
                                    </p:animEffect>
                                  </p:childTnLst>
                                </p:cTn>
                              </p:par>
                              <p:par>
                                <p:cTn id="40" presetID="53" presetClass="entr" presetSubtype="16" fill="hold" nodeType="withEffect">
                                  <p:stCondLst>
                                    <p:cond delay="3500"/>
                                  </p:stCondLst>
                                  <p:childTnLst>
                                    <p:set>
                                      <p:cBhvr>
                                        <p:cTn id="41" dur="1" fill="hold">
                                          <p:stCondLst>
                                            <p:cond delay="0"/>
                                          </p:stCondLst>
                                        </p:cTn>
                                        <p:tgtEl>
                                          <p:spTgt spid="178"/>
                                        </p:tgtEl>
                                        <p:attrNameLst>
                                          <p:attrName>style.visibility</p:attrName>
                                        </p:attrNameLst>
                                      </p:cBhvr>
                                      <p:to>
                                        <p:strVal val="visible"/>
                                      </p:to>
                                    </p:set>
                                    <p:anim calcmode="lin" valueType="num">
                                      <p:cBhvr>
                                        <p:cTn id="42" dur="350" fill="hold"/>
                                        <p:tgtEl>
                                          <p:spTgt spid="178"/>
                                        </p:tgtEl>
                                        <p:attrNameLst>
                                          <p:attrName>ppt_w</p:attrName>
                                        </p:attrNameLst>
                                      </p:cBhvr>
                                      <p:tavLst>
                                        <p:tav tm="0">
                                          <p:val>
                                            <p:fltVal val="0"/>
                                          </p:val>
                                        </p:tav>
                                        <p:tav tm="100000">
                                          <p:val>
                                            <p:strVal val="#ppt_w"/>
                                          </p:val>
                                        </p:tav>
                                      </p:tavLst>
                                    </p:anim>
                                    <p:anim calcmode="lin" valueType="num">
                                      <p:cBhvr>
                                        <p:cTn id="43" dur="350" fill="hold"/>
                                        <p:tgtEl>
                                          <p:spTgt spid="178"/>
                                        </p:tgtEl>
                                        <p:attrNameLst>
                                          <p:attrName>ppt_h</p:attrName>
                                        </p:attrNameLst>
                                      </p:cBhvr>
                                      <p:tavLst>
                                        <p:tav tm="0">
                                          <p:val>
                                            <p:fltVal val="0"/>
                                          </p:val>
                                        </p:tav>
                                        <p:tav tm="100000">
                                          <p:val>
                                            <p:strVal val="#ppt_h"/>
                                          </p:val>
                                        </p:tav>
                                      </p:tavLst>
                                    </p:anim>
                                    <p:animEffect transition="in" filter="fade">
                                      <p:cBhvr>
                                        <p:cTn id="44" dur="350"/>
                                        <p:tgtEl>
                                          <p:spTgt spid="178"/>
                                        </p:tgtEl>
                                      </p:cBhvr>
                                    </p:animEffect>
                                  </p:childTnLst>
                                </p:cTn>
                              </p:par>
                              <p:par>
                                <p:cTn id="45" presetID="22" presetClass="entr" presetSubtype="8" fill="hold" nodeType="withEffect">
                                  <p:stCondLst>
                                    <p:cond delay="4200"/>
                                  </p:stCondLst>
                                  <p:childTnLst>
                                    <p:set>
                                      <p:cBhvr>
                                        <p:cTn id="46" dur="1" fill="hold">
                                          <p:stCondLst>
                                            <p:cond delay="0"/>
                                          </p:stCondLst>
                                        </p:cTn>
                                        <p:tgtEl>
                                          <p:spTgt spid="162"/>
                                        </p:tgtEl>
                                        <p:attrNameLst>
                                          <p:attrName>style.visibility</p:attrName>
                                        </p:attrNameLst>
                                      </p:cBhvr>
                                      <p:to>
                                        <p:strVal val="visible"/>
                                      </p:to>
                                    </p:set>
                                    <p:animEffect transition="in" filter="wipe(left)">
                                      <p:cBhvr>
                                        <p:cTn id="47" dur="500"/>
                                        <p:tgtEl>
                                          <p:spTgt spid="162"/>
                                        </p:tgtEl>
                                      </p:cBhvr>
                                    </p:animEffect>
                                  </p:childTnLst>
                                </p:cTn>
                              </p:par>
                              <p:par>
                                <p:cTn id="48" presetID="22" presetClass="entr" presetSubtype="8" fill="hold" nodeType="withEffect">
                                  <p:stCondLst>
                                    <p:cond delay="5100"/>
                                  </p:stCondLst>
                                  <p:childTnLst>
                                    <p:set>
                                      <p:cBhvr>
                                        <p:cTn id="49" dur="1" fill="hold">
                                          <p:stCondLst>
                                            <p:cond delay="0"/>
                                          </p:stCondLst>
                                        </p:cTn>
                                        <p:tgtEl>
                                          <p:spTgt spid="166"/>
                                        </p:tgtEl>
                                        <p:attrNameLst>
                                          <p:attrName>style.visibility</p:attrName>
                                        </p:attrNameLst>
                                      </p:cBhvr>
                                      <p:to>
                                        <p:strVal val="visible"/>
                                      </p:to>
                                    </p:set>
                                    <p:animEffect transition="in" filter="wipe(left)">
                                      <p:cBhvr>
                                        <p:cTn id="50" dur="500"/>
                                        <p:tgtEl>
                                          <p:spTgt spid="166"/>
                                        </p:tgtEl>
                                      </p:cBhvr>
                                    </p:animEffect>
                                  </p:childTnLst>
                                </p:cTn>
                              </p:par>
                              <p:par>
                                <p:cTn id="51" presetID="22" presetClass="entr" presetSubtype="4" fill="hold" grpId="0" nodeType="withEffect">
                                  <p:stCondLst>
                                    <p:cond delay="6000"/>
                                  </p:stCondLst>
                                  <p:childTnLst>
                                    <p:set>
                                      <p:cBhvr>
                                        <p:cTn id="52" dur="1" fill="hold">
                                          <p:stCondLst>
                                            <p:cond delay="0"/>
                                          </p:stCondLst>
                                        </p:cTn>
                                        <p:tgtEl>
                                          <p:spTgt spid="194"/>
                                        </p:tgtEl>
                                        <p:attrNameLst>
                                          <p:attrName>style.visibility</p:attrName>
                                        </p:attrNameLst>
                                      </p:cBhvr>
                                      <p:to>
                                        <p:strVal val="visible"/>
                                      </p:to>
                                    </p:set>
                                    <p:animEffect transition="in" filter="wipe(down)">
                                      <p:cBhvr>
                                        <p:cTn id="53" dur="500"/>
                                        <p:tgtEl>
                                          <p:spTgt spid="194"/>
                                        </p:tgtEl>
                                      </p:cBhvr>
                                    </p:animEffect>
                                  </p:childTnLst>
                                </p:cTn>
                              </p:par>
                              <p:par>
                                <p:cTn id="54" presetID="22" presetClass="entr" presetSubtype="1" fill="hold" grpId="0" nodeType="withEffect">
                                  <p:stCondLst>
                                    <p:cond delay="6000"/>
                                  </p:stCondLst>
                                  <p:childTnLst>
                                    <p:set>
                                      <p:cBhvr>
                                        <p:cTn id="55" dur="1" fill="hold">
                                          <p:stCondLst>
                                            <p:cond delay="0"/>
                                          </p:stCondLst>
                                        </p:cTn>
                                        <p:tgtEl>
                                          <p:spTgt spid="195"/>
                                        </p:tgtEl>
                                        <p:attrNameLst>
                                          <p:attrName>style.visibility</p:attrName>
                                        </p:attrNameLst>
                                      </p:cBhvr>
                                      <p:to>
                                        <p:strVal val="visible"/>
                                      </p:to>
                                    </p:set>
                                    <p:animEffect transition="in" filter="wipe(up)">
                                      <p:cBhvr>
                                        <p:cTn id="56" dur="500"/>
                                        <p:tgtEl>
                                          <p:spTgt spid="195"/>
                                        </p:tgtEl>
                                      </p:cBhvr>
                                    </p:animEffect>
                                  </p:childTnLst>
                                </p:cTn>
                              </p:par>
                              <p:par>
                                <p:cTn id="57" presetID="16" presetClass="entr" presetSubtype="26" fill="hold" nodeType="withEffect">
                                  <p:stCondLst>
                                    <p:cond delay="6700"/>
                                  </p:stCondLst>
                                  <p:childTnLst>
                                    <p:set>
                                      <p:cBhvr>
                                        <p:cTn id="58" dur="1" fill="hold">
                                          <p:stCondLst>
                                            <p:cond delay="0"/>
                                          </p:stCondLst>
                                        </p:cTn>
                                        <p:tgtEl>
                                          <p:spTgt spid="151"/>
                                        </p:tgtEl>
                                        <p:attrNameLst>
                                          <p:attrName>style.visibility</p:attrName>
                                        </p:attrNameLst>
                                      </p:cBhvr>
                                      <p:to>
                                        <p:strVal val="visible"/>
                                      </p:to>
                                    </p:set>
                                    <p:animEffect transition="in" filter="barn(inHorizontal)">
                                      <p:cBhvr>
                                        <p:cTn id="59" dur="250"/>
                                        <p:tgtEl>
                                          <p:spTgt spid="151"/>
                                        </p:tgtEl>
                                      </p:cBhvr>
                                    </p:animEffect>
                                  </p:childTnLst>
                                </p:cTn>
                              </p:par>
                            </p:childTnLst>
                          </p:cTn>
                        </p:par>
                        <p:par>
                          <p:cTn id="60" fill="hold">
                            <p:stCondLst>
                              <p:cond delay="8450"/>
                            </p:stCondLst>
                            <p:childTnLst>
                              <p:par>
                                <p:cTn id="61" presetID="10" presetClass="entr" presetSubtype="0" fill="hold" grpId="0" nodeType="afterEffect">
                                  <p:stCondLst>
                                    <p:cond delay="0"/>
                                  </p:stCondLst>
                                  <p:childTnLst>
                                    <p:set>
                                      <p:cBhvr>
                                        <p:cTn id="62" dur="1" fill="hold">
                                          <p:stCondLst>
                                            <p:cond delay="0"/>
                                          </p:stCondLst>
                                        </p:cTn>
                                        <p:tgtEl>
                                          <p:spTgt spid="186"/>
                                        </p:tgtEl>
                                        <p:attrNameLst>
                                          <p:attrName>style.visibility</p:attrName>
                                        </p:attrNameLst>
                                      </p:cBhvr>
                                      <p:to>
                                        <p:strVal val="visible"/>
                                      </p:to>
                                    </p:set>
                                    <p:animEffect transition="in" filter="fade">
                                      <p:cBhvr>
                                        <p:cTn id="63" dur="500"/>
                                        <p:tgtEl>
                                          <p:spTgt spid="18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fade">
                                      <p:cBhvr>
                                        <p:cTn id="66" dur="500"/>
                                        <p:tgtEl>
                                          <p:spTgt spid="187"/>
                                        </p:tgtEl>
                                      </p:cBhvr>
                                    </p:animEffect>
                                  </p:childTnLst>
                                </p:cTn>
                              </p:par>
                            </p:childTnLst>
                          </p:cTn>
                        </p:par>
                        <p:par>
                          <p:cTn id="67" fill="hold">
                            <p:stCondLst>
                              <p:cond delay="8950"/>
                            </p:stCondLst>
                            <p:childTnLst>
                              <p:par>
                                <p:cTn id="68" presetID="10" presetClass="entr" presetSubtype="0" fill="hold" grpId="0" nodeType="afterEffect">
                                  <p:stCondLst>
                                    <p:cond delay="500"/>
                                  </p:stCondLst>
                                  <p:childTnLst>
                                    <p:set>
                                      <p:cBhvr>
                                        <p:cTn id="69" dur="1" fill="hold">
                                          <p:stCondLst>
                                            <p:cond delay="0"/>
                                          </p:stCondLst>
                                        </p:cTn>
                                        <p:tgtEl>
                                          <p:spTgt spid="188"/>
                                        </p:tgtEl>
                                        <p:attrNameLst>
                                          <p:attrName>style.visibility</p:attrName>
                                        </p:attrNameLst>
                                      </p:cBhvr>
                                      <p:to>
                                        <p:strVal val="visible"/>
                                      </p:to>
                                    </p:set>
                                    <p:animEffect transition="in" filter="fade">
                                      <p:cBhvr>
                                        <p:cTn id="70" dur="500"/>
                                        <p:tgtEl>
                                          <p:spTgt spid="188"/>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89"/>
                                        </p:tgtEl>
                                        <p:attrNameLst>
                                          <p:attrName>style.visibility</p:attrName>
                                        </p:attrNameLst>
                                      </p:cBhvr>
                                      <p:to>
                                        <p:strVal val="visible"/>
                                      </p:to>
                                    </p:set>
                                    <p:animEffect transition="in" filter="fade">
                                      <p:cBhvr>
                                        <p:cTn id="73" dur="500"/>
                                        <p:tgtEl>
                                          <p:spTgt spid="189"/>
                                        </p:tgtEl>
                                      </p:cBhvr>
                                    </p:animEffect>
                                  </p:childTnLst>
                                </p:cTn>
                              </p:par>
                            </p:childTnLst>
                          </p:cTn>
                        </p:par>
                        <p:par>
                          <p:cTn id="74" fill="hold">
                            <p:stCondLst>
                              <p:cond delay="9950"/>
                            </p:stCondLst>
                            <p:childTnLst>
                              <p:par>
                                <p:cTn id="75" presetID="10" presetClass="entr" presetSubtype="0" fill="hold" grpId="0" nodeType="afterEffect">
                                  <p:stCondLst>
                                    <p:cond delay="500"/>
                                  </p:stCondLst>
                                  <p:childTnLst>
                                    <p:set>
                                      <p:cBhvr>
                                        <p:cTn id="76" dur="1" fill="hold">
                                          <p:stCondLst>
                                            <p:cond delay="0"/>
                                          </p:stCondLst>
                                        </p:cTn>
                                        <p:tgtEl>
                                          <p:spTgt spid="190"/>
                                        </p:tgtEl>
                                        <p:attrNameLst>
                                          <p:attrName>style.visibility</p:attrName>
                                        </p:attrNameLst>
                                      </p:cBhvr>
                                      <p:to>
                                        <p:strVal val="visible"/>
                                      </p:to>
                                    </p:set>
                                    <p:animEffect transition="in" filter="fade">
                                      <p:cBhvr>
                                        <p:cTn id="77" dur="500"/>
                                        <p:tgtEl>
                                          <p:spTgt spid="190"/>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191"/>
                                        </p:tgtEl>
                                        <p:attrNameLst>
                                          <p:attrName>style.visibility</p:attrName>
                                        </p:attrNameLst>
                                      </p:cBhvr>
                                      <p:to>
                                        <p:strVal val="visible"/>
                                      </p:to>
                                    </p:set>
                                    <p:animEffect transition="in" filter="fade">
                                      <p:cBhvr>
                                        <p:cTn id="8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6" grpId="0"/>
      <p:bldP spid="187" grpId="0"/>
      <p:bldP spid="188" grpId="0"/>
      <p:bldP spid="189" grpId="0"/>
      <p:bldP spid="190" grpId="0"/>
      <p:bldP spid="191" grpId="0"/>
      <p:bldP spid="192" grpId="0"/>
      <p:bldP spid="193" grpId="0"/>
      <p:bldP spid="194" grpId="0"/>
      <p:bldP spid="19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19" name="直接连接符 118"/>
          <p:cNvCxnSpPr/>
          <p:nvPr/>
        </p:nvCxnSpPr>
        <p:spPr>
          <a:xfrm>
            <a:off x="-75406" y="4457222"/>
            <a:ext cx="94488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38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1251616" y="1385392"/>
            <a:ext cx="1333322" cy="2791051"/>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3" name="圆角矩形 122"/>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4" name="矩形 1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项目一</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5"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26"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27" name="椭圆 126"/>
          <p:cNvSpPr/>
          <p:nvPr/>
        </p:nvSpPr>
        <p:spPr>
          <a:xfrm>
            <a:off x="3579933"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010169" y="1385392"/>
            <a:ext cx="1333322" cy="2791051"/>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0" name="圆角矩形 129"/>
            <p:cNvSpPr/>
            <p:nvPr/>
          </p:nvSpPr>
          <p:spPr>
            <a:xfrm>
              <a:off x="1259632" y="1216298"/>
              <a:ext cx="936104" cy="2088232"/>
            </a:xfrm>
            <a:prstGeom prst="roundRect">
              <a:avLst>
                <a:gd name="adj" fmla="val 14632"/>
              </a:avLst>
            </a:prstGeom>
            <a:solidFill>
              <a:srgbClr val="009BD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1" name="矩形 1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项目二</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32"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3"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34" name="椭圆 133"/>
          <p:cNvSpPr/>
          <p:nvPr/>
        </p:nvSpPr>
        <p:spPr>
          <a:xfrm>
            <a:off x="5338487"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4768723" y="1385392"/>
            <a:ext cx="1333322" cy="2791051"/>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7" name="圆角矩形 136"/>
            <p:cNvSpPr/>
            <p:nvPr/>
          </p:nvSpPr>
          <p:spPr>
            <a:xfrm>
              <a:off x="1259632" y="1216298"/>
              <a:ext cx="936104" cy="2088232"/>
            </a:xfrm>
            <a:prstGeom prst="roundRect">
              <a:avLst>
                <a:gd name="adj" fmla="val 14632"/>
              </a:avLst>
            </a:prstGeom>
            <a:solidFill>
              <a:srgbClr val="0282D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8" name="矩形 13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项目三</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9"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0"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41" name="椭圆 140"/>
          <p:cNvSpPr/>
          <p:nvPr/>
        </p:nvSpPr>
        <p:spPr>
          <a:xfrm>
            <a:off x="709704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42" name="组合 141"/>
          <p:cNvGrpSpPr/>
          <p:nvPr/>
        </p:nvGrpSpPr>
        <p:grpSpPr>
          <a:xfrm>
            <a:off x="6527276" y="1385392"/>
            <a:ext cx="1333322" cy="2791051"/>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4" name="圆角矩形 143"/>
            <p:cNvSpPr/>
            <p:nvPr/>
          </p:nvSpPr>
          <p:spPr>
            <a:xfrm>
              <a:off x="1259632" y="1216298"/>
              <a:ext cx="936104" cy="2088232"/>
            </a:xfrm>
            <a:prstGeom prst="roundRect">
              <a:avLst>
                <a:gd name="adj" fmla="val 14632"/>
              </a:avLst>
            </a:prstGeom>
            <a:solidFill>
              <a:srgbClr val="0067B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5" name="矩形 14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项目四</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46"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7"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1031054976"/>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left)">
                                      <p:cBhvr>
                                        <p:cTn id="25" dur="500"/>
                                        <p:tgtEl>
                                          <p:spTgt spid="119"/>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500"/>
                                        <p:tgtEl>
                                          <p:spTgt spid="120"/>
                                        </p:tgtEl>
                                      </p:cBhvr>
                                    </p:animEffect>
                                    <p:anim calcmode="lin" valueType="num">
                                      <p:cBhvr>
                                        <p:cTn id="30" dur="500" fill="hold"/>
                                        <p:tgtEl>
                                          <p:spTgt spid="120"/>
                                        </p:tgtEl>
                                        <p:attrNameLst>
                                          <p:attrName>ppt_x</p:attrName>
                                        </p:attrNameLst>
                                      </p:cBhvr>
                                      <p:tavLst>
                                        <p:tav tm="0">
                                          <p:val>
                                            <p:strVal val="#ppt_x"/>
                                          </p:val>
                                        </p:tav>
                                        <p:tav tm="100000">
                                          <p:val>
                                            <p:strVal val="#ppt_x"/>
                                          </p:val>
                                        </p:tav>
                                      </p:tavLst>
                                    </p:anim>
                                    <p:anim calcmode="lin" valueType="num">
                                      <p:cBhvr>
                                        <p:cTn id="31" dur="500" fill="hold"/>
                                        <p:tgtEl>
                                          <p:spTgt spid="12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fade">
                                      <p:cBhvr>
                                        <p:cTn id="34" dur="500"/>
                                        <p:tgtEl>
                                          <p:spTgt spid="121"/>
                                        </p:tgtEl>
                                      </p:cBhvr>
                                    </p:animEffect>
                                    <p:anim calcmode="lin" valueType="num">
                                      <p:cBhvr>
                                        <p:cTn id="35" dur="500" fill="hold"/>
                                        <p:tgtEl>
                                          <p:spTgt spid="121"/>
                                        </p:tgtEl>
                                        <p:attrNameLst>
                                          <p:attrName>ppt_x</p:attrName>
                                        </p:attrNameLst>
                                      </p:cBhvr>
                                      <p:tavLst>
                                        <p:tav tm="0">
                                          <p:val>
                                            <p:strVal val="#ppt_x"/>
                                          </p:val>
                                        </p:tav>
                                        <p:tav tm="100000">
                                          <p:val>
                                            <p:strVal val="#ppt_x"/>
                                          </p:val>
                                        </p:tav>
                                      </p:tavLst>
                                    </p:anim>
                                    <p:anim calcmode="lin" valueType="num">
                                      <p:cBhvr>
                                        <p:cTn id="36" dur="500" fill="hold"/>
                                        <p:tgtEl>
                                          <p:spTgt spid="1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anim calcmode="lin" valueType="num">
                                      <p:cBhvr>
                                        <p:cTn id="40" dur="500" fill="hold"/>
                                        <p:tgtEl>
                                          <p:spTgt spid="127"/>
                                        </p:tgtEl>
                                        <p:attrNameLst>
                                          <p:attrName>ppt_x</p:attrName>
                                        </p:attrNameLst>
                                      </p:cBhvr>
                                      <p:tavLst>
                                        <p:tav tm="0">
                                          <p:val>
                                            <p:strVal val="#ppt_x"/>
                                          </p:val>
                                        </p:tav>
                                        <p:tav tm="100000">
                                          <p:val>
                                            <p:strVal val="#ppt_x"/>
                                          </p:val>
                                        </p:tav>
                                      </p:tavLst>
                                    </p:anim>
                                    <p:anim calcmode="lin" valueType="num">
                                      <p:cBhvr>
                                        <p:cTn id="41" dur="500" fill="hold"/>
                                        <p:tgtEl>
                                          <p:spTgt spid="127"/>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300"/>
                                  </p:stCondLst>
                                  <p:childTnLst>
                                    <p:set>
                                      <p:cBhvr>
                                        <p:cTn id="43" dur="1" fill="hold">
                                          <p:stCondLst>
                                            <p:cond delay="0"/>
                                          </p:stCondLst>
                                        </p:cTn>
                                        <p:tgtEl>
                                          <p:spTgt spid="128"/>
                                        </p:tgtEl>
                                        <p:attrNameLst>
                                          <p:attrName>style.visibility</p:attrName>
                                        </p:attrNameLst>
                                      </p:cBhvr>
                                      <p:to>
                                        <p:strVal val="visible"/>
                                      </p:to>
                                    </p:set>
                                    <p:animEffect transition="in" filter="fade">
                                      <p:cBhvr>
                                        <p:cTn id="44" dur="500"/>
                                        <p:tgtEl>
                                          <p:spTgt spid="128"/>
                                        </p:tgtEl>
                                      </p:cBhvr>
                                    </p:animEffect>
                                    <p:anim calcmode="lin" valueType="num">
                                      <p:cBhvr>
                                        <p:cTn id="45" dur="500" fill="hold"/>
                                        <p:tgtEl>
                                          <p:spTgt spid="128"/>
                                        </p:tgtEl>
                                        <p:attrNameLst>
                                          <p:attrName>ppt_x</p:attrName>
                                        </p:attrNameLst>
                                      </p:cBhvr>
                                      <p:tavLst>
                                        <p:tav tm="0">
                                          <p:val>
                                            <p:strVal val="#ppt_x"/>
                                          </p:val>
                                        </p:tav>
                                        <p:tav tm="100000">
                                          <p:val>
                                            <p:strVal val="#ppt_x"/>
                                          </p:val>
                                        </p:tav>
                                      </p:tavLst>
                                    </p:anim>
                                    <p:anim calcmode="lin" valueType="num">
                                      <p:cBhvr>
                                        <p:cTn id="46" dur="500" fill="hold"/>
                                        <p:tgtEl>
                                          <p:spTgt spid="1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500"/>
                                        <p:tgtEl>
                                          <p:spTgt spid="134"/>
                                        </p:tgtEl>
                                      </p:cBhvr>
                                    </p:animEffect>
                                    <p:anim calcmode="lin" valueType="num">
                                      <p:cBhvr>
                                        <p:cTn id="50" dur="500" fill="hold"/>
                                        <p:tgtEl>
                                          <p:spTgt spid="134"/>
                                        </p:tgtEl>
                                        <p:attrNameLst>
                                          <p:attrName>ppt_x</p:attrName>
                                        </p:attrNameLst>
                                      </p:cBhvr>
                                      <p:tavLst>
                                        <p:tav tm="0">
                                          <p:val>
                                            <p:strVal val="#ppt_x"/>
                                          </p:val>
                                        </p:tav>
                                        <p:tav tm="100000">
                                          <p:val>
                                            <p:strVal val="#ppt_x"/>
                                          </p:val>
                                        </p:tav>
                                      </p:tavLst>
                                    </p:anim>
                                    <p:anim calcmode="lin" valueType="num">
                                      <p:cBhvr>
                                        <p:cTn id="51" dur="500" fill="hold"/>
                                        <p:tgtEl>
                                          <p:spTgt spid="134"/>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anim calcmode="lin" valueType="num">
                                      <p:cBhvr>
                                        <p:cTn id="55" dur="500" fill="hold"/>
                                        <p:tgtEl>
                                          <p:spTgt spid="135"/>
                                        </p:tgtEl>
                                        <p:attrNameLst>
                                          <p:attrName>ppt_x</p:attrName>
                                        </p:attrNameLst>
                                      </p:cBhvr>
                                      <p:tavLst>
                                        <p:tav tm="0">
                                          <p:val>
                                            <p:strVal val="#ppt_x"/>
                                          </p:val>
                                        </p:tav>
                                        <p:tav tm="100000">
                                          <p:val>
                                            <p:strVal val="#ppt_x"/>
                                          </p:val>
                                        </p:tav>
                                      </p:tavLst>
                                    </p:anim>
                                    <p:anim calcmode="lin" valueType="num">
                                      <p:cBhvr>
                                        <p:cTn id="56" dur="500" fill="hold"/>
                                        <p:tgtEl>
                                          <p:spTgt spid="1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900"/>
                                  </p:stCondLst>
                                  <p:childTnLst>
                                    <p:set>
                                      <p:cBhvr>
                                        <p:cTn id="58" dur="1" fill="hold">
                                          <p:stCondLst>
                                            <p:cond delay="0"/>
                                          </p:stCondLst>
                                        </p:cTn>
                                        <p:tgtEl>
                                          <p:spTgt spid="141"/>
                                        </p:tgtEl>
                                        <p:attrNameLst>
                                          <p:attrName>style.visibility</p:attrName>
                                        </p:attrNameLst>
                                      </p:cBhvr>
                                      <p:to>
                                        <p:strVal val="visible"/>
                                      </p:to>
                                    </p:set>
                                    <p:animEffect transition="in" filter="fade">
                                      <p:cBhvr>
                                        <p:cTn id="59" dur="500"/>
                                        <p:tgtEl>
                                          <p:spTgt spid="141"/>
                                        </p:tgtEl>
                                      </p:cBhvr>
                                    </p:animEffect>
                                    <p:anim calcmode="lin" valueType="num">
                                      <p:cBhvr>
                                        <p:cTn id="60" dur="500" fill="hold"/>
                                        <p:tgtEl>
                                          <p:spTgt spid="141"/>
                                        </p:tgtEl>
                                        <p:attrNameLst>
                                          <p:attrName>ppt_x</p:attrName>
                                        </p:attrNameLst>
                                      </p:cBhvr>
                                      <p:tavLst>
                                        <p:tav tm="0">
                                          <p:val>
                                            <p:strVal val="#ppt_x"/>
                                          </p:val>
                                        </p:tav>
                                        <p:tav tm="100000">
                                          <p:val>
                                            <p:strVal val="#ppt_x"/>
                                          </p:val>
                                        </p:tav>
                                      </p:tavLst>
                                    </p:anim>
                                    <p:anim calcmode="lin" valueType="num">
                                      <p:cBhvr>
                                        <p:cTn id="61" dur="500" fill="hold"/>
                                        <p:tgtEl>
                                          <p:spTgt spid="141"/>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9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anim calcmode="lin" valueType="num">
                                      <p:cBhvr>
                                        <p:cTn id="65" dur="500" fill="hold"/>
                                        <p:tgtEl>
                                          <p:spTgt spid="142"/>
                                        </p:tgtEl>
                                        <p:attrNameLst>
                                          <p:attrName>ppt_x</p:attrName>
                                        </p:attrNameLst>
                                      </p:cBhvr>
                                      <p:tavLst>
                                        <p:tav tm="0">
                                          <p:val>
                                            <p:strVal val="#ppt_x"/>
                                          </p:val>
                                        </p:tav>
                                        <p:tav tm="100000">
                                          <p:val>
                                            <p:strVal val="#ppt_x"/>
                                          </p:val>
                                        </p:tav>
                                      </p:tavLst>
                                    </p:anim>
                                    <p:anim calcmode="lin" valueType="num">
                                      <p:cBhvr>
                                        <p:cTn id="66" dur="5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0" grpId="0" animBg="1"/>
      <p:bldP spid="127" grpId="0" animBg="1"/>
      <p:bldP spid="134" grpId="0" animBg="1"/>
      <p:bldP spid="14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团队核心力量展示</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66" name="Picture 4" descr="C:\Users\Administrator\Desktop\团队人员.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3976"/>
          <a:stretch/>
        </p:blipFill>
        <p:spPr bwMode="auto">
          <a:xfrm>
            <a:off x="0" y="2863850"/>
            <a:ext cx="3560810" cy="22812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descr="C:\Users\Administrator\Desktop\团队人员mm.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6415"/>
          <a:stretch/>
        </p:blipFill>
        <p:spPr bwMode="auto">
          <a:xfrm>
            <a:off x="0" y="2863850"/>
            <a:ext cx="3560810" cy="2223292"/>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5"/>
          <p:cNvSpPr>
            <a:spLocks noChangeArrowheads="1"/>
          </p:cNvSpPr>
          <p:nvPr/>
        </p:nvSpPr>
        <p:spPr bwMode="auto">
          <a:xfrm flipV="1">
            <a:off x="0" y="5010943"/>
            <a:ext cx="9145588" cy="152398"/>
          </a:xfrm>
          <a:prstGeom prst="rect">
            <a:avLst/>
          </a:prstGeom>
          <a:solidFill>
            <a:srgbClr val="0067B4"/>
          </a:solidFill>
          <a:ln>
            <a:noFill/>
          </a:ln>
          <a:effectLst/>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圆角矩形 68"/>
          <p:cNvSpPr/>
          <p:nvPr/>
        </p:nvSpPr>
        <p:spPr>
          <a:xfrm>
            <a:off x="952862" y="1245508"/>
            <a:ext cx="7345680" cy="1465942"/>
          </a:xfrm>
          <a:prstGeom prst="roundRect">
            <a:avLst>
              <a:gd name="adj" fmla="val 0"/>
            </a:avLst>
          </a:prstGeom>
          <a:solidFill>
            <a:schemeClr val="bg1"/>
          </a:solidFill>
          <a:ln w="3175">
            <a:solidFill>
              <a:srgbClr val="0067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93"/>
          <p:cNvSpPr/>
          <p:nvPr/>
        </p:nvSpPr>
        <p:spPr>
          <a:xfrm>
            <a:off x="915194" y="12009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93"/>
          <p:cNvSpPr/>
          <p:nvPr/>
        </p:nvSpPr>
        <p:spPr>
          <a:xfrm rot="10800000">
            <a:off x="8050173" y="24963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143793" y="1277144"/>
            <a:ext cx="7050396" cy="1361911"/>
          </a:xfrm>
          <a:prstGeom prst="rect">
            <a:avLst/>
          </a:prstGeom>
        </p:spPr>
        <p:txBody>
          <a:bodyPr wrap="square">
            <a:spAutoFit/>
          </a:bodyPr>
          <a:lstStyle/>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团队精神，是一种集体意识，是团队所有成员都认可的一种集体意识。团队精神是高绩效团队中的灵魂</a:t>
            </a:r>
            <a:r>
              <a:rPr lang="en-US" altLang="zh-CN" sz="1100" b="0" dirty="0">
                <a:solidFill>
                  <a:schemeClr val="accent3">
                    <a:lumMod val="75000"/>
                  </a:schemeClr>
                </a:solidFill>
                <a:latin typeface="微软雅黑" pitchFamily="34" charset="-122"/>
                <a:ea typeface="微软雅黑" pitchFamily="34" charset="-122"/>
              </a:rPr>
              <a:t>.</a:t>
            </a:r>
            <a:r>
              <a:rPr lang="zh-CN" altLang="en-US" sz="1100" b="0" dirty="0">
                <a:solidFill>
                  <a:schemeClr val="accent3">
                    <a:lumMod val="75000"/>
                  </a:schemeClr>
                </a:solidFill>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73" name="组合 72"/>
          <p:cNvGrpSpPr/>
          <p:nvPr/>
        </p:nvGrpSpPr>
        <p:grpSpPr>
          <a:xfrm>
            <a:off x="5715794" y="3294305"/>
            <a:ext cx="1004681" cy="866105"/>
            <a:chOff x="5715794" y="3294305"/>
            <a:chExt cx="1004681" cy="866105"/>
          </a:xfrm>
        </p:grpSpPr>
        <p:sp>
          <p:nvSpPr>
            <p:cNvPr id="74" name="六边形 73"/>
            <p:cNvSpPr/>
            <p:nvPr/>
          </p:nvSpPr>
          <p:spPr>
            <a:xfrm>
              <a:off x="5715794" y="3294305"/>
              <a:ext cx="1004681" cy="866105"/>
            </a:xfrm>
            <a:prstGeom prst="hexagon">
              <a:avLst/>
            </a:prstGeom>
            <a:solidFill>
              <a:srgbClr val="0282D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5842915" y="3412452"/>
              <a:ext cx="75043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专业</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技术</a:t>
              </a:r>
              <a:endParaRPr lang="zh-CN" altLang="en-US" dirty="0">
                <a:solidFill>
                  <a:schemeClr val="bg1"/>
                </a:solidFill>
                <a:latin typeface="微软雅黑" pitchFamily="34" charset="-122"/>
                <a:ea typeface="微软雅黑" pitchFamily="34" charset="-122"/>
              </a:endParaRPr>
            </a:p>
          </p:txBody>
        </p:sp>
      </p:grpSp>
      <p:grpSp>
        <p:nvGrpSpPr>
          <p:cNvPr id="76" name="组合 75"/>
          <p:cNvGrpSpPr/>
          <p:nvPr/>
        </p:nvGrpSpPr>
        <p:grpSpPr>
          <a:xfrm>
            <a:off x="7301913" y="3182144"/>
            <a:ext cx="1004681" cy="866105"/>
            <a:chOff x="7301913" y="3182144"/>
            <a:chExt cx="1004681" cy="866105"/>
          </a:xfrm>
        </p:grpSpPr>
        <p:sp>
          <p:nvSpPr>
            <p:cNvPr id="77" name="六边形 76"/>
            <p:cNvSpPr/>
            <p:nvPr/>
          </p:nvSpPr>
          <p:spPr>
            <a:xfrm>
              <a:off x="7301913" y="31821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7352573" y="3292031"/>
              <a:ext cx="903361"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共</a:t>
              </a:r>
              <a:r>
                <a:rPr lang="zh-CN" altLang="en-US" dirty="0" smtClean="0">
                  <a:solidFill>
                    <a:schemeClr val="bg1"/>
                  </a:solidFill>
                  <a:latin typeface="微软雅黑" pitchFamily="34" charset="-122"/>
                  <a:ea typeface="微软雅黑" pitchFamily="34" charset="-122"/>
                </a:rPr>
                <a:t>创</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未来</a:t>
              </a:r>
              <a:endParaRPr lang="zh-CN" altLang="en-US" dirty="0">
                <a:solidFill>
                  <a:schemeClr val="bg1"/>
                </a:solidFill>
                <a:latin typeface="微软雅黑" pitchFamily="34" charset="-122"/>
                <a:ea typeface="微软雅黑" pitchFamily="34" charset="-122"/>
              </a:endParaRPr>
            </a:p>
          </p:txBody>
        </p:sp>
      </p:grpSp>
      <p:grpSp>
        <p:nvGrpSpPr>
          <p:cNvPr id="79" name="组合 78"/>
          <p:cNvGrpSpPr/>
          <p:nvPr/>
        </p:nvGrpSpPr>
        <p:grpSpPr>
          <a:xfrm>
            <a:off x="4782485" y="3605588"/>
            <a:ext cx="1004681" cy="866105"/>
            <a:chOff x="4782485" y="3605588"/>
            <a:chExt cx="1004681" cy="866105"/>
          </a:xfrm>
        </p:grpSpPr>
        <p:sp>
          <p:nvSpPr>
            <p:cNvPr id="81" name="六边形 80"/>
            <p:cNvSpPr/>
            <p:nvPr/>
          </p:nvSpPr>
          <p:spPr>
            <a:xfrm>
              <a:off x="4782485" y="3605588"/>
              <a:ext cx="1004681" cy="866105"/>
            </a:xfrm>
            <a:prstGeom prst="hexagon">
              <a:avLst/>
            </a:prstGeom>
            <a:solidFill>
              <a:srgbClr val="009BD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896243" y="3735618"/>
              <a:ext cx="81355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沸腾</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理想</a:t>
              </a:r>
              <a:endParaRPr lang="zh-CN" altLang="en-US" dirty="0">
                <a:solidFill>
                  <a:schemeClr val="bg1"/>
                </a:solidFill>
                <a:latin typeface="微软雅黑" pitchFamily="34" charset="-122"/>
                <a:ea typeface="微软雅黑" pitchFamily="34" charset="-122"/>
              </a:endParaRPr>
            </a:p>
          </p:txBody>
        </p:sp>
      </p:grpSp>
      <p:grpSp>
        <p:nvGrpSpPr>
          <p:cNvPr id="83" name="组合 82"/>
          <p:cNvGrpSpPr/>
          <p:nvPr/>
        </p:nvGrpSpPr>
        <p:grpSpPr>
          <a:xfrm>
            <a:off x="3949113" y="3105944"/>
            <a:ext cx="1004681" cy="866105"/>
            <a:chOff x="3949113" y="3105944"/>
            <a:chExt cx="1004681" cy="866105"/>
          </a:xfrm>
        </p:grpSpPr>
        <p:sp>
          <p:nvSpPr>
            <p:cNvPr id="84" name="六边形 83"/>
            <p:cNvSpPr/>
            <p:nvPr/>
          </p:nvSpPr>
          <p:spPr>
            <a:xfrm>
              <a:off x="3949113" y="31059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025313" y="3198596"/>
              <a:ext cx="870930"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燃烧</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激情</a:t>
              </a:r>
              <a:endParaRPr lang="zh-CN" altLang="en-US" dirty="0">
                <a:solidFill>
                  <a:schemeClr val="bg1"/>
                </a:solidFill>
                <a:latin typeface="微软雅黑" pitchFamily="34" charset="-122"/>
                <a:ea typeface="微软雅黑" pitchFamily="34" charset="-122"/>
              </a:endParaRPr>
            </a:p>
          </p:txBody>
        </p:sp>
      </p:grpSp>
      <p:grpSp>
        <p:nvGrpSpPr>
          <p:cNvPr id="86" name="组合 85"/>
          <p:cNvGrpSpPr/>
          <p:nvPr/>
        </p:nvGrpSpPr>
        <p:grpSpPr>
          <a:xfrm>
            <a:off x="6539913" y="3867943"/>
            <a:ext cx="1004681" cy="866105"/>
            <a:chOff x="6539913" y="3867943"/>
            <a:chExt cx="1004681" cy="866105"/>
          </a:xfrm>
        </p:grpSpPr>
        <p:sp>
          <p:nvSpPr>
            <p:cNvPr id="94" name="六边形 93"/>
            <p:cNvSpPr/>
            <p:nvPr/>
          </p:nvSpPr>
          <p:spPr>
            <a:xfrm>
              <a:off x="6539913" y="3867943"/>
              <a:ext cx="1004681" cy="866105"/>
            </a:xfrm>
            <a:prstGeom prst="hexagon">
              <a:avLst/>
            </a:prstGeom>
            <a:solidFill>
              <a:srgbClr val="0067B4"/>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6678081" y="3967827"/>
              <a:ext cx="750438"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团结拼搏</a:t>
              </a:r>
            </a:p>
          </p:txBody>
        </p:sp>
      </p:grpSp>
    </p:spTree>
    <p:extLst>
      <p:ext uri="{BB962C8B-B14F-4D97-AF65-F5344CB8AC3E}">
        <p14:creationId xmlns:p14="http://schemas.microsoft.com/office/powerpoint/2010/main" val="4242155625"/>
      </p:ext>
    </p:extLst>
  </p:cSld>
  <p:clrMapOvr>
    <a:masterClrMapping/>
  </p:clrMapOvr>
  <p:transition spd="slow" advTm="6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14:presetBounceEnd="40000">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14:bounceEnd="40000">
                                          <p:cBhvr additive="base">
                                            <p:cTn id="24" dur="500" fill="hold"/>
                                            <p:tgtEl>
                                              <p:spTgt spid="68"/>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03</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第三部份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成功项目展示</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Successful project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presentation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4990220" y="2724944"/>
            <a:ext cx="209717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成功项目展示之一     </a:t>
            </a:r>
          </a:p>
          <a:p>
            <a:r>
              <a:rPr lang="zh-CN" altLang="en-US" dirty="0"/>
              <a:t>★ 成功项目展示之</a:t>
            </a:r>
            <a:r>
              <a:rPr lang="zh-CN" altLang="en-US" dirty="0" smtClean="0"/>
              <a:t>二</a:t>
            </a:r>
            <a:endParaRPr lang="en-US" altLang="zh-CN" dirty="0" smtClean="0"/>
          </a:p>
          <a:p>
            <a:r>
              <a:rPr lang="zh-CN" altLang="en-US" dirty="0"/>
              <a:t>★ 成功项目展示</a:t>
            </a:r>
            <a:r>
              <a:rPr lang="zh-CN" altLang="en-US" dirty="0" smtClean="0"/>
              <a:t>之三</a:t>
            </a:r>
            <a:endParaRPr lang="zh-CN" altLang="en-US" dirty="0"/>
          </a:p>
        </p:txBody>
      </p:sp>
    </p:spTree>
    <p:extLst>
      <p:ext uri="{BB962C8B-B14F-4D97-AF65-F5344CB8AC3E}">
        <p14:creationId xmlns:p14="http://schemas.microsoft.com/office/powerpoint/2010/main" val="3809110388"/>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成功项目展示之一</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平行四边形 10"/>
          <p:cNvSpPr/>
          <p:nvPr/>
        </p:nvSpPr>
        <p:spPr>
          <a:xfrm>
            <a:off x="999190" y="1277144"/>
            <a:ext cx="1901102" cy="1371600"/>
          </a:xfrm>
          <a:prstGeom prst="parallelogram">
            <a:avLst/>
          </a:prstGeom>
          <a:blipFill>
            <a:blip r:embed="rId3"/>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2747892" y="1277144"/>
            <a:ext cx="1901102" cy="1371600"/>
          </a:xfrm>
          <a:prstGeom prst="parallelogram">
            <a:avLst/>
          </a:prstGeom>
          <a:blipFill>
            <a:blip r:embed="rId4"/>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4500492" y="1277144"/>
            <a:ext cx="1901102" cy="1371600"/>
          </a:xfrm>
          <a:prstGeom prst="parallelogram">
            <a:avLst/>
          </a:prstGeom>
          <a:blipFill>
            <a:blip r:embed="rId5" cstate="print">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6253092" y="1277144"/>
            <a:ext cx="1901102" cy="1371600"/>
          </a:xfrm>
          <a:prstGeom prst="parallelogram">
            <a:avLst/>
          </a:prstGeom>
          <a:blipFill>
            <a:blip r:embed="rId6" cstate="print">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a:spLocks noChangeArrowheads="1"/>
          </p:cNvSpPr>
          <p:nvPr/>
        </p:nvSpPr>
        <p:spPr bwMode="auto">
          <a:xfrm>
            <a:off x="65539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项目一</a:t>
            </a:r>
            <a:endParaRPr lang="zh-CN" altLang="en-US" b="1" dirty="0">
              <a:solidFill>
                <a:srgbClr val="0067B4"/>
              </a:solidFill>
              <a:latin typeface="微软雅黑" pitchFamily="34" charset="-122"/>
              <a:ea typeface="微软雅黑" pitchFamily="34" charset="-122"/>
            </a:endParaRPr>
          </a:p>
        </p:txBody>
      </p:sp>
      <p:grpSp>
        <p:nvGrpSpPr>
          <p:cNvPr id="16" name="组合 15"/>
          <p:cNvGrpSpPr/>
          <p:nvPr/>
        </p:nvGrpSpPr>
        <p:grpSpPr>
          <a:xfrm>
            <a:off x="6477794" y="3198394"/>
            <a:ext cx="1231756" cy="253906"/>
            <a:chOff x="6401594" y="3274594"/>
            <a:chExt cx="1231756" cy="253906"/>
          </a:xfrm>
        </p:grpSpPr>
        <p:sp>
          <p:nvSpPr>
            <p:cNvPr id="17" name="圆角矩形 1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19" name="矩形 1"/>
          <p:cNvSpPr>
            <a:spLocks noChangeArrowheads="1"/>
          </p:cNvSpPr>
          <p:nvPr/>
        </p:nvSpPr>
        <p:spPr bwMode="auto">
          <a:xfrm>
            <a:off x="64015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0" name="矩形 9"/>
          <p:cNvSpPr>
            <a:spLocks noChangeArrowheads="1"/>
          </p:cNvSpPr>
          <p:nvPr/>
        </p:nvSpPr>
        <p:spPr bwMode="auto">
          <a:xfrm>
            <a:off x="47251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dirty="0" smtClean="0">
                <a:solidFill>
                  <a:srgbClr val="0067B4"/>
                </a:solidFill>
                <a:latin typeface="微软雅黑" pitchFamily="34" charset="-122"/>
                <a:ea typeface="微软雅黑" pitchFamily="34" charset="-122"/>
              </a:rPr>
              <a:t>项目二</a:t>
            </a:r>
            <a:endParaRPr lang="zh-CN" altLang="en-US" b="1" dirty="0">
              <a:solidFill>
                <a:srgbClr val="0067B4"/>
              </a:solidFill>
              <a:latin typeface="微软雅黑" pitchFamily="34" charset="-122"/>
              <a:ea typeface="微软雅黑" pitchFamily="34" charset="-122"/>
            </a:endParaRPr>
          </a:p>
        </p:txBody>
      </p:sp>
      <p:grpSp>
        <p:nvGrpSpPr>
          <p:cNvPr id="21" name="组合 20"/>
          <p:cNvGrpSpPr/>
          <p:nvPr/>
        </p:nvGrpSpPr>
        <p:grpSpPr>
          <a:xfrm>
            <a:off x="4648996" y="3198394"/>
            <a:ext cx="1231756" cy="253906"/>
            <a:chOff x="6401594" y="3274594"/>
            <a:chExt cx="1231756" cy="253906"/>
          </a:xfrm>
        </p:grpSpPr>
        <p:sp>
          <p:nvSpPr>
            <p:cNvPr id="22" name="圆角矩形 2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24" name="矩形 1"/>
          <p:cNvSpPr>
            <a:spLocks noChangeArrowheads="1"/>
          </p:cNvSpPr>
          <p:nvPr/>
        </p:nvSpPr>
        <p:spPr bwMode="auto">
          <a:xfrm>
            <a:off x="45727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5" name="矩形 9"/>
          <p:cNvSpPr>
            <a:spLocks noChangeArrowheads="1"/>
          </p:cNvSpPr>
          <p:nvPr/>
        </p:nvSpPr>
        <p:spPr bwMode="auto">
          <a:xfrm>
            <a:off x="28963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项目三</a:t>
            </a:r>
            <a:endParaRPr lang="zh-CN" altLang="en-US" b="1" dirty="0">
              <a:solidFill>
                <a:srgbClr val="0067B4"/>
              </a:solidFill>
              <a:latin typeface="微软雅黑" pitchFamily="34" charset="-122"/>
              <a:ea typeface="微软雅黑" pitchFamily="34" charset="-122"/>
            </a:endParaRPr>
          </a:p>
        </p:txBody>
      </p:sp>
      <p:grpSp>
        <p:nvGrpSpPr>
          <p:cNvPr id="26" name="组合 25"/>
          <p:cNvGrpSpPr/>
          <p:nvPr/>
        </p:nvGrpSpPr>
        <p:grpSpPr>
          <a:xfrm>
            <a:off x="2820194" y="3198394"/>
            <a:ext cx="1231756" cy="253906"/>
            <a:chOff x="6401594" y="3274594"/>
            <a:chExt cx="1231756" cy="253906"/>
          </a:xfrm>
        </p:grpSpPr>
        <p:sp>
          <p:nvSpPr>
            <p:cNvPr id="27" name="圆角矩形 2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29" name="矩形 1"/>
          <p:cNvSpPr>
            <a:spLocks noChangeArrowheads="1"/>
          </p:cNvSpPr>
          <p:nvPr/>
        </p:nvSpPr>
        <p:spPr bwMode="auto">
          <a:xfrm>
            <a:off x="27439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9"/>
          <p:cNvSpPr>
            <a:spLocks noChangeArrowheads="1"/>
          </p:cNvSpPr>
          <p:nvPr/>
        </p:nvSpPr>
        <p:spPr bwMode="auto">
          <a:xfrm>
            <a:off x="11437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项目四</a:t>
            </a:r>
            <a:endParaRPr lang="zh-CN" altLang="en-US" b="1" dirty="0">
              <a:solidFill>
                <a:srgbClr val="0067B4"/>
              </a:solidFill>
              <a:latin typeface="微软雅黑" pitchFamily="34" charset="-122"/>
              <a:ea typeface="微软雅黑" pitchFamily="34" charset="-122"/>
            </a:endParaRPr>
          </a:p>
        </p:txBody>
      </p:sp>
      <p:grpSp>
        <p:nvGrpSpPr>
          <p:cNvPr id="31" name="组合 30"/>
          <p:cNvGrpSpPr/>
          <p:nvPr/>
        </p:nvGrpSpPr>
        <p:grpSpPr>
          <a:xfrm>
            <a:off x="1067596" y="3198394"/>
            <a:ext cx="1231756" cy="253906"/>
            <a:chOff x="6401594" y="3274594"/>
            <a:chExt cx="1231756" cy="253906"/>
          </a:xfrm>
        </p:grpSpPr>
        <p:sp>
          <p:nvSpPr>
            <p:cNvPr id="32" name="圆角矩形 3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34" name="矩形 1"/>
          <p:cNvSpPr>
            <a:spLocks noChangeArrowheads="1"/>
          </p:cNvSpPr>
          <p:nvPr/>
        </p:nvSpPr>
        <p:spPr bwMode="auto">
          <a:xfrm>
            <a:off x="9913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4141769"/>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14:presetBounceEnd="34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34000">
                                          <p:cBhvr additive="base">
                                            <p:cTn id="25"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34000">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14:bounceEnd="34000">
                                          <p:cBhvr additive="base">
                                            <p:cTn id="29"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34000">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14:bounceEnd="34000">
                                          <p:cBhvr additive="base">
                                            <p:cTn id="33"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34000">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14:bounceEnd="34000">
                                          <p:cBhvr additive="base">
                                            <p:cTn id="37"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95" name="Straight Arrow Connector 6"/>
          <p:cNvCxnSpPr/>
          <p:nvPr/>
        </p:nvCxnSpPr>
        <p:spPr>
          <a:xfrm flipV="1">
            <a:off x="4660347" y="1009603"/>
            <a:ext cx="0" cy="4135486"/>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成功项目展示之二</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96" name="Oval 7"/>
          <p:cNvSpPr/>
          <p:nvPr/>
        </p:nvSpPr>
        <p:spPr>
          <a:xfrm>
            <a:off x="4573147" y="1522601"/>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7" name="Oval 8"/>
          <p:cNvSpPr/>
          <p:nvPr/>
        </p:nvSpPr>
        <p:spPr>
          <a:xfrm>
            <a:off x="4573144" y="218334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8" name="Oval 9"/>
          <p:cNvSpPr/>
          <p:nvPr/>
        </p:nvSpPr>
        <p:spPr>
          <a:xfrm>
            <a:off x="4573147" y="2806893"/>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9" name="Oval 10"/>
          <p:cNvSpPr/>
          <p:nvPr/>
        </p:nvSpPr>
        <p:spPr>
          <a:xfrm>
            <a:off x="4573147" y="3505895"/>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200" name="Oval 11"/>
          <p:cNvSpPr/>
          <p:nvPr/>
        </p:nvSpPr>
        <p:spPr>
          <a:xfrm>
            <a:off x="4573145" y="418041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grpSp>
        <p:nvGrpSpPr>
          <p:cNvPr id="201" name="Group 72"/>
          <p:cNvGrpSpPr/>
          <p:nvPr/>
        </p:nvGrpSpPr>
        <p:grpSpPr>
          <a:xfrm>
            <a:off x="2591594" y="3866679"/>
            <a:ext cx="1867700" cy="869040"/>
            <a:chOff x="2101796" y="4606597"/>
            <a:chExt cx="3535402" cy="952107"/>
          </a:xfrm>
          <a:solidFill>
            <a:srgbClr val="0067B4"/>
          </a:solidFill>
        </p:grpSpPr>
        <p:sp>
          <p:nvSpPr>
            <p:cNvPr id="202"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03"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04" name="Rectangle 94"/>
          <p:cNvSpPr/>
          <p:nvPr/>
        </p:nvSpPr>
        <p:spPr>
          <a:xfrm>
            <a:off x="3076239" y="4367786"/>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05" name="Rectangle 96"/>
          <p:cNvSpPr/>
          <p:nvPr/>
        </p:nvSpPr>
        <p:spPr>
          <a:xfrm>
            <a:off x="3009431" y="3952729"/>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01</a:t>
            </a:r>
            <a:endParaRPr lang="id-ID" sz="1200" b="1" dirty="0">
              <a:solidFill>
                <a:schemeClr val="bg1">
                  <a:lumMod val="95000"/>
                </a:schemeClr>
              </a:solidFill>
              <a:latin typeface="微软雅黑" pitchFamily="34" charset="-122"/>
              <a:ea typeface="微软雅黑" pitchFamily="34" charset="-122"/>
            </a:endParaRPr>
          </a:p>
        </p:txBody>
      </p:sp>
      <p:cxnSp>
        <p:nvCxnSpPr>
          <p:cNvPr id="206" name="直接连接符 205"/>
          <p:cNvCxnSpPr/>
          <p:nvPr/>
        </p:nvCxnSpPr>
        <p:spPr>
          <a:xfrm>
            <a:off x="2928716" y="427013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08" name="Group 72"/>
          <p:cNvGrpSpPr/>
          <p:nvPr/>
        </p:nvGrpSpPr>
        <p:grpSpPr>
          <a:xfrm>
            <a:off x="2667794" y="2485470"/>
            <a:ext cx="1791500" cy="869040"/>
            <a:chOff x="1718835" y="4606597"/>
            <a:chExt cx="3918363" cy="952107"/>
          </a:xfrm>
          <a:solidFill>
            <a:srgbClr val="0067B4"/>
          </a:solidFill>
        </p:grpSpPr>
        <p:sp>
          <p:nvSpPr>
            <p:cNvPr id="209"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0" name="Rectangle 74"/>
            <p:cNvSpPr/>
            <p:nvPr/>
          </p:nvSpPr>
          <p:spPr>
            <a:xfrm>
              <a:off x="1718835" y="4606597"/>
              <a:ext cx="372005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1" name="Rectangle 94"/>
          <p:cNvSpPr/>
          <p:nvPr/>
        </p:nvSpPr>
        <p:spPr>
          <a:xfrm>
            <a:off x="3076239" y="2986578"/>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2" name="Rectangle 96"/>
          <p:cNvSpPr/>
          <p:nvPr/>
        </p:nvSpPr>
        <p:spPr>
          <a:xfrm>
            <a:off x="3009431" y="2571521"/>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03</a:t>
            </a:r>
            <a:endParaRPr lang="id-ID" sz="1200" b="1" dirty="0">
              <a:solidFill>
                <a:schemeClr val="bg1">
                  <a:lumMod val="95000"/>
                </a:schemeClr>
              </a:solidFill>
              <a:latin typeface="微软雅黑" pitchFamily="34" charset="-122"/>
              <a:ea typeface="微软雅黑" pitchFamily="34" charset="-122"/>
            </a:endParaRPr>
          </a:p>
        </p:txBody>
      </p:sp>
      <p:cxnSp>
        <p:nvCxnSpPr>
          <p:cNvPr id="213" name="直接连接符 212"/>
          <p:cNvCxnSpPr/>
          <p:nvPr/>
        </p:nvCxnSpPr>
        <p:spPr>
          <a:xfrm>
            <a:off x="2928716" y="2888925"/>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 name="Group 72"/>
          <p:cNvGrpSpPr/>
          <p:nvPr/>
        </p:nvGrpSpPr>
        <p:grpSpPr>
          <a:xfrm>
            <a:off x="2591594" y="1194707"/>
            <a:ext cx="1867699" cy="869040"/>
            <a:chOff x="1552173" y="4606597"/>
            <a:chExt cx="4085025" cy="952107"/>
          </a:xfrm>
          <a:solidFill>
            <a:srgbClr val="0067B4"/>
          </a:solidFill>
        </p:grpSpPr>
        <p:sp>
          <p:nvSpPr>
            <p:cNvPr id="216"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7" name="Rectangle 74"/>
            <p:cNvSpPr/>
            <p:nvPr/>
          </p:nvSpPr>
          <p:spPr>
            <a:xfrm>
              <a:off x="1552173" y="4606597"/>
              <a:ext cx="3886712"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8" name="Rectangle 94"/>
          <p:cNvSpPr/>
          <p:nvPr/>
        </p:nvSpPr>
        <p:spPr>
          <a:xfrm>
            <a:off x="3076238" y="1695814"/>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9" name="Rectangle 96"/>
          <p:cNvSpPr/>
          <p:nvPr/>
        </p:nvSpPr>
        <p:spPr>
          <a:xfrm>
            <a:off x="3009430" y="1280757"/>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05</a:t>
            </a:r>
            <a:endParaRPr lang="id-ID" sz="1200" b="1" dirty="0">
              <a:solidFill>
                <a:schemeClr val="bg1">
                  <a:lumMod val="95000"/>
                </a:schemeClr>
              </a:solidFill>
              <a:latin typeface="微软雅黑" pitchFamily="34" charset="-122"/>
              <a:ea typeface="微软雅黑" pitchFamily="34" charset="-122"/>
            </a:endParaRPr>
          </a:p>
        </p:txBody>
      </p:sp>
      <p:cxnSp>
        <p:nvCxnSpPr>
          <p:cNvPr id="220" name="直接连接符 219"/>
          <p:cNvCxnSpPr/>
          <p:nvPr/>
        </p:nvCxnSpPr>
        <p:spPr>
          <a:xfrm>
            <a:off x="2928715" y="1598161"/>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2" name="Group 72"/>
          <p:cNvGrpSpPr/>
          <p:nvPr/>
        </p:nvGrpSpPr>
        <p:grpSpPr>
          <a:xfrm rot="10800000">
            <a:off x="4861386" y="3185234"/>
            <a:ext cx="1845006" cy="869040"/>
            <a:chOff x="1601807" y="4606597"/>
            <a:chExt cx="4035391" cy="952107"/>
          </a:xfrm>
          <a:solidFill>
            <a:srgbClr val="0067B4"/>
          </a:solidFill>
        </p:grpSpPr>
        <p:sp>
          <p:nvSpPr>
            <p:cNvPr id="223" name="Isosceles Triangle 73"/>
            <p:cNvSpPr/>
            <p:nvPr/>
          </p:nvSpPr>
          <p:spPr>
            <a:xfrm rot="5400000">
              <a:off x="5328847" y="496135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24" name="Rectangle 74"/>
            <p:cNvSpPr/>
            <p:nvPr/>
          </p:nvSpPr>
          <p:spPr>
            <a:xfrm>
              <a:off x="1601807" y="4606597"/>
              <a:ext cx="383708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25" name="Rectangle 94"/>
          <p:cNvSpPr/>
          <p:nvPr/>
        </p:nvSpPr>
        <p:spPr>
          <a:xfrm>
            <a:off x="5094739" y="3686341"/>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26" name="Rectangle 96"/>
          <p:cNvSpPr/>
          <p:nvPr/>
        </p:nvSpPr>
        <p:spPr>
          <a:xfrm>
            <a:off x="5027931" y="3271284"/>
            <a:ext cx="1296861" cy="253994"/>
          </a:xfrm>
          <a:prstGeom prst="rect">
            <a:avLst/>
          </a:prstGeom>
        </p:spPr>
        <p:txBody>
          <a:bodyPr wrap="square" lIns="68589" tIns="34295" rIns="68589" bIns="34295">
            <a:spAutoFit/>
          </a:bodyPr>
          <a:lstStyle/>
          <a:p>
            <a:pPr algn="ctr"/>
            <a:r>
              <a:rPr lang="zh-CN" altLang="en-US" sz="1200" dirty="0" smtClean="0">
                <a:solidFill>
                  <a:schemeClr val="bg1">
                    <a:lumMod val="95000"/>
                  </a:schemeClr>
                </a:solidFill>
                <a:latin typeface="微软雅黑" pitchFamily="34" charset="-122"/>
                <a:ea typeface="微软雅黑" pitchFamily="34" charset="-122"/>
              </a:rPr>
              <a:t>项目展示</a:t>
            </a:r>
            <a:r>
              <a:rPr lang="en-US" altLang="zh-CN" sz="1200" dirty="0" smtClean="0">
                <a:solidFill>
                  <a:schemeClr val="bg1">
                    <a:lumMod val="95000"/>
                  </a:schemeClr>
                </a:solidFill>
                <a:latin typeface="微软雅黑" pitchFamily="34" charset="-122"/>
                <a:ea typeface="微软雅黑" pitchFamily="34" charset="-122"/>
              </a:rPr>
              <a:t>02</a:t>
            </a:r>
            <a:endParaRPr lang="id-ID" sz="1200" b="1" dirty="0">
              <a:solidFill>
                <a:schemeClr val="bg1">
                  <a:lumMod val="95000"/>
                </a:schemeClr>
              </a:solidFill>
              <a:latin typeface="微软雅黑" pitchFamily="34" charset="-122"/>
              <a:ea typeface="微软雅黑" pitchFamily="34" charset="-122"/>
            </a:endParaRPr>
          </a:p>
        </p:txBody>
      </p:sp>
      <p:cxnSp>
        <p:nvCxnSpPr>
          <p:cNvPr id="227" name="直接连接符 226"/>
          <p:cNvCxnSpPr/>
          <p:nvPr/>
        </p:nvCxnSpPr>
        <p:spPr>
          <a:xfrm>
            <a:off x="4947216" y="3596706"/>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9" name="Group 72"/>
          <p:cNvGrpSpPr/>
          <p:nvPr/>
        </p:nvGrpSpPr>
        <p:grpSpPr>
          <a:xfrm rot="10800000">
            <a:off x="4861384" y="1868641"/>
            <a:ext cx="1845009" cy="869040"/>
            <a:chOff x="2101796" y="4606597"/>
            <a:chExt cx="3535402" cy="952107"/>
          </a:xfrm>
          <a:solidFill>
            <a:srgbClr val="0067B4"/>
          </a:solidFill>
        </p:grpSpPr>
        <p:sp>
          <p:nvSpPr>
            <p:cNvPr id="230" name="Isosceles Triangle 73"/>
            <p:cNvSpPr/>
            <p:nvPr/>
          </p:nvSpPr>
          <p:spPr>
            <a:xfrm rot="5400000">
              <a:off x="5328847" y="4961359"/>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31"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32" name="Rectangle 94"/>
          <p:cNvSpPr/>
          <p:nvPr/>
        </p:nvSpPr>
        <p:spPr>
          <a:xfrm>
            <a:off x="5094738" y="2369749"/>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33" name="Rectangle 96"/>
          <p:cNvSpPr/>
          <p:nvPr/>
        </p:nvSpPr>
        <p:spPr>
          <a:xfrm>
            <a:off x="5027930" y="1954692"/>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04</a:t>
            </a:r>
            <a:endParaRPr lang="id-ID" sz="1200" b="1" dirty="0">
              <a:solidFill>
                <a:schemeClr val="bg1">
                  <a:lumMod val="95000"/>
                </a:schemeClr>
              </a:solidFill>
              <a:latin typeface="微软雅黑" pitchFamily="34" charset="-122"/>
              <a:ea typeface="微软雅黑" pitchFamily="34" charset="-122"/>
            </a:endParaRPr>
          </a:p>
        </p:txBody>
      </p:sp>
      <p:cxnSp>
        <p:nvCxnSpPr>
          <p:cNvPr id="234" name="直接连接符 233"/>
          <p:cNvCxnSpPr/>
          <p:nvPr/>
        </p:nvCxnSpPr>
        <p:spPr>
          <a:xfrm>
            <a:off x="4947215" y="228011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7577" y="1734344"/>
            <a:ext cx="1385617" cy="1091330"/>
          </a:xfrm>
          <a:prstGeom prst="hexagon">
            <a:avLst/>
          </a:prstGeom>
          <a:blipFill>
            <a:blip r:embed="rId3"/>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六边形 235"/>
          <p:cNvSpPr/>
          <p:nvPr/>
        </p:nvSpPr>
        <p:spPr>
          <a:xfrm>
            <a:off x="6387577" y="3081414"/>
            <a:ext cx="1385617" cy="1091330"/>
          </a:xfrm>
          <a:prstGeom prst="hexagon">
            <a:avLst/>
          </a:prstGeom>
          <a:blipFill>
            <a:blip r:embed="rId4" cstate="print">
              <a:extLst>
                <a:ext uri="{28A0092B-C50C-407E-A947-70E740481C1C}">
                  <a14:useLocalDpi xmlns:a14="http://schemas.microsoft.com/office/drawing/2010/main"/>
                </a:ext>
              </a:extLst>
            </a:blip>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六边形 236"/>
          <p:cNvSpPr/>
          <p:nvPr/>
        </p:nvSpPr>
        <p:spPr>
          <a:xfrm>
            <a:off x="1643865" y="1076696"/>
            <a:ext cx="1385617" cy="1091330"/>
          </a:xfrm>
          <a:prstGeom prst="hexagon">
            <a:avLst/>
          </a:prstGeom>
          <a:blipFill>
            <a:blip r:embed="rId5"/>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六边形 237"/>
          <p:cNvSpPr/>
          <p:nvPr/>
        </p:nvSpPr>
        <p:spPr>
          <a:xfrm>
            <a:off x="1643865" y="2369749"/>
            <a:ext cx="1385617" cy="1091330"/>
          </a:xfrm>
          <a:prstGeom prst="hexagon">
            <a:avLst/>
          </a:prstGeom>
          <a:blipFill>
            <a:blip r:embed="rId6"/>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六边形 238"/>
          <p:cNvSpPr/>
          <p:nvPr/>
        </p:nvSpPr>
        <p:spPr>
          <a:xfrm>
            <a:off x="1643865" y="3750620"/>
            <a:ext cx="1385617" cy="1091330"/>
          </a:xfrm>
          <a:prstGeom prst="hexagon">
            <a:avLst/>
          </a:prstGeom>
          <a:blipFill>
            <a:blip r:embed="rId7"/>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5828545"/>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95"/>
                                        </p:tgtEl>
                                        <p:attrNameLst>
                                          <p:attrName>style.visibility</p:attrName>
                                        </p:attrNameLst>
                                      </p:cBhvr>
                                      <p:to>
                                        <p:strVal val="visible"/>
                                      </p:to>
                                    </p:set>
                                    <p:anim calcmode="lin" valueType="num">
                                      <p:cBhvr additive="base">
                                        <p:cTn id="25" dur="250" fill="hold"/>
                                        <p:tgtEl>
                                          <p:spTgt spid="195"/>
                                        </p:tgtEl>
                                        <p:attrNameLst>
                                          <p:attrName>ppt_x</p:attrName>
                                        </p:attrNameLst>
                                      </p:cBhvr>
                                      <p:tavLst>
                                        <p:tav tm="0">
                                          <p:val>
                                            <p:strVal val="#ppt_x"/>
                                          </p:val>
                                        </p:tav>
                                        <p:tav tm="100000">
                                          <p:val>
                                            <p:strVal val="#ppt_x"/>
                                          </p:val>
                                        </p:tav>
                                      </p:tavLst>
                                    </p:anim>
                                    <p:anim calcmode="lin" valueType="num">
                                      <p:cBhvr additive="base">
                                        <p:cTn id="26" dur="250" fill="hold"/>
                                        <p:tgtEl>
                                          <p:spTgt spid="195"/>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2" presetClass="entr" presetSubtype="4" fill="hold" grpId="0" nodeType="afterEffect">
                                  <p:stCondLst>
                                    <p:cond delay="0"/>
                                  </p:stCondLst>
                                  <p:childTnLst>
                                    <p:set>
                                      <p:cBhvr>
                                        <p:cTn id="29" dur="1" fill="hold">
                                          <p:stCondLst>
                                            <p:cond delay="0"/>
                                          </p:stCondLst>
                                        </p:cTn>
                                        <p:tgtEl>
                                          <p:spTgt spid="200"/>
                                        </p:tgtEl>
                                        <p:attrNameLst>
                                          <p:attrName>style.visibility</p:attrName>
                                        </p:attrNameLst>
                                      </p:cBhvr>
                                      <p:to>
                                        <p:strVal val="visible"/>
                                      </p:to>
                                    </p:set>
                                    <p:anim calcmode="lin" valueType="num">
                                      <p:cBhvr additive="base">
                                        <p:cTn id="30" dur="250" fill="hold"/>
                                        <p:tgtEl>
                                          <p:spTgt spid="200"/>
                                        </p:tgtEl>
                                        <p:attrNameLst>
                                          <p:attrName>ppt_x</p:attrName>
                                        </p:attrNameLst>
                                      </p:cBhvr>
                                      <p:tavLst>
                                        <p:tav tm="0">
                                          <p:val>
                                            <p:strVal val="#ppt_x"/>
                                          </p:val>
                                        </p:tav>
                                        <p:tav tm="100000">
                                          <p:val>
                                            <p:strVal val="#ppt_x"/>
                                          </p:val>
                                        </p:tav>
                                      </p:tavLst>
                                    </p:anim>
                                    <p:anim calcmode="lin" valueType="num">
                                      <p:cBhvr additive="base">
                                        <p:cTn id="31" dur="250" fill="hold"/>
                                        <p:tgtEl>
                                          <p:spTgt spid="200"/>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201"/>
                                        </p:tgtEl>
                                        <p:attrNameLst>
                                          <p:attrName>style.visibility</p:attrName>
                                        </p:attrNameLst>
                                      </p:cBhvr>
                                      <p:to>
                                        <p:strVal val="visible"/>
                                      </p:to>
                                    </p:set>
                                    <p:anim calcmode="lin" valueType="num">
                                      <p:cBhvr additive="base">
                                        <p:cTn id="35" dur="500"/>
                                        <p:tgtEl>
                                          <p:spTgt spid="201"/>
                                        </p:tgtEl>
                                        <p:attrNameLst>
                                          <p:attrName>ppt_x</p:attrName>
                                        </p:attrNameLst>
                                      </p:cBhvr>
                                      <p:tavLst>
                                        <p:tav tm="0">
                                          <p:val>
                                            <p:strVal val="#ppt_x-#ppt_w*1.125000"/>
                                          </p:val>
                                        </p:tav>
                                        <p:tav tm="100000">
                                          <p:val>
                                            <p:strVal val="#ppt_x"/>
                                          </p:val>
                                        </p:tav>
                                      </p:tavLst>
                                    </p:anim>
                                    <p:animEffect transition="in" filter="wipe(right)">
                                      <p:cBhvr>
                                        <p:cTn id="36" dur="500"/>
                                        <p:tgtEl>
                                          <p:spTgt spid="20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39"/>
                                        </p:tgtEl>
                                        <p:attrNameLst>
                                          <p:attrName>style.visibility</p:attrName>
                                        </p:attrNameLst>
                                      </p:cBhvr>
                                      <p:to>
                                        <p:strVal val="visible"/>
                                      </p:to>
                                    </p:set>
                                    <p:anim calcmode="lin" valueType="num">
                                      <p:cBhvr>
                                        <p:cTn id="39" dur="500" fill="hold"/>
                                        <p:tgtEl>
                                          <p:spTgt spid="239"/>
                                        </p:tgtEl>
                                        <p:attrNameLst>
                                          <p:attrName>ppt_w</p:attrName>
                                        </p:attrNameLst>
                                      </p:cBhvr>
                                      <p:tavLst>
                                        <p:tav tm="0">
                                          <p:val>
                                            <p:fltVal val="0"/>
                                          </p:val>
                                        </p:tav>
                                        <p:tav tm="100000">
                                          <p:val>
                                            <p:strVal val="#ppt_w"/>
                                          </p:val>
                                        </p:tav>
                                      </p:tavLst>
                                    </p:anim>
                                    <p:anim calcmode="lin" valueType="num">
                                      <p:cBhvr>
                                        <p:cTn id="40" dur="500" fill="hold"/>
                                        <p:tgtEl>
                                          <p:spTgt spid="239"/>
                                        </p:tgtEl>
                                        <p:attrNameLst>
                                          <p:attrName>ppt_h</p:attrName>
                                        </p:attrNameLst>
                                      </p:cBhvr>
                                      <p:tavLst>
                                        <p:tav tm="0">
                                          <p:val>
                                            <p:fltVal val="0"/>
                                          </p:val>
                                        </p:tav>
                                        <p:tav tm="100000">
                                          <p:val>
                                            <p:strVal val="#ppt_h"/>
                                          </p:val>
                                        </p:tav>
                                      </p:tavLst>
                                    </p:anim>
                                    <p:animEffect transition="in" filter="fade">
                                      <p:cBhvr>
                                        <p:cTn id="41" dur="500"/>
                                        <p:tgtEl>
                                          <p:spTgt spid="239"/>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wipe(left)">
                                      <p:cBhvr>
                                        <p:cTn id="45" dur="500"/>
                                        <p:tgtEl>
                                          <p:spTgt spid="205"/>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204"/>
                                        </p:tgtEl>
                                        <p:attrNameLst>
                                          <p:attrName>style.visibility</p:attrName>
                                        </p:attrNameLst>
                                      </p:cBhvr>
                                      <p:to>
                                        <p:strVal val="visible"/>
                                      </p:to>
                                    </p:set>
                                    <p:animEffect transition="in" filter="wipe(left)">
                                      <p:cBhvr>
                                        <p:cTn id="49" dur="500"/>
                                        <p:tgtEl>
                                          <p:spTgt spid="204"/>
                                        </p:tgtEl>
                                      </p:cBhvr>
                                    </p:animEffect>
                                  </p:childTnLst>
                                </p:cTn>
                              </p:par>
                              <p:par>
                                <p:cTn id="50" presetID="2" presetClass="entr" presetSubtype="4" fill="hold" grpId="0" nodeType="withEffect">
                                  <p:stCondLst>
                                    <p:cond delay="0"/>
                                  </p:stCondLst>
                                  <p:childTnLst>
                                    <p:set>
                                      <p:cBhvr>
                                        <p:cTn id="51" dur="1" fill="hold">
                                          <p:stCondLst>
                                            <p:cond delay="0"/>
                                          </p:stCondLst>
                                        </p:cTn>
                                        <p:tgtEl>
                                          <p:spTgt spid="199"/>
                                        </p:tgtEl>
                                        <p:attrNameLst>
                                          <p:attrName>style.visibility</p:attrName>
                                        </p:attrNameLst>
                                      </p:cBhvr>
                                      <p:to>
                                        <p:strVal val="visible"/>
                                      </p:to>
                                    </p:set>
                                    <p:anim calcmode="lin" valueType="num">
                                      <p:cBhvr additive="base">
                                        <p:cTn id="52" dur="250" fill="hold"/>
                                        <p:tgtEl>
                                          <p:spTgt spid="199"/>
                                        </p:tgtEl>
                                        <p:attrNameLst>
                                          <p:attrName>ppt_x</p:attrName>
                                        </p:attrNameLst>
                                      </p:cBhvr>
                                      <p:tavLst>
                                        <p:tav tm="0">
                                          <p:val>
                                            <p:strVal val="#ppt_x"/>
                                          </p:val>
                                        </p:tav>
                                        <p:tav tm="100000">
                                          <p:val>
                                            <p:strVal val="#ppt_x"/>
                                          </p:val>
                                        </p:tav>
                                      </p:tavLst>
                                    </p:anim>
                                    <p:anim calcmode="lin" valueType="num">
                                      <p:cBhvr additive="base">
                                        <p:cTn id="53" dur="250" fill="hold"/>
                                        <p:tgtEl>
                                          <p:spTgt spid="19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12" presetClass="entr" presetSubtype="2" fill="hold" nodeType="afterEffect">
                                  <p:stCondLst>
                                    <p:cond delay="0"/>
                                  </p:stCondLst>
                                  <p:childTnLst>
                                    <p:set>
                                      <p:cBhvr>
                                        <p:cTn id="56" dur="1" fill="hold">
                                          <p:stCondLst>
                                            <p:cond delay="0"/>
                                          </p:stCondLst>
                                        </p:cTn>
                                        <p:tgtEl>
                                          <p:spTgt spid="222"/>
                                        </p:tgtEl>
                                        <p:attrNameLst>
                                          <p:attrName>style.visibility</p:attrName>
                                        </p:attrNameLst>
                                      </p:cBhvr>
                                      <p:to>
                                        <p:strVal val="visible"/>
                                      </p:to>
                                    </p:set>
                                    <p:anim calcmode="lin" valueType="num">
                                      <p:cBhvr additive="base">
                                        <p:cTn id="57" dur="500"/>
                                        <p:tgtEl>
                                          <p:spTgt spid="222"/>
                                        </p:tgtEl>
                                        <p:attrNameLst>
                                          <p:attrName>ppt_x</p:attrName>
                                        </p:attrNameLst>
                                      </p:cBhvr>
                                      <p:tavLst>
                                        <p:tav tm="0">
                                          <p:val>
                                            <p:strVal val="#ppt_x+#ppt_w*1.125000"/>
                                          </p:val>
                                        </p:tav>
                                        <p:tav tm="100000">
                                          <p:val>
                                            <p:strVal val="#ppt_x"/>
                                          </p:val>
                                        </p:tav>
                                      </p:tavLst>
                                    </p:anim>
                                    <p:animEffect transition="in" filter="wipe(left)">
                                      <p:cBhvr>
                                        <p:cTn id="58" dur="500"/>
                                        <p:tgtEl>
                                          <p:spTgt spid="22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36"/>
                                        </p:tgtEl>
                                        <p:attrNameLst>
                                          <p:attrName>style.visibility</p:attrName>
                                        </p:attrNameLst>
                                      </p:cBhvr>
                                      <p:to>
                                        <p:strVal val="visible"/>
                                      </p:to>
                                    </p:set>
                                    <p:anim calcmode="lin" valueType="num">
                                      <p:cBhvr>
                                        <p:cTn id="61" dur="500" fill="hold"/>
                                        <p:tgtEl>
                                          <p:spTgt spid="236"/>
                                        </p:tgtEl>
                                        <p:attrNameLst>
                                          <p:attrName>ppt_w</p:attrName>
                                        </p:attrNameLst>
                                      </p:cBhvr>
                                      <p:tavLst>
                                        <p:tav tm="0">
                                          <p:val>
                                            <p:fltVal val="0"/>
                                          </p:val>
                                        </p:tav>
                                        <p:tav tm="100000">
                                          <p:val>
                                            <p:strVal val="#ppt_w"/>
                                          </p:val>
                                        </p:tav>
                                      </p:tavLst>
                                    </p:anim>
                                    <p:anim calcmode="lin" valueType="num">
                                      <p:cBhvr>
                                        <p:cTn id="62" dur="500" fill="hold"/>
                                        <p:tgtEl>
                                          <p:spTgt spid="236"/>
                                        </p:tgtEl>
                                        <p:attrNameLst>
                                          <p:attrName>ppt_h</p:attrName>
                                        </p:attrNameLst>
                                      </p:cBhvr>
                                      <p:tavLst>
                                        <p:tav tm="0">
                                          <p:val>
                                            <p:fltVal val="0"/>
                                          </p:val>
                                        </p:tav>
                                        <p:tav tm="100000">
                                          <p:val>
                                            <p:strVal val="#ppt_h"/>
                                          </p:val>
                                        </p:tav>
                                      </p:tavLst>
                                    </p:anim>
                                    <p:animEffect transition="in" filter="fade">
                                      <p:cBhvr>
                                        <p:cTn id="63" dur="500"/>
                                        <p:tgtEl>
                                          <p:spTgt spid="236"/>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226"/>
                                        </p:tgtEl>
                                        <p:attrNameLst>
                                          <p:attrName>style.visibility</p:attrName>
                                        </p:attrNameLst>
                                      </p:cBhvr>
                                      <p:to>
                                        <p:strVal val="visible"/>
                                      </p:to>
                                    </p:set>
                                    <p:animEffect transition="in" filter="wipe(left)">
                                      <p:cBhvr>
                                        <p:cTn id="67" dur="500"/>
                                        <p:tgtEl>
                                          <p:spTgt spid="22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25"/>
                                        </p:tgtEl>
                                        <p:attrNameLst>
                                          <p:attrName>style.visibility</p:attrName>
                                        </p:attrNameLst>
                                      </p:cBhvr>
                                      <p:to>
                                        <p:strVal val="visible"/>
                                      </p:to>
                                    </p:set>
                                    <p:animEffect transition="in" filter="wipe(left)">
                                      <p:cBhvr>
                                        <p:cTn id="71" dur="500"/>
                                        <p:tgtEl>
                                          <p:spTgt spid="225"/>
                                        </p:tgtEl>
                                      </p:cBhvr>
                                    </p:animEffect>
                                  </p:childTnLst>
                                </p:cTn>
                              </p:par>
                            </p:childTnLst>
                          </p:cTn>
                        </p:par>
                        <p:par>
                          <p:cTn id="72" fill="hold">
                            <p:stCondLst>
                              <p:cond delay="5000"/>
                            </p:stCondLst>
                            <p:childTnLst>
                              <p:par>
                                <p:cTn id="73" presetID="2" presetClass="entr" presetSubtype="4" fill="hold" grpId="0" nodeType="afterEffect">
                                  <p:stCondLst>
                                    <p:cond delay="0"/>
                                  </p:stCondLst>
                                  <p:childTnLst>
                                    <p:set>
                                      <p:cBhvr>
                                        <p:cTn id="74" dur="1" fill="hold">
                                          <p:stCondLst>
                                            <p:cond delay="0"/>
                                          </p:stCondLst>
                                        </p:cTn>
                                        <p:tgtEl>
                                          <p:spTgt spid="198"/>
                                        </p:tgtEl>
                                        <p:attrNameLst>
                                          <p:attrName>style.visibility</p:attrName>
                                        </p:attrNameLst>
                                      </p:cBhvr>
                                      <p:to>
                                        <p:strVal val="visible"/>
                                      </p:to>
                                    </p:set>
                                    <p:anim calcmode="lin" valueType="num">
                                      <p:cBhvr additive="base">
                                        <p:cTn id="75" dur="250" fill="hold"/>
                                        <p:tgtEl>
                                          <p:spTgt spid="198"/>
                                        </p:tgtEl>
                                        <p:attrNameLst>
                                          <p:attrName>ppt_x</p:attrName>
                                        </p:attrNameLst>
                                      </p:cBhvr>
                                      <p:tavLst>
                                        <p:tav tm="0">
                                          <p:val>
                                            <p:strVal val="#ppt_x"/>
                                          </p:val>
                                        </p:tav>
                                        <p:tav tm="100000">
                                          <p:val>
                                            <p:strVal val="#ppt_x"/>
                                          </p:val>
                                        </p:tav>
                                      </p:tavLst>
                                    </p:anim>
                                    <p:anim calcmode="lin" valueType="num">
                                      <p:cBhvr additive="base">
                                        <p:cTn id="76" dur="250" fill="hold"/>
                                        <p:tgtEl>
                                          <p:spTgt spid="198"/>
                                        </p:tgtEl>
                                        <p:attrNameLst>
                                          <p:attrName>ppt_y</p:attrName>
                                        </p:attrNameLst>
                                      </p:cBhvr>
                                      <p:tavLst>
                                        <p:tav tm="0">
                                          <p:val>
                                            <p:strVal val="1+#ppt_h/2"/>
                                          </p:val>
                                        </p:tav>
                                        <p:tav tm="100000">
                                          <p:val>
                                            <p:strVal val="#ppt_y"/>
                                          </p:val>
                                        </p:tav>
                                      </p:tavLst>
                                    </p:anim>
                                  </p:childTnLst>
                                </p:cTn>
                              </p:par>
                            </p:childTnLst>
                          </p:cTn>
                        </p:par>
                        <p:par>
                          <p:cTn id="77" fill="hold">
                            <p:stCondLst>
                              <p:cond delay="5250"/>
                            </p:stCondLst>
                            <p:childTnLst>
                              <p:par>
                                <p:cTn id="78" presetID="12" presetClass="entr" presetSubtype="8" fill="hold" nodeType="afterEffect">
                                  <p:stCondLst>
                                    <p:cond delay="0"/>
                                  </p:stCondLst>
                                  <p:childTnLst>
                                    <p:set>
                                      <p:cBhvr>
                                        <p:cTn id="79" dur="1" fill="hold">
                                          <p:stCondLst>
                                            <p:cond delay="0"/>
                                          </p:stCondLst>
                                        </p:cTn>
                                        <p:tgtEl>
                                          <p:spTgt spid="208"/>
                                        </p:tgtEl>
                                        <p:attrNameLst>
                                          <p:attrName>style.visibility</p:attrName>
                                        </p:attrNameLst>
                                      </p:cBhvr>
                                      <p:to>
                                        <p:strVal val="visible"/>
                                      </p:to>
                                    </p:set>
                                    <p:anim calcmode="lin" valueType="num">
                                      <p:cBhvr additive="base">
                                        <p:cTn id="80" dur="500"/>
                                        <p:tgtEl>
                                          <p:spTgt spid="208"/>
                                        </p:tgtEl>
                                        <p:attrNameLst>
                                          <p:attrName>ppt_x</p:attrName>
                                        </p:attrNameLst>
                                      </p:cBhvr>
                                      <p:tavLst>
                                        <p:tav tm="0">
                                          <p:val>
                                            <p:strVal val="#ppt_x-#ppt_w*1.125000"/>
                                          </p:val>
                                        </p:tav>
                                        <p:tav tm="100000">
                                          <p:val>
                                            <p:strVal val="#ppt_x"/>
                                          </p:val>
                                        </p:tav>
                                      </p:tavLst>
                                    </p:anim>
                                    <p:animEffect transition="in" filter="wipe(right)">
                                      <p:cBhvr>
                                        <p:cTn id="81" dur="500"/>
                                        <p:tgtEl>
                                          <p:spTgt spid="20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38"/>
                                        </p:tgtEl>
                                        <p:attrNameLst>
                                          <p:attrName>style.visibility</p:attrName>
                                        </p:attrNameLst>
                                      </p:cBhvr>
                                      <p:to>
                                        <p:strVal val="visible"/>
                                      </p:to>
                                    </p:set>
                                    <p:anim calcmode="lin" valueType="num">
                                      <p:cBhvr>
                                        <p:cTn id="84" dur="500" fill="hold"/>
                                        <p:tgtEl>
                                          <p:spTgt spid="238"/>
                                        </p:tgtEl>
                                        <p:attrNameLst>
                                          <p:attrName>ppt_w</p:attrName>
                                        </p:attrNameLst>
                                      </p:cBhvr>
                                      <p:tavLst>
                                        <p:tav tm="0">
                                          <p:val>
                                            <p:fltVal val="0"/>
                                          </p:val>
                                        </p:tav>
                                        <p:tav tm="100000">
                                          <p:val>
                                            <p:strVal val="#ppt_w"/>
                                          </p:val>
                                        </p:tav>
                                      </p:tavLst>
                                    </p:anim>
                                    <p:anim calcmode="lin" valueType="num">
                                      <p:cBhvr>
                                        <p:cTn id="85" dur="500" fill="hold"/>
                                        <p:tgtEl>
                                          <p:spTgt spid="238"/>
                                        </p:tgtEl>
                                        <p:attrNameLst>
                                          <p:attrName>ppt_h</p:attrName>
                                        </p:attrNameLst>
                                      </p:cBhvr>
                                      <p:tavLst>
                                        <p:tav tm="0">
                                          <p:val>
                                            <p:fltVal val="0"/>
                                          </p:val>
                                        </p:tav>
                                        <p:tav tm="100000">
                                          <p:val>
                                            <p:strVal val="#ppt_h"/>
                                          </p:val>
                                        </p:tav>
                                      </p:tavLst>
                                    </p:anim>
                                    <p:animEffect transition="in" filter="fade">
                                      <p:cBhvr>
                                        <p:cTn id="86" dur="500"/>
                                        <p:tgtEl>
                                          <p:spTgt spid="238"/>
                                        </p:tgtEl>
                                      </p:cBhvr>
                                    </p:animEffect>
                                  </p:childTnLst>
                                </p:cTn>
                              </p:par>
                            </p:childTnLst>
                          </p:cTn>
                        </p:par>
                        <p:par>
                          <p:cTn id="87" fill="hold">
                            <p:stCondLst>
                              <p:cond delay="5750"/>
                            </p:stCondLst>
                            <p:childTnLst>
                              <p:par>
                                <p:cTn id="88" presetID="22" presetClass="entr" presetSubtype="8" fill="hold" grpId="0" nodeType="afterEffect">
                                  <p:stCondLst>
                                    <p:cond delay="0"/>
                                  </p:stCondLst>
                                  <p:childTnLst>
                                    <p:set>
                                      <p:cBhvr>
                                        <p:cTn id="89" dur="1" fill="hold">
                                          <p:stCondLst>
                                            <p:cond delay="0"/>
                                          </p:stCondLst>
                                        </p:cTn>
                                        <p:tgtEl>
                                          <p:spTgt spid="212"/>
                                        </p:tgtEl>
                                        <p:attrNameLst>
                                          <p:attrName>style.visibility</p:attrName>
                                        </p:attrNameLst>
                                      </p:cBhvr>
                                      <p:to>
                                        <p:strVal val="visible"/>
                                      </p:to>
                                    </p:set>
                                    <p:animEffect transition="in" filter="wipe(left)">
                                      <p:cBhvr>
                                        <p:cTn id="90" dur="500"/>
                                        <p:tgtEl>
                                          <p:spTgt spid="212"/>
                                        </p:tgtEl>
                                      </p:cBhvr>
                                    </p:animEffect>
                                  </p:childTnLst>
                                </p:cTn>
                              </p:par>
                            </p:childTnLst>
                          </p:cTn>
                        </p:par>
                        <p:par>
                          <p:cTn id="91" fill="hold">
                            <p:stCondLst>
                              <p:cond delay="6250"/>
                            </p:stCondLst>
                            <p:childTnLst>
                              <p:par>
                                <p:cTn id="92" presetID="22" presetClass="entr" presetSubtype="8" fill="hold" grpId="0" nodeType="afterEffect">
                                  <p:stCondLst>
                                    <p:cond delay="0"/>
                                  </p:stCondLst>
                                  <p:childTnLst>
                                    <p:set>
                                      <p:cBhvr>
                                        <p:cTn id="93" dur="1" fill="hold">
                                          <p:stCondLst>
                                            <p:cond delay="0"/>
                                          </p:stCondLst>
                                        </p:cTn>
                                        <p:tgtEl>
                                          <p:spTgt spid="211"/>
                                        </p:tgtEl>
                                        <p:attrNameLst>
                                          <p:attrName>style.visibility</p:attrName>
                                        </p:attrNameLst>
                                      </p:cBhvr>
                                      <p:to>
                                        <p:strVal val="visible"/>
                                      </p:to>
                                    </p:set>
                                    <p:animEffect transition="in" filter="wipe(left)">
                                      <p:cBhvr>
                                        <p:cTn id="94" dur="500"/>
                                        <p:tgtEl>
                                          <p:spTgt spid="211"/>
                                        </p:tgtEl>
                                      </p:cBhvr>
                                    </p:animEffect>
                                  </p:childTnLst>
                                </p:cTn>
                              </p:par>
                            </p:childTnLst>
                          </p:cTn>
                        </p:par>
                        <p:par>
                          <p:cTn id="95" fill="hold">
                            <p:stCondLst>
                              <p:cond delay="6750"/>
                            </p:stCondLst>
                            <p:childTnLst>
                              <p:par>
                                <p:cTn id="96" presetID="2" presetClass="entr" presetSubtype="4" fill="hold" grpId="0" nodeType="afterEffect">
                                  <p:stCondLst>
                                    <p:cond delay="0"/>
                                  </p:stCondLst>
                                  <p:childTnLst>
                                    <p:set>
                                      <p:cBhvr>
                                        <p:cTn id="97" dur="1" fill="hold">
                                          <p:stCondLst>
                                            <p:cond delay="0"/>
                                          </p:stCondLst>
                                        </p:cTn>
                                        <p:tgtEl>
                                          <p:spTgt spid="197"/>
                                        </p:tgtEl>
                                        <p:attrNameLst>
                                          <p:attrName>style.visibility</p:attrName>
                                        </p:attrNameLst>
                                      </p:cBhvr>
                                      <p:to>
                                        <p:strVal val="visible"/>
                                      </p:to>
                                    </p:set>
                                    <p:anim calcmode="lin" valueType="num">
                                      <p:cBhvr additive="base">
                                        <p:cTn id="98" dur="250" fill="hold"/>
                                        <p:tgtEl>
                                          <p:spTgt spid="197"/>
                                        </p:tgtEl>
                                        <p:attrNameLst>
                                          <p:attrName>ppt_x</p:attrName>
                                        </p:attrNameLst>
                                      </p:cBhvr>
                                      <p:tavLst>
                                        <p:tav tm="0">
                                          <p:val>
                                            <p:strVal val="#ppt_x"/>
                                          </p:val>
                                        </p:tav>
                                        <p:tav tm="100000">
                                          <p:val>
                                            <p:strVal val="#ppt_x"/>
                                          </p:val>
                                        </p:tav>
                                      </p:tavLst>
                                    </p:anim>
                                    <p:anim calcmode="lin" valueType="num">
                                      <p:cBhvr additive="base">
                                        <p:cTn id="99" dur="250" fill="hold"/>
                                        <p:tgtEl>
                                          <p:spTgt spid="197"/>
                                        </p:tgtEl>
                                        <p:attrNameLst>
                                          <p:attrName>ppt_y</p:attrName>
                                        </p:attrNameLst>
                                      </p:cBhvr>
                                      <p:tavLst>
                                        <p:tav tm="0">
                                          <p:val>
                                            <p:strVal val="1+#ppt_h/2"/>
                                          </p:val>
                                        </p:tav>
                                        <p:tav tm="100000">
                                          <p:val>
                                            <p:strVal val="#ppt_y"/>
                                          </p:val>
                                        </p:tav>
                                      </p:tavLst>
                                    </p:anim>
                                  </p:childTnLst>
                                </p:cTn>
                              </p:par>
                            </p:childTnLst>
                          </p:cTn>
                        </p:par>
                        <p:par>
                          <p:cTn id="100" fill="hold">
                            <p:stCondLst>
                              <p:cond delay="7000"/>
                            </p:stCondLst>
                            <p:childTnLst>
                              <p:par>
                                <p:cTn id="101" presetID="12" presetClass="entr" presetSubtype="2" fill="hold" nodeType="afterEffect">
                                  <p:stCondLst>
                                    <p:cond delay="0"/>
                                  </p:stCondLst>
                                  <p:childTnLst>
                                    <p:set>
                                      <p:cBhvr>
                                        <p:cTn id="102" dur="1" fill="hold">
                                          <p:stCondLst>
                                            <p:cond delay="0"/>
                                          </p:stCondLst>
                                        </p:cTn>
                                        <p:tgtEl>
                                          <p:spTgt spid="229"/>
                                        </p:tgtEl>
                                        <p:attrNameLst>
                                          <p:attrName>style.visibility</p:attrName>
                                        </p:attrNameLst>
                                      </p:cBhvr>
                                      <p:to>
                                        <p:strVal val="visible"/>
                                      </p:to>
                                    </p:set>
                                    <p:anim calcmode="lin" valueType="num">
                                      <p:cBhvr additive="base">
                                        <p:cTn id="103" dur="500"/>
                                        <p:tgtEl>
                                          <p:spTgt spid="229"/>
                                        </p:tgtEl>
                                        <p:attrNameLst>
                                          <p:attrName>ppt_x</p:attrName>
                                        </p:attrNameLst>
                                      </p:cBhvr>
                                      <p:tavLst>
                                        <p:tav tm="0">
                                          <p:val>
                                            <p:strVal val="#ppt_x+#ppt_w*1.125000"/>
                                          </p:val>
                                        </p:tav>
                                        <p:tav tm="100000">
                                          <p:val>
                                            <p:strVal val="#ppt_x"/>
                                          </p:val>
                                        </p:tav>
                                      </p:tavLst>
                                    </p:anim>
                                    <p:animEffect transition="in" filter="wipe(left)">
                                      <p:cBhvr>
                                        <p:cTn id="104" dur="500"/>
                                        <p:tgtEl>
                                          <p:spTgt spid="22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33"/>
                                        </p:tgtEl>
                                        <p:attrNameLst>
                                          <p:attrName>style.visibility</p:attrName>
                                        </p:attrNameLst>
                                      </p:cBhvr>
                                      <p:to>
                                        <p:strVal val="visible"/>
                                      </p:to>
                                    </p:set>
                                    <p:animEffect transition="in" filter="wipe(left)">
                                      <p:cBhvr>
                                        <p:cTn id="113" dur="500"/>
                                        <p:tgtEl>
                                          <p:spTgt spid="233"/>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232"/>
                                        </p:tgtEl>
                                        <p:attrNameLst>
                                          <p:attrName>style.visibility</p:attrName>
                                        </p:attrNameLst>
                                      </p:cBhvr>
                                      <p:to>
                                        <p:strVal val="visible"/>
                                      </p:to>
                                    </p:set>
                                    <p:animEffect transition="in" filter="wipe(left)">
                                      <p:cBhvr>
                                        <p:cTn id="117" dur="500"/>
                                        <p:tgtEl>
                                          <p:spTgt spid="232"/>
                                        </p:tgtEl>
                                      </p:cBhvr>
                                    </p:animEffect>
                                  </p:childTnLst>
                                </p:cTn>
                              </p:par>
                            </p:childTnLst>
                          </p:cTn>
                        </p:par>
                        <p:par>
                          <p:cTn id="118" fill="hold">
                            <p:stCondLst>
                              <p:cond delay="8500"/>
                            </p:stCondLst>
                            <p:childTnLst>
                              <p:par>
                                <p:cTn id="119" presetID="2" presetClass="entr" presetSubtype="4" fill="hold" grpId="0" nodeType="afterEffect">
                                  <p:stCondLst>
                                    <p:cond delay="0"/>
                                  </p:stCondLst>
                                  <p:childTnLst>
                                    <p:set>
                                      <p:cBhvr>
                                        <p:cTn id="120" dur="1" fill="hold">
                                          <p:stCondLst>
                                            <p:cond delay="0"/>
                                          </p:stCondLst>
                                        </p:cTn>
                                        <p:tgtEl>
                                          <p:spTgt spid="196"/>
                                        </p:tgtEl>
                                        <p:attrNameLst>
                                          <p:attrName>style.visibility</p:attrName>
                                        </p:attrNameLst>
                                      </p:cBhvr>
                                      <p:to>
                                        <p:strVal val="visible"/>
                                      </p:to>
                                    </p:set>
                                    <p:anim calcmode="lin" valueType="num">
                                      <p:cBhvr additive="base">
                                        <p:cTn id="121" dur="250" fill="hold"/>
                                        <p:tgtEl>
                                          <p:spTgt spid="196"/>
                                        </p:tgtEl>
                                        <p:attrNameLst>
                                          <p:attrName>ppt_x</p:attrName>
                                        </p:attrNameLst>
                                      </p:cBhvr>
                                      <p:tavLst>
                                        <p:tav tm="0">
                                          <p:val>
                                            <p:strVal val="#ppt_x"/>
                                          </p:val>
                                        </p:tav>
                                        <p:tav tm="100000">
                                          <p:val>
                                            <p:strVal val="#ppt_x"/>
                                          </p:val>
                                        </p:tav>
                                      </p:tavLst>
                                    </p:anim>
                                    <p:anim calcmode="lin" valueType="num">
                                      <p:cBhvr additive="base">
                                        <p:cTn id="122" dur="250" fill="hold"/>
                                        <p:tgtEl>
                                          <p:spTgt spid="196"/>
                                        </p:tgtEl>
                                        <p:attrNameLst>
                                          <p:attrName>ppt_y</p:attrName>
                                        </p:attrNameLst>
                                      </p:cBhvr>
                                      <p:tavLst>
                                        <p:tav tm="0">
                                          <p:val>
                                            <p:strVal val="1+#ppt_h/2"/>
                                          </p:val>
                                        </p:tav>
                                        <p:tav tm="100000">
                                          <p:val>
                                            <p:strVal val="#ppt_y"/>
                                          </p:val>
                                        </p:tav>
                                      </p:tavLst>
                                    </p:anim>
                                  </p:childTnLst>
                                </p:cTn>
                              </p:par>
                            </p:childTnLst>
                          </p:cTn>
                        </p:par>
                        <p:par>
                          <p:cTn id="123" fill="hold">
                            <p:stCondLst>
                              <p:cond delay="8750"/>
                            </p:stCondLst>
                            <p:childTnLst>
                              <p:par>
                                <p:cTn id="124" presetID="12" presetClass="entr" presetSubtype="8" fill="hold" nodeType="afterEffect">
                                  <p:stCondLst>
                                    <p:cond delay="0"/>
                                  </p:stCondLst>
                                  <p:childTnLst>
                                    <p:set>
                                      <p:cBhvr>
                                        <p:cTn id="125" dur="1" fill="hold">
                                          <p:stCondLst>
                                            <p:cond delay="0"/>
                                          </p:stCondLst>
                                        </p:cTn>
                                        <p:tgtEl>
                                          <p:spTgt spid="215"/>
                                        </p:tgtEl>
                                        <p:attrNameLst>
                                          <p:attrName>style.visibility</p:attrName>
                                        </p:attrNameLst>
                                      </p:cBhvr>
                                      <p:to>
                                        <p:strVal val="visible"/>
                                      </p:to>
                                    </p:set>
                                    <p:anim calcmode="lin" valueType="num">
                                      <p:cBhvr additive="base">
                                        <p:cTn id="126" dur="500"/>
                                        <p:tgtEl>
                                          <p:spTgt spid="215"/>
                                        </p:tgtEl>
                                        <p:attrNameLst>
                                          <p:attrName>ppt_x</p:attrName>
                                        </p:attrNameLst>
                                      </p:cBhvr>
                                      <p:tavLst>
                                        <p:tav tm="0">
                                          <p:val>
                                            <p:strVal val="#ppt_x-#ppt_w*1.125000"/>
                                          </p:val>
                                        </p:tav>
                                        <p:tav tm="100000">
                                          <p:val>
                                            <p:strVal val="#ppt_x"/>
                                          </p:val>
                                        </p:tav>
                                      </p:tavLst>
                                    </p:anim>
                                    <p:animEffect transition="in" filter="wipe(right)">
                                      <p:cBhvr>
                                        <p:cTn id="127" dur="500"/>
                                        <p:tgtEl>
                                          <p:spTgt spid="21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37"/>
                                        </p:tgtEl>
                                        <p:attrNameLst>
                                          <p:attrName>style.visibility</p:attrName>
                                        </p:attrNameLst>
                                      </p:cBhvr>
                                      <p:to>
                                        <p:strVal val="visible"/>
                                      </p:to>
                                    </p:set>
                                    <p:anim calcmode="lin" valueType="num">
                                      <p:cBhvr>
                                        <p:cTn id="130" dur="500" fill="hold"/>
                                        <p:tgtEl>
                                          <p:spTgt spid="237"/>
                                        </p:tgtEl>
                                        <p:attrNameLst>
                                          <p:attrName>ppt_w</p:attrName>
                                        </p:attrNameLst>
                                      </p:cBhvr>
                                      <p:tavLst>
                                        <p:tav tm="0">
                                          <p:val>
                                            <p:fltVal val="0"/>
                                          </p:val>
                                        </p:tav>
                                        <p:tav tm="100000">
                                          <p:val>
                                            <p:strVal val="#ppt_w"/>
                                          </p:val>
                                        </p:tav>
                                      </p:tavLst>
                                    </p:anim>
                                    <p:anim calcmode="lin" valueType="num">
                                      <p:cBhvr>
                                        <p:cTn id="131" dur="500" fill="hold"/>
                                        <p:tgtEl>
                                          <p:spTgt spid="237"/>
                                        </p:tgtEl>
                                        <p:attrNameLst>
                                          <p:attrName>ppt_h</p:attrName>
                                        </p:attrNameLst>
                                      </p:cBhvr>
                                      <p:tavLst>
                                        <p:tav tm="0">
                                          <p:val>
                                            <p:fltVal val="0"/>
                                          </p:val>
                                        </p:tav>
                                        <p:tav tm="100000">
                                          <p:val>
                                            <p:strVal val="#ppt_h"/>
                                          </p:val>
                                        </p:tav>
                                      </p:tavLst>
                                    </p:anim>
                                    <p:animEffect transition="in" filter="fade">
                                      <p:cBhvr>
                                        <p:cTn id="132" dur="500"/>
                                        <p:tgtEl>
                                          <p:spTgt spid="237"/>
                                        </p:tgtEl>
                                      </p:cBhvr>
                                    </p:animEffect>
                                  </p:childTnLst>
                                </p:cTn>
                              </p:par>
                            </p:childTnLst>
                          </p:cTn>
                        </p:par>
                        <p:par>
                          <p:cTn id="133" fill="hold">
                            <p:stCondLst>
                              <p:cond delay="9250"/>
                            </p:stCondLst>
                            <p:childTnLst>
                              <p:par>
                                <p:cTn id="134" presetID="22" presetClass="entr" presetSubtype="8" fill="hold" grpId="0" nodeType="afterEffect">
                                  <p:stCondLst>
                                    <p:cond delay="0"/>
                                  </p:stCondLst>
                                  <p:childTnLst>
                                    <p:set>
                                      <p:cBhvr>
                                        <p:cTn id="135" dur="1" fill="hold">
                                          <p:stCondLst>
                                            <p:cond delay="0"/>
                                          </p:stCondLst>
                                        </p:cTn>
                                        <p:tgtEl>
                                          <p:spTgt spid="219"/>
                                        </p:tgtEl>
                                        <p:attrNameLst>
                                          <p:attrName>style.visibility</p:attrName>
                                        </p:attrNameLst>
                                      </p:cBhvr>
                                      <p:to>
                                        <p:strVal val="visible"/>
                                      </p:to>
                                    </p:set>
                                    <p:animEffect transition="in" filter="wipe(left)">
                                      <p:cBhvr>
                                        <p:cTn id="136" dur="500"/>
                                        <p:tgtEl>
                                          <p:spTgt spid="219"/>
                                        </p:tgtEl>
                                      </p:cBhvr>
                                    </p:animEffect>
                                  </p:childTnLst>
                                </p:cTn>
                              </p:par>
                            </p:childTnLst>
                          </p:cTn>
                        </p:par>
                        <p:par>
                          <p:cTn id="137" fill="hold">
                            <p:stCondLst>
                              <p:cond delay="9750"/>
                            </p:stCondLst>
                            <p:childTnLst>
                              <p:par>
                                <p:cTn id="138" presetID="22" presetClass="entr" presetSubtype="8" fill="hold" grpId="0" nodeType="afterEffect">
                                  <p:stCondLst>
                                    <p:cond delay="0"/>
                                  </p:stCondLst>
                                  <p:childTnLst>
                                    <p:set>
                                      <p:cBhvr>
                                        <p:cTn id="139" dur="1" fill="hold">
                                          <p:stCondLst>
                                            <p:cond delay="0"/>
                                          </p:stCondLst>
                                        </p:cTn>
                                        <p:tgtEl>
                                          <p:spTgt spid="218"/>
                                        </p:tgtEl>
                                        <p:attrNameLst>
                                          <p:attrName>style.visibility</p:attrName>
                                        </p:attrNameLst>
                                      </p:cBhvr>
                                      <p:to>
                                        <p:strVal val="visible"/>
                                      </p:to>
                                    </p:set>
                                    <p:animEffect transition="in" filter="wipe(left)">
                                      <p:cBhvr>
                                        <p:cTn id="140"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成功项目展示之三</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34" name="Picture 5"/>
          <p:cNvPicPr>
            <a:picLocks noChangeAspect="1" noChangeArrowheads="1"/>
          </p:cNvPicPr>
          <p:nvPr/>
        </p:nvPicPr>
        <p:blipFill>
          <a:blip r:embed="rId3"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6"/>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9"/>
          <p:cNvPicPr>
            <a:picLocks noChangeAspect="1" noChangeArrowheads="1"/>
          </p:cNvPicPr>
          <p:nvPr/>
        </p:nvPicPr>
        <p:blipFill>
          <a:blip r:embed="rId5" cstate="print">
            <a:extLst>
              <a:ext uri="{BEBA8EAE-BF5A-486C-A8C5-ECC9F3942E4B}">
                <a14:imgProps xmlns:a14="http://schemas.microsoft.com/office/drawing/2010/main">
                  <a14:imgLayer>
                    <a14:imgEffect>
                      <a14:brightnessContrast contrast="17000"/>
                    </a14:imgEffect>
                  </a14:imgLayer>
                </a14:imgProps>
              </a:ext>
              <a:ext uri="{28A0092B-C50C-407E-A947-70E740481C1C}">
                <a14:useLocalDpi xmlns:a14="http://schemas.microsoft.com/office/drawing/2010/main"/>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7" name="Picture 7"/>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96639784"/>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0-#ppt_h/2"/>
                                          </p:val>
                                        </p:tav>
                                        <p:tav tm="100000">
                                          <p:val>
                                            <p:strVal val="#ppt_y"/>
                                          </p:val>
                                        </p:tav>
                                      </p:tavLst>
                                    </p:anim>
                                  </p:childTnLst>
                                </p:cTn>
                              </p:par>
                              <p:par>
                                <p:cTn id="27" presetID="2" presetClass="entr" presetSubtype="9" fill="hold" nodeType="withEffect">
                                  <p:stCondLst>
                                    <p:cond delay="3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0-#ppt_w/2"/>
                                          </p:val>
                                        </p:tav>
                                        <p:tav tm="100000">
                                          <p:val>
                                            <p:strVal val="#ppt_x"/>
                                          </p:val>
                                        </p:tav>
                                      </p:tavLst>
                                    </p:anim>
                                    <p:anim calcmode="lin" valueType="num">
                                      <p:cBhvr additive="base">
                                        <p:cTn id="30" dur="1000" fill="hold"/>
                                        <p:tgtEl>
                                          <p:spTgt spid="34"/>
                                        </p:tgtEl>
                                        <p:attrNameLst>
                                          <p:attrName>ppt_y</p:attrName>
                                        </p:attrNameLst>
                                      </p:cBhvr>
                                      <p:tavLst>
                                        <p:tav tm="0">
                                          <p:val>
                                            <p:strVal val="0-#ppt_h/2"/>
                                          </p:val>
                                        </p:tav>
                                        <p:tav tm="100000">
                                          <p:val>
                                            <p:strVal val="#ppt_y"/>
                                          </p:val>
                                        </p:tav>
                                      </p:tavLst>
                                    </p:anim>
                                  </p:childTnLst>
                                </p:cTn>
                              </p:par>
                              <p:par>
                                <p:cTn id="31" presetID="2" presetClass="entr" presetSubtype="6" fill="hold" nodeType="withEffect">
                                  <p:stCondLst>
                                    <p:cond delay="5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1000" fill="hold"/>
                                        <p:tgtEl>
                                          <p:spTgt spid="37"/>
                                        </p:tgtEl>
                                        <p:attrNameLst>
                                          <p:attrName>ppt_x</p:attrName>
                                        </p:attrNameLst>
                                      </p:cBhvr>
                                      <p:tavLst>
                                        <p:tav tm="0">
                                          <p:val>
                                            <p:strVal val="1+#ppt_w/2"/>
                                          </p:val>
                                        </p:tav>
                                        <p:tav tm="100000">
                                          <p:val>
                                            <p:strVal val="#ppt_x"/>
                                          </p:val>
                                        </p:tav>
                                      </p:tavLst>
                                    </p:anim>
                                    <p:anim calcmode="lin" valueType="num">
                                      <p:cBhvr additive="base">
                                        <p:cTn id="34" dur="10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3" fill="hold" nodeType="withEffect">
                                  <p:stCondLst>
                                    <p:cond delay="8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000" fill="hold"/>
                                        <p:tgtEl>
                                          <p:spTgt spid="36"/>
                                        </p:tgtEl>
                                        <p:attrNameLst>
                                          <p:attrName>ppt_x</p:attrName>
                                        </p:attrNameLst>
                                      </p:cBhvr>
                                      <p:tavLst>
                                        <p:tav tm="0">
                                          <p:val>
                                            <p:strVal val="1+#ppt_w/2"/>
                                          </p:val>
                                        </p:tav>
                                        <p:tav tm="100000">
                                          <p:val>
                                            <p:strVal val="#ppt_x"/>
                                          </p:val>
                                        </p:tav>
                                      </p:tavLst>
                                    </p:anim>
                                    <p:anim calcmode="lin" valueType="num">
                                      <p:cBhvr additive="base">
                                        <p:cTn id="38" dur="1000" fill="hold"/>
                                        <p:tgtEl>
                                          <p:spTgt spid="36"/>
                                        </p:tgtEl>
                                        <p:attrNameLst>
                                          <p:attrName>ppt_y</p:attrName>
                                        </p:attrNameLst>
                                      </p:cBhvr>
                                      <p:tavLst>
                                        <p:tav tm="0">
                                          <p:val>
                                            <p:strVal val="0-#ppt_h/2"/>
                                          </p:val>
                                        </p:tav>
                                        <p:tav tm="100000">
                                          <p:val>
                                            <p:strVal val="#ppt_y"/>
                                          </p:val>
                                        </p:tav>
                                      </p:tavLst>
                                    </p:anim>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35"/>
                                        </p:tgtEl>
                                        <p:attrNameLst>
                                          <p:attrName>r</p:attrName>
                                        </p:attrNameLst>
                                      </p:cBhvr>
                                    </p:animRot>
                                    <p:animRot by="-240000">
                                      <p:cBhvr>
                                        <p:cTn id="41" dur="400" fill="hold">
                                          <p:stCondLst>
                                            <p:cond delay="400"/>
                                          </p:stCondLst>
                                        </p:cTn>
                                        <p:tgtEl>
                                          <p:spTgt spid="35"/>
                                        </p:tgtEl>
                                        <p:attrNameLst>
                                          <p:attrName>r</p:attrName>
                                        </p:attrNameLst>
                                      </p:cBhvr>
                                    </p:animRot>
                                    <p:animRot by="240000">
                                      <p:cBhvr>
                                        <p:cTn id="42" dur="400" fill="hold">
                                          <p:stCondLst>
                                            <p:cond delay="800"/>
                                          </p:stCondLst>
                                        </p:cTn>
                                        <p:tgtEl>
                                          <p:spTgt spid="35"/>
                                        </p:tgtEl>
                                        <p:attrNameLst>
                                          <p:attrName>r</p:attrName>
                                        </p:attrNameLst>
                                      </p:cBhvr>
                                    </p:animRot>
                                    <p:animRot by="-240000">
                                      <p:cBhvr>
                                        <p:cTn id="43" dur="400" fill="hold">
                                          <p:stCondLst>
                                            <p:cond delay="1200"/>
                                          </p:stCondLst>
                                        </p:cTn>
                                        <p:tgtEl>
                                          <p:spTgt spid="35"/>
                                        </p:tgtEl>
                                        <p:attrNameLst>
                                          <p:attrName>r</p:attrName>
                                        </p:attrNameLst>
                                      </p:cBhvr>
                                    </p:animRot>
                                    <p:animRot by="120000">
                                      <p:cBhvr>
                                        <p:cTn id="44" dur="400" fill="hold">
                                          <p:stCondLst>
                                            <p:cond delay="1600"/>
                                          </p:stCondLst>
                                        </p:cTn>
                                        <p:tgtEl>
                                          <p:spTgt spid="35"/>
                                        </p:tgtEl>
                                        <p:attrNameLst>
                                          <p:attrName>r</p:attrName>
                                        </p:attrNameLst>
                                      </p:cBhvr>
                                    </p:animRot>
                                  </p:childTnLst>
                                </p:cTn>
                              </p:par>
                              <p:par>
                                <p:cTn id="45" presetID="32" presetClass="emph" presetSubtype="0" repeatCount="3000" fill="hold" nodeType="withEffect">
                                  <p:stCondLst>
                                    <p:cond delay="0"/>
                                  </p:stCondLst>
                                  <p:childTnLst>
                                    <p:animRot by="120000">
                                      <p:cBhvr>
                                        <p:cTn id="46" dur="200" fill="hold">
                                          <p:stCondLst>
                                            <p:cond delay="0"/>
                                          </p:stCondLst>
                                        </p:cTn>
                                        <p:tgtEl>
                                          <p:spTgt spid="34"/>
                                        </p:tgtEl>
                                        <p:attrNameLst>
                                          <p:attrName>r</p:attrName>
                                        </p:attrNameLst>
                                      </p:cBhvr>
                                    </p:animRot>
                                    <p:animRot by="-240000">
                                      <p:cBhvr>
                                        <p:cTn id="47" dur="400" fill="hold">
                                          <p:stCondLst>
                                            <p:cond delay="400"/>
                                          </p:stCondLst>
                                        </p:cTn>
                                        <p:tgtEl>
                                          <p:spTgt spid="34"/>
                                        </p:tgtEl>
                                        <p:attrNameLst>
                                          <p:attrName>r</p:attrName>
                                        </p:attrNameLst>
                                      </p:cBhvr>
                                    </p:animRot>
                                    <p:animRot by="240000">
                                      <p:cBhvr>
                                        <p:cTn id="48" dur="400" fill="hold">
                                          <p:stCondLst>
                                            <p:cond delay="800"/>
                                          </p:stCondLst>
                                        </p:cTn>
                                        <p:tgtEl>
                                          <p:spTgt spid="34"/>
                                        </p:tgtEl>
                                        <p:attrNameLst>
                                          <p:attrName>r</p:attrName>
                                        </p:attrNameLst>
                                      </p:cBhvr>
                                    </p:animRot>
                                    <p:animRot by="-240000">
                                      <p:cBhvr>
                                        <p:cTn id="49" dur="400" fill="hold">
                                          <p:stCondLst>
                                            <p:cond delay="1200"/>
                                          </p:stCondLst>
                                        </p:cTn>
                                        <p:tgtEl>
                                          <p:spTgt spid="34"/>
                                        </p:tgtEl>
                                        <p:attrNameLst>
                                          <p:attrName>r</p:attrName>
                                        </p:attrNameLst>
                                      </p:cBhvr>
                                    </p:animRot>
                                    <p:animRot by="120000">
                                      <p:cBhvr>
                                        <p:cTn id="50" dur="400" fill="hold">
                                          <p:stCondLst>
                                            <p:cond delay="1600"/>
                                          </p:stCondLst>
                                        </p:cTn>
                                        <p:tgtEl>
                                          <p:spTgt spid="34"/>
                                        </p:tgtEl>
                                        <p:attrNameLst>
                                          <p:attrName>r</p:attrName>
                                        </p:attrNameLst>
                                      </p:cBhvr>
                                    </p:animRot>
                                  </p:childTnLst>
                                </p:cTn>
                              </p:par>
                              <p:par>
                                <p:cTn id="51" presetID="32" presetClass="emph" presetSubtype="0" repeatCount="3000" fill="hold" nodeType="withEffect">
                                  <p:stCondLst>
                                    <p:cond delay="0"/>
                                  </p:stCondLst>
                                  <p:childTnLst>
                                    <p:animRot by="120000">
                                      <p:cBhvr>
                                        <p:cTn id="52" dur="200" fill="hold">
                                          <p:stCondLst>
                                            <p:cond delay="0"/>
                                          </p:stCondLst>
                                        </p:cTn>
                                        <p:tgtEl>
                                          <p:spTgt spid="37"/>
                                        </p:tgtEl>
                                        <p:attrNameLst>
                                          <p:attrName>r</p:attrName>
                                        </p:attrNameLst>
                                      </p:cBhvr>
                                    </p:animRot>
                                    <p:animRot by="-240000">
                                      <p:cBhvr>
                                        <p:cTn id="53" dur="400" fill="hold">
                                          <p:stCondLst>
                                            <p:cond delay="400"/>
                                          </p:stCondLst>
                                        </p:cTn>
                                        <p:tgtEl>
                                          <p:spTgt spid="37"/>
                                        </p:tgtEl>
                                        <p:attrNameLst>
                                          <p:attrName>r</p:attrName>
                                        </p:attrNameLst>
                                      </p:cBhvr>
                                    </p:animRot>
                                    <p:animRot by="240000">
                                      <p:cBhvr>
                                        <p:cTn id="54" dur="400" fill="hold">
                                          <p:stCondLst>
                                            <p:cond delay="800"/>
                                          </p:stCondLst>
                                        </p:cTn>
                                        <p:tgtEl>
                                          <p:spTgt spid="37"/>
                                        </p:tgtEl>
                                        <p:attrNameLst>
                                          <p:attrName>r</p:attrName>
                                        </p:attrNameLst>
                                      </p:cBhvr>
                                    </p:animRot>
                                    <p:animRot by="-240000">
                                      <p:cBhvr>
                                        <p:cTn id="55" dur="400" fill="hold">
                                          <p:stCondLst>
                                            <p:cond delay="1200"/>
                                          </p:stCondLst>
                                        </p:cTn>
                                        <p:tgtEl>
                                          <p:spTgt spid="37"/>
                                        </p:tgtEl>
                                        <p:attrNameLst>
                                          <p:attrName>r</p:attrName>
                                        </p:attrNameLst>
                                      </p:cBhvr>
                                    </p:animRot>
                                    <p:animRot by="120000">
                                      <p:cBhvr>
                                        <p:cTn id="56" dur="400" fill="hold">
                                          <p:stCondLst>
                                            <p:cond delay="1600"/>
                                          </p:stCondLst>
                                        </p:cTn>
                                        <p:tgtEl>
                                          <p:spTgt spid="37"/>
                                        </p:tgtEl>
                                        <p:attrNameLst>
                                          <p:attrName>r</p:attrName>
                                        </p:attrNameLst>
                                      </p:cBhvr>
                                    </p:animRot>
                                  </p:childTnLst>
                                </p:cTn>
                              </p:par>
                              <p:par>
                                <p:cTn id="57" presetID="32" presetClass="emph" presetSubtype="0" repeatCount="3000" fill="hold" nodeType="withEffect">
                                  <p:stCondLst>
                                    <p:cond delay="0"/>
                                  </p:stCondLst>
                                  <p:childTnLst>
                                    <p:animRot by="120000">
                                      <p:cBhvr>
                                        <p:cTn id="58" dur="200" fill="hold">
                                          <p:stCondLst>
                                            <p:cond delay="0"/>
                                          </p:stCondLst>
                                        </p:cTn>
                                        <p:tgtEl>
                                          <p:spTgt spid="36"/>
                                        </p:tgtEl>
                                        <p:attrNameLst>
                                          <p:attrName>r</p:attrName>
                                        </p:attrNameLst>
                                      </p:cBhvr>
                                    </p:animRot>
                                    <p:animRot by="-240000">
                                      <p:cBhvr>
                                        <p:cTn id="59" dur="400" fill="hold">
                                          <p:stCondLst>
                                            <p:cond delay="400"/>
                                          </p:stCondLst>
                                        </p:cTn>
                                        <p:tgtEl>
                                          <p:spTgt spid="36"/>
                                        </p:tgtEl>
                                        <p:attrNameLst>
                                          <p:attrName>r</p:attrName>
                                        </p:attrNameLst>
                                      </p:cBhvr>
                                    </p:animRot>
                                    <p:animRot by="240000">
                                      <p:cBhvr>
                                        <p:cTn id="60" dur="400" fill="hold">
                                          <p:stCondLst>
                                            <p:cond delay="800"/>
                                          </p:stCondLst>
                                        </p:cTn>
                                        <p:tgtEl>
                                          <p:spTgt spid="36"/>
                                        </p:tgtEl>
                                        <p:attrNameLst>
                                          <p:attrName>r</p:attrName>
                                        </p:attrNameLst>
                                      </p:cBhvr>
                                    </p:animRot>
                                    <p:animRot by="-240000">
                                      <p:cBhvr>
                                        <p:cTn id="61" dur="400" fill="hold">
                                          <p:stCondLst>
                                            <p:cond delay="1200"/>
                                          </p:stCondLst>
                                        </p:cTn>
                                        <p:tgtEl>
                                          <p:spTgt spid="36"/>
                                        </p:tgtEl>
                                        <p:attrNameLst>
                                          <p:attrName>r</p:attrName>
                                        </p:attrNameLst>
                                      </p:cBhvr>
                                    </p:animRot>
                                    <p:animRot by="120000">
                                      <p:cBhvr>
                                        <p:cTn id="62" dur="400" fill="hold">
                                          <p:stCondLst>
                                            <p:cond delay="16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04</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第四部份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经验总结与不足</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713270"/>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Experience summary and deficiency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30297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经验总结</a:t>
            </a:r>
            <a:endParaRPr lang="en-US" altLang="zh-CN" dirty="0" smtClean="0"/>
          </a:p>
          <a:p>
            <a:r>
              <a:rPr lang="zh-CN" altLang="en-US" dirty="0"/>
              <a:t>★ 工作中存在</a:t>
            </a:r>
            <a:r>
              <a:rPr lang="zh-CN" altLang="en-US" dirty="0" smtClean="0"/>
              <a:t>的不足           </a:t>
            </a:r>
            <a:endParaRPr lang="en-US" altLang="zh-CN" dirty="0" smtClean="0"/>
          </a:p>
          <a:p>
            <a:r>
              <a:rPr lang="zh-CN" altLang="en-US" dirty="0" smtClean="0"/>
              <a:t>★ </a:t>
            </a:r>
            <a:r>
              <a:rPr lang="zh-CN" altLang="en-US" dirty="0"/>
              <a:t>改进</a:t>
            </a:r>
            <a:r>
              <a:rPr lang="zh-CN" altLang="en-US" dirty="0" smtClean="0"/>
              <a:t>工作不足的</a:t>
            </a:r>
            <a:r>
              <a:rPr lang="zh-CN" altLang="en-US" dirty="0"/>
              <a:t>方法及</a:t>
            </a:r>
            <a:r>
              <a:rPr lang="zh-CN" altLang="en-US" dirty="0" smtClean="0"/>
              <a:t>措施</a:t>
            </a:r>
            <a:endParaRPr lang="zh-CN" altLang="en-US" dirty="0"/>
          </a:p>
        </p:txBody>
      </p:sp>
    </p:spTree>
    <p:extLst>
      <p:ext uri="{BB962C8B-B14F-4D97-AF65-F5344CB8AC3E}">
        <p14:creationId xmlns:p14="http://schemas.microsoft.com/office/powerpoint/2010/main" val="1440438848"/>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经验总结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 name="Oval 6"/>
          <p:cNvSpPr>
            <a:spLocks noChangeArrowheads="1"/>
          </p:cNvSpPr>
          <p:nvPr/>
        </p:nvSpPr>
        <p:spPr bwMode="auto">
          <a:xfrm>
            <a:off x="1227871" y="1069972"/>
            <a:ext cx="3768210" cy="3771001"/>
          </a:xfrm>
          <a:prstGeom prst="ellipse">
            <a:avLst/>
          </a:prstGeom>
          <a:noFill/>
          <a:ln w="9">
            <a:solidFill>
              <a:srgbClr val="0067B4"/>
            </a:solidFill>
            <a:prstDash val="dash"/>
            <a:round/>
            <a:headEnd/>
            <a:tailE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13" name="Oval 10"/>
          <p:cNvSpPr>
            <a:spLocks noChangeArrowheads="1"/>
          </p:cNvSpPr>
          <p:nvPr/>
        </p:nvSpPr>
        <p:spPr bwMode="auto">
          <a:xfrm>
            <a:off x="4052243" y="12414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1</a:t>
            </a:r>
            <a:endParaRPr lang="zh-CN" altLang="en-US" sz="1800" b="1" dirty="0">
              <a:solidFill>
                <a:schemeClr val="bg1"/>
              </a:solidFill>
              <a:latin typeface="微软雅黑" pitchFamily="34" charset="-122"/>
            </a:endParaRPr>
          </a:p>
        </p:txBody>
      </p:sp>
      <p:sp>
        <p:nvSpPr>
          <p:cNvPr id="14" name="Oval 11"/>
          <p:cNvSpPr>
            <a:spLocks noChangeArrowheads="1"/>
          </p:cNvSpPr>
          <p:nvPr/>
        </p:nvSpPr>
        <p:spPr bwMode="auto">
          <a:xfrm>
            <a:off x="4052243" y="42301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5</a:t>
            </a:r>
            <a:endParaRPr lang="zh-CN" altLang="en-US" sz="1800" b="1">
              <a:solidFill>
                <a:schemeClr val="bg1"/>
              </a:solidFill>
              <a:latin typeface="微软雅黑" pitchFamily="34" charset="-122"/>
            </a:endParaRPr>
          </a:p>
        </p:txBody>
      </p:sp>
      <p:sp>
        <p:nvSpPr>
          <p:cNvPr id="15" name="Oval 12"/>
          <p:cNvSpPr>
            <a:spLocks noChangeArrowheads="1"/>
          </p:cNvSpPr>
          <p:nvPr/>
        </p:nvSpPr>
        <p:spPr bwMode="auto">
          <a:xfrm>
            <a:off x="4580698" y="3535947"/>
            <a:ext cx="440378" cy="439374"/>
          </a:xfrm>
          <a:prstGeom prst="ellipse">
            <a:avLst/>
          </a:prstGeom>
          <a:solidFill>
            <a:srgbClr val="0067B4"/>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4</a:t>
            </a:r>
            <a:endParaRPr lang="zh-CN" altLang="en-US" sz="1800" b="1" dirty="0">
              <a:solidFill>
                <a:schemeClr val="bg1"/>
              </a:solidFill>
              <a:latin typeface="微软雅黑" pitchFamily="34" charset="-122"/>
            </a:endParaRPr>
          </a:p>
        </p:txBody>
      </p:sp>
      <p:sp>
        <p:nvSpPr>
          <p:cNvPr id="16" name="Oval 13"/>
          <p:cNvSpPr>
            <a:spLocks noChangeArrowheads="1"/>
          </p:cNvSpPr>
          <p:nvPr/>
        </p:nvSpPr>
        <p:spPr bwMode="auto">
          <a:xfrm>
            <a:off x="4580698" y="1935624"/>
            <a:ext cx="440378" cy="439374"/>
          </a:xfrm>
          <a:prstGeom prst="ellipse">
            <a:avLst/>
          </a:prstGeom>
          <a:solidFill>
            <a:srgbClr val="009BD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2</a:t>
            </a:r>
            <a:endParaRPr lang="zh-CN" altLang="en-US" sz="1800" b="1">
              <a:solidFill>
                <a:schemeClr val="bg1"/>
              </a:solidFill>
              <a:latin typeface="微软雅黑" pitchFamily="34" charset="-122"/>
            </a:endParaRPr>
          </a:p>
        </p:txBody>
      </p:sp>
      <p:sp>
        <p:nvSpPr>
          <p:cNvPr id="17" name="Oval 14"/>
          <p:cNvSpPr>
            <a:spLocks noChangeArrowheads="1"/>
          </p:cNvSpPr>
          <p:nvPr/>
        </p:nvSpPr>
        <p:spPr bwMode="auto">
          <a:xfrm>
            <a:off x="4752088" y="2735786"/>
            <a:ext cx="439189" cy="439374"/>
          </a:xfrm>
          <a:prstGeom prst="ellipse">
            <a:avLst/>
          </a:prstGeom>
          <a:solidFill>
            <a:srgbClr val="0282D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3</a:t>
            </a:r>
            <a:endParaRPr lang="zh-CN" altLang="en-US" sz="1800" b="1">
              <a:solidFill>
                <a:schemeClr val="bg1"/>
              </a:solidFill>
              <a:latin typeface="微软雅黑" pitchFamily="34" charset="-122"/>
            </a:endParaRPr>
          </a:p>
        </p:txBody>
      </p:sp>
      <p:sp>
        <p:nvSpPr>
          <p:cNvPr id="23" name="Oval 7"/>
          <p:cNvSpPr>
            <a:spLocks noChangeArrowheads="1"/>
          </p:cNvSpPr>
          <p:nvPr/>
        </p:nvSpPr>
        <p:spPr bwMode="auto">
          <a:xfrm>
            <a:off x="1145746" y="1274775"/>
            <a:ext cx="3338545" cy="33375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4" name="Oval 8"/>
          <p:cNvSpPr>
            <a:spLocks noChangeArrowheads="1"/>
          </p:cNvSpPr>
          <p:nvPr/>
        </p:nvSpPr>
        <p:spPr bwMode="auto">
          <a:xfrm>
            <a:off x="1374267" y="1502203"/>
            <a:ext cx="2881503" cy="2882725"/>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pic>
        <p:nvPicPr>
          <p:cNvPr id="4099" name="Picture 3" descr="C:\Users\Administrator\Desktop\图片2mm.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69163" y="1509258"/>
            <a:ext cx="2882900" cy="288290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838994" y="3165954"/>
            <a:ext cx="1193460" cy="1193967"/>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6" name="TextBox 18"/>
          <p:cNvSpPr txBox="1">
            <a:spLocks noChangeArrowheads="1"/>
          </p:cNvSpPr>
          <p:nvPr/>
        </p:nvSpPr>
        <p:spPr bwMode="auto">
          <a:xfrm>
            <a:off x="1139595" y="3411759"/>
            <a:ext cx="697463" cy="6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b="1" dirty="0" smtClean="0">
                <a:solidFill>
                  <a:schemeClr val="bg1"/>
                </a:solidFill>
                <a:latin typeface="微软雅黑" pitchFamily="34" charset="-122"/>
              </a:rPr>
              <a:t>经验总结</a:t>
            </a:r>
            <a:endParaRPr lang="en-US" altLang="zh-CN" b="1" dirty="0">
              <a:solidFill>
                <a:schemeClr val="bg1"/>
              </a:solidFill>
              <a:latin typeface="微软雅黑" pitchFamily="34" charset="-122"/>
            </a:endParaRPr>
          </a:p>
        </p:txBody>
      </p:sp>
      <p:sp>
        <p:nvSpPr>
          <p:cNvPr id="29" name="矩形 1"/>
          <p:cNvSpPr>
            <a:spLocks noChangeArrowheads="1"/>
          </p:cNvSpPr>
          <p:nvPr/>
        </p:nvSpPr>
        <p:spPr bwMode="auto">
          <a:xfrm>
            <a:off x="4714782" y="10984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262374" y="18671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377178" y="27180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262374" y="3512513"/>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714782" y="42099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5453115"/>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heel(1)">
                                      <p:cBhvr>
                                        <p:cTn id="25" dur="1000"/>
                                        <p:tgtEl>
                                          <p:spTgt spid="24"/>
                                        </p:tgtEl>
                                      </p:cBhvr>
                                    </p:animEffect>
                                  </p:childTnLst>
                                </p:cTn>
                              </p:par>
                              <p:par>
                                <p:cTn id="26" presetID="21" presetClass="entr" presetSubtype="1"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wheel(1)">
                                      <p:cBhvr>
                                        <p:cTn id="28" dur="1000"/>
                                        <p:tgtEl>
                                          <p:spTgt spid="409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1000"/>
                                        <p:tgtEl>
                                          <p:spTgt spid="2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5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Scale>
                                      <p:cBhvr>
                                        <p:cTn id="4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5"/>
                                        </p:tgtEl>
                                        <p:attrNameLst>
                                          <p:attrName>ppt_x,ppt_y</p:attrName>
                                        </p:attrNameLst>
                                      </p:cBhvr>
                                      <p:rCtr x="0" y="0"/>
                                    </p:animMotion>
                                    <p:animEffect transition="in" filter="fade">
                                      <p:cBhvr>
                                        <p:cTn id="43" dur="1000"/>
                                        <p:tgtEl>
                                          <p:spTgt spid="2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Scale>
                                      <p:cBhvr>
                                        <p:cTn id="4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26"/>
                                        </p:tgtEl>
                                        <p:attrNameLst>
                                          <p:attrName>ppt_x,ppt_y</p:attrName>
                                        </p:attrNameLst>
                                      </p:cBhvr>
                                      <p:rCtr x="0" y="0"/>
                                    </p:animMotion>
                                    <p:animEffect transition="in" filter="fade">
                                      <p:cBhvr>
                                        <p:cTn id="48" dur="1000"/>
                                        <p:tgtEl>
                                          <p:spTgt spid="26"/>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2.29608E-6 1.11111E-6 L -0.17354 0.29051 " pathEditMode="relative" rAng="0" ptsTypes="AA">
                                      <p:cBhvr>
                                        <p:cTn id="61" dur="500" spd="-99900" fill="hold"/>
                                        <p:tgtEl>
                                          <p:spTgt spid="13"/>
                                        </p:tgtEl>
                                        <p:attrNameLst>
                                          <p:attrName>ppt_x,ppt_y</p:attrName>
                                        </p:attrNameLst>
                                      </p:cBhvr>
                                      <p:rCtr x="-8600" y="14500"/>
                                    </p:animMotion>
                                  </p:childTnLst>
                                </p:cTn>
                              </p:par>
                              <p:par>
                                <p:cTn id="62" presetID="35" presetClass="path" presetSubtype="0" accel="50000" decel="50000" fill="hold" grpId="1" nodeType="withEffect">
                                  <p:stCondLst>
                                    <p:cond delay="0"/>
                                  </p:stCondLst>
                                  <p:childTnLst>
                                    <p:animMotion origin="layout" path="M 2.35202E-6 -2.59259E-6 L -0.23143 0.15556 " pathEditMode="relative" rAng="0" ptsTypes="AA">
                                      <p:cBhvr>
                                        <p:cTn id="63" dur="500" spd="-99900" fill="hold"/>
                                        <p:tgtEl>
                                          <p:spTgt spid="16"/>
                                        </p:tgtEl>
                                        <p:attrNameLst>
                                          <p:attrName>ppt_x,ppt_y</p:attrName>
                                        </p:attrNameLst>
                                      </p:cBhvr>
                                      <p:rCtr x="-11500" y="7800"/>
                                    </p:animMotion>
                                  </p:childTnLst>
                                </p:cTn>
                              </p:par>
                              <p:par>
                                <p:cTn id="64" presetID="35" presetClass="path" presetSubtype="0" accel="50000" decel="50000" fill="hold" grpId="1" nodeType="withEffect">
                                  <p:stCondLst>
                                    <p:cond delay="0"/>
                                  </p:stCondLst>
                                  <p:childTnLst>
                                    <p:animMotion origin="layout" path="M 0 0 L -0.25 0 E" pathEditMode="relative" rAng="0" ptsTypes="">
                                      <p:cBhvr>
                                        <p:cTn id="65" dur="500" spd="-99900" fill="hold"/>
                                        <p:tgtEl>
                                          <p:spTgt spid="17"/>
                                        </p:tgtEl>
                                        <p:attrNameLst>
                                          <p:attrName>ppt_x,ppt_y</p:attrName>
                                        </p:attrNameLst>
                                      </p:cBhvr>
                                      <p:rCtr x="0" y="0"/>
                                    </p:animMotion>
                                  </p:childTnLst>
                                </p:cTn>
                              </p:par>
                              <p:par>
                                <p:cTn id="66" presetID="35" presetClass="path" presetSubtype="0" accel="50000" decel="50000" fill="hold" grpId="1" nodeType="withEffect">
                                  <p:stCondLst>
                                    <p:cond delay="0"/>
                                  </p:stCondLst>
                                  <p:childTnLst>
                                    <p:animMotion origin="layout" path="M 2.35202E-6 -3.7037E-6 L -0.23143 -0.15555 " pathEditMode="relative" rAng="0" ptsTypes="AA">
                                      <p:cBhvr>
                                        <p:cTn id="67" dur="500" spd="-99900" fill="hold"/>
                                        <p:tgtEl>
                                          <p:spTgt spid="15"/>
                                        </p:tgtEl>
                                        <p:attrNameLst>
                                          <p:attrName>ppt_x,ppt_y</p:attrName>
                                        </p:attrNameLst>
                                      </p:cBhvr>
                                      <p:rCtr x="-11500" y="-7700"/>
                                    </p:animMotion>
                                  </p:childTnLst>
                                </p:cTn>
                              </p:par>
                              <p:par>
                                <p:cTn id="68" presetID="35" presetClass="path" presetSubtype="0" accel="50000" decel="50000" fill="hold" grpId="1" nodeType="withEffect">
                                  <p:stCondLst>
                                    <p:cond delay="0"/>
                                  </p:stCondLst>
                                  <p:childTnLst>
                                    <p:animMotion origin="layout" path="M 2.29608E-6 2.59259E-6 L -0.17354 -0.29051 " pathEditMode="relative" rAng="0" ptsTypes="AA">
                                      <p:cBhvr>
                                        <p:cTn id="69" dur="500" spd="-99900" fill="hold"/>
                                        <p:tgtEl>
                                          <p:spTgt spid="14"/>
                                        </p:tgtEl>
                                        <p:attrNameLst>
                                          <p:attrName>ppt_x,ppt_y</p:attrName>
                                        </p:attrNameLst>
                                      </p:cBhvr>
                                      <p:rCtr x="-8600" y="-14400"/>
                                    </p:animMotion>
                                  </p:childTnLst>
                                </p:cTn>
                              </p:par>
                            </p:childTnLst>
                          </p:cTn>
                        </p:par>
                        <p:par>
                          <p:cTn id="70" fill="hold">
                            <p:stCondLst>
                              <p:cond delay="4500"/>
                            </p:stCondLst>
                            <p:childTnLst>
                              <p:par>
                                <p:cTn id="71" presetID="47"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anim calcmode="lin" valueType="num">
                                      <p:cBhvr>
                                        <p:cTn id="89" dur="1000" fill="hold"/>
                                        <p:tgtEl>
                                          <p:spTgt spid="33"/>
                                        </p:tgtEl>
                                        <p:attrNameLst>
                                          <p:attrName>ppt_x</p:attrName>
                                        </p:attrNameLst>
                                      </p:cBhvr>
                                      <p:tavLst>
                                        <p:tav tm="0">
                                          <p:val>
                                            <p:strVal val="#ppt_x"/>
                                          </p:val>
                                        </p:tav>
                                        <p:tav tm="100000">
                                          <p:val>
                                            <p:strVal val="#ppt_x"/>
                                          </p:val>
                                        </p:tav>
                                      </p:tavLst>
                                    </p:anim>
                                    <p:anim calcmode="lin" valueType="num">
                                      <p:cBhvr>
                                        <p:cTn id="90" dur="1000" fill="hold"/>
                                        <p:tgtEl>
                                          <p:spTgt spid="3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Freeform 6"/>
          <p:cNvSpPr>
            <a:spLocks/>
          </p:cNvSpPr>
          <p:nvPr/>
        </p:nvSpPr>
        <p:spPr bwMode="auto">
          <a:xfrm>
            <a:off x="838994" y="1236735"/>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7"/>
          <p:cNvSpPr>
            <a:spLocks/>
          </p:cNvSpPr>
          <p:nvPr/>
        </p:nvSpPr>
        <p:spPr bwMode="auto">
          <a:xfrm>
            <a:off x="838994" y="2218113"/>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8"/>
          <p:cNvSpPr>
            <a:spLocks/>
          </p:cNvSpPr>
          <p:nvPr/>
        </p:nvSpPr>
        <p:spPr bwMode="auto">
          <a:xfrm>
            <a:off x="838994" y="3157806"/>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
          <p:cNvSpPr>
            <a:spLocks/>
          </p:cNvSpPr>
          <p:nvPr/>
        </p:nvSpPr>
        <p:spPr bwMode="auto">
          <a:xfrm>
            <a:off x="838994" y="4074870"/>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
          <p:cNvSpPr>
            <a:spLocks noEditPoints="1"/>
          </p:cNvSpPr>
          <p:nvPr/>
        </p:nvSpPr>
        <p:spPr bwMode="auto">
          <a:xfrm>
            <a:off x="1372278" y="969952"/>
            <a:ext cx="1401062" cy="109214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1"/>
          <p:cNvSpPr>
            <a:spLocks noEditPoints="1"/>
          </p:cNvSpPr>
          <p:nvPr/>
        </p:nvSpPr>
        <p:spPr bwMode="auto">
          <a:xfrm>
            <a:off x="1372278" y="1942994"/>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2"/>
          <p:cNvSpPr>
            <a:spLocks noEditPoints="1"/>
          </p:cNvSpPr>
          <p:nvPr/>
        </p:nvSpPr>
        <p:spPr bwMode="auto">
          <a:xfrm>
            <a:off x="1372278" y="2874350"/>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3"/>
          <p:cNvSpPr>
            <a:spLocks noEditPoints="1"/>
          </p:cNvSpPr>
          <p:nvPr/>
        </p:nvSpPr>
        <p:spPr bwMode="auto">
          <a:xfrm>
            <a:off x="1372278" y="3793797"/>
            <a:ext cx="1401062" cy="1064747"/>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8"/>
          <p:cNvSpPr txBox="1"/>
          <p:nvPr/>
        </p:nvSpPr>
        <p:spPr>
          <a:xfrm>
            <a:off x="3091688" y="1251540"/>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0" name="TextBox 19"/>
          <p:cNvSpPr txBox="1"/>
          <p:nvPr/>
        </p:nvSpPr>
        <p:spPr>
          <a:xfrm>
            <a:off x="1485884" y="12009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noProof="0" dirty="0" smtClean="0">
                <a:solidFill>
                  <a:srgbClr val="FFFFFF"/>
                </a:solidFill>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1" name="TextBox 20"/>
          <p:cNvSpPr txBox="1"/>
          <p:nvPr/>
        </p:nvSpPr>
        <p:spPr>
          <a:xfrm>
            <a:off x="1485884" y="22677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2" name="TextBox 21"/>
          <p:cNvSpPr txBox="1"/>
          <p:nvPr/>
        </p:nvSpPr>
        <p:spPr>
          <a:xfrm>
            <a:off x="1485884" y="3288003"/>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3" name="TextBox 22"/>
          <p:cNvSpPr txBox="1"/>
          <p:nvPr/>
        </p:nvSpPr>
        <p:spPr>
          <a:xfrm>
            <a:off x="1485884" y="40965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4" name="TextBox 23"/>
          <p:cNvSpPr txBox="1"/>
          <p:nvPr/>
        </p:nvSpPr>
        <p:spPr>
          <a:xfrm>
            <a:off x="3091688" y="2244721"/>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5" name="TextBox 24"/>
          <p:cNvSpPr txBox="1"/>
          <p:nvPr/>
        </p:nvSpPr>
        <p:spPr>
          <a:xfrm>
            <a:off x="3091688" y="318670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6" name="TextBox 25"/>
          <p:cNvSpPr txBox="1"/>
          <p:nvPr/>
        </p:nvSpPr>
        <p:spPr>
          <a:xfrm>
            <a:off x="3091688" y="408773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7" name="TextBox 26"/>
          <p:cNvSpPr txBox="1"/>
          <p:nvPr/>
        </p:nvSpPr>
        <p:spPr>
          <a:xfrm>
            <a:off x="877922" y="1239806"/>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1</a:t>
            </a:r>
          </a:p>
        </p:txBody>
      </p:sp>
      <p:sp>
        <p:nvSpPr>
          <p:cNvPr id="28" name="TextBox 27"/>
          <p:cNvSpPr txBox="1"/>
          <p:nvPr/>
        </p:nvSpPr>
        <p:spPr>
          <a:xfrm>
            <a:off x="877922" y="2232987"/>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2</a:t>
            </a:r>
          </a:p>
        </p:txBody>
      </p:sp>
      <p:sp>
        <p:nvSpPr>
          <p:cNvPr id="29" name="TextBox 28"/>
          <p:cNvSpPr txBox="1"/>
          <p:nvPr/>
        </p:nvSpPr>
        <p:spPr>
          <a:xfrm>
            <a:off x="877922" y="3174973"/>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3</a:t>
            </a:r>
          </a:p>
        </p:txBody>
      </p:sp>
      <p:sp>
        <p:nvSpPr>
          <p:cNvPr id="30" name="TextBox 29"/>
          <p:cNvSpPr txBox="1"/>
          <p:nvPr/>
        </p:nvSpPr>
        <p:spPr>
          <a:xfrm>
            <a:off x="877922" y="4065764"/>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4</a:t>
            </a:r>
          </a:p>
        </p:txBody>
      </p:sp>
    </p:spTree>
    <p:extLst>
      <p:ext uri="{BB962C8B-B14F-4D97-AF65-F5344CB8AC3E}">
        <p14:creationId xmlns:p14="http://schemas.microsoft.com/office/powerpoint/2010/main" val="2374371716"/>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1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300"/>
                            </p:stCondLst>
                            <p:childTnLst>
                              <p:par>
                                <p:cTn id="36" presetID="47"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6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4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2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3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400" fill="hold"/>
                                        <p:tgtEl>
                                          <p:spTgt spid="27"/>
                                        </p:tgtEl>
                                        <p:attrNameLst>
                                          <p:attrName>ppt_w</p:attrName>
                                        </p:attrNameLst>
                                      </p:cBhvr>
                                      <p:tavLst>
                                        <p:tav tm="0">
                                          <p:val>
                                            <p:fltVal val="0"/>
                                          </p:val>
                                        </p:tav>
                                        <p:tav tm="100000">
                                          <p:val>
                                            <p:strVal val="#ppt_w"/>
                                          </p:val>
                                        </p:tav>
                                      </p:tavLst>
                                    </p:anim>
                                    <p:anim calcmode="lin" valueType="num">
                                      <p:cBhvr>
                                        <p:cTn id="80" dur="400" fill="hold"/>
                                        <p:tgtEl>
                                          <p:spTgt spid="27"/>
                                        </p:tgtEl>
                                        <p:attrNameLst>
                                          <p:attrName>ppt_h</p:attrName>
                                        </p:attrNameLst>
                                      </p:cBhvr>
                                      <p:tavLst>
                                        <p:tav tm="0">
                                          <p:val>
                                            <p:fltVal val="0"/>
                                          </p:val>
                                        </p:tav>
                                        <p:tav tm="100000">
                                          <p:val>
                                            <p:strVal val="#ppt_h"/>
                                          </p:val>
                                        </p:tav>
                                      </p:tavLst>
                                    </p:anim>
                                    <p:anim calcmode="lin" valueType="num">
                                      <p:cBhvr>
                                        <p:cTn id="81" dur="400" fill="hold"/>
                                        <p:tgtEl>
                                          <p:spTgt spid="27"/>
                                        </p:tgtEl>
                                        <p:attrNameLst>
                                          <p:attrName>style.rotation</p:attrName>
                                        </p:attrNameLst>
                                      </p:cBhvr>
                                      <p:tavLst>
                                        <p:tav tm="0">
                                          <p:val>
                                            <p:fltVal val="90"/>
                                          </p:val>
                                        </p:tav>
                                        <p:tav tm="100000">
                                          <p:val>
                                            <p:fltVal val="0"/>
                                          </p:val>
                                        </p:tav>
                                      </p:tavLst>
                                    </p:anim>
                                    <p:animEffect transition="in" filter="fade">
                                      <p:cBhvr>
                                        <p:cTn id="82" dur="400"/>
                                        <p:tgtEl>
                                          <p:spTgt spid="27"/>
                                        </p:tgtEl>
                                      </p:cBhvr>
                                    </p:animEffect>
                                  </p:childTnLst>
                                </p:cTn>
                              </p:par>
                            </p:childTnLst>
                          </p:cTn>
                        </p:par>
                        <p:par>
                          <p:cTn id="83" fill="hold">
                            <p:stCondLst>
                              <p:cond delay="4300"/>
                            </p:stCondLst>
                            <p:childTnLst>
                              <p:par>
                                <p:cTn id="84" presetID="22" presetClass="entr" presetSubtype="8"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4800"/>
                            </p:stCondLst>
                            <p:childTnLst>
                              <p:par>
                                <p:cTn id="88" presetID="31"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400" fill="hold"/>
                                        <p:tgtEl>
                                          <p:spTgt spid="28"/>
                                        </p:tgtEl>
                                        <p:attrNameLst>
                                          <p:attrName>ppt_w</p:attrName>
                                        </p:attrNameLst>
                                      </p:cBhvr>
                                      <p:tavLst>
                                        <p:tav tm="0">
                                          <p:val>
                                            <p:fltVal val="0"/>
                                          </p:val>
                                        </p:tav>
                                        <p:tav tm="100000">
                                          <p:val>
                                            <p:strVal val="#ppt_w"/>
                                          </p:val>
                                        </p:tav>
                                      </p:tavLst>
                                    </p:anim>
                                    <p:anim calcmode="lin" valueType="num">
                                      <p:cBhvr>
                                        <p:cTn id="91" dur="400" fill="hold"/>
                                        <p:tgtEl>
                                          <p:spTgt spid="28"/>
                                        </p:tgtEl>
                                        <p:attrNameLst>
                                          <p:attrName>ppt_h</p:attrName>
                                        </p:attrNameLst>
                                      </p:cBhvr>
                                      <p:tavLst>
                                        <p:tav tm="0">
                                          <p:val>
                                            <p:fltVal val="0"/>
                                          </p:val>
                                        </p:tav>
                                        <p:tav tm="100000">
                                          <p:val>
                                            <p:strVal val="#ppt_h"/>
                                          </p:val>
                                        </p:tav>
                                      </p:tavLst>
                                    </p:anim>
                                    <p:anim calcmode="lin" valueType="num">
                                      <p:cBhvr>
                                        <p:cTn id="92" dur="400" fill="hold"/>
                                        <p:tgtEl>
                                          <p:spTgt spid="28"/>
                                        </p:tgtEl>
                                        <p:attrNameLst>
                                          <p:attrName>style.rotation</p:attrName>
                                        </p:attrNameLst>
                                      </p:cBhvr>
                                      <p:tavLst>
                                        <p:tav tm="0">
                                          <p:val>
                                            <p:fltVal val="90"/>
                                          </p:val>
                                        </p:tav>
                                        <p:tav tm="100000">
                                          <p:val>
                                            <p:fltVal val="0"/>
                                          </p:val>
                                        </p:tav>
                                      </p:tavLst>
                                    </p:anim>
                                    <p:animEffect transition="in" filter="fade">
                                      <p:cBhvr>
                                        <p:cTn id="93" dur="400"/>
                                        <p:tgtEl>
                                          <p:spTgt spid="28"/>
                                        </p:tgtEl>
                                      </p:cBhvr>
                                    </p:animEffect>
                                  </p:childTnLst>
                                </p:cTn>
                              </p:par>
                            </p:childTnLst>
                          </p:cTn>
                        </p:par>
                        <p:par>
                          <p:cTn id="94" fill="hold">
                            <p:stCondLst>
                              <p:cond delay="5200"/>
                            </p:stCondLst>
                            <p:childTnLst>
                              <p:par>
                                <p:cTn id="95" presetID="22" presetClass="entr" presetSubtype="8"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par>
                          <p:cTn id="98" fill="hold">
                            <p:stCondLst>
                              <p:cond delay="5700"/>
                            </p:stCondLst>
                            <p:childTnLst>
                              <p:par>
                                <p:cTn id="99" presetID="31" presetClass="entr" presetSubtype="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400" fill="hold"/>
                                        <p:tgtEl>
                                          <p:spTgt spid="29"/>
                                        </p:tgtEl>
                                        <p:attrNameLst>
                                          <p:attrName>ppt_w</p:attrName>
                                        </p:attrNameLst>
                                      </p:cBhvr>
                                      <p:tavLst>
                                        <p:tav tm="0">
                                          <p:val>
                                            <p:fltVal val="0"/>
                                          </p:val>
                                        </p:tav>
                                        <p:tav tm="100000">
                                          <p:val>
                                            <p:strVal val="#ppt_w"/>
                                          </p:val>
                                        </p:tav>
                                      </p:tavLst>
                                    </p:anim>
                                    <p:anim calcmode="lin" valueType="num">
                                      <p:cBhvr>
                                        <p:cTn id="102" dur="400" fill="hold"/>
                                        <p:tgtEl>
                                          <p:spTgt spid="29"/>
                                        </p:tgtEl>
                                        <p:attrNameLst>
                                          <p:attrName>ppt_h</p:attrName>
                                        </p:attrNameLst>
                                      </p:cBhvr>
                                      <p:tavLst>
                                        <p:tav tm="0">
                                          <p:val>
                                            <p:fltVal val="0"/>
                                          </p:val>
                                        </p:tav>
                                        <p:tav tm="100000">
                                          <p:val>
                                            <p:strVal val="#ppt_h"/>
                                          </p:val>
                                        </p:tav>
                                      </p:tavLst>
                                    </p:anim>
                                    <p:anim calcmode="lin" valueType="num">
                                      <p:cBhvr>
                                        <p:cTn id="103" dur="400" fill="hold"/>
                                        <p:tgtEl>
                                          <p:spTgt spid="29"/>
                                        </p:tgtEl>
                                        <p:attrNameLst>
                                          <p:attrName>style.rotation</p:attrName>
                                        </p:attrNameLst>
                                      </p:cBhvr>
                                      <p:tavLst>
                                        <p:tav tm="0">
                                          <p:val>
                                            <p:fltVal val="90"/>
                                          </p:val>
                                        </p:tav>
                                        <p:tav tm="100000">
                                          <p:val>
                                            <p:fltVal val="0"/>
                                          </p:val>
                                        </p:tav>
                                      </p:tavLst>
                                    </p:anim>
                                    <p:animEffect transition="in" filter="fade">
                                      <p:cBhvr>
                                        <p:cTn id="104" dur="400"/>
                                        <p:tgtEl>
                                          <p:spTgt spid="29"/>
                                        </p:tgtEl>
                                      </p:cBhvr>
                                    </p:animEffect>
                                  </p:childTnLst>
                                </p:cTn>
                              </p:par>
                            </p:childTnLst>
                          </p:cTn>
                        </p:par>
                        <p:par>
                          <p:cTn id="105" fill="hold">
                            <p:stCondLst>
                              <p:cond delay="6100"/>
                            </p:stCondLst>
                            <p:childTnLst>
                              <p:par>
                                <p:cTn id="106" presetID="22" presetClass="entr" presetSubtype="8"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left)">
                                      <p:cBhvr>
                                        <p:cTn id="108" dur="500"/>
                                        <p:tgtEl>
                                          <p:spTgt spid="25"/>
                                        </p:tgtEl>
                                      </p:cBhvr>
                                    </p:animEffect>
                                  </p:childTnLst>
                                </p:cTn>
                              </p:par>
                            </p:childTnLst>
                          </p:cTn>
                        </p:par>
                        <p:par>
                          <p:cTn id="109" fill="hold">
                            <p:stCondLst>
                              <p:cond delay="6600"/>
                            </p:stCondLst>
                            <p:childTnLst>
                              <p:par>
                                <p:cTn id="110" presetID="31" presetClass="entr" presetSubtype="0" fill="hold" grpId="0" nodeType="after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p:cTn id="112" dur="400" fill="hold"/>
                                        <p:tgtEl>
                                          <p:spTgt spid="30"/>
                                        </p:tgtEl>
                                        <p:attrNameLst>
                                          <p:attrName>ppt_w</p:attrName>
                                        </p:attrNameLst>
                                      </p:cBhvr>
                                      <p:tavLst>
                                        <p:tav tm="0">
                                          <p:val>
                                            <p:fltVal val="0"/>
                                          </p:val>
                                        </p:tav>
                                        <p:tav tm="100000">
                                          <p:val>
                                            <p:strVal val="#ppt_w"/>
                                          </p:val>
                                        </p:tav>
                                      </p:tavLst>
                                    </p:anim>
                                    <p:anim calcmode="lin" valueType="num">
                                      <p:cBhvr>
                                        <p:cTn id="113" dur="400" fill="hold"/>
                                        <p:tgtEl>
                                          <p:spTgt spid="30"/>
                                        </p:tgtEl>
                                        <p:attrNameLst>
                                          <p:attrName>ppt_h</p:attrName>
                                        </p:attrNameLst>
                                      </p:cBhvr>
                                      <p:tavLst>
                                        <p:tav tm="0">
                                          <p:val>
                                            <p:fltVal val="0"/>
                                          </p:val>
                                        </p:tav>
                                        <p:tav tm="100000">
                                          <p:val>
                                            <p:strVal val="#ppt_h"/>
                                          </p:val>
                                        </p:tav>
                                      </p:tavLst>
                                    </p:anim>
                                    <p:anim calcmode="lin" valueType="num">
                                      <p:cBhvr>
                                        <p:cTn id="114" dur="400" fill="hold"/>
                                        <p:tgtEl>
                                          <p:spTgt spid="30"/>
                                        </p:tgtEl>
                                        <p:attrNameLst>
                                          <p:attrName>style.rotation</p:attrName>
                                        </p:attrNameLst>
                                      </p:cBhvr>
                                      <p:tavLst>
                                        <p:tav tm="0">
                                          <p:val>
                                            <p:fltVal val="90"/>
                                          </p:val>
                                        </p:tav>
                                        <p:tav tm="100000">
                                          <p:val>
                                            <p:fltVal val="0"/>
                                          </p:val>
                                        </p:tav>
                                      </p:tavLst>
                                    </p:anim>
                                    <p:animEffect transition="in" filter="fade">
                                      <p:cBhvr>
                                        <p:cTn id="115" dur="400"/>
                                        <p:tgtEl>
                                          <p:spTgt spid="30"/>
                                        </p:tgtEl>
                                      </p:cBhvr>
                                    </p:animEffect>
                                  </p:childTnLst>
                                </p:cTn>
                              </p:par>
                            </p:childTnLst>
                          </p:cTn>
                        </p:par>
                        <p:par>
                          <p:cTn id="116" fill="hold">
                            <p:stCondLst>
                              <p:cond delay="7000"/>
                            </p:stCondLst>
                            <p:childTnLst>
                              <p:par>
                                <p:cTn id="117" presetID="22" presetClass="entr" presetSubtype="8"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wipe(left)">
                                      <p:cBhvr>
                                        <p:cTn id="1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1" name="Group 3"/>
          <p:cNvGrpSpPr>
            <a:grpSpLocks/>
          </p:cNvGrpSpPr>
          <p:nvPr/>
        </p:nvGrpSpPr>
        <p:grpSpPr bwMode="auto">
          <a:xfrm>
            <a:off x="613251" y="1330552"/>
            <a:ext cx="4379980" cy="2892252"/>
            <a:chOff x="0" y="0"/>
            <a:chExt cx="5166566" cy="3409678"/>
          </a:xfrm>
        </p:grpSpPr>
        <p:sp>
          <p:nvSpPr>
            <p:cNvPr id="32"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KSO_GN4"/>
          <p:cNvSpPr>
            <a:spLocks noChangeArrowheads="1"/>
          </p:cNvSpPr>
          <p:nvPr/>
        </p:nvSpPr>
        <p:spPr bwMode="auto">
          <a:xfrm>
            <a:off x="725131" y="1447244"/>
            <a:ext cx="1665106" cy="1665813"/>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54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04</a:t>
            </a:r>
          </a:p>
        </p:txBody>
      </p:sp>
      <p:sp>
        <p:nvSpPr>
          <p:cNvPr id="37" name="KSO_GN3"/>
          <p:cNvSpPr>
            <a:spLocks noChangeArrowheads="1"/>
          </p:cNvSpPr>
          <p:nvPr/>
        </p:nvSpPr>
        <p:spPr bwMode="auto">
          <a:xfrm>
            <a:off x="2258125" y="2667729"/>
            <a:ext cx="1178310" cy="1178810"/>
          </a:xfrm>
          <a:prstGeom prst="ellipse">
            <a:avLst/>
          </a:prstGeom>
          <a:solidFill>
            <a:srgbClr val="009BD2"/>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40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03</a:t>
            </a:r>
          </a:p>
        </p:txBody>
      </p:sp>
      <p:sp>
        <p:nvSpPr>
          <p:cNvPr id="38" name="KSO_GN2"/>
          <p:cNvSpPr>
            <a:spLocks noChangeArrowheads="1"/>
          </p:cNvSpPr>
          <p:nvPr/>
        </p:nvSpPr>
        <p:spPr bwMode="auto">
          <a:xfrm rot="10800000" flipV="1">
            <a:off x="3480471" y="3319051"/>
            <a:ext cx="840289" cy="840646"/>
          </a:xfrm>
          <a:prstGeom prst="ellipse">
            <a:avLst/>
          </a:prstGeom>
          <a:solidFill>
            <a:srgbClr val="0282D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itchFamily="34" charset="0"/>
              <a:ea typeface="微软雅黑" pitchFamily="34" charset="-122"/>
            </a:endParaRPr>
          </a:p>
        </p:txBody>
      </p:sp>
      <p:sp>
        <p:nvSpPr>
          <p:cNvPr id="39" name="KSO_GN1"/>
          <p:cNvSpPr>
            <a:spLocks noChangeArrowheads="1"/>
          </p:cNvSpPr>
          <p:nvPr/>
        </p:nvSpPr>
        <p:spPr bwMode="auto">
          <a:xfrm>
            <a:off x="4281485" y="3937031"/>
            <a:ext cx="579633" cy="579879"/>
          </a:xfrm>
          <a:prstGeom prst="ellipse">
            <a:avLst/>
          </a:prstGeom>
          <a:solidFill>
            <a:srgbClr val="0067B4"/>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rPr>
              <a:t>01</a:t>
            </a:r>
          </a:p>
        </p:txBody>
      </p:sp>
      <p:sp>
        <p:nvSpPr>
          <p:cNvPr id="40" name="文本框 11"/>
          <p:cNvSpPr txBox="1">
            <a:spLocks noChangeArrowheads="1"/>
          </p:cNvSpPr>
          <p:nvPr/>
        </p:nvSpPr>
        <p:spPr bwMode="auto">
          <a:xfrm>
            <a:off x="2397646" y="1052489"/>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1" name="文本框 12"/>
          <p:cNvSpPr txBox="1">
            <a:spLocks noChangeArrowheads="1"/>
          </p:cNvSpPr>
          <p:nvPr/>
        </p:nvSpPr>
        <p:spPr bwMode="auto">
          <a:xfrm>
            <a:off x="3331088" y="2185152"/>
            <a:ext cx="3935679"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2" name="文本框 13"/>
          <p:cNvSpPr txBox="1">
            <a:spLocks noChangeArrowheads="1"/>
          </p:cNvSpPr>
          <p:nvPr/>
        </p:nvSpPr>
        <p:spPr bwMode="auto">
          <a:xfrm>
            <a:off x="4302858" y="3103325"/>
            <a:ext cx="3817406"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3" name="文本框 14"/>
          <p:cNvSpPr txBox="1">
            <a:spLocks noChangeArrowheads="1"/>
          </p:cNvSpPr>
          <p:nvPr/>
        </p:nvSpPr>
        <p:spPr bwMode="auto">
          <a:xfrm>
            <a:off x="4989034" y="3913477"/>
            <a:ext cx="3848755"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394451930"/>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2750"/>
                                        <p:tgtEl>
                                          <p:spTgt spid="3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84" name="组合 83"/>
          <p:cNvGrpSpPr/>
          <p:nvPr/>
        </p:nvGrpSpPr>
        <p:grpSpPr>
          <a:xfrm>
            <a:off x="923049" y="2541535"/>
            <a:ext cx="1935168" cy="506624"/>
            <a:chOff x="1120140" y="2609650"/>
            <a:chExt cx="1935168" cy="506624"/>
          </a:xfrm>
          <a:solidFill>
            <a:srgbClr val="0067B4"/>
          </a:solidFill>
        </p:grpSpPr>
        <p:sp>
          <p:nvSpPr>
            <p:cNvPr id="85" name="圆角矩形 84"/>
            <p:cNvSpPr/>
            <p:nvPr/>
          </p:nvSpPr>
          <p:spPr>
            <a:xfrm>
              <a:off x="1120140"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6" name="等腰三角形 85"/>
            <p:cNvSpPr/>
            <p:nvPr/>
          </p:nvSpPr>
          <p:spPr>
            <a:xfrm>
              <a:off x="2022799"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4" name="椭圆 93"/>
          <p:cNvSpPr/>
          <p:nvPr/>
        </p:nvSpPr>
        <p:spPr>
          <a:xfrm>
            <a:off x="1360427"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5" name="组合 94"/>
          <p:cNvGrpSpPr/>
          <p:nvPr/>
        </p:nvGrpSpPr>
        <p:grpSpPr>
          <a:xfrm flipV="1">
            <a:off x="2742438" y="2615524"/>
            <a:ext cx="1935168" cy="506624"/>
            <a:chOff x="2939529" y="2609650"/>
            <a:chExt cx="1935168" cy="506624"/>
          </a:xfrm>
          <a:solidFill>
            <a:srgbClr val="00B0F0"/>
          </a:solidFill>
        </p:grpSpPr>
        <p:sp>
          <p:nvSpPr>
            <p:cNvPr id="96" name="圆角矩形 95"/>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等腰三角形 96"/>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8" name="椭圆 97"/>
          <p:cNvSpPr/>
          <p:nvPr/>
        </p:nvSpPr>
        <p:spPr>
          <a:xfrm>
            <a:off x="3244743"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9" name="组合 98"/>
          <p:cNvGrpSpPr/>
          <p:nvPr/>
        </p:nvGrpSpPr>
        <p:grpSpPr>
          <a:xfrm>
            <a:off x="4566018" y="2541535"/>
            <a:ext cx="1935168" cy="506624"/>
            <a:chOff x="4763109" y="2609650"/>
            <a:chExt cx="1935168" cy="506624"/>
          </a:xfrm>
          <a:solidFill>
            <a:srgbClr val="0067B4"/>
          </a:solidFill>
        </p:grpSpPr>
        <p:sp>
          <p:nvSpPr>
            <p:cNvPr id="100" name="圆角矩形 99"/>
            <p:cNvSpPr/>
            <p:nvPr/>
          </p:nvSpPr>
          <p:spPr>
            <a:xfrm>
              <a:off x="476310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1" name="等腰三角形 100"/>
            <p:cNvSpPr/>
            <p:nvPr/>
          </p:nvSpPr>
          <p:spPr>
            <a:xfrm>
              <a:off x="566576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2" name="椭圆 101"/>
          <p:cNvSpPr/>
          <p:nvPr/>
        </p:nvSpPr>
        <p:spPr>
          <a:xfrm>
            <a:off x="5003396"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3" name="椭圆 102"/>
          <p:cNvSpPr/>
          <p:nvPr/>
        </p:nvSpPr>
        <p:spPr>
          <a:xfrm>
            <a:off x="6822785"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4" name="TextBox 103"/>
          <p:cNvSpPr txBox="1"/>
          <p:nvPr/>
        </p:nvSpPr>
        <p:spPr>
          <a:xfrm>
            <a:off x="1192102" y="3642183"/>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5" name="TextBox 104"/>
          <p:cNvSpPr txBox="1"/>
          <p:nvPr/>
        </p:nvSpPr>
        <p:spPr>
          <a:xfrm>
            <a:off x="1293187" y="3349295"/>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6" name="TextBox 105"/>
          <p:cNvSpPr txBox="1"/>
          <p:nvPr/>
        </p:nvSpPr>
        <p:spPr>
          <a:xfrm>
            <a:off x="1293187"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7" name="TextBox 106"/>
          <p:cNvSpPr txBox="1"/>
          <p:nvPr/>
        </p:nvSpPr>
        <p:spPr>
          <a:xfrm>
            <a:off x="3112575"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8" name="TextBox 107"/>
          <p:cNvSpPr txBox="1"/>
          <p:nvPr/>
        </p:nvSpPr>
        <p:spPr>
          <a:xfrm>
            <a:off x="5015931"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nvGrpSpPr>
          <p:cNvPr id="109" name="组合 108"/>
          <p:cNvGrpSpPr/>
          <p:nvPr/>
        </p:nvGrpSpPr>
        <p:grpSpPr>
          <a:xfrm flipV="1">
            <a:off x="6385407" y="2615524"/>
            <a:ext cx="1935168" cy="506624"/>
            <a:chOff x="2939529" y="2609650"/>
            <a:chExt cx="1935168" cy="506624"/>
          </a:xfrm>
          <a:solidFill>
            <a:srgbClr val="00B0F0"/>
          </a:solidFill>
        </p:grpSpPr>
        <p:sp>
          <p:nvSpPr>
            <p:cNvPr id="110" name="圆角矩形 109"/>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1" name="等腰三角形 110"/>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2" name="TextBox 111"/>
          <p:cNvSpPr txBox="1"/>
          <p:nvPr/>
        </p:nvSpPr>
        <p:spPr>
          <a:xfrm>
            <a:off x="6690619"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13" name="TextBox 112"/>
          <p:cNvSpPr txBox="1"/>
          <p:nvPr/>
        </p:nvSpPr>
        <p:spPr>
          <a:xfrm>
            <a:off x="3076418"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a:t>
            </a:r>
            <a:r>
              <a:rPr kumimoji="0" lang="zh-CN" altLang="en-US" sz="10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4" name="TextBox 113"/>
          <p:cNvSpPr txBox="1"/>
          <p:nvPr/>
        </p:nvSpPr>
        <p:spPr>
          <a:xfrm>
            <a:off x="3177503"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5" name="TextBox 114"/>
          <p:cNvSpPr txBox="1"/>
          <p:nvPr/>
        </p:nvSpPr>
        <p:spPr>
          <a:xfrm>
            <a:off x="4835071" y="3653855"/>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6" name="TextBox 115"/>
          <p:cNvSpPr txBox="1"/>
          <p:nvPr/>
        </p:nvSpPr>
        <p:spPr>
          <a:xfrm>
            <a:off x="4936156" y="3360967"/>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7" name="TextBox 116"/>
          <p:cNvSpPr txBox="1"/>
          <p:nvPr/>
        </p:nvSpPr>
        <p:spPr>
          <a:xfrm>
            <a:off x="6589534"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8" name="TextBox 117"/>
          <p:cNvSpPr txBox="1"/>
          <p:nvPr/>
        </p:nvSpPr>
        <p:spPr>
          <a:xfrm>
            <a:off x="6690619"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9" name="TextBox 118"/>
          <p:cNvSpPr txBox="1"/>
          <p:nvPr/>
        </p:nvSpPr>
        <p:spPr>
          <a:xfrm>
            <a:off x="1609989"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0" name="TextBox 119"/>
          <p:cNvSpPr txBox="1"/>
          <p:nvPr/>
        </p:nvSpPr>
        <p:spPr>
          <a:xfrm>
            <a:off x="5252958"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1" name="TextBox 120"/>
          <p:cNvSpPr txBox="1"/>
          <p:nvPr/>
        </p:nvSpPr>
        <p:spPr>
          <a:xfrm>
            <a:off x="3494305"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2" name="TextBox 121"/>
          <p:cNvSpPr txBox="1"/>
          <p:nvPr/>
        </p:nvSpPr>
        <p:spPr>
          <a:xfrm>
            <a:off x="7072347"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912205230"/>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300" fill="hold"/>
                                        <p:tgtEl>
                                          <p:spTgt spid="106"/>
                                        </p:tgtEl>
                                        <p:attrNameLst>
                                          <p:attrName>ppt_w</p:attrName>
                                        </p:attrNameLst>
                                      </p:cBhvr>
                                      <p:tavLst>
                                        <p:tav tm="0">
                                          <p:val>
                                            <p:fltVal val="0"/>
                                          </p:val>
                                        </p:tav>
                                        <p:tav tm="100000">
                                          <p:val>
                                            <p:strVal val="#ppt_w"/>
                                          </p:val>
                                        </p:tav>
                                      </p:tavLst>
                                    </p:anim>
                                    <p:anim calcmode="lin" valueType="num">
                                      <p:cBhvr>
                                        <p:cTn id="25" dur="300" fill="hold"/>
                                        <p:tgtEl>
                                          <p:spTgt spid="106"/>
                                        </p:tgtEl>
                                        <p:attrNameLst>
                                          <p:attrName>ppt_h</p:attrName>
                                        </p:attrNameLst>
                                      </p:cBhvr>
                                      <p:tavLst>
                                        <p:tav tm="0">
                                          <p:val>
                                            <p:fltVal val="0"/>
                                          </p:val>
                                        </p:tav>
                                        <p:tav tm="100000">
                                          <p:val>
                                            <p:strVal val="#ppt_h"/>
                                          </p:val>
                                        </p:tav>
                                      </p:tavLst>
                                    </p:anim>
                                    <p:animEffect transition="in" filter="fade">
                                      <p:cBhvr>
                                        <p:cTn id="26" dur="300"/>
                                        <p:tgtEl>
                                          <p:spTgt spid="106"/>
                                        </p:tgtEl>
                                      </p:cBhvr>
                                    </p:animEffect>
                                  </p:childTnLst>
                                </p:cTn>
                              </p:par>
                              <p:par>
                                <p:cTn id="27" presetID="53" presetClass="entr" presetSubtype="16"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300" fill="hold"/>
                                        <p:tgtEl>
                                          <p:spTgt spid="84"/>
                                        </p:tgtEl>
                                        <p:attrNameLst>
                                          <p:attrName>ppt_w</p:attrName>
                                        </p:attrNameLst>
                                      </p:cBhvr>
                                      <p:tavLst>
                                        <p:tav tm="0">
                                          <p:val>
                                            <p:fltVal val="0"/>
                                          </p:val>
                                        </p:tav>
                                        <p:tav tm="100000">
                                          <p:val>
                                            <p:strVal val="#ppt_w"/>
                                          </p:val>
                                        </p:tav>
                                      </p:tavLst>
                                    </p:anim>
                                    <p:anim calcmode="lin" valueType="num">
                                      <p:cBhvr>
                                        <p:cTn id="30" dur="300" fill="hold"/>
                                        <p:tgtEl>
                                          <p:spTgt spid="84"/>
                                        </p:tgtEl>
                                        <p:attrNameLst>
                                          <p:attrName>ppt_h</p:attrName>
                                        </p:attrNameLst>
                                      </p:cBhvr>
                                      <p:tavLst>
                                        <p:tav tm="0">
                                          <p:val>
                                            <p:fltVal val="0"/>
                                          </p:val>
                                        </p:tav>
                                        <p:tav tm="100000">
                                          <p:val>
                                            <p:strVal val="#ppt_h"/>
                                          </p:val>
                                        </p:tav>
                                      </p:tavLst>
                                    </p:anim>
                                    <p:animEffect transition="in" filter="fade">
                                      <p:cBhvr>
                                        <p:cTn id="31" dur="300"/>
                                        <p:tgtEl>
                                          <p:spTgt spid="84"/>
                                        </p:tgtEl>
                                      </p:cBhvr>
                                    </p:animEffect>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600"/>
                                        <p:tgtEl>
                                          <p:spTgt spid="105"/>
                                        </p:tgtEl>
                                      </p:cBhvr>
                                    </p:animEffect>
                                    <p:anim calcmode="lin" valueType="num">
                                      <p:cBhvr>
                                        <p:cTn id="36" dur="600" fill="hold"/>
                                        <p:tgtEl>
                                          <p:spTgt spid="105"/>
                                        </p:tgtEl>
                                        <p:attrNameLst>
                                          <p:attrName>ppt_x</p:attrName>
                                        </p:attrNameLst>
                                      </p:cBhvr>
                                      <p:tavLst>
                                        <p:tav tm="0">
                                          <p:val>
                                            <p:strVal val="#ppt_x"/>
                                          </p:val>
                                        </p:tav>
                                        <p:tav tm="100000">
                                          <p:val>
                                            <p:strVal val="#ppt_x"/>
                                          </p:val>
                                        </p:tav>
                                      </p:tavLst>
                                    </p:anim>
                                    <p:anim calcmode="lin" valueType="num">
                                      <p:cBhvr>
                                        <p:cTn id="37" dur="600" fill="hold"/>
                                        <p:tgtEl>
                                          <p:spTgt spid="10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600"/>
                                        <p:tgtEl>
                                          <p:spTgt spid="104"/>
                                        </p:tgtEl>
                                      </p:cBhvr>
                                    </p:animEffect>
                                    <p:anim calcmode="lin" valueType="num">
                                      <p:cBhvr>
                                        <p:cTn id="41" dur="600" fill="hold"/>
                                        <p:tgtEl>
                                          <p:spTgt spid="104"/>
                                        </p:tgtEl>
                                        <p:attrNameLst>
                                          <p:attrName>ppt_x</p:attrName>
                                        </p:attrNameLst>
                                      </p:cBhvr>
                                      <p:tavLst>
                                        <p:tav tm="0">
                                          <p:val>
                                            <p:strVal val="#ppt_x"/>
                                          </p:val>
                                        </p:tav>
                                        <p:tav tm="100000">
                                          <p:val>
                                            <p:strVal val="#ppt_x"/>
                                          </p:val>
                                        </p:tav>
                                      </p:tavLst>
                                    </p:anim>
                                    <p:anim calcmode="lin" valueType="num">
                                      <p:cBhvr>
                                        <p:cTn id="42" dur="600" fill="hold"/>
                                        <p:tgtEl>
                                          <p:spTgt spid="10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600"/>
                                        <p:tgtEl>
                                          <p:spTgt spid="94"/>
                                        </p:tgtEl>
                                      </p:cBhvr>
                                    </p:animEffect>
                                    <p:anim calcmode="lin" valueType="num">
                                      <p:cBhvr>
                                        <p:cTn id="46" dur="600" fill="hold"/>
                                        <p:tgtEl>
                                          <p:spTgt spid="94"/>
                                        </p:tgtEl>
                                        <p:attrNameLst>
                                          <p:attrName>ppt_x</p:attrName>
                                        </p:attrNameLst>
                                      </p:cBhvr>
                                      <p:tavLst>
                                        <p:tav tm="0">
                                          <p:val>
                                            <p:strVal val="#ppt_x"/>
                                          </p:val>
                                        </p:tav>
                                        <p:tav tm="100000">
                                          <p:val>
                                            <p:strVal val="#ppt_x"/>
                                          </p:val>
                                        </p:tav>
                                      </p:tavLst>
                                    </p:anim>
                                    <p:anim calcmode="lin" valueType="num">
                                      <p:cBhvr>
                                        <p:cTn id="47" dur="600" fill="hold"/>
                                        <p:tgtEl>
                                          <p:spTgt spid="94"/>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fade">
                                      <p:cBhvr>
                                        <p:cTn id="50" dur="600"/>
                                        <p:tgtEl>
                                          <p:spTgt spid="119"/>
                                        </p:tgtEl>
                                      </p:cBhvr>
                                    </p:animEffect>
                                    <p:anim calcmode="lin" valueType="num">
                                      <p:cBhvr>
                                        <p:cTn id="51" dur="600" fill="hold"/>
                                        <p:tgtEl>
                                          <p:spTgt spid="119"/>
                                        </p:tgtEl>
                                        <p:attrNameLst>
                                          <p:attrName>ppt_x</p:attrName>
                                        </p:attrNameLst>
                                      </p:cBhvr>
                                      <p:tavLst>
                                        <p:tav tm="0">
                                          <p:val>
                                            <p:strVal val="#ppt_x"/>
                                          </p:val>
                                        </p:tav>
                                        <p:tav tm="100000">
                                          <p:val>
                                            <p:strVal val="#ppt_x"/>
                                          </p:val>
                                        </p:tav>
                                      </p:tavLst>
                                    </p:anim>
                                    <p:anim calcmode="lin" valueType="num">
                                      <p:cBhvr>
                                        <p:cTn id="52" dur="600" fill="hold"/>
                                        <p:tgtEl>
                                          <p:spTgt spid="119"/>
                                        </p:tgtEl>
                                        <p:attrNameLst>
                                          <p:attrName>ppt_y</p:attrName>
                                        </p:attrNameLst>
                                      </p:cBhvr>
                                      <p:tavLst>
                                        <p:tav tm="0">
                                          <p:val>
                                            <p:strVal val="#ppt_y-.1"/>
                                          </p:val>
                                        </p:tav>
                                        <p:tav tm="100000">
                                          <p:val>
                                            <p:strVal val="#ppt_y"/>
                                          </p:val>
                                        </p:tav>
                                      </p:tavLst>
                                    </p:anim>
                                  </p:childTnLst>
                                </p:cTn>
                              </p:par>
                            </p:childTnLst>
                          </p:cTn>
                        </p:par>
                        <p:par>
                          <p:cTn id="53" fill="hold">
                            <p:stCondLst>
                              <p:cond delay="2100"/>
                            </p:stCondLst>
                            <p:childTnLst>
                              <p:par>
                                <p:cTn id="54" presetID="53" presetClass="entr" presetSubtype="16" fill="hold" grpId="0" nodeType="afterEffect">
                                  <p:stCondLst>
                                    <p:cond delay="0"/>
                                  </p:stCondLst>
                                  <p:childTnLst>
                                    <p:set>
                                      <p:cBhvr>
                                        <p:cTn id="55" dur="1" fill="hold">
                                          <p:stCondLst>
                                            <p:cond delay="0"/>
                                          </p:stCondLst>
                                        </p:cTn>
                                        <p:tgtEl>
                                          <p:spTgt spid="107"/>
                                        </p:tgtEl>
                                        <p:attrNameLst>
                                          <p:attrName>style.visibility</p:attrName>
                                        </p:attrNameLst>
                                      </p:cBhvr>
                                      <p:to>
                                        <p:strVal val="visible"/>
                                      </p:to>
                                    </p:set>
                                    <p:anim calcmode="lin" valueType="num">
                                      <p:cBhvr>
                                        <p:cTn id="56" dur="300" fill="hold"/>
                                        <p:tgtEl>
                                          <p:spTgt spid="107"/>
                                        </p:tgtEl>
                                        <p:attrNameLst>
                                          <p:attrName>ppt_w</p:attrName>
                                        </p:attrNameLst>
                                      </p:cBhvr>
                                      <p:tavLst>
                                        <p:tav tm="0">
                                          <p:val>
                                            <p:fltVal val="0"/>
                                          </p:val>
                                        </p:tav>
                                        <p:tav tm="100000">
                                          <p:val>
                                            <p:strVal val="#ppt_w"/>
                                          </p:val>
                                        </p:tav>
                                      </p:tavLst>
                                    </p:anim>
                                    <p:anim calcmode="lin" valueType="num">
                                      <p:cBhvr>
                                        <p:cTn id="57" dur="300" fill="hold"/>
                                        <p:tgtEl>
                                          <p:spTgt spid="107"/>
                                        </p:tgtEl>
                                        <p:attrNameLst>
                                          <p:attrName>ppt_h</p:attrName>
                                        </p:attrNameLst>
                                      </p:cBhvr>
                                      <p:tavLst>
                                        <p:tav tm="0">
                                          <p:val>
                                            <p:fltVal val="0"/>
                                          </p:val>
                                        </p:tav>
                                        <p:tav tm="100000">
                                          <p:val>
                                            <p:strVal val="#ppt_h"/>
                                          </p:val>
                                        </p:tav>
                                      </p:tavLst>
                                    </p:anim>
                                    <p:animEffect transition="in" filter="fade">
                                      <p:cBhvr>
                                        <p:cTn id="58" dur="300"/>
                                        <p:tgtEl>
                                          <p:spTgt spid="107"/>
                                        </p:tgtEl>
                                      </p:cBhvr>
                                    </p:animEffect>
                                  </p:childTnLst>
                                </p:cTn>
                              </p:par>
                              <p:par>
                                <p:cTn id="59" presetID="53" presetClass="entr" presetSubtype="16"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300" fill="hold"/>
                                        <p:tgtEl>
                                          <p:spTgt spid="95"/>
                                        </p:tgtEl>
                                        <p:attrNameLst>
                                          <p:attrName>ppt_w</p:attrName>
                                        </p:attrNameLst>
                                      </p:cBhvr>
                                      <p:tavLst>
                                        <p:tav tm="0">
                                          <p:val>
                                            <p:fltVal val="0"/>
                                          </p:val>
                                        </p:tav>
                                        <p:tav tm="100000">
                                          <p:val>
                                            <p:strVal val="#ppt_w"/>
                                          </p:val>
                                        </p:tav>
                                      </p:tavLst>
                                    </p:anim>
                                    <p:anim calcmode="lin" valueType="num">
                                      <p:cBhvr>
                                        <p:cTn id="62" dur="300" fill="hold"/>
                                        <p:tgtEl>
                                          <p:spTgt spid="95"/>
                                        </p:tgtEl>
                                        <p:attrNameLst>
                                          <p:attrName>ppt_h</p:attrName>
                                        </p:attrNameLst>
                                      </p:cBhvr>
                                      <p:tavLst>
                                        <p:tav tm="0">
                                          <p:val>
                                            <p:fltVal val="0"/>
                                          </p:val>
                                        </p:tav>
                                        <p:tav tm="100000">
                                          <p:val>
                                            <p:strVal val="#ppt_h"/>
                                          </p:val>
                                        </p:tav>
                                      </p:tavLst>
                                    </p:anim>
                                    <p:animEffect transition="in" filter="fade">
                                      <p:cBhvr>
                                        <p:cTn id="63" dur="300"/>
                                        <p:tgtEl>
                                          <p:spTgt spid="95"/>
                                        </p:tgtEl>
                                      </p:cBhvr>
                                    </p:animEffect>
                                  </p:childTnLst>
                                </p:cTn>
                              </p:par>
                            </p:childTnLst>
                          </p:cTn>
                        </p:par>
                        <p:par>
                          <p:cTn id="64" fill="hold">
                            <p:stCondLst>
                              <p:cond delay="2400"/>
                            </p:stCondLst>
                            <p:childTnLst>
                              <p:par>
                                <p:cTn id="65" presetID="47" presetClass="entr" presetSubtype="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600"/>
                                        <p:tgtEl>
                                          <p:spTgt spid="114"/>
                                        </p:tgtEl>
                                      </p:cBhvr>
                                    </p:animEffect>
                                    <p:anim calcmode="lin" valueType="num">
                                      <p:cBhvr>
                                        <p:cTn id="68" dur="600" fill="hold"/>
                                        <p:tgtEl>
                                          <p:spTgt spid="114"/>
                                        </p:tgtEl>
                                        <p:attrNameLst>
                                          <p:attrName>ppt_x</p:attrName>
                                        </p:attrNameLst>
                                      </p:cBhvr>
                                      <p:tavLst>
                                        <p:tav tm="0">
                                          <p:val>
                                            <p:strVal val="#ppt_x"/>
                                          </p:val>
                                        </p:tav>
                                        <p:tav tm="100000">
                                          <p:val>
                                            <p:strVal val="#ppt_x"/>
                                          </p:val>
                                        </p:tav>
                                      </p:tavLst>
                                    </p:anim>
                                    <p:anim calcmode="lin" valueType="num">
                                      <p:cBhvr>
                                        <p:cTn id="69" dur="600" fill="hold"/>
                                        <p:tgtEl>
                                          <p:spTgt spid="114"/>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fade">
                                      <p:cBhvr>
                                        <p:cTn id="72" dur="600"/>
                                        <p:tgtEl>
                                          <p:spTgt spid="113"/>
                                        </p:tgtEl>
                                      </p:cBhvr>
                                    </p:animEffect>
                                    <p:anim calcmode="lin" valueType="num">
                                      <p:cBhvr>
                                        <p:cTn id="73" dur="600" fill="hold"/>
                                        <p:tgtEl>
                                          <p:spTgt spid="113"/>
                                        </p:tgtEl>
                                        <p:attrNameLst>
                                          <p:attrName>ppt_x</p:attrName>
                                        </p:attrNameLst>
                                      </p:cBhvr>
                                      <p:tavLst>
                                        <p:tav tm="0">
                                          <p:val>
                                            <p:strVal val="#ppt_x"/>
                                          </p:val>
                                        </p:tav>
                                        <p:tav tm="100000">
                                          <p:val>
                                            <p:strVal val="#ppt_x"/>
                                          </p:val>
                                        </p:tav>
                                      </p:tavLst>
                                    </p:anim>
                                    <p:anim calcmode="lin" valueType="num">
                                      <p:cBhvr>
                                        <p:cTn id="74" dur="600" fill="hold"/>
                                        <p:tgtEl>
                                          <p:spTgt spid="11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600"/>
                                        <p:tgtEl>
                                          <p:spTgt spid="98"/>
                                        </p:tgtEl>
                                      </p:cBhvr>
                                    </p:animEffect>
                                    <p:anim calcmode="lin" valueType="num">
                                      <p:cBhvr>
                                        <p:cTn id="78" dur="600" fill="hold"/>
                                        <p:tgtEl>
                                          <p:spTgt spid="98"/>
                                        </p:tgtEl>
                                        <p:attrNameLst>
                                          <p:attrName>ppt_x</p:attrName>
                                        </p:attrNameLst>
                                      </p:cBhvr>
                                      <p:tavLst>
                                        <p:tav tm="0">
                                          <p:val>
                                            <p:strVal val="#ppt_x"/>
                                          </p:val>
                                        </p:tav>
                                        <p:tav tm="100000">
                                          <p:val>
                                            <p:strVal val="#ppt_x"/>
                                          </p:val>
                                        </p:tav>
                                      </p:tavLst>
                                    </p:anim>
                                    <p:anim calcmode="lin" valueType="num">
                                      <p:cBhvr>
                                        <p:cTn id="79" dur="6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600"/>
                                        <p:tgtEl>
                                          <p:spTgt spid="121"/>
                                        </p:tgtEl>
                                      </p:cBhvr>
                                    </p:animEffect>
                                    <p:anim calcmode="lin" valueType="num">
                                      <p:cBhvr>
                                        <p:cTn id="83" dur="600" fill="hold"/>
                                        <p:tgtEl>
                                          <p:spTgt spid="121"/>
                                        </p:tgtEl>
                                        <p:attrNameLst>
                                          <p:attrName>ppt_x</p:attrName>
                                        </p:attrNameLst>
                                      </p:cBhvr>
                                      <p:tavLst>
                                        <p:tav tm="0">
                                          <p:val>
                                            <p:strVal val="#ppt_x"/>
                                          </p:val>
                                        </p:tav>
                                        <p:tav tm="100000">
                                          <p:val>
                                            <p:strVal val="#ppt_x"/>
                                          </p:val>
                                        </p:tav>
                                      </p:tavLst>
                                    </p:anim>
                                    <p:anim calcmode="lin" valueType="num">
                                      <p:cBhvr>
                                        <p:cTn id="84" dur="600" fill="hold"/>
                                        <p:tgtEl>
                                          <p:spTgt spid="121"/>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53" presetClass="entr" presetSubtype="16"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300" fill="hold"/>
                                        <p:tgtEl>
                                          <p:spTgt spid="108"/>
                                        </p:tgtEl>
                                        <p:attrNameLst>
                                          <p:attrName>ppt_w</p:attrName>
                                        </p:attrNameLst>
                                      </p:cBhvr>
                                      <p:tavLst>
                                        <p:tav tm="0">
                                          <p:val>
                                            <p:fltVal val="0"/>
                                          </p:val>
                                        </p:tav>
                                        <p:tav tm="100000">
                                          <p:val>
                                            <p:strVal val="#ppt_w"/>
                                          </p:val>
                                        </p:tav>
                                      </p:tavLst>
                                    </p:anim>
                                    <p:anim calcmode="lin" valueType="num">
                                      <p:cBhvr>
                                        <p:cTn id="89" dur="300" fill="hold"/>
                                        <p:tgtEl>
                                          <p:spTgt spid="108"/>
                                        </p:tgtEl>
                                        <p:attrNameLst>
                                          <p:attrName>ppt_h</p:attrName>
                                        </p:attrNameLst>
                                      </p:cBhvr>
                                      <p:tavLst>
                                        <p:tav tm="0">
                                          <p:val>
                                            <p:fltVal val="0"/>
                                          </p:val>
                                        </p:tav>
                                        <p:tav tm="100000">
                                          <p:val>
                                            <p:strVal val="#ppt_h"/>
                                          </p:val>
                                        </p:tav>
                                      </p:tavLst>
                                    </p:anim>
                                    <p:animEffect transition="in" filter="fade">
                                      <p:cBhvr>
                                        <p:cTn id="90" dur="300"/>
                                        <p:tgtEl>
                                          <p:spTgt spid="108"/>
                                        </p:tgtEl>
                                      </p:cBhvr>
                                    </p:animEffect>
                                  </p:childTnLst>
                                </p:cTn>
                              </p:par>
                              <p:par>
                                <p:cTn id="91" presetID="53" presetClass="entr" presetSubtype="16" fill="hold" nodeType="withEffect">
                                  <p:stCondLst>
                                    <p:cond delay="0"/>
                                  </p:stCondLst>
                                  <p:childTnLst>
                                    <p:set>
                                      <p:cBhvr>
                                        <p:cTn id="92" dur="1" fill="hold">
                                          <p:stCondLst>
                                            <p:cond delay="0"/>
                                          </p:stCondLst>
                                        </p:cTn>
                                        <p:tgtEl>
                                          <p:spTgt spid="99"/>
                                        </p:tgtEl>
                                        <p:attrNameLst>
                                          <p:attrName>style.visibility</p:attrName>
                                        </p:attrNameLst>
                                      </p:cBhvr>
                                      <p:to>
                                        <p:strVal val="visible"/>
                                      </p:to>
                                    </p:set>
                                    <p:anim calcmode="lin" valueType="num">
                                      <p:cBhvr>
                                        <p:cTn id="93" dur="300" fill="hold"/>
                                        <p:tgtEl>
                                          <p:spTgt spid="99"/>
                                        </p:tgtEl>
                                        <p:attrNameLst>
                                          <p:attrName>ppt_w</p:attrName>
                                        </p:attrNameLst>
                                      </p:cBhvr>
                                      <p:tavLst>
                                        <p:tav tm="0">
                                          <p:val>
                                            <p:fltVal val="0"/>
                                          </p:val>
                                        </p:tav>
                                        <p:tav tm="100000">
                                          <p:val>
                                            <p:strVal val="#ppt_w"/>
                                          </p:val>
                                        </p:tav>
                                      </p:tavLst>
                                    </p:anim>
                                    <p:anim calcmode="lin" valueType="num">
                                      <p:cBhvr>
                                        <p:cTn id="94" dur="300" fill="hold"/>
                                        <p:tgtEl>
                                          <p:spTgt spid="99"/>
                                        </p:tgtEl>
                                        <p:attrNameLst>
                                          <p:attrName>ppt_h</p:attrName>
                                        </p:attrNameLst>
                                      </p:cBhvr>
                                      <p:tavLst>
                                        <p:tav tm="0">
                                          <p:val>
                                            <p:fltVal val="0"/>
                                          </p:val>
                                        </p:tav>
                                        <p:tav tm="100000">
                                          <p:val>
                                            <p:strVal val="#ppt_h"/>
                                          </p:val>
                                        </p:tav>
                                      </p:tavLst>
                                    </p:anim>
                                    <p:animEffect transition="in" filter="fade">
                                      <p:cBhvr>
                                        <p:cTn id="95" dur="300"/>
                                        <p:tgtEl>
                                          <p:spTgt spid="99"/>
                                        </p:tgtEl>
                                      </p:cBhvr>
                                    </p:animEffect>
                                  </p:childTnLst>
                                </p:cTn>
                              </p:par>
                            </p:childTnLst>
                          </p:cTn>
                        </p:par>
                        <p:par>
                          <p:cTn id="96" fill="hold">
                            <p:stCondLst>
                              <p:cond delay="3300"/>
                            </p:stCondLst>
                            <p:childTnLst>
                              <p:par>
                                <p:cTn id="97" presetID="42" presetClass="entr" presetSubtype="0" fill="hold" grpId="0" nodeType="after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600"/>
                                        <p:tgtEl>
                                          <p:spTgt spid="116"/>
                                        </p:tgtEl>
                                      </p:cBhvr>
                                    </p:animEffect>
                                    <p:anim calcmode="lin" valueType="num">
                                      <p:cBhvr>
                                        <p:cTn id="100" dur="600" fill="hold"/>
                                        <p:tgtEl>
                                          <p:spTgt spid="116"/>
                                        </p:tgtEl>
                                        <p:attrNameLst>
                                          <p:attrName>ppt_x</p:attrName>
                                        </p:attrNameLst>
                                      </p:cBhvr>
                                      <p:tavLst>
                                        <p:tav tm="0">
                                          <p:val>
                                            <p:strVal val="#ppt_x"/>
                                          </p:val>
                                        </p:tav>
                                        <p:tav tm="100000">
                                          <p:val>
                                            <p:strVal val="#ppt_x"/>
                                          </p:val>
                                        </p:tav>
                                      </p:tavLst>
                                    </p:anim>
                                    <p:anim calcmode="lin" valueType="num">
                                      <p:cBhvr>
                                        <p:cTn id="101" dur="600" fill="hold"/>
                                        <p:tgtEl>
                                          <p:spTgt spid="11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fade">
                                      <p:cBhvr>
                                        <p:cTn id="104" dur="600"/>
                                        <p:tgtEl>
                                          <p:spTgt spid="115"/>
                                        </p:tgtEl>
                                      </p:cBhvr>
                                    </p:animEffect>
                                    <p:anim calcmode="lin" valueType="num">
                                      <p:cBhvr>
                                        <p:cTn id="105" dur="600" fill="hold"/>
                                        <p:tgtEl>
                                          <p:spTgt spid="115"/>
                                        </p:tgtEl>
                                        <p:attrNameLst>
                                          <p:attrName>ppt_x</p:attrName>
                                        </p:attrNameLst>
                                      </p:cBhvr>
                                      <p:tavLst>
                                        <p:tav tm="0">
                                          <p:val>
                                            <p:strVal val="#ppt_x"/>
                                          </p:val>
                                        </p:tav>
                                        <p:tav tm="100000">
                                          <p:val>
                                            <p:strVal val="#ppt_x"/>
                                          </p:val>
                                        </p:tav>
                                      </p:tavLst>
                                    </p:anim>
                                    <p:anim calcmode="lin" valueType="num">
                                      <p:cBhvr>
                                        <p:cTn id="106" dur="600" fill="hold"/>
                                        <p:tgtEl>
                                          <p:spTgt spid="11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600"/>
                                        <p:tgtEl>
                                          <p:spTgt spid="102"/>
                                        </p:tgtEl>
                                      </p:cBhvr>
                                    </p:animEffect>
                                    <p:anim calcmode="lin" valueType="num">
                                      <p:cBhvr>
                                        <p:cTn id="110" dur="600" fill="hold"/>
                                        <p:tgtEl>
                                          <p:spTgt spid="102"/>
                                        </p:tgtEl>
                                        <p:attrNameLst>
                                          <p:attrName>ppt_x</p:attrName>
                                        </p:attrNameLst>
                                      </p:cBhvr>
                                      <p:tavLst>
                                        <p:tav tm="0">
                                          <p:val>
                                            <p:strVal val="#ppt_x"/>
                                          </p:val>
                                        </p:tav>
                                        <p:tav tm="100000">
                                          <p:val>
                                            <p:strVal val="#ppt_x"/>
                                          </p:val>
                                        </p:tav>
                                      </p:tavLst>
                                    </p:anim>
                                    <p:anim calcmode="lin" valueType="num">
                                      <p:cBhvr>
                                        <p:cTn id="111" dur="600" fill="hold"/>
                                        <p:tgtEl>
                                          <p:spTgt spid="102"/>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20"/>
                                        </p:tgtEl>
                                        <p:attrNameLst>
                                          <p:attrName>style.visibility</p:attrName>
                                        </p:attrNameLst>
                                      </p:cBhvr>
                                      <p:to>
                                        <p:strVal val="visible"/>
                                      </p:to>
                                    </p:set>
                                    <p:animEffect transition="in" filter="fade">
                                      <p:cBhvr>
                                        <p:cTn id="114" dur="600"/>
                                        <p:tgtEl>
                                          <p:spTgt spid="120"/>
                                        </p:tgtEl>
                                      </p:cBhvr>
                                    </p:animEffect>
                                    <p:anim calcmode="lin" valueType="num">
                                      <p:cBhvr>
                                        <p:cTn id="115" dur="600" fill="hold"/>
                                        <p:tgtEl>
                                          <p:spTgt spid="120"/>
                                        </p:tgtEl>
                                        <p:attrNameLst>
                                          <p:attrName>ppt_x</p:attrName>
                                        </p:attrNameLst>
                                      </p:cBhvr>
                                      <p:tavLst>
                                        <p:tav tm="0">
                                          <p:val>
                                            <p:strVal val="#ppt_x"/>
                                          </p:val>
                                        </p:tav>
                                        <p:tav tm="100000">
                                          <p:val>
                                            <p:strVal val="#ppt_x"/>
                                          </p:val>
                                        </p:tav>
                                      </p:tavLst>
                                    </p:anim>
                                    <p:anim calcmode="lin" valueType="num">
                                      <p:cBhvr>
                                        <p:cTn id="116" dur="600" fill="hold"/>
                                        <p:tgtEl>
                                          <p:spTgt spid="120"/>
                                        </p:tgtEl>
                                        <p:attrNameLst>
                                          <p:attrName>ppt_y</p:attrName>
                                        </p:attrNameLst>
                                      </p:cBhvr>
                                      <p:tavLst>
                                        <p:tav tm="0">
                                          <p:val>
                                            <p:strVal val="#ppt_y-.1"/>
                                          </p:val>
                                        </p:tav>
                                        <p:tav tm="100000">
                                          <p:val>
                                            <p:strVal val="#ppt_y"/>
                                          </p:val>
                                        </p:tav>
                                      </p:tavLst>
                                    </p:anim>
                                  </p:childTnLst>
                                </p:cTn>
                              </p:par>
                            </p:childTnLst>
                          </p:cTn>
                        </p:par>
                        <p:par>
                          <p:cTn id="117" fill="hold">
                            <p:stCondLst>
                              <p:cond delay="3900"/>
                            </p:stCondLst>
                            <p:childTnLst>
                              <p:par>
                                <p:cTn id="118" presetID="53" presetClass="entr" presetSubtype="16" fill="hold" grpId="0" nodeType="afterEffect">
                                  <p:stCondLst>
                                    <p:cond delay="0"/>
                                  </p:stCondLst>
                                  <p:childTnLst>
                                    <p:set>
                                      <p:cBhvr>
                                        <p:cTn id="119" dur="1" fill="hold">
                                          <p:stCondLst>
                                            <p:cond delay="0"/>
                                          </p:stCondLst>
                                        </p:cTn>
                                        <p:tgtEl>
                                          <p:spTgt spid="112"/>
                                        </p:tgtEl>
                                        <p:attrNameLst>
                                          <p:attrName>style.visibility</p:attrName>
                                        </p:attrNameLst>
                                      </p:cBhvr>
                                      <p:to>
                                        <p:strVal val="visible"/>
                                      </p:to>
                                    </p:set>
                                    <p:anim calcmode="lin" valueType="num">
                                      <p:cBhvr>
                                        <p:cTn id="120" dur="300" fill="hold"/>
                                        <p:tgtEl>
                                          <p:spTgt spid="112"/>
                                        </p:tgtEl>
                                        <p:attrNameLst>
                                          <p:attrName>ppt_w</p:attrName>
                                        </p:attrNameLst>
                                      </p:cBhvr>
                                      <p:tavLst>
                                        <p:tav tm="0">
                                          <p:val>
                                            <p:fltVal val="0"/>
                                          </p:val>
                                        </p:tav>
                                        <p:tav tm="100000">
                                          <p:val>
                                            <p:strVal val="#ppt_w"/>
                                          </p:val>
                                        </p:tav>
                                      </p:tavLst>
                                    </p:anim>
                                    <p:anim calcmode="lin" valueType="num">
                                      <p:cBhvr>
                                        <p:cTn id="121" dur="300" fill="hold"/>
                                        <p:tgtEl>
                                          <p:spTgt spid="112"/>
                                        </p:tgtEl>
                                        <p:attrNameLst>
                                          <p:attrName>ppt_h</p:attrName>
                                        </p:attrNameLst>
                                      </p:cBhvr>
                                      <p:tavLst>
                                        <p:tav tm="0">
                                          <p:val>
                                            <p:fltVal val="0"/>
                                          </p:val>
                                        </p:tav>
                                        <p:tav tm="100000">
                                          <p:val>
                                            <p:strVal val="#ppt_h"/>
                                          </p:val>
                                        </p:tav>
                                      </p:tavLst>
                                    </p:anim>
                                    <p:animEffect transition="in" filter="fade">
                                      <p:cBhvr>
                                        <p:cTn id="122" dur="300"/>
                                        <p:tgtEl>
                                          <p:spTgt spid="112"/>
                                        </p:tgtEl>
                                      </p:cBhvr>
                                    </p:animEffect>
                                  </p:childTnLst>
                                </p:cTn>
                              </p:par>
                              <p:par>
                                <p:cTn id="123" presetID="53" presetClass="entr" presetSubtype="16" fill="hold" nodeType="with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300" fill="hold"/>
                                        <p:tgtEl>
                                          <p:spTgt spid="109"/>
                                        </p:tgtEl>
                                        <p:attrNameLst>
                                          <p:attrName>ppt_w</p:attrName>
                                        </p:attrNameLst>
                                      </p:cBhvr>
                                      <p:tavLst>
                                        <p:tav tm="0">
                                          <p:val>
                                            <p:fltVal val="0"/>
                                          </p:val>
                                        </p:tav>
                                        <p:tav tm="100000">
                                          <p:val>
                                            <p:strVal val="#ppt_w"/>
                                          </p:val>
                                        </p:tav>
                                      </p:tavLst>
                                    </p:anim>
                                    <p:anim calcmode="lin" valueType="num">
                                      <p:cBhvr>
                                        <p:cTn id="126" dur="300" fill="hold"/>
                                        <p:tgtEl>
                                          <p:spTgt spid="109"/>
                                        </p:tgtEl>
                                        <p:attrNameLst>
                                          <p:attrName>ppt_h</p:attrName>
                                        </p:attrNameLst>
                                      </p:cBhvr>
                                      <p:tavLst>
                                        <p:tav tm="0">
                                          <p:val>
                                            <p:fltVal val="0"/>
                                          </p:val>
                                        </p:tav>
                                        <p:tav tm="100000">
                                          <p:val>
                                            <p:strVal val="#ppt_h"/>
                                          </p:val>
                                        </p:tav>
                                      </p:tavLst>
                                    </p:anim>
                                    <p:animEffect transition="in" filter="fade">
                                      <p:cBhvr>
                                        <p:cTn id="127" dur="300"/>
                                        <p:tgtEl>
                                          <p:spTgt spid="109"/>
                                        </p:tgtEl>
                                      </p:cBhvr>
                                    </p:animEffect>
                                  </p:childTnLst>
                                </p:cTn>
                              </p:par>
                            </p:childTnLst>
                          </p:cTn>
                        </p:par>
                        <p:par>
                          <p:cTn id="128" fill="hold">
                            <p:stCondLst>
                              <p:cond delay="4200"/>
                            </p:stCondLst>
                            <p:childTnLst>
                              <p:par>
                                <p:cTn id="129" presetID="47" presetClass="entr" presetSubtype="0" fill="hold" grpId="0" nodeType="afterEffect">
                                  <p:stCondLst>
                                    <p:cond delay="0"/>
                                  </p:stCondLst>
                                  <p:childTnLst>
                                    <p:set>
                                      <p:cBhvr>
                                        <p:cTn id="130" dur="1" fill="hold">
                                          <p:stCondLst>
                                            <p:cond delay="0"/>
                                          </p:stCondLst>
                                        </p:cTn>
                                        <p:tgtEl>
                                          <p:spTgt spid="118"/>
                                        </p:tgtEl>
                                        <p:attrNameLst>
                                          <p:attrName>style.visibility</p:attrName>
                                        </p:attrNameLst>
                                      </p:cBhvr>
                                      <p:to>
                                        <p:strVal val="visible"/>
                                      </p:to>
                                    </p:set>
                                    <p:animEffect transition="in" filter="fade">
                                      <p:cBhvr>
                                        <p:cTn id="131" dur="600"/>
                                        <p:tgtEl>
                                          <p:spTgt spid="118"/>
                                        </p:tgtEl>
                                      </p:cBhvr>
                                    </p:animEffect>
                                    <p:anim calcmode="lin" valueType="num">
                                      <p:cBhvr>
                                        <p:cTn id="132" dur="600" fill="hold"/>
                                        <p:tgtEl>
                                          <p:spTgt spid="118"/>
                                        </p:tgtEl>
                                        <p:attrNameLst>
                                          <p:attrName>ppt_x</p:attrName>
                                        </p:attrNameLst>
                                      </p:cBhvr>
                                      <p:tavLst>
                                        <p:tav tm="0">
                                          <p:val>
                                            <p:strVal val="#ppt_x"/>
                                          </p:val>
                                        </p:tav>
                                        <p:tav tm="100000">
                                          <p:val>
                                            <p:strVal val="#ppt_x"/>
                                          </p:val>
                                        </p:tav>
                                      </p:tavLst>
                                    </p:anim>
                                    <p:anim calcmode="lin" valueType="num">
                                      <p:cBhvr>
                                        <p:cTn id="133" dur="600" fill="hold"/>
                                        <p:tgtEl>
                                          <p:spTgt spid="118"/>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fade">
                                      <p:cBhvr>
                                        <p:cTn id="136" dur="600"/>
                                        <p:tgtEl>
                                          <p:spTgt spid="117"/>
                                        </p:tgtEl>
                                      </p:cBhvr>
                                    </p:animEffect>
                                    <p:anim calcmode="lin" valueType="num">
                                      <p:cBhvr>
                                        <p:cTn id="137" dur="600" fill="hold"/>
                                        <p:tgtEl>
                                          <p:spTgt spid="117"/>
                                        </p:tgtEl>
                                        <p:attrNameLst>
                                          <p:attrName>ppt_x</p:attrName>
                                        </p:attrNameLst>
                                      </p:cBhvr>
                                      <p:tavLst>
                                        <p:tav tm="0">
                                          <p:val>
                                            <p:strVal val="#ppt_x"/>
                                          </p:val>
                                        </p:tav>
                                        <p:tav tm="100000">
                                          <p:val>
                                            <p:strVal val="#ppt_x"/>
                                          </p:val>
                                        </p:tav>
                                      </p:tavLst>
                                    </p:anim>
                                    <p:anim calcmode="lin" valueType="num">
                                      <p:cBhvr>
                                        <p:cTn id="138" dur="600" fill="hold"/>
                                        <p:tgtEl>
                                          <p:spTgt spid="11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animEffect transition="in" filter="fade">
                                      <p:cBhvr>
                                        <p:cTn id="141" dur="600"/>
                                        <p:tgtEl>
                                          <p:spTgt spid="103"/>
                                        </p:tgtEl>
                                      </p:cBhvr>
                                    </p:animEffect>
                                    <p:anim calcmode="lin" valueType="num">
                                      <p:cBhvr>
                                        <p:cTn id="142" dur="600" fill="hold"/>
                                        <p:tgtEl>
                                          <p:spTgt spid="103"/>
                                        </p:tgtEl>
                                        <p:attrNameLst>
                                          <p:attrName>ppt_x</p:attrName>
                                        </p:attrNameLst>
                                      </p:cBhvr>
                                      <p:tavLst>
                                        <p:tav tm="0">
                                          <p:val>
                                            <p:strVal val="#ppt_x"/>
                                          </p:val>
                                        </p:tav>
                                        <p:tav tm="100000">
                                          <p:val>
                                            <p:strVal val="#ppt_x"/>
                                          </p:val>
                                        </p:tav>
                                      </p:tavLst>
                                    </p:anim>
                                    <p:anim calcmode="lin" valueType="num">
                                      <p:cBhvr>
                                        <p:cTn id="143" dur="600" fill="hold"/>
                                        <p:tgtEl>
                                          <p:spTgt spid="10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22"/>
                                        </p:tgtEl>
                                        <p:attrNameLst>
                                          <p:attrName>style.visibility</p:attrName>
                                        </p:attrNameLst>
                                      </p:cBhvr>
                                      <p:to>
                                        <p:strVal val="visible"/>
                                      </p:to>
                                    </p:set>
                                    <p:animEffect transition="in" filter="fade">
                                      <p:cBhvr>
                                        <p:cTn id="146" dur="600"/>
                                        <p:tgtEl>
                                          <p:spTgt spid="122"/>
                                        </p:tgtEl>
                                      </p:cBhvr>
                                    </p:animEffect>
                                    <p:anim calcmode="lin" valueType="num">
                                      <p:cBhvr>
                                        <p:cTn id="147" dur="600" fill="hold"/>
                                        <p:tgtEl>
                                          <p:spTgt spid="122"/>
                                        </p:tgtEl>
                                        <p:attrNameLst>
                                          <p:attrName>ppt_x</p:attrName>
                                        </p:attrNameLst>
                                      </p:cBhvr>
                                      <p:tavLst>
                                        <p:tav tm="0">
                                          <p:val>
                                            <p:strVal val="#ppt_x"/>
                                          </p:val>
                                        </p:tav>
                                        <p:tav tm="100000">
                                          <p:val>
                                            <p:strVal val="#ppt_x"/>
                                          </p:val>
                                        </p:tav>
                                      </p:tavLst>
                                    </p:anim>
                                    <p:anim calcmode="lin" valueType="num">
                                      <p:cBhvr>
                                        <p:cTn id="148" dur="6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94" grpId="0" animBg="1"/>
      <p:bldP spid="98" grpId="0" animBg="1"/>
      <p:bldP spid="102" grpId="0" animBg="1"/>
      <p:bldP spid="103" grpId="0" animBg="1"/>
      <p:bldP spid="104" grpId="0"/>
      <p:bldP spid="105" grpId="0"/>
      <p:bldP spid="106" grpId="0"/>
      <p:bldP spid="107" grpId="0"/>
      <p:bldP spid="108"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8" name="组合 187"/>
          <p:cNvGrpSpPr/>
          <p:nvPr/>
        </p:nvGrpSpPr>
        <p:grpSpPr>
          <a:xfrm>
            <a:off x="3188114" y="1314931"/>
            <a:ext cx="2665860" cy="3112810"/>
            <a:chOff x="3143150" y="1589878"/>
            <a:chExt cx="2665860" cy="3112810"/>
          </a:xfrm>
        </p:grpSpPr>
        <p:grpSp>
          <p:nvGrpSpPr>
            <p:cNvPr id="189" name="组合 188"/>
            <p:cNvGrpSpPr/>
            <p:nvPr/>
          </p:nvGrpSpPr>
          <p:grpSpPr>
            <a:xfrm>
              <a:off x="3143150" y="1589878"/>
              <a:ext cx="2665860" cy="3112810"/>
              <a:chOff x="3250939" y="1851011"/>
              <a:chExt cx="2448000" cy="2858424"/>
            </a:xfrm>
          </p:grpSpPr>
          <p:sp>
            <p:nvSpPr>
              <p:cNvPr id="196" name="等腰三角形 195"/>
              <p:cNvSpPr>
                <a:spLocks/>
              </p:cNvSpPr>
              <p:nvPr/>
            </p:nvSpPr>
            <p:spPr>
              <a:xfrm flipV="1">
                <a:off x="3250939" y="2567435"/>
                <a:ext cx="2448000" cy="2142000"/>
              </a:xfrm>
              <a:prstGeom prst="triangle">
                <a:avLst/>
              </a:prstGeom>
              <a:solidFill>
                <a:srgbClr val="0067B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等腰三角形 196"/>
              <p:cNvSpPr>
                <a:spLocks/>
              </p:cNvSpPr>
              <p:nvPr/>
            </p:nvSpPr>
            <p:spPr>
              <a:xfrm>
                <a:off x="3250939" y="1851011"/>
                <a:ext cx="2448000" cy="2142000"/>
              </a:xfrm>
              <a:prstGeom prst="triangle">
                <a:avLst/>
              </a:prstGeom>
              <a:solidFill>
                <a:srgbClr val="0282D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0" name="TextBox 189"/>
            <p:cNvSpPr txBox="1"/>
            <p:nvPr/>
          </p:nvSpPr>
          <p:spPr>
            <a:xfrm>
              <a:off x="4308447" y="1911755"/>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1</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1" name="TextBox 190"/>
            <p:cNvSpPr txBox="1"/>
            <p:nvPr/>
          </p:nvSpPr>
          <p:spPr>
            <a:xfrm>
              <a:off x="5231308" y="2412532"/>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6</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2" name="TextBox 191"/>
            <p:cNvSpPr txBox="1"/>
            <p:nvPr/>
          </p:nvSpPr>
          <p:spPr>
            <a:xfrm>
              <a:off x="5231308" y="3526948"/>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5</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3" name="TextBox 192"/>
            <p:cNvSpPr txBox="1"/>
            <p:nvPr/>
          </p:nvSpPr>
          <p:spPr>
            <a:xfrm>
              <a:off x="4308447" y="4088289"/>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4</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4" name="TextBox 193"/>
            <p:cNvSpPr txBox="1"/>
            <p:nvPr/>
          </p:nvSpPr>
          <p:spPr>
            <a:xfrm>
              <a:off x="3383720" y="3565383"/>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3</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5" name="TextBox 194"/>
            <p:cNvSpPr txBox="1"/>
            <p:nvPr/>
          </p:nvSpPr>
          <p:spPr>
            <a:xfrm>
              <a:off x="3383720" y="2458260"/>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2</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grpSp>
      <p:sp>
        <p:nvSpPr>
          <p:cNvPr id="198" name="Freeform 5"/>
          <p:cNvSpPr>
            <a:spLocks/>
          </p:cNvSpPr>
          <p:nvPr/>
        </p:nvSpPr>
        <p:spPr bwMode="auto">
          <a:xfrm>
            <a:off x="3632174" y="2095114"/>
            <a:ext cx="1777740" cy="1552444"/>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00B0F0"/>
          </a:solidFill>
          <a:ln w="6"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9" name="TextBox 198"/>
          <p:cNvSpPr txBox="1"/>
          <p:nvPr/>
        </p:nvSpPr>
        <p:spPr>
          <a:xfrm>
            <a:off x="3963194" y="2532782"/>
            <a:ext cx="1180676" cy="67710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改进方法及措施</a:t>
            </a:r>
            <a:endParaRPr kumimoji="0" lang="zh-CN" altLang="en-US" sz="2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0" name="TextBox 199"/>
          <p:cNvSpPr txBox="1"/>
          <p:nvPr/>
        </p:nvSpPr>
        <p:spPr>
          <a:xfrm>
            <a:off x="6345155"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1" name="TextBox 200"/>
          <p:cNvSpPr txBox="1"/>
          <p:nvPr/>
        </p:nvSpPr>
        <p:spPr>
          <a:xfrm>
            <a:off x="6345156"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2" name="TextBox 201"/>
          <p:cNvSpPr txBox="1"/>
          <p:nvPr/>
        </p:nvSpPr>
        <p:spPr>
          <a:xfrm>
            <a:off x="6345155"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203" name="TextBox 202"/>
          <p:cNvSpPr txBox="1"/>
          <p:nvPr/>
        </p:nvSpPr>
        <p:spPr>
          <a:xfrm>
            <a:off x="6345156"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4" name="TextBox 203"/>
          <p:cNvSpPr txBox="1"/>
          <p:nvPr/>
        </p:nvSpPr>
        <p:spPr>
          <a:xfrm>
            <a:off x="6345155"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5" name="TextBox 204"/>
          <p:cNvSpPr txBox="1"/>
          <p:nvPr/>
        </p:nvSpPr>
        <p:spPr>
          <a:xfrm>
            <a:off x="6345156"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6" name="TextBox 205"/>
          <p:cNvSpPr txBox="1"/>
          <p:nvPr/>
        </p:nvSpPr>
        <p:spPr>
          <a:xfrm>
            <a:off x="762794"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7" name="TextBox 206"/>
          <p:cNvSpPr txBox="1"/>
          <p:nvPr/>
        </p:nvSpPr>
        <p:spPr>
          <a:xfrm>
            <a:off x="762795"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8" name="TextBox 207"/>
          <p:cNvSpPr txBox="1"/>
          <p:nvPr/>
        </p:nvSpPr>
        <p:spPr>
          <a:xfrm>
            <a:off x="762794"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9" name="TextBox 208"/>
          <p:cNvSpPr txBox="1"/>
          <p:nvPr/>
        </p:nvSpPr>
        <p:spPr>
          <a:xfrm>
            <a:off x="762795"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10" name="TextBox 209"/>
          <p:cNvSpPr txBox="1"/>
          <p:nvPr/>
        </p:nvSpPr>
        <p:spPr>
          <a:xfrm>
            <a:off x="762794"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11" name="TextBox 210"/>
          <p:cNvSpPr txBox="1"/>
          <p:nvPr/>
        </p:nvSpPr>
        <p:spPr>
          <a:xfrm>
            <a:off x="762795"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212" name="组合 211"/>
          <p:cNvGrpSpPr/>
          <p:nvPr/>
        </p:nvGrpSpPr>
        <p:grpSpPr>
          <a:xfrm>
            <a:off x="4521045" y="3706639"/>
            <a:ext cx="1766090" cy="539330"/>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rgbClr val="1E445B"/>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rgbClr val="1E445B"/>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rgbClr val="1E445B"/>
              </a:solidFill>
              <a:prstDash val="dash"/>
              <a:tailEnd type="none" w="sm" len="sm"/>
            </a:ln>
            <a:effectLst/>
          </p:spPr>
        </p:cxnSp>
      </p:grpSp>
      <p:grpSp>
        <p:nvGrpSpPr>
          <p:cNvPr id="216" name="组合 215"/>
          <p:cNvGrpSpPr/>
          <p:nvPr/>
        </p:nvGrpSpPr>
        <p:grpSpPr>
          <a:xfrm>
            <a:off x="5697084" y="1305039"/>
            <a:ext cx="590051" cy="878275"/>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rgbClr val="1E445B"/>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rgbClr val="1E445B"/>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rgbClr val="1E445B"/>
              </a:solidFill>
              <a:prstDash val="dash"/>
              <a:tailEnd type="none" w="sm" len="sm"/>
            </a:ln>
            <a:effectLst/>
          </p:spPr>
        </p:cxnSp>
      </p:grpSp>
      <p:grpSp>
        <p:nvGrpSpPr>
          <p:cNvPr id="220" name="组合 219"/>
          <p:cNvGrpSpPr/>
          <p:nvPr/>
        </p:nvGrpSpPr>
        <p:grpSpPr>
          <a:xfrm>
            <a:off x="2600741" y="1291643"/>
            <a:ext cx="1920304" cy="210375"/>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rgbClr val="1E445B"/>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rgbClr val="1E445B"/>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rgbClr val="1E445B"/>
              </a:solidFill>
              <a:prstDash val="dash"/>
              <a:tailEnd type="none" w="sm" len="sm"/>
            </a:ln>
            <a:effectLst/>
          </p:spPr>
        </p:cxnSp>
      </p:grpSp>
      <p:grpSp>
        <p:nvGrpSpPr>
          <p:cNvPr id="224" name="组合 223"/>
          <p:cNvGrpSpPr/>
          <p:nvPr/>
        </p:nvGrpSpPr>
        <p:grpSpPr>
          <a:xfrm>
            <a:off x="2600741" y="2183313"/>
            <a:ext cx="744129" cy="289336"/>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rgbClr val="1E445B"/>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rgbClr val="1E445B"/>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rgbClr val="1E445B"/>
              </a:solidFill>
              <a:prstDash val="dash"/>
              <a:tailEnd type="none" w="sm" len="sm"/>
            </a:ln>
            <a:effectLst/>
          </p:spPr>
        </p:cxnSp>
      </p:grpSp>
      <p:grpSp>
        <p:nvGrpSpPr>
          <p:cNvPr id="228" name="组合 227"/>
          <p:cNvGrpSpPr/>
          <p:nvPr/>
        </p:nvGrpSpPr>
        <p:grpSpPr>
          <a:xfrm>
            <a:off x="2600741" y="3568356"/>
            <a:ext cx="744129" cy="138283"/>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rgbClr val="1E445B"/>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rgbClr val="1E445B"/>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rgbClr val="1E445B"/>
              </a:solidFill>
              <a:prstDash val="dash"/>
              <a:tailEnd type="none" w="sm" len="sm"/>
            </a:ln>
            <a:effectLst/>
          </p:spPr>
        </p:cxnSp>
      </p:grpSp>
      <p:sp>
        <p:nvSpPr>
          <p:cNvPr id="232" name="TextBox 231"/>
          <p:cNvSpPr txBox="1"/>
          <p:nvPr/>
        </p:nvSpPr>
        <p:spPr>
          <a:xfrm>
            <a:off x="6345700" y="2364927"/>
            <a:ext cx="2125978" cy="215444"/>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dirty="0">
                <a:solidFill>
                  <a:schemeClr val="accent3">
                    <a:lumMod val="75000"/>
                  </a:schemeClr>
                </a:solidFill>
              </a:rPr>
              <a:t>概述性文字标题</a:t>
            </a:r>
          </a:p>
        </p:txBody>
      </p:sp>
      <p:grpSp>
        <p:nvGrpSpPr>
          <p:cNvPr id="233" name="组合 232"/>
          <p:cNvGrpSpPr/>
          <p:nvPr/>
        </p:nvGrpSpPr>
        <p:grpSpPr>
          <a:xfrm>
            <a:off x="5697629" y="2472649"/>
            <a:ext cx="590051" cy="1095708"/>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rgbClr val="1E445B"/>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rgbClr val="1E445B"/>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rgbClr val="1E445B"/>
              </a:solidFill>
              <a:prstDash val="dash"/>
              <a:tailEnd type="none" w="sm" len="sm"/>
            </a:ln>
            <a:effectLst/>
          </p:spPr>
        </p:cxnSp>
      </p:grpSp>
    </p:spTree>
    <p:extLst>
      <p:ext uri="{BB962C8B-B14F-4D97-AF65-F5344CB8AC3E}">
        <p14:creationId xmlns:p14="http://schemas.microsoft.com/office/powerpoint/2010/main" val="308859312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cBhvr>
                                        <p:cTn id="25" dur="500" fill="hold"/>
                                        <p:tgtEl>
                                          <p:spTgt spid="199"/>
                                        </p:tgtEl>
                                        <p:attrNameLst>
                                          <p:attrName>ppt_w</p:attrName>
                                        </p:attrNameLst>
                                      </p:cBhvr>
                                      <p:tavLst>
                                        <p:tav tm="0">
                                          <p:val>
                                            <p:fltVal val="0"/>
                                          </p:val>
                                        </p:tav>
                                        <p:tav tm="100000">
                                          <p:val>
                                            <p:strVal val="#ppt_w"/>
                                          </p:val>
                                        </p:tav>
                                      </p:tavLst>
                                    </p:anim>
                                    <p:anim calcmode="lin" valueType="num">
                                      <p:cBhvr>
                                        <p:cTn id="26" dur="500" fill="hold"/>
                                        <p:tgtEl>
                                          <p:spTgt spid="199"/>
                                        </p:tgtEl>
                                        <p:attrNameLst>
                                          <p:attrName>ppt_h</p:attrName>
                                        </p:attrNameLst>
                                      </p:cBhvr>
                                      <p:tavLst>
                                        <p:tav tm="0">
                                          <p:val>
                                            <p:fltVal val="0"/>
                                          </p:val>
                                        </p:tav>
                                        <p:tav tm="100000">
                                          <p:val>
                                            <p:strVal val="#ppt_h"/>
                                          </p:val>
                                        </p:tav>
                                      </p:tavLst>
                                    </p:anim>
                                    <p:animEffect transition="in" filter="fade">
                                      <p:cBhvr>
                                        <p:cTn id="27" dur="500"/>
                                        <p:tgtEl>
                                          <p:spTgt spid="19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98"/>
                                        </p:tgtEl>
                                        <p:attrNameLst>
                                          <p:attrName>style.visibility</p:attrName>
                                        </p:attrNameLst>
                                      </p:cBhvr>
                                      <p:to>
                                        <p:strVal val="visible"/>
                                      </p:to>
                                    </p:set>
                                    <p:anim calcmode="lin" valueType="num">
                                      <p:cBhvr>
                                        <p:cTn id="30" dur="500" fill="hold"/>
                                        <p:tgtEl>
                                          <p:spTgt spid="198"/>
                                        </p:tgtEl>
                                        <p:attrNameLst>
                                          <p:attrName>ppt_w</p:attrName>
                                        </p:attrNameLst>
                                      </p:cBhvr>
                                      <p:tavLst>
                                        <p:tav tm="0">
                                          <p:val>
                                            <p:fltVal val="0"/>
                                          </p:val>
                                        </p:tav>
                                        <p:tav tm="100000">
                                          <p:val>
                                            <p:strVal val="#ppt_w"/>
                                          </p:val>
                                        </p:tav>
                                      </p:tavLst>
                                    </p:anim>
                                    <p:anim calcmode="lin" valueType="num">
                                      <p:cBhvr>
                                        <p:cTn id="31" dur="500" fill="hold"/>
                                        <p:tgtEl>
                                          <p:spTgt spid="198"/>
                                        </p:tgtEl>
                                        <p:attrNameLst>
                                          <p:attrName>ppt_h</p:attrName>
                                        </p:attrNameLst>
                                      </p:cBhvr>
                                      <p:tavLst>
                                        <p:tav tm="0">
                                          <p:val>
                                            <p:fltVal val="0"/>
                                          </p:val>
                                        </p:tav>
                                        <p:tav tm="100000">
                                          <p:val>
                                            <p:strVal val="#ppt_h"/>
                                          </p:val>
                                        </p:tav>
                                      </p:tavLst>
                                    </p:anim>
                                    <p:animEffect transition="in" filter="fade">
                                      <p:cBhvr>
                                        <p:cTn id="32" dur="500"/>
                                        <p:tgtEl>
                                          <p:spTgt spid="198"/>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88"/>
                                        </p:tgtEl>
                                        <p:attrNameLst>
                                          <p:attrName>style.visibility</p:attrName>
                                        </p:attrNameLst>
                                      </p:cBhvr>
                                      <p:to>
                                        <p:strVal val="visible"/>
                                      </p:to>
                                    </p:set>
                                    <p:anim calcmode="lin" valueType="num">
                                      <p:cBhvr>
                                        <p:cTn id="36" dur="1000" fill="hold"/>
                                        <p:tgtEl>
                                          <p:spTgt spid="188"/>
                                        </p:tgtEl>
                                        <p:attrNameLst>
                                          <p:attrName>ppt_w</p:attrName>
                                        </p:attrNameLst>
                                      </p:cBhvr>
                                      <p:tavLst>
                                        <p:tav tm="0">
                                          <p:val>
                                            <p:fltVal val="0"/>
                                          </p:val>
                                        </p:tav>
                                        <p:tav tm="100000">
                                          <p:val>
                                            <p:strVal val="#ppt_w"/>
                                          </p:val>
                                        </p:tav>
                                      </p:tavLst>
                                    </p:anim>
                                    <p:anim calcmode="lin" valueType="num">
                                      <p:cBhvr>
                                        <p:cTn id="37" dur="1000" fill="hold"/>
                                        <p:tgtEl>
                                          <p:spTgt spid="188"/>
                                        </p:tgtEl>
                                        <p:attrNameLst>
                                          <p:attrName>ppt_h</p:attrName>
                                        </p:attrNameLst>
                                      </p:cBhvr>
                                      <p:tavLst>
                                        <p:tav tm="0">
                                          <p:val>
                                            <p:fltVal val="0"/>
                                          </p:val>
                                        </p:tav>
                                        <p:tav tm="100000">
                                          <p:val>
                                            <p:strVal val="#ppt_h"/>
                                          </p:val>
                                        </p:tav>
                                      </p:tavLst>
                                    </p:anim>
                                    <p:animEffect transition="in" filter="fade">
                                      <p:cBhvr>
                                        <p:cTn id="38" dur="1000"/>
                                        <p:tgtEl>
                                          <p:spTgt spid="188"/>
                                        </p:tgtEl>
                                      </p:cBhvr>
                                    </p:animEffect>
                                  </p:childTnLst>
                                </p:cTn>
                              </p:par>
                              <p:par>
                                <p:cTn id="39" presetID="8" presetClass="emph" presetSubtype="0" fill="hold" nodeType="withEffect">
                                  <p:stCondLst>
                                    <p:cond delay="0"/>
                                  </p:stCondLst>
                                  <p:childTnLst>
                                    <p:animRot by="21600000">
                                      <p:cBhvr>
                                        <p:cTn id="40" dur="1500" fill="hold"/>
                                        <p:tgtEl>
                                          <p:spTgt spid="188"/>
                                        </p:tgtEl>
                                        <p:attrNameLst>
                                          <p:attrName>r</p:attrName>
                                        </p:attrNameLst>
                                      </p:cBhvr>
                                    </p:animRo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220"/>
                                        </p:tgtEl>
                                        <p:attrNameLst>
                                          <p:attrName>style.visibility</p:attrName>
                                        </p:attrNameLst>
                                      </p:cBhvr>
                                      <p:to>
                                        <p:strVal val="visible"/>
                                      </p:to>
                                    </p:set>
                                    <p:animEffect transition="in" filter="wipe(right)">
                                      <p:cBhvr>
                                        <p:cTn id="44" dur="500"/>
                                        <p:tgtEl>
                                          <p:spTgt spid="220"/>
                                        </p:tgtEl>
                                      </p:cBhvr>
                                    </p:animEffect>
                                  </p:childTnLst>
                                </p:cTn>
                              </p:par>
                              <p:par>
                                <p:cTn id="45" presetID="22" presetClass="entr" presetSubtype="2" fill="hold" nodeType="withEffect">
                                  <p:stCondLst>
                                    <p:cond delay="0"/>
                                  </p:stCondLst>
                                  <p:childTnLst>
                                    <p:set>
                                      <p:cBhvr>
                                        <p:cTn id="46" dur="1" fill="hold">
                                          <p:stCondLst>
                                            <p:cond delay="0"/>
                                          </p:stCondLst>
                                        </p:cTn>
                                        <p:tgtEl>
                                          <p:spTgt spid="224"/>
                                        </p:tgtEl>
                                        <p:attrNameLst>
                                          <p:attrName>style.visibility</p:attrName>
                                        </p:attrNameLst>
                                      </p:cBhvr>
                                      <p:to>
                                        <p:strVal val="visible"/>
                                      </p:to>
                                    </p:set>
                                    <p:animEffect transition="in" filter="wipe(right)">
                                      <p:cBhvr>
                                        <p:cTn id="47" dur="500"/>
                                        <p:tgtEl>
                                          <p:spTgt spid="224"/>
                                        </p:tgtEl>
                                      </p:cBhvr>
                                    </p:animEffect>
                                  </p:childTnLst>
                                </p:cTn>
                              </p:par>
                              <p:par>
                                <p:cTn id="48" presetID="22" presetClass="entr" presetSubtype="2" fill="hold" nodeType="withEffect">
                                  <p:stCondLst>
                                    <p:cond delay="0"/>
                                  </p:stCondLst>
                                  <p:childTnLst>
                                    <p:set>
                                      <p:cBhvr>
                                        <p:cTn id="49" dur="1" fill="hold">
                                          <p:stCondLst>
                                            <p:cond delay="0"/>
                                          </p:stCondLst>
                                        </p:cTn>
                                        <p:tgtEl>
                                          <p:spTgt spid="228"/>
                                        </p:tgtEl>
                                        <p:attrNameLst>
                                          <p:attrName>style.visibility</p:attrName>
                                        </p:attrNameLst>
                                      </p:cBhvr>
                                      <p:to>
                                        <p:strVal val="visible"/>
                                      </p:to>
                                    </p:set>
                                    <p:animEffect transition="in" filter="wipe(right)">
                                      <p:cBhvr>
                                        <p:cTn id="50" dur="500"/>
                                        <p:tgtEl>
                                          <p:spTgt spid="228"/>
                                        </p:tgtEl>
                                      </p:cBhvr>
                                    </p:animEffect>
                                  </p:childTnLst>
                                </p:cTn>
                              </p:par>
                              <p:par>
                                <p:cTn id="51" presetID="22" presetClass="entr" presetSubtype="8" fill="hold"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ipe(left)">
                                      <p:cBhvr>
                                        <p:cTn id="53" dur="500"/>
                                        <p:tgtEl>
                                          <p:spTgt spid="212"/>
                                        </p:tgtEl>
                                      </p:cBhvr>
                                    </p:animEffect>
                                  </p:childTnLst>
                                </p:cTn>
                              </p:par>
                              <p:par>
                                <p:cTn id="54" presetID="22" presetClass="entr" presetSubtype="8" fill="hold" nodeType="withEffect">
                                  <p:stCondLst>
                                    <p:cond delay="0"/>
                                  </p:stCondLst>
                                  <p:childTnLst>
                                    <p:set>
                                      <p:cBhvr>
                                        <p:cTn id="55" dur="1" fill="hold">
                                          <p:stCondLst>
                                            <p:cond delay="0"/>
                                          </p:stCondLst>
                                        </p:cTn>
                                        <p:tgtEl>
                                          <p:spTgt spid="233"/>
                                        </p:tgtEl>
                                        <p:attrNameLst>
                                          <p:attrName>style.visibility</p:attrName>
                                        </p:attrNameLst>
                                      </p:cBhvr>
                                      <p:to>
                                        <p:strVal val="visible"/>
                                      </p:to>
                                    </p:set>
                                    <p:animEffect transition="in" filter="wipe(left)">
                                      <p:cBhvr>
                                        <p:cTn id="56" dur="500"/>
                                        <p:tgtEl>
                                          <p:spTgt spid="233"/>
                                        </p:tgtEl>
                                      </p:cBhvr>
                                    </p:animEffect>
                                  </p:childTnLst>
                                </p:cTn>
                              </p:par>
                              <p:par>
                                <p:cTn id="57" presetID="22" presetClass="entr" presetSubtype="8" fill="hold" nodeType="withEffect">
                                  <p:stCondLst>
                                    <p:cond delay="0"/>
                                  </p:stCondLst>
                                  <p:childTnLst>
                                    <p:set>
                                      <p:cBhvr>
                                        <p:cTn id="58" dur="1" fill="hold">
                                          <p:stCondLst>
                                            <p:cond delay="0"/>
                                          </p:stCondLst>
                                        </p:cTn>
                                        <p:tgtEl>
                                          <p:spTgt spid="216"/>
                                        </p:tgtEl>
                                        <p:attrNameLst>
                                          <p:attrName>style.visibility</p:attrName>
                                        </p:attrNameLst>
                                      </p:cBhvr>
                                      <p:to>
                                        <p:strVal val="visible"/>
                                      </p:to>
                                    </p:set>
                                    <p:animEffect transition="in" filter="wipe(left)">
                                      <p:cBhvr>
                                        <p:cTn id="59" dur="500"/>
                                        <p:tgtEl>
                                          <p:spTgt spid="21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200"/>
                                        </p:tgtEl>
                                        <p:attrNameLst>
                                          <p:attrName>style.visibility</p:attrName>
                                        </p:attrNameLst>
                                      </p:cBhvr>
                                      <p:to>
                                        <p:strVal val="visible"/>
                                      </p:to>
                                    </p:set>
                                    <p:animEffect transition="in" filter="wipe(left)">
                                      <p:cBhvr>
                                        <p:cTn id="63" dur="500"/>
                                        <p:tgtEl>
                                          <p:spTgt spid="20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Effect transition="in" filter="wipe(left)">
                                      <p:cBhvr>
                                        <p:cTn id="66" dur="500"/>
                                        <p:tgtEl>
                                          <p:spTgt spid="20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02"/>
                                        </p:tgtEl>
                                        <p:attrNameLst>
                                          <p:attrName>style.visibility</p:attrName>
                                        </p:attrNameLst>
                                      </p:cBhvr>
                                      <p:to>
                                        <p:strVal val="visible"/>
                                      </p:to>
                                    </p:set>
                                    <p:animEffect transition="in" filter="wipe(left)">
                                      <p:cBhvr>
                                        <p:cTn id="69" dur="500"/>
                                        <p:tgtEl>
                                          <p:spTgt spid="20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wipe(left)">
                                      <p:cBhvr>
                                        <p:cTn id="72" dur="500"/>
                                        <p:tgtEl>
                                          <p:spTgt spid="20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wipe(left)">
                                      <p:cBhvr>
                                        <p:cTn id="75" dur="500"/>
                                        <p:tgtEl>
                                          <p:spTgt spid="20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05"/>
                                        </p:tgtEl>
                                        <p:attrNameLst>
                                          <p:attrName>style.visibility</p:attrName>
                                        </p:attrNameLst>
                                      </p:cBhvr>
                                      <p:to>
                                        <p:strVal val="visible"/>
                                      </p:to>
                                    </p:set>
                                    <p:animEffect transition="in" filter="wipe(left)">
                                      <p:cBhvr>
                                        <p:cTn id="78" dur="500"/>
                                        <p:tgtEl>
                                          <p:spTgt spid="20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wipe(right)">
                                      <p:cBhvr>
                                        <p:cTn id="81" dur="500"/>
                                        <p:tgtEl>
                                          <p:spTgt spid="2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07"/>
                                        </p:tgtEl>
                                        <p:attrNameLst>
                                          <p:attrName>style.visibility</p:attrName>
                                        </p:attrNameLst>
                                      </p:cBhvr>
                                      <p:to>
                                        <p:strVal val="visible"/>
                                      </p:to>
                                    </p:set>
                                    <p:animEffect transition="in" filter="wipe(right)">
                                      <p:cBhvr>
                                        <p:cTn id="84" dur="500"/>
                                        <p:tgtEl>
                                          <p:spTgt spid="20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208"/>
                                        </p:tgtEl>
                                        <p:attrNameLst>
                                          <p:attrName>style.visibility</p:attrName>
                                        </p:attrNameLst>
                                      </p:cBhvr>
                                      <p:to>
                                        <p:strVal val="visible"/>
                                      </p:to>
                                    </p:set>
                                    <p:animEffect transition="in" filter="wipe(right)">
                                      <p:cBhvr>
                                        <p:cTn id="87" dur="500"/>
                                        <p:tgtEl>
                                          <p:spTgt spid="208"/>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209"/>
                                        </p:tgtEl>
                                        <p:attrNameLst>
                                          <p:attrName>style.visibility</p:attrName>
                                        </p:attrNameLst>
                                      </p:cBhvr>
                                      <p:to>
                                        <p:strVal val="visible"/>
                                      </p:to>
                                    </p:set>
                                    <p:animEffect transition="in" filter="wipe(right)">
                                      <p:cBhvr>
                                        <p:cTn id="90" dur="500"/>
                                        <p:tgtEl>
                                          <p:spTgt spid="20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10"/>
                                        </p:tgtEl>
                                        <p:attrNameLst>
                                          <p:attrName>style.visibility</p:attrName>
                                        </p:attrNameLst>
                                      </p:cBhvr>
                                      <p:to>
                                        <p:strVal val="visible"/>
                                      </p:to>
                                    </p:set>
                                    <p:animEffect transition="in" filter="wipe(right)">
                                      <p:cBhvr>
                                        <p:cTn id="93" dur="500"/>
                                        <p:tgtEl>
                                          <p:spTgt spid="21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11"/>
                                        </p:tgtEl>
                                        <p:attrNameLst>
                                          <p:attrName>style.visibility</p:attrName>
                                        </p:attrNameLst>
                                      </p:cBhvr>
                                      <p:to>
                                        <p:strVal val="visible"/>
                                      </p:to>
                                    </p:set>
                                    <p:animEffect transition="in" filter="wipe(right)">
                                      <p:cBhvr>
                                        <p:cTn id="96" dur="500"/>
                                        <p:tgtEl>
                                          <p:spTgt spid="21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05</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第五部份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当前形势分析</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Current situation analysis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764413"/>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当前国内经济形势分析</a:t>
            </a:r>
            <a:endParaRPr lang="en-US" altLang="zh-CN" dirty="0" smtClean="0"/>
          </a:p>
          <a:p>
            <a:r>
              <a:rPr lang="zh-CN" altLang="en-US" dirty="0" smtClean="0"/>
              <a:t>★ 当前国际经济形势分析</a:t>
            </a:r>
            <a:endParaRPr lang="en-US" altLang="zh-CN" dirty="0" smtClean="0"/>
          </a:p>
          <a:p>
            <a:r>
              <a:rPr lang="zh-CN" altLang="en-US" dirty="0" smtClean="0"/>
              <a:t>★当前其它形势分析</a:t>
            </a:r>
            <a:endParaRPr lang="en-US" altLang="zh-CN" dirty="0" smtClean="0"/>
          </a:p>
        </p:txBody>
      </p:sp>
    </p:spTree>
    <p:extLst>
      <p:ext uri="{BB962C8B-B14F-4D97-AF65-F5344CB8AC3E}">
        <p14:creationId xmlns:p14="http://schemas.microsoft.com/office/powerpoint/2010/main" val="374593897"/>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2" name="矩形 21"/>
          <p:cNvSpPr/>
          <p:nvPr/>
        </p:nvSpPr>
        <p:spPr>
          <a:xfrm>
            <a:off x="1748011" y="3528032"/>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矩形 21"/>
          <p:cNvSpPr/>
          <p:nvPr/>
        </p:nvSpPr>
        <p:spPr>
          <a:xfrm>
            <a:off x="1067594" y="2461230"/>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矩形 21"/>
          <p:cNvSpPr/>
          <p:nvPr/>
        </p:nvSpPr>
        <p:spPr>
          <a:xfrm>
            <a:off x="2021573" y="1364849"/>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椭圆 34"/>
          <p:cNvSpPr/>
          <p:nvPr/>
        </p:nvSpPr>
        <p:spPr bwMode="auto">
          <a:xfrm>
            <a:off x="1375353" y="1187378"/>
            <a:ext cx="1292441" cy="1293120"/>
          </a:xfrm>
          <a:prstGeom prst="ellipse">
            <a:avLst/>
          </a:prstGeom>
          <a:solidFill>
            <a:srgbClr val="00B0F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36" name="TextBox 35"/>
          <p:cNvSpPr txBox="1"/>
          <p:nvPr/>
        </p:nvSpPr>
        <p:spPr>
          <a:xfrm>
            <a:off x="1511777" y="1660760"/>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发展趋势</a:t>
            </a:r>
          </a:p>
        </p:txBody>
      </p:sp>
      <p:grpSp>
        <p:nvGrpSpPr>
          <p:cNvPr id="37" name="组合 36"/>
          <p:cNvGrpSpPr/>
          <p:nvPr/>
        </p:nvGrpSpPr>
        <p:grpSpPr>
          <a:xfrm>
            <a:off x="1371975" y="1252034"/>
            <a:ext cx="387732" cy="390121"/>
            <a:chOff x="1807482" y="1521065"/>
            <a:chExt cx="517088" cy="520001"/>
          </a:xfrm>
        </p:grpSpPr>
        <p:sp>
          <p:nvSpPr>
            <p:cNvPr id="38" name="椭圆 37"/>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39" name="TextBox 3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0" name="TextBox 39"/>
          <p:cNvSpPr txBox="1"/>
          <p:nvPr/>
        </p:nvSpPr>
        <p:spPr>
          <a:xfrm>
            <a:off x="3437037" y="1563172"/>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1" name="椭圆 40"/>
          <p:cNvSpPr/>
          <p:nvPr/>
        </p:nvSpPr>
        <p:spPr bwMode="auto">
          <a:xfrm>
            <a:off x="6557372" y="2191544"/>
            <a:ext cx="1292441" cy="1293120"/>
          </a:xfrm>
          <a:prstGeom prst="ellipse">
            <a:avLst/>
          </a:prstGeom>
          <a:solidFill>
            <a:srgbClr val="009BD2"/>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2" name="TextBox 41"/>
          <p:cNvSpPr txBox="1"/>
          <p:nvPr/>
        </p:nvSpPr>
        <p:spPr>
          <a:xfrm>
            <a:off x="6717651" y="2664926"/>
            <a:ext cx="1061599" cy="346356"/>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i="0" u="none" strike="noStrike" kern="0" cap="none" spc="0" normalizeH="0" baseline="0" noProof="0" dirty="0">
                <a:ln>
                  <a:noFill/>
                </a:ln>
                <a:solidFill>
                  <a:schemeClr val="bg1"/>
                </a:solidFill>
                <a:effectLst/>
                <a:uLnTx/>
                <a:uFillTx/>
                <a:latin typeface="微软雅黑"/>
                <a:ea typeface="微软雅黑"/>
              </a:rPr>
              <a:t>消费习惯</a:t>
            </a:r>
          </a:p>
        </p:txBody>
      </p:sp>
      <p:grpSp>
        <p:nvGrpSpPr>
          <p:cNvPr id="43" name="组合 42"/>
          <p:cNvGrpSpPr/>
          <p:nvPr/>
        </p:nvGrpSpPr>
        <p:grpSpPr>
          <a:xfrm>
            <a:off x="6553994" y="2256200"/>
            <a:ext cx="387732" cy="390121"/>
            <a:chOff x="1807482" y="1521065"/>
            <a:chExt cx="517088" cy="520001"/>
          </a:xfrm>
        </p:grpSpPr>
        <p:sp>
          <p:nvSpPr>
            <p:cNvPr id="44" name="椭圆 43"/>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45" name="TextBox 44"/>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2</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6" name="TextBox 45"/>
          <p:cNvSpPr txBox="1"/>
          <p:nvPr/>
        </p:nvSpPr>
        <p:spPr>
          <a:xfrm>
            <a:off x="1794340" y="2659553"/>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7" name="椭圆 46"/>
          <p:cNvSpPr/>
          <p:nvPr/>
        </p:nvSpPr>
        <p:spPr bwMode="auto">
          <a:xfrm>
            <a:off x="994771" y="3258344"/>
            <a:ext cx="1292441" cy="1293120"/>
          </a:xfrm>
          <a:prstGeom prst="ellipse">
            <a:avLst/>
          </a:prstGeom>
          <a:solidFill>
            <a:srgbClr val="0067B4"/>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8" name="TextBox 47"/>
          <p:cNvSpPr txBox="1"/>
          <p:nvPr/>
        </p:nvSpPr>
        <p:spPr>
          <a:xfrm>
            <a:off x="1120672" y="3731726"/>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政策扶持</a:t>
            </a:r>
          </a:p>
        </p:txBody>
      </p:sp>
      <p:grpSp>
        <p:nvGrpSpPr>
          <p:cNvPr id="49" name="组合 48"/>
          <p:cNvGrpSpPr/>
          <p:nvPr/>
        </p:nvGrpSpPr>
        <p:grpSpPr>
          <a:xfrm>
            <a:off x="991394" y="3323000"/>
            <a:ext cx="387732" cy="390121"/>
            <a:chOff x="1807482" y="1521065"/>
            <a:chExt cx="517088" cy="520001"/>
          </a:xfrm>
        </p:grpSpPr>
        <p:sp>
          <p:nvSpPr>
            <p:cNvPr id="50" name="椭圆 49"/>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51" name="TextBox 50"/>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52" name="TextBox 51"/>
          <p:cNvSpPr txBox="1"/>
          <p:nvPr/>
        </p:nvSpPr>
        <p:spPr>
          <a:xfrm>
            <a:off x="3522532" y="3726355"/>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15928868"/>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85" name="Freeform 19"/>
          <p:cNvSpPr>
            <a:spLocks/>
          </p:cNvSpPr>
          <p:nvPr/>
        </p:nvSpPr>
        <p:spPr bwMode="auto">
          <a:xfrm>
            <a:off x="2729494" y="3740652"/>
            <a:ext cx="1924950" cy="145744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6" name="Freeform 20"/>
          <p:cNvSpPr>
            <a:spLocks/>
          </p:cNvSpPr>
          <p:nvPr/>
        </p:nvSpPr>
        <p:spPr bwMode="auto">
          <a:xfrm>
            <a:off x="4537143" y="3787277"/>
            <a:ext cx="1400101" cy="5504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7" name="Freeform 21"/>
          <p:cNvSpPr>
            <a:spLocks/>
          </p:cNvSpPr>
          <p:nvPr/>
        </p:nvSpPr>
        <p:spPr bwMode="auto">
          <a:xfrm>
            <a:off x="4719111" y="1943288"/>
            <a:ext cx="1278287" cy="521913"/>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8" name="Freeform 22"/>
          <p:cNvSpPr>
            <a:spLocks/>
          </p:cNvSpPr>
          <p:nvPr/>
        </p:nvSpPr>
        <p:spPr bwMode="auto">
          <a:xfrm>
            <a:off x="3801752" y="2582518"/>
            <a:ext cx="554928" cy="128297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9" name="Freeform 23"/>
          <p:cNvSpPr>
            <a:spLocks/>
          </p:cNvSpPr>
          <p:nvPr/>
        </p:nvSpPr>
        <p:spPr bwMode="auto">
          <a:xfrm>
            <a:off x="4971761" y="3023210"/>
            <a:ext cx="1554998" cy="124386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0" name="Freeform 24"/>
          <p:cNvSpPr>
            <a:spLocks/>
          </p:cNvSpPr>
          <p:nvPr/>
        </p:nvSpPr>
        <p:spPr bwMode="auto">
          <a:xfrm>
            <a:off x="3308484" y="1520645"/>
            <a:ext cx="1345961" cy="521913"/>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1" name="Freeform 25"/>
          <p:cNvSpPr>
            <a:spLocks/>
          </p:cNvSpPr>
          <p:nvPr/>
        </p:nvSpPr>
        <p:spPr bwMode="auto">
          <a:xfrm>
            <a:off x="3188175" y="2866787"/>
            <a:ext cx="1054211" cy="53695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2" name="Freeform 26"/>
          <p:cNvSpPr>
            <a:spLocks/>
          </p:cNvSpPr>
          <p:nvPr/>
        </p:nvSpPr>
        <p:spPr bwMode="auto">
          <a:xfrm>
            <a:off x="4242385" y="2068126"/>
            <a:ext cx="536881" cy="1054354"/>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3" name="Freeform 27"/>
          <p:cNvSpPr>
            <a:spLocks/>
          </p:cNvSpPr>
          <p:nvPr/>
        </p:nvSpPr>
        <p:spPr bwMode="auto">
          <a:xfrm>
            <a:off x="4591282" y="1058894"/>
            <a:ext cx="539889" cy="1054354"/>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4" name="椭圆 193"/>
          <p:cNvSpPr/>
          <p:nvPr/>
        </p:nvSpPr>
        <p:spPr>
          <a:xfrm>
            <a:off x="2577807" y="3704555"/>
            <a:ext cx="321827" cy="321870"/>
          </a:xfrm>
          <a:prstGeom prst="ellipse">
            <a:avLst/>
          </a:prstGeom>
          <a:solidFill>
            <a:srgbClr val="009BD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5" name="椭圆 194"/>
          <p:cNvSpPr/>
          <p:nvPr/>
        </p:nvSpPr>
        <p:spPr>
          <a:xfrm>
            <a:off x="3119494" y="2627817"/>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6" name="椭圆 195"/>
          <p:cNvSpPr/>
          <p:nvPr/>
        </p:nvSpPr>
        <p:spPr>
          <a:xfrm>
            <a:off x="6356619" y="2961545"/>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7" name="椭圆 196"/>
          <p:cNvSpPr/>
          <p:nvPr/>
        </p:nvSpPr>
        <p:spPr>
          <a:xfrm>
            <a:off x="5757276" y="1728487"/>
            <a:ext cx="321827" cy="321870"/>
          </a:xfrm>
          <a:prstGeom prst="ellipse">
            <a:avLst/>
          </a:prstGeom>
          <a:solidFill>
            <a:srgbClr val="0067B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8" name="椭圆 197"/>
          <p:cNvSpPr/>
          <p:nvPr/>
        </p:nvSpPr>
        <p:spPr>
          <a:xfrm>
            <a:off x="3224476" y="1271298"/>
            <a:ext cx="321827" cy="321870"/>
          </a:xfrm>
          <a:prstGeom prst="ellipse">
            <a:avLst/>
          </a:prstGeom>
          <a:solidFill>
            <a:srgbClr val="0282D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04" name="椭圆 203"/>
          <p:cNvSpPr/>
          <p:nvPr/>
        </p:nvSpPr>
        <p:spPr>
          <a:xfrm>
            <a:off x="4955440" y="972344"/>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 name="矩形 1"/>
          <p:cNvSpPr/>
          <p:nvPr/>
        </p:nvSpPr>
        <p:spPr>
          <a:xfrm>
            <a:off x="1883414" y="1012186"/>
            <a:ext cx="1005403" cy="381258"/>
          </a:xfrm>
          <a:prstGeom prst="rect">
            <a:avLst/>
          </a:prstGeom>
        </p:spPr>
        <p:txBody>
          <a:bodyPr wrap="none">
            <a:spAutoFit/>
          </a:bodyPr>
          <a:lstStyle/>
          <a:p>
            <a:pPr algn="r">
              <a:lnSpc>
                <a:spcPct val="130000"/>
              </a:lnSpc>
            </a:pPr>
            <a:r>
              <a:rPr lang="zh-CN" altLang="en-US" sz="1600" noProof="1">
                <a:solidFill>
                  <a:schemeClr val="accent3">
                    <a:lumMod val="50000"/>
                  </a:schemeClr>
                </a:solidFill>
                <a:latin typeface="微软雅黑" pitchFamily="34" charset="-122"/>
                <a:ea typeface="微软雅黑" pitchFamily="34" charset="-122"/>
              </a:rPr>
              <a:t>北美市场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5" name="TextBox 22"/>
          <p:cNvSpPr txBox="1"/>
          <p:nvPr/>
        </p:nvSpPr>
        <p:spPr>
          <a:xfrm>
            <a:off x="1067594" y="13533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6" name="矩形 205"/>
          <p:cNvSpPr/>
          <p:nvPr/>
        </p:nvSpPr>
        <p:spPr>
          <a:xfrm>
            <a:off x="1593076" y="2324151"/>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欧洲市场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7" name="TextBox 22"/>
          <p:cNvSpPr txBox="1"/>
          <p:nvPr/>
        </p:nvSpPr>
        <p:spPr>
          <a:xfrm>
            <a:off x="777256" y="2741509"/>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8" name="矩形 207"/>
          <p:cNvSpPr/>
          <p:nvPr/>
        </p:nvSpPr>
        <p:spPr>
          <a:xfrm>
            <a:off x="1426214" y="3490343"/>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9" name="TextBox 22"/>
          <p:cNvSpPr txBox="1"/>
          <p:nvPr/>
        </p:nvSpPr>
        <p:spPr>
          <a:xfrm>
            <a:off x="610394" y="37917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0" name="矩形 209"/>
          <p:cNvSpPr/>
          <p:nvPr/>
        </p:nvSpPr>
        <p:spPr>
          <a:xfrm>
            <a:off x="6249194" y="1476677"/>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西南市场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1" name="TextBox 22"/>
          <p:cNvSpPr txBox="1"/>
          <p:nvPr/>
        </p:nvSpPr>
        <p:spPr>
          <a:xfrm>
            <a:off x="6263656" y="1857677"/>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2" name="矩形 211"/>
          <p:cNvSpPr/>
          <p:nvPr/>
        </p:nvSpPr>
        <p:spPr>
          <a:xfrm>
            <a:off x="6738235" y="2953544"/>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3" name="TextBox 22"/>
          <p:cNvSpPr txBox="1"/>
          <p:nvPr/>
        </p:nvSpPr>
        <p:spPr>
          <a:xfrm>
            <a:off x="6752697" y="33345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Tree>
    <p:extLst>
      <p:ext uri="{BB962C8B-B14F-4D97-AF65-F5344CB8AC3E}">
        <p14:creationId xmlns:p14="http://schemas.microsoft.com/office/powerpoint/2010/main" val="104970855"/>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185"/>
                                        </p:tgtEl>
                                        <p:attrNameLst>
                                          <p:attrName>style.visibility</p:attrName>
                                        </p:attrNameLst>
                                      </p:cBhvr>
                                      <p:to>
                                        <p:strVal val="visible"/>
                                      </p:to>
                                    </p:set>
                                    <p:animEffect transition="in" filter="wipe(right)">
                                      <p:cBhvr>
                                        <p:cTn id="24" dur="500"/>
                                        <p:tgtEl>
                                          <p:spTgt spid="185"/>
                                        </p:tgtEl>
                                      </p:cBhvr>
                                    </p:animEffect>
                                  </p:childTnLst>
                                </p:cTn>
                              </p:par>
                              <p:par>
                                <p:cTn id="25" presetID="22" presetClass="entr" presetSubtype="8" fill="hold" grpId="0" nodeType="withEffect">
                                  <p:stCondLst>
                                    <p:cond delay="900"/>
                                  </p:stCondLst>
                                  <p:childTnLst>
                                    <p:set>
                                      <p:cBhvr>
                                        <p:cTn id="26" dur="1" fill="hold">
                                          <p:stCondLst>
                                            <p:cond delay="0"/>
                                          </p:stCondLst>
                                        </p:cTn>
                                        <p:tgtEl>
                                          <p:spTgt spid="186"/>
                                        </p:tgtEl>
                                        <p:attrNameLst>
                                          <p:attrName>style.visibility</p:attrName>
                                        </p:attrNameLst>
                                      </p:cBhvr>
                                      <p:to>
                                        <p:strVal val="visible"/>
                                      </p:to>
                                    </p:set>
                                    <p:animEffect transition="in" filter="wipe(left)">
                                      <p:cBhvr>
                                        <p:cTn id="27" dur="500"/>
                                        <p:tgtEl>
                                          <p:spTgt spid="186"/>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89"/>
                                        </p:tgtEl>
                                        <p:attrNameLst>
                                          <p:attrName>style.visibility</p:attrName>
                                        </p:attrNameLst>
                                      </p:cBhvr>
                                      <p:to>
                                        <p:strVal val="visible"/>
                                      </p:to>
                                    </p:set>
                                    <p:animEffect transition="in" filter="wipe(left)">
                                      <p:cBhvr>
                                        <p:cTn id="30" dur="500"/>
                                        <p:tgtEl>
                                          <p:spTgt spid="189"/>
                                        </p:tgtEl>
                                      </p:cBhvr>
                                    </p:animEffect>
                                  </p:childTnLst>
                                </p:cTn>
                              </p:par>
                              <p:par>
                                <p:cTn id="31" presetID="22" presetClass="entr" presetSubtype="4" fill="hold" grpId="0" nodeType="withEffect">
                                  <p:stCondLst>
                                    <p:cond delay="1000"/>
                                  </p:stCondLst>
                                  <p:childTnLst>
                                    <p:set>
                                      <p:cBhvr>
                                        <p:cTn id="32" dur="1" fill="hold">
                                          <p:stCondLst>
                                            <p:cond delay="0"/>
                                          </p:stCondLst>
                                        </p:cTn>
                                        <p:tgtEl>
                                          <p:spTgt spid="188"/>
                                        </p:tgtEl>
                                        <p:attrNameLst>
                                          <p:attrName>style.visibility</p:attrName>
                                        </p:attrNameLst>
                                      </p:cBhvr>
                                      <p:to>
                                        <p:strVal val="visible"/>
                                      </p:to>
                                    </p:set>
                                    <p:animEffect transition="in" filter="wipe(down)">
                                      <p:cBhvr>
                                        <p:cTn id="33" dur="500"/>
                                        <p:tgtEl>
                                          <p:spTgt spid="188"/>
                                        </p:tgtEl>
                                      </p:cBhvr>
                                    </p:animEffect>
                                  </p:childTnLst>
                                </p:cTn>
                              </p:par>
                              <p:par>
                                <p:cTn id="34" presetID="22" presetClass="entr" presetSubtype="2" fill="hold" grpId="0" nodeType="withEffect">
                                  <p:stCondLst>
                                    <p:cond delay="1200"/>
                                  </p:stCondLst>
                                  <p:childTnLst>
                                    <p:set>
                                      <p:cBhvr>
                                        <p:cTn id="35" dur="1" fill="hold">
                                          <p:stCondLst>
                                            <p:cond delay="0"/>
                                          </p:stCondLst>
                                        </p:cTn>
                                        <p:tgtEl>
                                          <p:spTgt spid="191"/>
                                        </p:tgtEl>
                                        <p:attrNameLst>
                                          <p:attrName>style.visibility</p:attrName>
                                        </p:attrNameLst>
                                      </p:cBhvr>
                                      <p:to>
                                        <p:strVal val="visible"/>
                                      </p:to>
                                    </p:set>
                                    <p:animEffect transition="in" filter="wipe(right)">
                                      <p:cBhvr>
                                        <p:cTn id="36" dur="500"/>
                                        <p:tgtEl>
                                          <p:spTgt spid="191"/>
                                        </p:tgtEl>
                                      </p:cBhvr>
                                    </p:animEffect>
                                  </p:childTnLst>
                                </p:cTn>
                              </p:par>
                              <p:par>
                                <p:cTn id="37" presetID="22" presetClass="entr" presetSubtype="4" fill="hold" grpId="0" nodeType="withEffect">
                                  <p:stCondLst>
                                    <p:cond delay="1400"/>
                                  </p:stCondLst>
                                  <p:childTnLst>
                                    <p:set>
                                      <p:cBhvr>
                                        <p:cTn id="38" dur="1" fill="hold">
                                          <p:stCondLst>
                                            <p:cond delay="0"/>
                                          </p:stCondLst>
                                        </p:cTn>
                                        <p:tgtEl>
                                          <p:spTgt spid="192"/>
                                        </p:tgtEl>
                                        <p:attrNameLst>
                                          <p:attrName>style.visibility</p:attrName>
                                        </p:attrNameLst>
                                      </p:cBhvr>
                                      <p:to>
                                        <p:strVal val="visible"/>
                                      </p:to>
                                    </p:set>
                                    <p:animEffect transition="in" filter="wipe(down)">
                                      <p:cBhvr>
                                        <p:cTn id="39" dur="500"/>
                                        <p:tgtEl>
                                          <p:spTgt spid="192"/>
                                        </p:tgtEl>
                                      </p:cBhvr>
                                    </p:animEffect>
                                  </p:childTnLst>
                                </p:cTn>
                              </p:par>
                              <p:par>
                                <p:cTn id="40" presetID="22" presetClass="entr" presetSubtype="8" fill="hold" grpId="0" nodeType="withEffect">
                                  <p:stCondLst>
                                    <p:cond delay="1700"/>
                                  </p:stCondLst>
                                  <p:childTnLst>
                                    <p:set>
                                      <p:cBhvr>
                                        <p:cTn id="41" dur="1" fill="hold">
                                          <p:stCondLst>
                                            <p:cond delay="0"/>
                                          </p:stCondLst>
                                        </p:cTn>
                                        <p:tgtEl>
                                          <p:spTgt spid="187"/>
                                        </p:tgtEl>
                                        <p:attrNameLst>
                                          <p:attrName>style.visibility</p:attrName>
                                        </p:attrNameLst>
                                      </p:cBhvr>
                                      <p:to>
                                        <p:strVal val="visible"/>
                                      </p:to>
                                    </p:set>
                                    <p:animEffect transition="in" filter="wipe(left)">
                                      <p:cBhvr>
                                        <p:cTn id="42" dur="500"/>
                                        <p:tgtEl>
                                          <p:spTgt spid="187"/>
                                        </p:tgtEl>
                                      </p:cBhvr>
                                    </p:animEffect>
                                  </p:childTnLst>
                                </p:cTn>
                              </p:par>
                              <p:par>
                                <p:cTn id="43" presetID="22" presetClass="entr" presetSubtype="4" fill="hold" grpId="0" nodeType="withEffect">
                                  <p:stCondLst>
                                    <p:cond delay="1800"/>
                                  </p:stCondLst>
                                  <p:childTnLst>
                                    <p:set>
                                      <p:cBhvr>
                                        <p:cTn id="44" dur="1" fill="hold">
                                          <p:stCondLst>
                                            <p:cond delay="0"/>
                                          </p:stCondLst>
                                        </p:cTn>
                                        <p:tgtEl>
                                          <p:spTgt spid="193"/>
                                        </p:tgtEl>
                                        <p:attrNameLst>
                                          <p:attrName>style.visibility</p:attrName>
                                        </p:attrNameLst>
                                      </p:cBhvr>
                                      <p:to>
                                        <p:strVal val="visible"/>
                                      </p:to>
                                    </p:set>
                                    <p:animEffect transition="in" filter="wipe(down)">
                                      <p:cBhvr>
                                        <p:cTn id="45" dur="500"/>
                                        <p:tgtEl>
                                          <p:spTgt spid="193"/>
                                        </p:tgtEl>
                                      </p:cBhvr>
                                    </p:animEffect>
                                  </p:childTnLst>
                                </p:cTn>
                              </p:par>
                              <p:par>
                                <p:cTn id="46" presetID="22" presetClass="entr" presetSubtype="2" fill="hold" grpId="0" nodeType="withEffect">
                                  <p:stCondLst>
                                    <p:cond delay="2000"/>
                                  </p:stCondLst>
                                  <p:childTnLst>
                                    <p:set>
                                      <p:cBhvr>
                                        <p:cTn id="47" dur="1" fill="hold">
                                          <p:stCondLst>
                                            <p:cond delay="0"/>
                                          </p:stCondLst>
                                        </p:cTn>
                                        <p:tgtEl>
                                          <p:spTgt spid="190"/>
                                        </p:tgtEl>
                                        <p:attrNameLst>
                                          <p:attrName>style.visibility</p:attrName>
                                        </p:attrNameLst>
                                      </p:cBhvr>
                                      <p:to>
                                        <p:strVal val="visible"/>
                                      </p:to>
                                    </p:set>
                                    <p:animEffect transition="in" filter="wipe(right)">
                                      <p:cBhvr>
                                        <p:cTn id="48" dur="500"/>
                                        <p:tgtEl>
                                          <p:spTgt spid="19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94"/>
                                        </p:tgtEl>
                                        <p:attrNameLst>
                                          <p:attrName>style.visibility</p:attrName>
                                        </p:attrNameLst>
                                      </p:cBhvr>
                                      <p:to>
                                        <p:strVal val="visible"/>
                                      </p:to>
                                    </p:set>
                                    <p:anim calcmode="lin" valueType="num">
                                      <p:cBhvr>
                                        <p:cTn id="51" dur="500" fill="hold"/>
                                        <p:tgtEl>
                                          <p:spTgt spid="194"/>
                                        </p:tgtEl>
                                        <p:attrNameLst>
                                          <p:attrName>ppt_w</p:attrName>
                                        </p:attrNameLst>
                                      </p:cBhvr>
                                      <p:tavLst>
                                        <p:tav tm="0">
                                          <p:val>
                                            <p:fltVal val="0"/>
                                          </p:val>
                                        </p:tav>
                                        <p:tav tm="100000">
                                          <p:val>
                                            <p:strVal val="#ppt_w"/>
                                          </p:val>
                                        </p:tav>
                                      </p:tavLst>
                                    </p:anim>
                                    <p:anim calcmode="lin" valueType="num">
                                      <p:cBhvr>
                                        <p:cTn id="52" dur="500" fill="hold"/>
                                        <p:tgtEl>
                                          <p:spTgt spid="194"/>
                                        </p:tgtEl>
                                        <p:attrNameLst>
                                          <p:attrName>ppt_h</p:attrName>
                                        </p:attrNameLst>
                                      </p:cBhvr>
                                      <p:tavLst>
                                        <p:tav tm="0">
                                          <p:val>
                                            <p:fltVal val="0"/>
                                          </p:val>
                                        </p:tav>
                                        <p:tav tm="100000">
                                          <p:val>
                                            <p:strVal val="#ppt_h"/>
                                          </p:val>
                                        </p:tav>
                                      </p:tavLst>
                                    </p:anim>
                                    <p:animEffect transition="in" filter="fade">
                                      <p:cBhvr>
                                        <p:cTn id="53" dur="500"/>
                                        <p:tgtEl>
                                          <p:spTgt spid="194"/>
                                        </p:tgtEl>
                                      </p:cBhvr>
                                    </p:animEffect>
                                  </p:childTnLst>
                                </p:cTn>
                              </p:par>
                              <p:par>
                                <p:cTn id="54" presetID="53" presetClass="entr" presetSubtype="16" fill="hold" grpId="0" nodeType="withEffect">
                                  <p:stCondLst>
                                    <p:cond delay="1500"/>
                                  </p:stCondLst>
                                  <p:childTnLst>
                                    <p:set>
                                      <p:cBhvr>
                                        <p:cTn id="55" dur="1" fill="hold">
                                          <p:stCondLst>
                                            <p:cond delay="0"/>
                                          </p:stCondLst>
                                        </p:cTn>
                                        <p:tgtEl>
                                          <p:spTgt spid="196"/>
                                        </p:tgtEl>
                                        <p:attrNameLst>
                                          <p:attrName>style.visibility</p:attrName>
                                        </p:attrNameLst>
                                      </p:cBhvr>
                                      <p:to>
                                        <p:strVal val="visible"/>
                                      </p:to>
                                    </p:set>
                                    <p:anim calcmode="lin" valueType="num">
                                      <p:cBhvr>
                                        <p:cTn id="56" dur="500" fill="hold"/>
                                        <p:tgtEl>
                                          <p:spTgt spid="196"/>
                                        </p:tgtEl>
                                        <p:attrNameLst>
                                          <p:attrName>ppt_w</p:attrName>
                                        </p:attrNameLst>
                                      </p:cBhvr>
                                      <p:tavLst>
                                        <p:tav tm="0">
                                          <p:val>
                                            <p:fltVal val="0"/>
                                          </p:val>
                                        </p:tav>
                                        <p:tav tm="100000">
                                          <p:val>
                                            <p:strVal val="#ppt_w"/>
                                          </p:val>
                                        </p:tav>
                                      </p:tavLst>
                                    </p:anim>
                                    <p:anim calcmode="lin" valueType="num">
                                      <p:cBhvr>
                                        <p:cTn id="57" dur="500" fill="hold"/>
                                        <p:tgtEl>
                                          <p:spTgt spid="196"/>
                                        </p:tgtEl>
                                        <p:attrNameLst>
                                          <p:attrName>ppt_h</p:attrName>
                                        </p:attrNameLst>
                                      </p:cBhvr>
                                      <p:tavLst>
                                        <p:tav tm="0">
                                          <p:val>
                                            <p:fltVal val="0"/>
                                          </p:val>
                                        </p:tav>
                                        <p:tav tm="100000">
                                          <p:val>
                                            <p:strVal val="#ppt_h"/>
                                          </p:val>
                                        </p:tav>
                                      </p:tavLst>
                                    </p:anim>
                                    <p:animEffect transition="in" filter="fade">
                                      <p:cBhvr>
                                        <p:cTn id="58" dur="500"/>
                                        <p:tgtEl>
                                          <p:spTgt spid="196"/>
                                        </p:tgtEl>
                                      </p:cBhvr>
                                    </p:animEffect>
                                  </p:childTnLst>
                                </p:cTn>
                              </p:par>
                              <p:par>
                                <p:cTn id="59" presetID="53" presetClass="entr" presetSubtype="16" fill="hold" grpId="0" nodeType="withEffect">
                                  <p:stCondLst>
                                    <p:cond delay="1900"/>
                                  </p:stCondLst>
                                  <p:childTnLst>
                                    <p:set>
                                      <p:cBhvr>
                                        <p:cTn id="60" dur="1" fill="hold">
                                          <p:stCondLst>
                                            <p:cond delay="0"/>
                                          </p:stCondLst>
                                        </p:cTn>
                                        <p:tgtEl>
                                          <p:spTgt spid="197"/>
                                        </p:tgtEl>
                                        <p:attrNameLst>
                                          <p:attrName>style.visibility</p:attrName>
                                        </p:attrNameLst>
                                      </p:cBhvr>
                                      <p:to>
                                        <p:strVal val="visible"/>
                                      </p:to>
                                    </p:set>
                                    <p:anim calcmode="lin" valueType="num">
                                      <p:cBhvr>
                                        <p:cTn id="61" dur="500" fill="hold"/>
                                        <p:tgtEl>
                                          <p:spTgt spid="197"/>
                                        </p:tgtEl>
                                        <p:attrNameLst>
                                          <p:attrName>ppt_w</p:attrName>
                                        </p:attrNameLst>
                                      </p:cBhvr>
                                      <p:tavLst>
                                        <p:tav tm="0">
                                          <p:val>
                                            <p:fltVal val="0"/>
                                          </p:val>
                                        </p:tav>
                                        <p:tav tm="100000">
                                          <p:val>
                                            <p:strVal val="#ppt_w"/>
                                          </p:val>
                                        </p:tav>
                                      </p:tavLst>
                                    </p:anim>
                                    <p:anim calcmode="lin" valueType="num">
                                      <p:cBhvr>
                                        <p:cTn id="62" dur="500" fill="hold"/>
                                        <p:tgtEl>
                                          <p:spTgt spid="197"/>
                                        </p:tgtEl>
                                        <p:attrNameLst>
                                          <p:attrName>ppt_h</p:attrName>
                                        </p:attrNameLst>
                                      </p:cBhvr>
                                      <p:tavLst>
                                        <p:tav tm="0">
                                          <p:val>
                                            <p:fltVal val="0"/>
                                          </p:val>
                                        </p:tav>
                                        <p:tav tm="100000">
                                          <p:val>
                                            <p:strVal val="#ppt_h"/>
                                          </p:val>
                                        </p:tav>
                                      </p:tavLst>
                                    </p:anim>
                                    <p:animEffect transition="in" filter="fade">
                                      <p:cBhvr>
                                        <p:cTn id="63" dur="500"/>
                                        <p:tgtEl>
                                          <p:spTgt spid="197"/>
                                        </p:tgtEl>
                                      </p:cBhvr>
                                    </p:animEffect>
                                  </p:childTnLst>
                                </p:cTn>
                              </p:par>
                              <p:par>
                                <p:cTn id="64" presetID="53" presetClass="entr" presetSubtype="16" fill="hold" grpId="0" nodeType="withEffect">
                                  <p:stCondLst>
                                    <p:cond delay="1400"/>
                                  </p:stCondLst>
                                  <p:childTnLst>
                                    <p:set>
                                      <p:cBhvr>
                                        <p:cTn id="65" dur="1" fill="hold">
                                          <p:stCondLst>
                                            <p:cond delay="0"/>
                                          </p:stCondLst>
                                        </p:cTn>
                                        <p:tgtEl>
                                          <p:spTgt spid="195"/>
                                        </p:tgtEl>
                                        <p:attrNameLst>
                                          <p:attrName>style.visibility</p:attrName>
                                        </p:attrNameLst>
                                      </p:cBhvr>
                                      <p:to>
                                        <p:strVal val="visible"/>
                                      </p:to>
                                    </p:set>
                                    <p:anim calcmode="lin" valueType="num">
                                      <p:cBhvr>
                                        <p:cTn id="66" dur="500" fill="hold"/>
                                        <p:tgtEl>
                                          <p:spTgt spid="195"/>
                                        </p:tgtEl>
                                        <p:attrNameLst>
                                          <p:attrName>ppt_w</p:attrName>
                                        </p:attrNameLst>
                                      </p:cBhvr>
                                      <p:tavLst>
                                        <p:tav tm="0">
                                          <p:val>
                                            <p:fltVal val="0"/>
                                          </p:val>
                                        </p:tav>
                                        <p:tav tm="100000">
                                          <p:val>
                                            <p:strVal val="#ppt_w"/>
                                          </p:val>
                                        </p:tav>
                                      </p:tavLst>
                                    </p:anim>
                                    <p:anim calcmode="lin" valueType="num">
                                      <p:cBhvr>
                                        <p:cTn id="67" dur="500" fill="hold"/>
                                        <p:tgtEl>
                                          <p:spTgt spid="195"/>
                                        </p:tgtEl>
                                        <p:attrNameLst>
                                          <p:attrName>ppt_h</p:attrName>
                                        </p:attrNameLst>
                                      </p:cBhvr>
                                      <p:tavLst>
                                        <p:tav tm="0">
                                          <p:val>
                                            <p:fltVal val="0"/>
                                          </p:val>
                                        </p:tav>
                                        <p:tav tm="100000">
                                          <p:val>
                                            <p:strVal val="#ppt_h"/>
                                          </p:val>
                                        </p:tav>
                                      </p:tavLst>
                                    </p:anim>
                                    <p:animEffect transition="in" filter="fade">
                                      <p:cBhvr>
                                        <p:cTn id="68" dur="500"/>
                                        <p:tgtEl>
                                          <p:spTgt spid="195"/>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198"/>
                                        </p:tgtEl>
                                        <p:attrNameLst>
                                          <p:attrName>style.visibility</p:attrName>
                                        </p:attrNameLst>
                                      </p:cBhvr>
                                      <p:to>
                                        <p:strVal val="visible"/>
                                      </p:to>
                                    </p:set>
                                    <p:anim calcmode="lin" valueType="num">
                                      <p:cBhvr>
                                        <p:cTn id="71" dur="500" fill="hold"/>
                                        <p:tgtEl>
                                          <p:spTgt spid="198"/>
                                        </p:tgtEl>
                                        <p:attrNameLst>
                                          <p:attrName>ppt_w</p:attrName>
                                        </p:attrNameLst>
                                      </p:cBhvr>
                                      <p:tavLst>
                                        <p:tav tm="0">
                                          <p:val>
                                            <p:fltVal val="0"/>
                                          </p:val>
                                        </p:tav>
                                        <p:tav tm="100000">
                                          <p:val>
                                            <p:strVal val="#ppt_w"/>
                                          </p:val>
                                        </p:tav>
                                      </p:tavLst>
                                    </p:anim>
                                    <p:anim calcmode="lin" valueType="num">
                                      <p:cBhvr>
                                        <p:cTn id="72" dur="500" fill="hold"/>
                                        <p:tgtEl>
                                          <p:spTgt spid="198"/>
                                        </p:tgtEl>
                                        <p:attrNameLst>
                                          <p:attrName>ppt_h</p:attrName>
                                        </p:attrNameLst>
                                      </p:cBhvr>
                                      <p:tavLst>
                                        <p:tav tm="0">
                                          <p:val>
                                            <p:fltVal val="0"/>
                                          </p:val>
                                        </p:tav>
                                        <p:tav tm="100000">
                                          <p:val>
                                            <p:strVal val="#ppt_h"/>
                                          </p:val>
                                        </p:tav>
                                      </p:tavLst>
                                    </p:anim>
                                    <p:animEffect transition="in" filter="fade">
                                      <p:cBhvr>
                                        <p:cTn id="73" dur="500"/>
                                        <p:tgtEl>
                                          <p:spTgt spid="198"/>
                                        </p:tgtEl>
                                      </p:cBhvr>
                                    </p:animEffect>
                                  </p:childTnLst>
                                </p:cTn>
                              </p:par>
                              <p:par>
                                <p:cTn id="74" presetID="53" presetClass="entr" presetSubtype="16" fill="hold" grpId="0" nodeType="withEffect">
                                  <p:stCondLst>
                                    <p:cond delay="2200"/>
                                  </p:stCondLst>
                                  <p:childTnLst>
                                    <p:set>
                                      <p:cBhvr>
                                        <p:cTn id="75" dur="1" fill="hold">
                                          <p:stCondLst>
                                            <p:cond delay="0"/>
                                          </p:stCondLst>
                                        </p:cTn>
                                        <p:tgtEl>
                                          <p:spTgt spid="204"/>
                                        </p:tgtEl>
                                        <p:attrNameLst>
                                          <p:attrName>style.visibility</p:attrName>
                                        </p:attrNameLst>
                                      </p:cBhvr>
                                      <p:to>
                                        <p:strVal val="visible"/>
                                      </p:to>
                                    </p:set>
                                    <p:anim calcmode="lin" valueType="num">
                                      <p:cBhvr>
                                        <p:cTn id="76" dur="500" fill="hold"/>
                                        <p:tgtEl>
                                          <p:spTgt spid="204"/>
                                        </p:tgtEl>
                                        <p:attrNameLst>
                                          <p:attrName>ppt_w</p:attrName>
                                        </p:attrNameLst>
                                      </p:cBhvr>
                                      <p:tavLst>
                                        <p:tav tm="0">
                                          <p:val>
                                            <p:fltVal val="0"/>
                                          </p:val>
                                        </p:tav>
                                        <p:tav tm="100000">
                                          <p:val>
                                            <p:strVal val="#ppt_w"/>
                                          </p:val>
                                        </p:tav>
                                      </p:tavLst>
                                    </p:anim>
                                    <p:anim calcmode="lin" valueType="num">
                                      <p:cBhvr>
                                        <p:cTn id="77" dur="500" fill="hold"/>
                                        <p:tgtEl>
                                          <p:spTgt spid="204"/>
                                        </p:tgtEl>
                                        <p:attrNameLst>
                                          <p:attrName>ppt_h</p:attrName>
                                        </p:attrNameLst>
                                      </p:cBhvr>
                                      <p:tavLst>
                                        <p:tav tm="0">
                                          <p:val>
                                            <p:fltVal val="0"/>
                                          </p:val>
                                        </p:tav>
                                        <p:tav tm="100000">
                                          <p:val>
                                            <p:strVal val="#ppt_h"/>
                                          </p:val>
                                        </p:tav>
                                      </p:tavLst>
                                    </p:anim>
                                    <p:animEffect transition="in" filter="fade">
                                      <p:cBhvr>
                                        <p:cTn id="78" dur="500"/>
                                        <p:tgtEl>
                                          <p:spTgt spid="204"/>
                                        </p:tgtEl>
                                      </p:cBhvr>
                                    </p:animEffect>
                                  </p:childTnLst>
                                </p:cTn>
                              </p:par>
                            </p:childTnLst>
                          </p:cTn>
                        </p:par>
                        <p:par>
                          <p:cTn id="79" fill="hold">
                            <p:stCondLst>
                              <p:cond delay="3700"/>
                            </p:stCondLst>
                            <p:childTnLst>
                              <p:par>
                                <p:cTn id="80" presetID="2" presetClass="entr" presetSubtype="8"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additive="base">
                                        <p:cTn id="82" dur="500" fill="hold"/>
                                        <p:tgtEl>
                                          <p:spTgt spid="2"/>
                                        </p:tgtEl>
                                        <p:attrNameLst>
                                          <p:attrName>ppt_x</p:attrName>
                                        </p:attrNameLst>
                                      </p:cBhvr>
                                      <p:tavLst>
                                        <p:tav tm="0">
                                          <p:val>
                                            <p:strVal val="0-#ppt_w/2"/>
                                          </p:val>
                                        </p:tav>
                                        <p:tav tm="100000">
                                          <p:val>
                                            <p:strVal val="#ppt_x"/>
                                          </p:val>
                                        </p:tav>
                                      </p:tavLst>
                                    </p:anim>
                                    <p:anim calcmode="lin" valueType="num">
                                      <p:cBhvr additive="base">
                                        <p:cTn id="83" dur="500" fill="hold"/>
                                        <p:tgtEl>
                                          <p:spTgt spid="2"/>
                                        </p:tgtEl>
                                        <p:attrNameLst>
                                          <p:attrName>ppt_y</p:attrName>
                                        </p:attrNameLst>
                                      </p:cBhvr>
                                      <p:tavLst>
                                        <p:tav tm="0">
                                          <p:val>
                                            <p:strVal val="#ppt_y"/>
                                          </p:val>
                                        </p:tav>
                                        <p:tav tm="100000">
                                          <p:val>
                                            <p:strVal val="#ppt_y"/>
                                          </p:val>
                                        </p:tav>
                                      </p:tavLst>
                                    </p:anim>
                                  </p:childTnLst>
                                </p:cTn>
                              </p:par>
                              <p:par>
                                <p:cTn id="84" presetID="16" presetClass="entr" presetSubtype="21" fill="hold" grpId="0" nodeType="withEffect">
                                  <p:stCondLst>
                                    <p:cond delay="0"/>
                                  </p:stCondLst>
                                  <p:childTnLst>
                                    <p:set>
                                      <p:cBhvr>
                                        <p:cTn id="85" dur="1" fill="hold">
                                          <p:stCondLst>
                                            <p:cond delay="0"/>
                                          </p:stCondLst>
                                        </p:cTn>
                                        <p:tgtEl>
                                          <p:spTgt spid="205"/>
                                        </p:tgtEl>
                                        <p:attrNameLst>
                                          <p:attrName>style.visibility</p:attrName>
                                        </p:attrNameLst>
                                      </p:cBhvr>
                                      <p:to>
                                        <p:strVal val="visible"/>
                                      </p:to>
                                    </p:set>
                                    <p:animEffect transition="in" filter="barn(inVertical)">
                                      <p:cBhvr>
                                        <p:cTn id="86" dur="500"/>
                                        <p:tgtEl>
                                          <p:spTgt spid="205"/>
                                        </p:tgtEl>
                                      </p:cBhvr>
                                    </p:animEffect>
                                  </p:childTnLst>
                                </p:cTn>
                              </p:par>
                              <p:par>
                                <p:cTn id="87" presetID="2" presetClass="entr" presetSubtype="8" fill="hold" grpId="0" nodeType="withEffect">
                                  <p:stCondLst>
                                    <p:cond delay="0"/>
                                  </p:stCondLst>
                                  <p:childTnLst>
                                    <p:set>
                                      <p:cBhvr>
                                        <p:cTn id="88" dur="1" fill="hold">
                                          <p:stCondLst>
                                            <p:cond delay="0"/>
                                          </p:stCondLst>
                                        </p:cTn>
                                        <p:tgtEl>
                                          <p:spTgt spid="206"/>
                                        </p:tgtEl>
                                        <p:attrNameLst>
                                          <p:attrName>style.visibility</p:attrName>
                                        </p:attrNameLst>
                                      </p:cBhvr>
                                      <p:to>
                                        <p:strVal val="visible"/>
                                      </p:to>
                                    </p:set>
                                    <p:anim calcmode="lin" valueType="num">
                                      <p:cBhvr additive="base">
                                        <p:cTn id="89" dur="500" fill="hold"/>
                                        <p:tgtEl>
                                          <p:spTgt spid="206"/>
                                        </p:tgtEl>
                                        <p:attrNameLst>
                                          <p:attrName>ppt_x</p:attrName>
                                        </p:attrNameLst>
                                      </p:cBhvr>
                                      <p:tavLst>
                                        <p:tav tm="0">
                                          <p:val>
                                            <p:strVal val="0-#ppt_w/2"/>
                                          </p:val>
                                        </p:tav>
                                        <p:tav tm="100000">
                                          <p:val>
                                            <p:strVal val="#ppt_x"/>
                                          </p:val>
                                        </p:tav>
                                      </p:tavLst>
                                    </p:anim>
                                    <p:anim calcmode="lin" valueType="num">
                                      <p:cBhvr additive="base">
                                        <p:cTn id="90" dur="500" fill="hold"/>
                                        <p:tgtEl>
                                          <p:spTgt spid="206"/>
                                        </p:tgtEl>
                                        <p:attrNameLst>
                                          <p:attrName>ppt_y</p:attrName>
                                        </p:attrNameLst>
                                      </p:cBhvr>
                                      <p:tavLst>
                                        <p:tav tm="0">
                                          <p:val>
                                            <p:strVal val="#ppt_y"/>
                                          </p:val>
                                        </p:tav>
                                        <p:tav tm="100000">
                                          <p:val>
                                            <p:strVal val="#ppt_y"/>
                                          </p:val>
                                        </p:tav>
                                      </p:tavLst>
                                    </p:anim>
                                  </p:childTnLst>
                                </p:cTn>
                              </p:par>
                              <p:par>
                                <p:cTn id="91" presetID="16" presetClass="entr" presetSubtype="21" fill="hold" grpId="0" nodeType="withEffect">
                                  <p:stCondLst>
                                    <p:cond delay="0"/>
                                  </p:stCondLst>
                                  <p:childTnLst>
                                    <p:set>
                                      <p:cBhvr>
                                        <p:cTn id="92" dur="1" fill="hold">
                                          <p:stCondLst>
                                            <p:cond delay="0"/>
                                          </p:stCondLst>
                                        </p:cTn>
                                        <p:tgtEl>
                                          <p:spTgt spid="207"/>
                                        </p:tgtEl>
                                        <p:attrNameLst>
                                          <p:attrName>style.visibility</p:attrName>
                                        </p:attrNameLst>
                                      </p:cBhvr>
                                      <p:to>
                                        <p:strVal val="visible"/>
                                      </p:to>
                                    </p:set>
                                    <p:animEffect transition="in" filter="barn(inVertical)">
                                      <p:cBhvr>
                                        <p:cTn id="93" dur="500"/>
                                        <p:tgtEl>
                                          <p:spTgt spid="207"/>
                                        </p:tgtEl>
                                      </p:cBhvr>
                                    </p:animEffect>
                                  </p:childTnLst>
                                </p:cTn>
                              </p:par>
                              <p:par>
                                <p:cTn id="94" presetID="2" presetClass="entr" presetSubtype="8"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anim calcmode="lin" valueType="num">
                                      <p:cBhvr additive="base">
                                        <p:cTn id="96" dur="500" fill="hold"/>
                                        <p:tgtEl>
                                          <p:spTgt spid="208"/>
                                        </p:tgtEl>
                                        <p:attrNameLst>
                                          <p:attrName>ppt_x</p:attrName>
                                        </p:attrNameLst>
                                      </p:cBhvr>
                                      <p:tavLst>
                                        <p:tav tm="0">
                                          <p:val>
                                            <p:strVal val="0-#ppt_w/2"/>
                                          </p:val>
                                        </p:tav>
                                        <p:tav tm="100000">
                                          <p:val>
                                            <p:strVal val="#ppt_x"/>
                                          </p:val>
                                        </p:tav>
                                      </p:tavLst>
                                    </p:anim>
                                    <p:anim calcmode="lin" valueType="num">
                                      <p:cBhvr additive="base">
                                        <p:cTn id="97" dur="500" fill="hold"/>
                                        <p:tgtEl>
                                          <p:spTgt spid="208"/>
                                        </p:tgtEl>
                                        <p:attrNameLst>
                                          <p:attrName>ppt_y</p:attrName>
                                        </p:attrNameLst>
                                      </p:cBhvr>
                                      <p:tavLst>
                                        <p:tav tm="0">
                                          <p:val>
                                            <p:strVal val="#ppt_y"/>
                                          </p:val>
                                        </p:tav>
                                        <p:tav tm="100000">
                                          <p:val>
                                            <p:strVal val="#ppt_y"/>
                                          </p:val>
                                        </p:tav>
                                      </p:tavLst>
                                    </p:anim>
                                  </p:childTnLst>
                                </p:cTn>
                              </p:par>
                              <p:par>
                                <p:cTn id="98" presetID="16" presetClass="entr" presetSubtype="21" fill="hold" grpId="0" nodeType="withEffect">
                                  <p:stCondLst>
                                    <p:cond delay="0"/>
                                  </p:stCondLst>
                                  <p:childTnLst>
                                    <p:set>
                                      <p:cBhvr>
                                        <p:cTn id="99" dur="1" fill="hold">
                                          <p:stCondLst>
                                            <p:cond delay="0"/>
                                          </p:stCondLst>
                                        </p:cTn>
                                        <p:tgtEl>
                                          <p:spTgt spid="209"/>
                                        </p:tgtEl>
                                        <p:attrNameLst>
                                          <p:attrName>style.visibility</p:attrName>
                                        </p:attrNameLst>
                                      </p:cBhvr>
                                      <p:to>
                                        <p:strVal val="visible"/>
                                      </p:to>
                                    </p:set>
                                    <p:animEffect transition="in" filter="barn(inVertical)">
                                      <p:cBhvr>
                                        <p:cTn id="100" dur="500"/>
                                        <p:tgtEl>
                                          <p:spTgt spid="209"/>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210"/>
                                        </p:tgtEl>
                                        <p:attrNameLst>
                                          <p:attrName>style.visibility</p:attrName>
                                        </p:attrNameLst>
                                      </p:cBhvr>
                                      <p:to>
                                        <p:strVal val="visible"/>
                                      </p:to>
                                    </p:set>
                                    <p:anim calcmode="lin" valueType="num">
                                      <p:cBhvr additive="base">
                                        <p:cTn id="103" dur="500" fill="hold"/>
                                        <p:tgtEl>
                                          <p:spTgt spid="210"/>
                                        </p:tgtEl>
                                        <p:attrNameLst>
                                          <p:attrName>ppt_x</p:attrName>
                                        </p:attrNameLst>
                                      </p:cBhvr>
                                      <p:tavLst>
                                        <p:tav tm="0">
                                          <p:val>
                                            <p:strVal val="0-#ppt_w/2"/>
                                          </p:val>
                                        </p:tav>
                                        <p:tav tm="100000">
                                          <p:val>
                                            <p:strVal val="#ppt_x"/>
                                          </p:val>
                                        </p:tav>
                                      </p:tavLst>
                                    </p:anim>
                                    <p:anim calcmode="lin" valueType="num">
                                      <p:cBhvr additive="base">
                                        <p:cTn id="104" dur="500" fill="hold"/>
                                        <p:tgtEl>
                                          <p:spTgt spid="210"/>
                                        </p:tgtEl>
                                        <p:attrNameLst>
                                          <p:attrName>ppt_y</p:attrName>
                                        </p:attrNameLst>
                                      </p:cBhvr>
                                      <p:tavLst>
                                        <p:tav tm="0">
                                          <p:val>
                                            <p:strVal val="#ppt_y"/>
                                          </p:val>
                                        </p:tav>
                                        <p:tav tm="100000">
                                          <p:val>
                                            <p:strVal val="#ppt_y"/>
                                          </p:val>
                                        </p:tav>
                                      </p:tavLst>
                                    </p:anim>
                                  </p:childTnLst>
                                </p:cTn>
                              </p:par>
                              <p:par>
                                <p:cTn id="105" presetID="16" presetClass="entr" presetSubtype="21" fill="hold" grpId="0" nodeType="withEffect">
                                  <p:stCondLst>
                                    <p:cond delay="0"/>
                                  </p:stCondLst>
                                  <p:childTnLst>
                                    <p:set>
                                      <p:cBhvr>
                                        <p:cTn id="106" dur="1" fill="hold">
                                          <p:stCondLst>
                                            <p:cond delay="0"/>
                                          </p:stCondLst>
                                        </p:cTn>
                                        <p:tgtEl>
                                          <p:spTgt spid="211"/>
                                        </p:tgtEl>
                                        <p:attrNameLst>
                                          <p:attrName>style.visibility</p:attrName>
                                        </p:attrNameLst>
                                      </p:cBhvr>
                                      <p:to>
                                        <p:strVal val="visible"/>
                                      </p:to>
                                    </p:set>
                                    <p:animEffect transition="in" filter="barn(inVertical)">
                                      <p:cBhvr>
                                        <p:cTn id="107" dur="500"/>
                                        <p:tgtEl>
                                          <p:spTgt spid="211"/>
                                        </p:tgtEl>
                                      </p:cBhvr>
                                    </p:animEffect>
                                  </p:childTnLst>
                                </p:cTn>
                              </p:par>
                              <p:par>
                                <p:cTn id="108" presetID="2" presetClass="entr" presetSubtype="8" fill="hold" grpId="0" nodeType="withEffect">
                                  <p:stCondLst>
                                    <p:cond delay="0"/>
                                  </p:stCondLst>
                                  <p:childTnLst>
                                    <p:set>
                                      <p:cBhvr>
                                        <p:cTn id="109" dur="1" fill="hold">
                                          <p:stCondLst>
                                            <p:cond delay="0"/>
                                          </p:stCondLst>
                                        </p:cTn>
                                        <p:tgtEl>
                                          <p:spTgt spid="212"/>
                                        </p:tgtEl>
                                        <p:attrNameLst>
                                          <p:attrName>style.visibility</p:attrName>
                                        </p:attrNameLst>
                                      </p:cBhvr>
                                      <p:to>
                                        <p:strVal val="visible"/>
                                      </p:to>
                                    </p:set>
                                    <p:anim calcmode="lin" valueType="num">
                                      <p:cBhvr additive="base">
                                        <p:cTn id="110" dur="500" fill="hold"/>
                                        <p:tgtEl>
                                          <p:spTgt spid="212"/>
                                        </p:tgtEl>
                                        <p:attrNameLst>
                                          <p:attrName>ppt_x</p:attrName>
                                        </p:attrNameLst>
                                      </p:cBhvr>
                                      <p:tavLst>
                                        <p:tav tm="0">
                                          <p:val>
                                            <p:strVal val="0-#ppt_w/2"/>
                                          </p:val>
                                        </p:tav>
                                        <p:tav tm="100000">
                                          <p:val>
                                            <p:strVal val="#ppt_x"/>
                                          </p:val>
                                        </p:tav>
                                      </p:tavLst>
                                    </p:anim>
                                    <p:anim calcmode="lin" valueType="num">
                                      <p:cBhvr additive="base">
                                        <p:cTn id="111" dur="500" fill="hold"/>
                                        <p:tgtEl>
                                          <p:spTgt spid="212"/>
                                        </p:tgtEl>
                                        <p:attrNameLst>
                                          <p:attrName>ppt_y</p:attrName>
                                        </p:attrNameLst>
                                      </p:cBhvr>
                                      <p:tavLst>
                                        <p:tav tm="0">
                                          <p:val>
                                            <p:strVal val="#ppt_y"/>
                                          </p:val>
                                        </p:tav>
                                        <p:tav tm="100000">
                                          <p:val>
                                            <p:strVal val="#ppt_y"/>
                                          </p:val>
                                        </p:tav>
                                      </p:tavLst>
                                    </p:anim>
                                  </p:childTnLst>
                                </p:cTn>
                              </p:par>
                              <p:par>
                                <p:cTn id="112" presetID="16" presetClass="entr" presetSubtype="21" fill="hold" grpId="0" nodeType="withEffect">
                                  <p:stCondLst>
                                    <p:cond delay="0"/>
                                  </p:stCondLst>
                                  <p:childTnLst>
                                    <p:set>
                                      <p:cBhvr>
                                        <p:cTn id="113" dur="1" fill="hold">
                                          <p:stCondLst>
                                            <p:cond delay="0"/>
                                          </p:stCondLst>
                                        </p:cTn>
                                        <p:tgtEl>
                                          <p:spTgt spid="213"/>
                                        </p:tgtEl>
                                        <p:attrNameLst>
                                          <p:attrName>style.visibility</p:attrName>
                                        </p:attrNameLst>
                                      </p:cBhvr>
                                      <p:to>
                                        <p:strVal val="visible"/>
                                      </p:to>
                                    </p:set>
                                    <p:animEffect transition="in" filter="barn(inVertical)">
                                      <p:cBhvr>
                                        <p:cTn id="114"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204" grpId="0" animBg="1"/>
      <p:bldP spid="2" grpId="0"/>
      <p:bldP spid="205" grpId="0"/>
      <p:bldP spid="206" grpId="0"/>
      <p:bldP spid="207" grpId="0"/>
      <p:bldP spid="208" grpId="0"/>
      <p:bldP spid="209" grpId="0"/>
      <p:bldP spid="210" grpId="0"/>
      <p:bldP spid="211" grpId="0"/>
      <p:bldP spid="212" grpId="0"/>
      <p:bldP spid="2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6" name="Group 27"/>
          <p:cNvGrpSpPr/>
          <p:nvPr>
            <p:custDataLst>
              <p:tags r:id="rId1"/>
            </p:custDataLst>
          </p:nvPr>
        </p:nvGrpSpPr>
        <p:grpSpPr bwMode="gray">
          <a:xfrm>
            <a:off x="1372394" y="972344"/>
            <a:ext cx="5173024" cy="2869789"/>
            <a:chOff x="1832768" y="1268759"/>
            <a:chExt cx="6240462" cy="3571875"/>
          </a:xfrm>
          <a:solidFill>
            <a:sysClr val="window" lastClr="FFFFFF">
              <a:lumMod val="50000"/>
            </a:sysClr>
          </a:solidFill>
        </p:grpSpPr>
        <p:sp>
          <p:nvSpPr>
            <p:cNvPr id="37"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009BD2"/>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3"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5"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7"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8"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0"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1"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3" name="Group 69"/>
            <p:cNvGrpSpPr>
              <a:grpSpLocks noChangeAspect="1"/>
            </p:cNvGrpSpPr>
            <p:nvPr/>
          </p:nvGrpSpPr>
          <p:grpSpPr bwMode="gray">
            <a:xfrm>
              <a:off x="6801642" y="3364259"/>
              <a:ext cx="161925" cy="231775"/>
              <a:chOff x="3802" y="2280"/>
              <a:chExt cx="102" cy="146"/>
            </a:xfrm>
            <a:grpFill/>
          </p:grpSpPr>
          <p:sp>
            <p:nvSpPr>
              <p:cNvPr id="413"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4"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5"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6"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7"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8"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9"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0"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1"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2"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3"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5"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6"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7"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8"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9"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0"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1"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2"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3"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5"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6"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8"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0" name="Group 97"/>
            <p:cNvGrpSpPr>
              <a:grpSpLocks noChangeAspect="1"/>
            </p:cNvGrpSpPr>
            <p:nvPr/>
          </p:nvGrpSpPr>
          <p:grpSpPr bwMode="gray">
            <a:xfrm>
              <a:off x="5818980" y="3002309"/>
              <a:ext cx="636588" cy="587375"/>
              <a:chOff x="3183" y="2052"/>
              <a:chExt cx="401" cy="370"/>
            </a:xfrm>
            <a:grpFill/>
          </p:grpSpPr>
          <p:sp>
            <p:nvSpPr>
              <p:cNvPr id="406"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7"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8"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9"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0"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1"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2"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1"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2" name="Group 106"/>
            <p:cNvGrpSpPr>
              <a:grpSpLocks noChangeAspect="1"/>
            </p:cNvGrpSpPr>
            <p:nvPr/>
          </p:nvGrpSpPr>
          <p:grpSpPr bwMode="gray">
            <a:xfrm>
              <a:off x="7017542" y="2807047"/>
              <a:ext cx="282575" cy="320675"/>
              <a:chOff x="3938" y="1929"/>
              <a:chExt cx="178" cy="202"/>
            </a:xfrm>
            <a:grpFill/>
          </p:grpSpPr>
          <p:sp>
            <p:nvSpPr>
              <p:cNvPr id="402"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3"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4"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5"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3"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4"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5"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6"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00B0F0"/>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7"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8" name="Group 116"/>
            <p:cNvGrpSpPr>
              <a:grpSpLocks noChangeAspect="1"/>
            </p:cNvGrpSpPr>
            <p:nvPr/>
          </p:nvGrpSpPr>
          <p:grpSpPr bwMode="gray">
            <a:xfrm>
              <a:off x="5099842" y="1268760"/>
              <a:ext cx="2973388" cy="1638300"/>
              <a:chOff x="2730" y="960"/>
              <a:chExt cx="1873" cy="1032"/>
            </a:xfrm>
            <a:grpFill/>
          </p:grpSpPr>
          <p:grpSp>
            <p:nvGrpSpPr>
              <p:cNvPr id="385" name="Group 117"/>
              <p:cNvGrpSpPr>
                <a:grpSpLocks noChangeAspect="1"/>
              </p:cNvGrpSpPr>
              <p:nvPr/>
            </p:nvGrpSpPr>
            <p:grpSpPr bwMode="gray">
              <a:xfrm>
                <a:off x="3044" y="960"/>
                <a:ext cx="1473" cy="481"/>
                <a:chOff x="3044" y="960"/>
                <a:chExt cx="1473" cy="481"/>
              </a:xfrm>
              <a:grpFill/>
            </p:grpSpPr>
            <p:sp>
              <p:nvSpPr>
                <p:cNvPr id="389"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0"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1"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2"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3"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4"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5"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6"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7"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8"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9"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0"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1"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86"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7"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8"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79" name="Group 135"/>
            <p:cNvGrpSpPr>
              <a:grpSpLocks noChangeAspect="1"/>
            </p:cNvGrpSpPr>
            <p:nvPr/>
          </p:nvGrpSpPr>
          <p:grpSpPr bwMode="gray">
            <a:xfrm>
              <a:off x="5214142" y="2886422"/>
              <a:ext cx="647700" cy="585788"/>
              <a:chOff x="2802" y="1979"/>
              <a:chExt cx="408" cy="369"/>
            </a:xfrm>
            <a:grpFill/>
          </p:grpSpPr>
          <p:sp>
            <p:nvSpPr>
              <p:cNvPr id="356"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7" name="Group 137"/>
              <p:cNvGrpSpPr>
                <a:grpSpLocks noChangeAspect="1"/>
              </p:cNvGrpSpPr>
              <p:nvPr/>
            </p:nvGrpSpPr>
            <p:grpSpPr bwMode="gray">
              <a:xfrm>
                <a:off x="2889" y="2101"/>
                <a:ext cx="17" cy="51"/>
                <a:chOff x="2889" y="2101"/>
                <a:chExt cx="17" cy="51"/>
              </a:xfrm>
              <a:grpFill/>
            </p:grpSpPr>
            <p:sp>
              <p:nvSpPr>
                <p:cNvPr id="382"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3"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4"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58"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9" name="Group 142"/>
              <p:cNvGrpSpPr>
                <a:grpSpLocks noChangeAspect="1"/>
              </p:cNvGrpSpPr>
              <p:nvPr/>
            </p:nvGrpSpPr>
            <p:grpSpPr bwMode="gray">
              <a:xfrm>
                <a:off x="2896" y="2116"/>
                <a:ext cx="231" cy="189"/>
                <a:chOff x="2896" y="2116"/>
                <a:chExt cx="231" cy="189"/>
              </a:xfrm>
              <a:grpFill/>
            </p:grpSpPr>
            <p:sp>
              <p:nvSpPr>
                <p:cNvPr id="380"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1"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0" name="Group 145"/>
              <p:cNvGrpSpPr>
                <a:grpSpLocks noChangeAspect="1"/>
              </p:cNvGrpSpPr>
              <p:nvPr/>
            </p:nvGrpSpPr>
            <p:grpSpPr bwMode="gray">
              <a:xfrm>
                <a:off x="2984" y="2276"/>
                <a:ext cx="114" cy="72"/>
                <a:chOff x="2984" y="2276"/>
                <a:chExt cx="114" cy="72"/>
              </a:xfrm>
              <a:grpFill/>
            </p:grpSpPr>
            <p:sp>
              <p:nvSpPr>
                <p:cNvPr id="378"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9"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1"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2" name="Group 149"/>
              <p:cNvGrpSpPr>
                <a:grpSpLocks noChangeAspect="1"/>
              </p:cNvGrpSpPr>
              <p:nvPr/>
            </p:nvGrpSpPr>
            <p:grpSpPr bwMode="gray">
              <a:xfrm>
                <a:off x="3086" y="2189"/>
                <a:ext cx="85" cy="114"/>
                <a:chOff x="3086" y="2189"/>
                <a:chExt cx="85" cy="114"/>
              </a:xfrm>
              <a:grpFill/>
            </p:grpSpPr>
            <p:sp>
              <p:nvSpPr>
                <p:cNvPr id="376"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7"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3"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4" name="Group 153"/>
              <p:cNvGrpSpPr>
                <a:grpSpLocks noChangeAspect="1"/>
              </p:cNvGrpSpPr>
              <p:nvPr/>
            </p:nvGrpSpPr>
            <p:grpSpPr bwMode="gray">
              <a:xfrm>
                <a:off x="3000" y="2012"/>
                <a:ext cx="210" cy="192"/>
                <a:chOff x="3000" y="2012"/>
                <a:chExt cx="210" cy="192"/>
              </a:xfrm>
              <a:grpFill/>
            </p:grpSpPr>
            <p:sp>
              <p:nvSpPr>
                <p:cNvPr id="374"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5"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5"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6"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7"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8" name="Group 159"/>
              <p:cNvGrpSpPr>
                <a:grpSpLocks noChangeAspect="1"/>
              </p:cNvGrpSpPr>
              <p:nvPr/>
            </p:nvGrpSpPr>
            <p:grpSpPr bwMode="gray">
              <a:xfrm>
                <a:off x="2802" y="1979"/>
                <a:ext cx="205" cy="88"/>
                <a:chOff x="2802" y="1979"/>
                <a:chExt cx="205" cy="88"/>
              </a:xfrm>
              <a:grpFill/>
            </p:grpSpPr>
            <p:sp>
              <p:nvSpPr>
                <p:cNvPr id="372"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3"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9"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0"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1"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81"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2"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4"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5"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86" name="Group 170"/>
            <p:cNvGrpSpPr>
              <a:grpSpLocks noChangeAspect="1"/>
            </p:cNvGrpSpPr>
            <p:nvPr/>
          </p:nvGrpSpPr>
          <p:grpSpPr bwMode="gray">
            <a:xfrm>
              <a:off x="5539580" y="2891184"/>
              <a:ext cx="96838" cy="77788"/>
              <a:chOff x="3007" y="1982"/>
              <a:chExt cx="61" cy="49"/>
            </a:xfrm>
            <a:grpFill/>
          </p:grpSpPr>
          <p:sp>
            <p:nvSpPr>
              <p:cNvPr id="354"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5"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4"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95" name="Group 222"/>
            <p:cNvGrpSpPr>
              <a:grpSpLocks noChangeAspect="1"/>
            </p:cNvGrpSpPr>
            <p:nvPr/>
          </p:nvGrpSpPr>
          <p:grpSpPr bwMode="gray">
            <a:xfrm>
              <a:off x="4945856" y="1268759"/>
              <a:ext cx="287338" cy="296863"/>
              <a:chOff x="3202" y="1036"/>
              <a:chExt cx="181" cy="187"/>
            </a:xfrm>
            <a:grpFill/>
          </p:grpSpPr>
          <p:sp>
            <p:nvSpPr>
              <p:cNvPr id="348"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9"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0"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1"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2"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3"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6"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2"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3" name="Group 236"/>
            <p:cNvGrpSpPr>
              <a:grpSpLocks noChangeAspect="1"/>
            </p:cNvGrpSpPr>
            <p:nvPr/>
          </p:nvGrpSpPr>
          <p:grpSpPr bwMode="gray">
            <a:xfrm>
              <a:off x="3344068" y="3475384"/>
              <a:ext cx="808038" cy="1365250"/>
              <a:chOff x="1624" y="2350"/>
              <a:chExt cx="509" cy="860"/>
            </a:xfrm>
            <a:grpFill/>
          </p:grpSpPr>
          <p:sp>
            <p:nvSpPr>
              <p:cNvPr id="323"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4"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5"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6"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7"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8"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9"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0"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1"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2"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3"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4"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5"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rgbClr val="0067B4"/>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6"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7"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8"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9"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0"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1"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2"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3"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4"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5"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6"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7"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04"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5"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7"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8"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9"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0"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1"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12" name="Group 270"/>
            <p:cNvGrpSpPr>
              <a:grpSpLocks noChangeAspect="1"/>
            </p:cNvGrpSpPr>
            <p:nvPr/>
          </p:nvGrpSpPr>
          <p:grpSpPr bwMode="gray">
            <a:xfrm>
              <a:off x="1832768" y="1897409"/>
              <a:ext cx="1765300" cy="1346200"/>
              <a:chOff x="672" y="1356"/>
              <a:chExt cx="1112" cy="848"/>
            </a:xfrm>
            <a:grpFill/>
          </p:grpSpPr>
          <p:grpSp>
            <p:nvGrpSpPr>
              <p:cNvPr id="311" name="Group 271"/>
              <p:cNvGrpSpPr>
                <a:grpSpLocks noChangeAspect="1"/>
              </p:cNvGrpSpPr>
              <p:nvPr/>
            </p:nvGrpSpPr>
            <p:grpSpPr bwMode="gray">
              <a:xfrm>
                <a:off x="672" y="1356"/>
                <a:ext cx="418" cy="413"/>
                <a:chOff x="672" y="1356"/>
                <a:chExt cx="418" cy="413"/>
              </a:xfrm>
              <a:grpFill/>
            </p:grpSpPr>
            <p:sp>
              <p:nvSpPr>
                <p:cNvPr id="318"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9"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0"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1"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2"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12" name="Group 277"/>
              <p:cNvGrpSpPr>
                <a:grpSpLocks noChangeAspect="1"/>
              </p:cNvGrpSpPr>
              <p:nvPr/>
            </p:nvGrpSpPr>
            <p:grpSpPr bwMode="gray">
              <a:xfrm>
                <a:off x="1149" y="1865"/>
                <a:ext cx="635" cy="339"/>
                <a:chOff x="1149" y="1865"/>
                <a:chExt cx="635" cy="339"/>
              </a:xfrm>
              <a:grpFill/>
            </p:grpSpPr>
            <p:sp>
              <p:nvSpPr>
                <p:cNvPr id="313"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4"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5"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6"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7"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004D86"/>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13" name="Group 283"/>
            <p:cNvGrpSpPr>
              <a:grpSpLocks noChangeAspect="1"/>
            </p:cNvGrpSpPr>
            <p:nvPr/>
          </p:nvGrpSpPr>
          <p:grpSpPr bwMode="gray">
            <a:xfrm>
              <a:off x="2304256" y="1268759"/>
              <a:ext cx="1538288" cy="1622425"/>
              <a:chOff x="969" y="960"/>
              <a:chExt cx="969" cy="1022"/>
            </a:xfrm>
            <a:grpFill/>
          </p:grpSpPr>
          <p:sp>
            <p:nvSpPr>
              <p:cNvPr id="282"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3"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4"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5"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6"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7"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8"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9"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0"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1"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2"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3"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4"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5"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6"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7"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8"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9"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0"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1"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2"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3"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4"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5"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6"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7"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8"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9"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0"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14"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5"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6"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7"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8"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9"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0"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1"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2"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3"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4"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5"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6"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7"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8"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9"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0"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1"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2"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3"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4"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5"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6"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7"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38" name="Group 337"/>
            <p:cNvGrpSpPr>
              <a:grpSpLocks noChangeAspect="1"/>
            </p:cNvGrpSpPr>
            <p:nvPr/>
          </p:nvGrpSpPr>
          <p:grpSpPr bwMode="gray">
            <a:xfrm>
              <a:off x="3455193" y="3327747"/>
              <a:ext cx="28575" cy="44450"/>
              <a:chOff x="1694" y="2257"/>
              <a:chExt cx="18" cy="28"/>
            </a:xfrm>
            <a:grpFill/>
          </p:grpSpPr>
          <p:sp>
            <p:nvSpPr>
              <p:cNvPr id="280"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1"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39"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0"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1"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2"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3"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4"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5"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6"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7"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8"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9"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0"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1" name="Group 362"/>
            <p:cNvGrpSpPr/>
            <p:nvPr/>
          </p:nvGrpSpPr>
          <p:grpSpPr bwMode="gray">
            <a:xfrm>
              <a:off x="4580731" y="1911697"/>
              <a:ext cx="879476" cy="1109663"/>
              <a:chOff x="4580731" y="1911697"/>
              <a:chExt cx="879476" cy="1109663"/>
            </a:xfrm>
            <a:grpFill/>
          </p:grpSpPr>
          <p:sp>
            <p:nvSpPr>
              <p:cNvPr id="231"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2"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3"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34" name="Group 178"/>
              <p:cNvGrpSpPr>
                <a:grpSpLocks noChangeAspect="1"/>
              </p:cNvGrpSpPr>
              <p:nvPr/>
            </p:nvGrpSpPr>
            <p:grpSpPr bwMode="gray">
              <a:xfrm>
                <a:off x="4876006" y="2765772"/>
                <a:ext cx="204788" cy="242888"/>
                <a:chOff x="2589" y="1903"/>
                <a:chExt cx="129" cy="153"/>
              </a:xfrm>
              <a:grpFill/>
            </p:grpSpPr>
            <p:sp>
              <p:nvSpPr>
                <p:cNvPr id="277"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8"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9"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35"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6"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7"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8"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9"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0"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1"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2" name="Group 189"/>
              <p:cNvGrpSpPr>
                <a:grpSpLocks noChangeAspect="1"/>
              </p:cNvGrpSpPr>
              <p:nvPr/>
            </p:nvGrpSpPr>
            <p:grpSpPr bwMode="gray">
              <a:xfrm>
                <a:off x="4679156" y="2659410"/>
                <a:ext cx="247650" cy="244475"/>
                <a:chOff x="2465" y="1836"/>
                <a:chExt cx="156" cy="154"/>
              </a:xfrm>
              <a:grpFill/>
            </p:grpSpPr>
            <p:sp>
              <p:nvSpPr>
                <p:cNvPr id="275"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6"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3" name="Group 192"/>
              <p:cNvGrpSpPr>
                <a:grpSpLocks noChangeAspect="1"/>
              </p:cNvGrpSpPr>
              <p:nvPr/>
            </p:nvGrpSpPr>
            <p:grpSpPr bwMode="gray">
              <a:xfrm>
                <a:off x="4620419" y="2430810"/>
                <a:ext cx="171450" cy="258763"/>
                <a:chOff x="2428" y="1692"/>
                <a:chExt cx="108" cy="163"/>
              </a:xfrm>
              <a:grpFill/>
            </p:grpSpPr>
            <p:sp>
              <p:nvSpPr>
                <p:cNvPr id="273"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solidFill>
                  <a:srgbClr val="DBF5F9">
                    <a:lumMod val="50000"/>
                  </a:srgbClr>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4"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4"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5"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6"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7"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8" name="Group 199"/>
              <p:cNvGrpSpPr>
                <a:grpSpLocks noChangeAspect="1"/>
              </p:cNvGrpSpPr>
              <p:nvPr/>
            </p:nvGrpSpPr>
            <p:grpSpPr bwMode="gray">
              <a:xfrm>
                <a:off x="5033169" y="2808635"/>
                <a:ext cx="68263" cy="68263"/>
                <a:chOff x="2688" y="1930"/>
                <a:chExt cx="43" cy="43"/>
              </a:xfrm>
              <a:grpFill/>
            </p:grpSpPr>
            <p:sp>
              <p:nvSpPr>
                <p:cNvPr id="271"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2"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9"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0"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1"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2"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3"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4"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5"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6"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7"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8"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9"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0"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1"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2"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3"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4"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5"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6"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7"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68" name="Group 359"/>
              <p:cNvGrpSpPr/>
              <p:nvPr/>
            </p:nvGrpSpPr>
            <p:grpSpPr bwMode="gray">
              <a:xfrm>
                <a:off x="5080794" y="2788583"/>
                <a:ext cx="75600" cy="108000"/>
                <a:chOff x="4160739" y="2986112"/>
                <a:chExt cx="187325" cy="233362"/>
              </a:xfrm>
              <a:grpFill/>
            </p:grpSpPr>
            <p:sp>
              <p:nvSpPr>
                <p:cNvPr id="269"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0"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52" name="Group 368"/>
            <p:cNvGrpSpPr/>
            <p:nvPr/>
          </p:nvGrpSpPr>
          <p:grpSpPr bwMode="gray">
            <a:xfrm>
              <a:off x="4455318" y="2994372"/>
              <a:ext cx="1196974" cy="1339850"/>
              <a:chOff x="4455318" y="2994372"/>
              <a:chExt cx="1196974" cy="1339850"/>
            </a:xfrm>
            <a:grpFill/>
          </p:grpSpPr>
          <p:sp>
            <p:nvSpPr>
              <p:cNvPr id="153"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4"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5" name="Group 367"/>
              <p:cNvGrpSpPr/>
              <p:nvPr/>
            </p:nvGrpSpPr>
            <p:grpSpPr bwMode="gray">
              <a:xfrm>
                <a:off x="4455318" y="2994372"/>
                <a:ext cx="1196974" cy="1339850"/>
                <a:chOff x="4455318" y="2994372"/>
                <a:chExt cx="1196974" cy="1339850"/>
              </a:xfrm>
              <a:grpFill/>
            </p:grpSpPr>
            <p:sp>
              <p:nvSpPr>
                <p:cNvPr id="156"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7"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8"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9"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0"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1"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2"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3"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4"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5"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6"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7"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8"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9"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0"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1"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2"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3"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4"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75" name="Group 25"/>
                <p:cNvGrpSpPr>
                  <a:grpSpLocks noChangeAspect="1"/>
                </p:cNvGrpSpPr>
                <p:nvPr/>
              </p:nvGrpSpPr>
              <p:grpSpPr bwMode="gray">
                <a:xfrm>
                  <a:off x="4961730" y="3769072"/>
                  <a:ext cx="219075" cy="239713"/>
                  <a:chOff x="2643" y="2535"/>
                  <a:chExt cx="138" cy="151"/>
                </a:xfrm>
                <a:grpFill/>
              </p:grpSpPr>
              <p:sp>
                <p:nvSpPr>
                  <p:cNvPr id="229"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0"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76"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7"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8"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9"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0"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1"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2"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3"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4"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9"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0"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1"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2"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3"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4"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5"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6"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7"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8"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9"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0"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1"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2"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3"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4"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5"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26" name="Group 364"/>
                <p:cNvGrpSpPr>
                  <a:grpSpLocks noChangeAspect="1"/>
                </p:cNvGrpSpPr>
                <p:nvPr/>
              </p:nvGrpSpPr>
              <p:grpSpPr bwMode="gray">
                <a:xfrm>
                  <a:off x="5141117" y="3280172"/>
                  <a:ext cx="289379" cy="349200"/>
                  <a:chOff x="3548063" y="12700"/>
                  <a:chExt cx="5667375" cy="6838950"/>
                </a:xfrm>
                <a:grpFill/>
              </p:grpSpPr>
              <p:sp>
                <p:nvSpPr>
                  <p:cNvPr id="227"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228"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grpSp>
          </p:grpSp>
        </p:grpSp>
      </p:grpSp>
      <p:grpSp>
        <p:nvGrpSpPr>
          <p:cNvPr id="424" name="组合 423"/>
          <p:cNvGrpSpPr/>
          <p:nvPr/>
        </p:nvGrpSpPr>
        <p:grpSpPr>
          <a:xfrm>
            <a:off x="2210619" y="1971668"/>
            <a:ext cx="204152" cy="348163"/>
            <a:chOff x="3175490" y="3283761"/>
            <a:chExt cx="272155" cy="464074"/>
          </a:xfrm>
        </p:grpSpPr>
        <p:sp>
          <p:nvSpPr>
            <p:cNvPr id="425" name="椭圆 424"/>
            <p:cNvSpPr/>
            <p:nvPr/>
          </p:nvSpPr>
          <p:spPr>
            <a:xfrm>
              <a:off x="3180472" y="3288857"/>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2</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6" name="Freeform 7"/>
            <p:cNvSpPr>
              <a:spLocks noEditPoints="1"/>
            </p:cNvSpPr>
            <p:nvPr/>
          </p:nvSpPr>
          <p:spPr bwMode="auto">
            <a:xfrm>
              <a:off x="3175490" y="3283761"/>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27" name="组合 426"/>
          <p:cNvGrpSpPr/>
          <p:nvPr/>
        </p:nvGrpSpPr>
        <p:grpSpPr>
          <a:xfrm>
            <a:off x="3667864" y="1649550"/>
            <a:ext cx="204152" cy="348163"/>
            <a:chOff x="4911122" y="2940663"/>
            <a:chExt cx="272155" cy="464074"/>
          </a:xfrm>
        </p:grpSpPr>
        <p:sp>
          <p:nvSpPr>
            <p:cNvPr id="428" name="椭圆 427"/>
            <p:cNvSpPr/>
            <p:nvPr/>
          </p:nvSpPr>
          <p:spPr>
            <a:xfrm>
              <a:off x="4916698" y="2946105"/>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3</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9" name="Freeform 7"/>
            <p:cNvSpPr>
              <a:spLocks noEditPoints="1"/>
            </p:cNvSpPr>
            <p:nvPr/>
          </p:nvSpPr>
          <p:spPr bwMode="auto">
            <a:xfrm>
              <a:off x="4911122" y="2940663"/>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0" name="组合 429"/>
          <p:cNvGrpSpPr/>
          <p:nvPr/>
        </p:nvGrpSpPr>
        <p:grpSpPr>
          <a:xfrm>
            <a:off x="5262960" y="2067417"/>
            <a:ext cx="204152" cy="348163"/>
            <a:chOff x="6778768" y="3394134"/>
            <a:chExt cx="272155" cy="464074"/>
          </a:xfrm>
        </p:grpSpPr>
        <p:sp>
          <p:nvSpPr>
            <p:cNvPr id="431" name="椭圆 430"/>
            <p:cNvSpPr/>
            <p:nvPr/>
          </p:nvSpPr>
          <p:spPr>
            <a:xfrm>
              <a:off x="6783429" y="3407639"/>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1</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2" name="Freeform 7"/>
            <p:cNvSpPr>
              <a:spLocks noEditPoints="1"/>
            </p:cNvSpPr>
            <p:nvPr/>
          </p:nvSpPr>
          <p:spPr bwMode="auto">
            <a:xfrm>
              <a:off x="6778768" y="339413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3" name="组合 432"/>
          <p:cNvGrpSpPr/>
          <p:nvPr/>
        </p:nvGrpSpPr>
        <p:grpSpPr>
          <a:xfrm>
            <a:off x="5654330" y="2913292"/>
            <a:ext cx="204152" cy="348163"/>
            <a:chOff x="7243786" y="4478810"/>
            <a:chExt cx="272155" cy="464074"/>
          </a:xfrm>
        </p:grpSpPr>
        <p:sp>
          <p:nvSpPr>
            <p:cNvPr id="434" name="椭圆 433"/>
            <p:cNvSpPr/>
            <p:nvPr/>
          </p:nvSpPr>
          <p:spPr>
            <a:xfrm>
              <a:off x="7248343" y="4486001"/>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5</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5" name="Freeform 7"/>
            <p:cNvSpPr>
              <a:spLocks noEditPoints="1"/>
            </p:cNvSpPr>
            <p:nvPr/>
          </p:nvSpPr>
          <p:spPr bwMode="auto">
            <a:xfrm>
              <a:off x="7243786" y="4478810"/>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6" name="组合 435"/>
          <p:cNvGrpSpPr/>
          <p:nvPr/>
        </p:nvGrpSpPr>
        <p:grpSpPr>
          <a:xfrm>
            <a:off x="2959578" y="2760041"/>
            <a:ext cx="204152" cy="348163"/>
            <a:chOff x="4108156" y="4240514"/>
            <a:chExt cx="272155" cy="464074"/>
          </a:xfrm>
          <a:solidFill>
            <a:srgbClr val="FF9900"/>
          </a:solidFill>
        </p:grpSpPr>
        <p:sp>
          <p:nvSpPr>
            <p:cNvPr id="437" name="椭圆 436"/>
            <p:cNvSpPr/>
            <p:nvPr/>
          </p:nvSpPr>
          <p:spPr>
            <a:xfrm>
              <a:off x="4112815" y="4248661"/>
              <a:ext cx="262835" cy="26032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4</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8" name="Freeform 7"/>
            <p:cNvSpPr>
              <a:spLocks noEditPoints="1"/>
            </p:cNvSpPr>
            <p:nvPr/>
          </p:nvSpPr>
          <p:spPr bwMode="auto">
            <a:xfrm>
              <a:off x="4108156" y="424051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9" name="Group 2"/>
          <p:cNvGrpSpPr/>
          <p:nvPr/>
        </p:nvGrpSpPr>
        <p:grpSpPr>
          <a:xfrm>
            <a:off x="2236495" y="1997713"/>
            <a:ext cx="3443711" cy="1263742"/>
            <a:chOff x="527941" y="1023021"/>
            <a:chExt cx="4590819" cy="1684470"/>
          </a:xfrm>
        </p:grpSpPr>
        <p:cxnSp>
          <p:nvCxnSpPr>
            <p:cNvPr id="440" name="Straight Connector 5"/>
            <p:cNvCxnSpPr>
              <a:stCxn id="426" idx="2"/>
              <a:endCxn id="438" idx="2"/>
            </p:cNvCxnSpPr>
            <p:nvPr/>
          </p:nvCxnSpPr>
          <p:spPr>
            <a:xfrm>
              <a:off x="527941" y="1452379"/>
              <a:ext cx="998439" cy="1050840"/>
            </a:xfrm>
            <a:prstGeom prst="line">
              <a:avLst/>
            </a:prstGeom>
            <a:noFill/>
            <a:ln w="6350" cap="flat" cmpd="sng" algn="ctr">
              <a:solidFill>
                <a:srgbClr val="009DD9">
                  <a:lumMod val="75000"/>
                </a:srgbClr>
              </a:solidFill>
              <a:prstDash val="solid"/>
              <a:miter lim="800000"/>
            </a:ln>
            <a:effectLst/>
          </p:spPr>
        </p:cxnSp>
        <p:cxnSp>
          <p:nvCxnSpPr>
            <p:cNvPr id="441" name="Straight Connector 7"/>
            <p:cNvCxnSpPr>
              <a:stCxn id="438" idx="2"/>
              <a:endCxn id="432" idx="2"/>
            </p:cNvCxnSpPr>
            <p:nvPr/>
          </p:nvCxnSpPr>
          <p:spPr>
            <a:xfrm flipV="1">
              <a:off x="1526380" y="1580005"/>
              <a:ext cx="3070644" cy="923214"/>
            </a:xfrm>
            <a:prstGeom prst="line">
              <a:avLst/>
            </a:prstGeom>
            <a:noFill/>
            <a:ln w="6350" cap="flat" cmpd="sng" algn="ctr">
              <a:solidFill>
                <a:srgbClr val="009DD9">
                  <a:lumMod val="75000"/>
                </a:srgbClr>
              </a:solidFill>
              <a:prstDash val="solid"/>
              <a:miter lim="800000"/>
            </a:ln>
            <a:effectLst/>
          </p:spPr>
        </p:cxnSp>
        <p:cxnSp>
          <p:nvCxnSpPr>
            <p:cNvPr id="442" name="Straight Connector 22"/>
            <p:cNvCxnSpPr>
              <a:stCxn id="426" idx="2"/>
              <a:endCxn id="435" idx="2"/>
            </p:cNvCxnSpPr>
            <p:nvPr/>
          </p:nvCxnSpPr>
          <p:spPr>
            <a:xfrm>
              <a:off x="527941" y="1452379"/>
              <a:ext cx="4590819" cy="1255112"/>
            </a:xfrm>
            <a:prstGeom prst="line">
              <a:avLst/>
            </a:prstGeom>
            <a:noFill/>
            <a:ln w="6350" cap="flat" cmpd="sng" algn="ctr">
              <a:solidFill>
                <a:srgbClr val="009DD9">
                  <a:lumMod val="75000"/>
                </a:srgbClr>
              </a:solidFill>
              <a:prstDash val="solid"/>
              <a:miter lim="800000"/>
            </a:ln>
            <a:effectLst/>
          </p:spPr>
        </p:cxnSp>
        <p:cxnSp>
          <p:nvCxnSpPr>
            <p:cNvPr id="443" name="Straight Connector 24"/>
            <p:cNvCxnSpPr>
              <a:stCxn id="426" idx="2"/>
              <a:endCxn id="432" idx="2"/>
            </p:cNvCxnSpPr>
            <p:nvPr/>
          </p:nvCxnSpPr>
          <p:spPr>
            <a:xfrm>
              <a:off x="527941" y="1452379"/>
              <a:ext cx="4069082" cy="127626"/>
            </a:xfrm>
            <a:prstGeom prst="line">
              <a:avLst/>
            </a:prstGeom>
            <a:noFill/>
            <a:ln w="6350" cap="flat" cmpd="sng" algn="ctr">
              <a:solidFill>
                <a:srgbClr val="009DD9">
                  <a:lumMod val="75000"/>
                </a:srgbClr>
              </a:solidFill>
              <a:prstDash val="solid"/>
              <a:miter lim="800000"/>
            </a:ln>
            <a:effectLst/>
          </p:spPr>
        </p:cxnSp>
        <p:cxnSp>
          <p:nvCxnSpPr>
            <p:cNvPr id="444" name="Straight Connector 29"/>
            <p:cNvCxnSpPr>
              <a:stCxn id="435" idx="2"/>
              <a:endCxn id="438" idx="2"/>
            </p:cNvCxnSpPr>
            <p:nvPr/>
          </p:nvCxnSpPr>
          <p:spPr>
            <a:xfrm flipH="1" flipV="1">
              <a:off x="1526380" y="2503219"/>
              <a:ext cx="3592380" cy="204272"/>
            </a:xfrm>
            <a:prstGeom prst="line">
              <a:avLst/>
            </a:prstGeom>
            <a:noFill/>
            <a:ln w="6350" cap="flat" cmpd="sng" algn="ctr">
              <a:solidFill>
                <a:srgbClr val="009DD9">
                  <a:lumMod val="75000"/>
                </a:srgbClr>
              </a:solidFill>
              <a:prstDash val="solid"/>
              <a:miter lim="800000"/>
            </a:ln>
            <a:effectLst/>
          </p:spPr>
        </p:cxnSp>
        <p:cxnSp>
          <p:nvCxnSpPr>
            <p:cNvPr id="445" name="Straight Connector 31"/>
            <p:cNvCxnSpPr>
              <a:stCxn id="429" idx="2"/>
              <a:endCxn id="432" idx="2"/>
            </p:cNvCxnSpPr>
            <p:nvPr/>
          </p:nvCxnSpPr>
          <p:spPr>
            <a:xfrm>
              <a:off x="2470597" y="1023021"/>
              <a:ext cx="2126426" cy="556984"/>
            </a:xfrm>
            <a:prstGeom prst="line">
              <a:avLst/>
            </a:prstGeom>
            <a:noFill/>
            <a:ln w="6350" cap="flat" cmpd="sng" algn="ctr">
              <a:solidFill>
                <a:srgbClr val="009DD9">
                  <a:lumMod val="75000"/>
                </a:srgbClr>
              </a:solidFill>
              <a:prstDash val="solid"/>
              <a:miter lim="800000"/>
            </a:ln>
            <a:effectLst/>
          </p:spPr>
        </p:cxnSp>
        <p:cxnSp>
          <p:nvCxnSpPr>
            <p:cNvPr id="446" name="Straight Connector 33"/>
            <p:cNvCxnSpPr>
              <a:stCxn id="426" idx="2"/>
              <a:endCxn id="429" idx="2"/>
            </p:cNvCxnSpPr>
            <p:nvPr/>
          </p:nvCxnSpPr>
          <p:spPr>
            <a:xfrm flipV="1">
              <a:off x="527941" y="1023021"/>
              <a:ext cx="1942656" cy="429358"/>
            </a:xfrm>
            <a:prstGeom prst="line">
              <a:avLst/>
            </a:prstGeom>
            <a:noFill/>
            <a:ln w="6350" cap="flat" cmpd="sng" algn="ctr">
              <a:solidFill>
                <a:srgbClr val="009DD9">
                  <a:lumMod val="75000"/>
                </a:srgbClr>
              </a:solidFill>
              <a:prstDash val="solid"/>
              <a:miter lim="800000"/>
            </a:ln>
            <a:effectLst/>
          </p:spPr>
        </p:cxnSp>
      </p:grpSp>
      <p:cxnSp>
        <p:nvCxnSpPr>
          <p:cNvPr id="447" name="Straight Connector 29"/>
          <p:cNvCxnSpPr>
            <a:stCxn id="435" idx="2"/>
            <a:endCxn id="432" idx="2"/>
          </p:cNvCxnSpPr>
          <p:nvPr/>
        </p:nvCxnSpPr>
        <p:spPr>
          <a:xfrm flipH="1" flipV="1">
            <a:off x="5365036" y="2415579"/>
            <a:ext cx="391370" cy="845876"/>
          </a:xfrm>
          <a:prstGeom prst="line">
            <a:avLst/>
          </a:prstGeom>
          <a:noFill/>
          <a:ln w="6350" cap="flat" cmpd="sng" algn="ctr">
            <a:solidFill>
              <a:srgbClr val="009DD9">
                <a:lumMod val="75000"/>
              </a:srgbClr>
            </a:solidFill>
            <a:prstDash val="solid"/>
            <a:miter lim="800000"/>
          </a:ln>
          <a:effectLst/>
        </p:spPr>
      </p:cxnSp>
      <p:cxnSp>
        <p:nvCxnSpPr>
          <p:cNvPr id="448" name="Straight Connector 29"/>
          <p:cNvCxnSpPr>
            <a:endCxn id="435" idx="2"/>
          </p:cNvCxnSpPr>
          <p:nvPr/>
        </p:nvCxnSpPr>
        <p:spPr>
          <a:xfrm>
            <a:off x="3932393" y="2118444"/>
            <a:ext cx="1824014" cy="1143011"/>
          </a:xfrm>
          <a:prstGeom prst="line">
            <a:avLst/>
          </a:prstGeom>
          <a:noFill/>
          <a:ln w="6350" cap="flat" cmpd="sng" algn="ctr">
            <a:solidFill>
              <a:srgbClr val="009DD9">
                <a:lumMod val="75000"/>
              </a:srgbClr>
            </a:solidFill>
            <a:prstDash val="solid"/>
            <a:miter lim="800000"/>
          </a:ln>
          <a:effectLst/>
        </p:spPr>
      </p:cxnSp>
      <p:cxnSp>
        <p:nvCxnSpPr>
          <p:cNvPr id="449" name="Straight Connector 29"/>
          <p:cNvCxnSpPr>
            <a:stCxn id="438" idx="2"/>
            <a:endCxn id="429" idx="2"/>
          </p:cNvCxnSpPr>
          <p:nvPr/>
        </p:nvCxnSpPr>
        <p:spPr>
          <a:xfrm flipV="1">
            <a:off x="3061654" y="1997714"/>
            <a:ext cx="708286" cy="1110490"/>
          </a:xfrm>
          <a:prstGeom prst="line">
            <a:avLst/>
          </a:prstGeom>
          <a:noFill/>
          <a:ln w="6350" cap="flat" cmpd="sng" algn="ctr">
            <a:solidFill>
              <a:srgbClr val="009DD9">
                <a:lumMod val="75000"/>
              </a:srgbClr>
            </a:solidFill>
            <a:prstDash val="solid"/>
            <a:miter lim="800000"/>
          </a:ln>
          <a:effectLst/>
        </p:spPr>
      </p:cxnSp>
      <p:grpSp>
        <p:nvGrpSpPr>
          <p:cNvPr id="450" name="Group 2"/>
          <p:cNvGrpSpPr/>
          <p:nvPr/>
        </p:nvGrpSpPr>
        <p:grpSpPr>
          <a:xfrm>
            <a:off x="1427749" y="4033973"/>
            <a:ext cx="1155903" cy="580359"/>
            <a:chOff x="5107314" y="1418093"/>
            <a:chExt cx="1540936" cy="773573"/>
          </a:xfrm>
        </p:grpSpPr>
        <p:sp>
          <p:nvSpPr>
            <p:cNvPr id="451" name="Oval 1"/>
            <p:cNvSpPr>
              <a:spLocks noChangeAspect="1"/>
            </p:cNvSpPr>
            <p:nvPr/>
          </p:nvSpPr>
          <p:spPr>
            <a:xfrm>
              <a:off x="5107314" y="1457704"/>
              <a:ext cx="205458" cy="205458"/>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2" name="Content Placeholder 2"/>
            <p:cNvSpPr txBox="1">
              <a:spLocks/>
            </p:cNvSpPr>
            <p:nvPr/>
          </p:nvSpPr>
          <p:spPr>
            <a:xfrm>
              <a:off x="5276350" y="1418093"/>
              <a:ext cx="1371900" cy="7735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中国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3" name="Group 404"/>
          <p:cNvGrpSpPr/>
          <p:nvPr/>
        </p:nvGrpSpPr>
        <p:grpSpPr>
          <a:xfrm>
            <a:off x="2623848" y="4033973"/>
            <a:ext cx="1178018" cy="567416"/>
            <a:chOff x="5107314" y="1445720"/>
            <a:chExt cx="1570418" cy="756321"/>
          </a:xfrm>
        </p:grpSpPr>
        <p:sp>
          <p:nvSpPr>
            <p:cNvPr id="454" name="Oval 405"/>
            <p:cNvSpPr>
              <a:spLocks noChangeAspect="1"/>
            </p:cNvSpPr>
            <p:nvPr/>
          </p:nvSpPr>
          <p:spPr>
            <a:xfrm>
              <a:off x="5107314" y="1457704"/>
              <a:ext cx="205458" cy="205458"/>
            </a:xfrm>
            <a:prstGeom prst="ellipse">
              <a:avLst/>
            </a:prstGeom>
            <a:solidFill>
              <a:srgbClr val="004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5" name="Content Placeholder 2"/>
            <p:cNvSpPr txBox="1">
              <a:spLocks/>
            </p:cNvSpPr>
            <p:nvPr/>
          </p:nvSpPr>
          <p:spPr>
            <a:xfrm>
              <a:off x="5314958" y="1445720"/>
              <a:ext cx="1362774"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美国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6" name="Group 407"/>
          <p:cNvGrpSpPr/>
          <p:nvPr/>
        </p:nvGrpSpPr>
        <p:grpSpPr>
          <a:xfrm>
            <a:off x="3806088" y="4033973"/>
            <a:ext cx="1186030" cy="573887"/>
            <a:chOff x="5107314" y="1437094"/>
            <a:chExt cx="1581099" cy="764947"/>
          </a:xfrm>
        </p:grpSpPr>
        <p:sp>
          <p:nvSpPr>
            <p:cNvPr id="457" name="Oval 408"/>
            <p:cNvSpPr>
              <a:spLocks noChangeAspect="1"/>
            </p:cNvSpPr>
            <p:nvPr/>
          </p:nvSpPr>
          <p:spPr>
            <a:xfrm>
              <a:off x="5107314" y="1457704"/>
              <a:ext cx="205458" cy="205458"/>
            </a:xfrm>
            <a:prstGeom prst="ellipse">
              <a:avLst/>
            </a:prstGeom>
            <a:solidFill>
              <a:srgbClr val="DBF5F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8" name="Content Placeholder 2"/>
            <p:cNvSpPr txBox="1">
              <a:spLocks/>
            </p:cNvSpPr>
            <p:nvPr/>
          </p:nvSpPr>
          <p:spPr>
            <a:xfrm>
              <a:off x="5306332" y="1437094"/>
              <a:ext cx="1382081" cy="7649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英国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9" name="Group 410"/>
          <p:cNvGrpSpPr/>
          <p:nvPr/>
        </p:nvGrpSpPr>
        <p:grpSpPr>
          <a:xfrm>
            <a:off x="4986586" y="4033973"/>
            <a:ext cx="1199000" cy="560944"/>
            <a:chOff x="5107314" y="1454346"/>
            <a:chExt cx="1598389" cy="747695"/>
          </a:xfrm>
        </p:grpSpPr>
        <p:sp>
          <p:nvSpPr>
            <p:cNvPr id="460" name="Oval 411"/>
            <p:cNvSpPr>
              <a:spLocks noChangeAspect="1"/>
            </p:cNvSpPr>
            <p:nvPr/>
          </p:nvSpPr>
          <p:spPr>
            <a:xfrm>
              <a:off x="5107314" y="1457704"/>
              <a:ext cx="205458" cy="205458"/>
            </a:xfrm>
            <a:prstGeom prst="ellipse">
              <a:avLst/>
            </a:prstGeom>
            <a:solidFill>
              <a:srgbClr val="0067B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1" name="Content Placeholder 2"/>
            <p:cNvSpPr txBox="1">
              <a:spLocks/>
            </p:cNvSpPr>
            <p:nvPr/>
          </p:nvSpPr>
          <p:spPr>
            <a:xfrm>
              <a:off x="5314958" y="1454346"/>
              <a:ext cx="1390745" cy="7476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巴西</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62" name="Group 413"/>
          <p:cNvGrpSpPr/>
          <p:nvPr/>
        </p:nvGrpSpPr>
        <p:grpSpPr>
          <a:xfrm>
            <a:off x="6183203" y="4033973"/>
            <a:ext cx="1205501" cy="567416"/>
            <a:chOff x="5107314" y="1445720"/>
            <a:chExt cx="1607055" cy="756321"/>
          </a:xfrm>
        </p:grpSpPr>
        <p:sp>
          <p:nvSpPr>
            <p:cNvPr id="463" name="Oval 414"/>
            <p:cNvSpPr/>
            <p:nvPr/>
          </p:nvSpPr>
          <p:spPr>
            <a:xfrm>
              <a:off x="5107314" y="1457704"/>
              <a:ext cx="205458" cy="205458"/>
            </a:xfrm>
            <a:prstGeom prst="ellipse">
              <a:avLst/>
            </a:prstGeom>
            <a:solidFill>
              <a:srgbClr val="009B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4" name="Content Placeholder 2"/>
            <p:cNvSpPr txBox="1">
              <a:spLocks/>
            </p:cNvSpPr>
            <p:nvPr/>
          </p:nvSpPr>
          <p:spPr>
            <a:xfrm>
              <a:off x="5314958" y="1445720"/>
              <a:ext cx="1399411"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澳大利亚</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sp>
        <p:nvSpPr>
          <p:cNvPr id="465" name="Content Placeholder 2"/>
          <p:cNvSpPr txBox="1">
            <a:spLocks/>
          </p:cNvSpPr>
          <p:nvPr/>
        </p:nvSpPr>
        <p:spPr>
          <a:xfrm>
            <a:off x="6445851" y="2496344"/>
            <a:ext cx="2150089" cy="888909"/>
          </a:xfrm>
          <a:prstGeom prst="rect">
            <a:avLst/>
          </a:prstGeom>
        </p:spPr>
        <p:txBody>
          <a:bodyPr lIns="68589" tIns="34295" rIns="68589" bIns="3429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100" b="0"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100" b="0" dirty="0">
              <a:latin typeface="微软雅黑" pitchFamily="34" charset="-122"/>
              <a:ea typeface="微软雅黑" pitchFamily="34" charset="-122"/>
            </a:endParaRPr>
          </a:p>
        </p:txBody>
      </p:sp>
      <p:sp>
        <p:nvSpPr>
          <p:cNvPr id="466" name="Title 13"/>
          <p:cNvSpPr txBox="1">
            <a:spLocks/>
          </p:cNvSpPr>
          <p:nvPr/>
        </p:nvSpPr>
        <p:spPr>
          <a:xfrm>
            <a:off x="6447700" y="2176761"/>
            <a:ext cx="2163694" cy="439271"/>
          </a:xfrm>
          <a:prstGeom prst="rect">
            <a:avLst/>
          </a:prstGeom>
        </p:spPr>
        <p:txBody>
          <a:bodyPr vert="horz" lIns="68589" tIns="34295" rIns="68589" bIns="34295"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1" i="0" u="none" strike="noStrike" kern="120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j-cs"/>
              </a:rPr>
              <a:t>行业</a:t>
            </a:r>
            <a:r>
              <a:rPr kumimoji="0" lang="zh-CN" alt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rPr>
              <a:t>现状</a:t>
            </a:r>
            <a:endParaRPr kumimoji="0" 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2181041104"/>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30"/>
                                        </p:tgtEl>
                                        <p:attrNameLst>
                                          <p:attrName>style.visibility</p:attrName>
                                        </p:attrNameLst>
                                      </p:cBhvr>
                                      <p:to>
                                        <p:strVal val="visible"/>
                                      </p:to>
                                    </p:set>
                                    <p:animEffect transition="in" filter="fade">
                                      <p:cBhvr>
                                        <p:cTn id="29" dur="1000"/>
                                        <p:tgtEl>
                                          <p:spTgt spid="430"/>
                                        </p:tgtEl>
                                      </p:cBhvr>
                                    </p:animEffect>
                                    <p:anim calcmode="lin" valueType="num">
                                      <p:cBhvr>
                                        <p:cTn id="30" dur="1000" fill="hold"/>
                                        <p:tgtEl>
                                          <p:spTgt spid="430"/>
                                        </p:tgtEl>
                                        <p:attrNameLst>
                                          <p:attrName>ppt_x</p:attrName>
                                        </p:attrNameLst>
                                      </p:cBhvr>
                                      <p:tavLst>
                                        <p:tav tm="0">
                                          <p:val>
                                            <p:strVal val="#ppt_x"/>
                                          </p:val>
                                        </p:tav>
                                        <p:tav tm="100000">
                                          <p:val>
                                            <p:strVal val="#ppt_x"/>
                                          </p:val>
                                        </p:tav>
                                      </p:tavLst>
                                    </p:anim>
                                    <p:anim calcmode="lin" valueType="num">
                                      <p:cBhvr>
                                        <p:cTn id="31" dur="1000" fill="hold"/>
                                        <p:tgtEl>
                                          <p:spTgt spid="43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200"/>
                                  </p:stCondLst>
                                  <p:childTnLst>
                                    <p:set>
                                      <p:cBhvr>
                                        <p:cTn id="33" dur="1" fill="hold">
                                          <p:stCondLst>
                                            <p:cond delay="0"/>
                                          </p:stCondLst>
                                        </p:cTn>
                                        <p:tgtEl>
                                          <p:spTgt spid="436"/>
                                        </p:tgtEl>
                                        <p:attrNameLst>
                                          <p:attrName>style.visibility</p:attrName>
                                        </p:attrNameLst>
                                      </p:cBhvr>
                                      <p:to>
                                        <p:strVal val="visible"/>
                                      </p:to>
                                    </p:set>
                                    <p:animEffect transition="in" filter="fade">
                                      <p:cBhvr>
                                        <p:cTn id="34" dur="1000"/>
                                        <p:tgtEl>
                                          <p:spTgt spid="436"/>
                                        </p:tgtEl>
                                      </p:cBhvr>
                                    </p:animEffect>
                                    <p:anim calcmode="lin" valueType="num">
                                      <p:cBhvr>
                                        <p:cTn id="35" dur="1000" fill="hold"/>
                                        <p:tgtEl>
                                          <p:spTgt spid="436"/>
                                        </p:tgtEl>
                                        <p:attrNameLst>
                                          <p:attrName>ppt_x</p:attrName>
                                        </p:attrNameLst>
                                      </p:cBhvr>
                                      <p:tavLst>
                                        <p:tav tm="0">
                                          <p:val>
                                            <p:strVal val="#ppt_x"/>
                                          </p:val>
                                        </p:tav>
                                        <p:tav tm="100000">
                                          <p:val>
                                            <p:strVal val="#ppt_x"/>
                                          </p:val>
                                        </p:tav>
                                      </p:tavLst>
                                    </p:anim>
                                    <p:anim calcmode="lin" valueType="num">
                                      <p:cBhvr>
                                        <p:cTn id="36" dur="1000" fill="hold"/>
                                        <p:tgtEl>
                                          <p:spTgt spid="43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400"/>
                                  </p:stCondLst>
                                  <p:childTnLst>
                                    <p:set>
                                      <p:cBhvr>
                                        <p:cTn id="38" dur="1" fill="hold">
                                          <p:stCondLst>
                                            <p:cond delay="0"/>
                                          </p:stCondLst>
                                        </p:cTn>
                                        <p:tgtEl>
                                          <p:spTgt spid="424"/>
                                        </p:tgtEl>
                                        <p:attrNameLst>
                                          <p:attrName>style.visibility</p:attrName>
                                        </p:attrNameLst>
                                      </p:cBhvr>
                                      <p:to>
                                        <p:strVal val="visible"/>
                                      </p:to>
                                    </p:set>
                                    <p:animEffect transition="in" filter="fade">
                                      <p:cBhvr>
                                        <p:cTn id="39" dur="1000"/>
                                        <p:tgtEl>
                                          <p:spTgt spid="424"/>
                                        </p:tgtEl>
                                      </p:cBhvr>
                                    </p:animEffect>
                                    <p:anim calcmode="lin" valueType="num">
                                      <p:cBhvr>
                                        <p:cTn id="40" dur="1000" fill="hold"/>
                                        <p:tgtEl>
                                          <p:spTgt spid="424"/>
                                        </p:tgtEl>
                                        <p:attrNameLst>
                                          <p:attrName>ppt_x</p:attrName>
                                        </p:attrNameLst>
                                      </p:cBhvr>
                                      <p:tavLst>
                                        <p:tav tm="0">
                                          <p:val>
                                            <p:strVal val="#ppt_x"/>
                                          </p:val>
                                        </p:tav>
                                        <p:tav tm="100000">
                                          <p:val>
                                            <p:strVal val="#ppt_x"/>
                                          </p:val>
                                        </p:tav>
                                      </p:tavLst>
                                    </p:anim>
                                    <p:anim calcmode="lin" valueType="num">
                                      <p:cBhvr>
                                        <p:cTn id="41" dur="1000" fill="hold"/>
                                        <p:tgtEl>
                                          <p:spTgt spid="424"/>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27"/>
                                        </p:tgtEl>
                                        <p:attrNameLst>
                                          <p:attrName>style.visibility</p:attrName>
                                        </p:attrNameLst>
                                      </p:cBhvr>
                                      <p:to>
                                        <p:strVal val="visible"/>
                                      </p:to>
                                    </p:set>
                                    <p:animEffect transition="in" filter="fade">
                                      <p:cBhvr>
                                        <p:cTn id="44" dur="1000"/>
                                        <p:tgtEl>
                                          <p:spTgt spid="427"/>
                                        </p:tgtEl>
                                      </p:cBhvr>
                                    </p:animEffect>
                                    <p:anim calcmode="lin" valueType="num">
                                      <p:cBhvr>
                                        <p:cTn id="45" dur="1000" fill="hold"/>
                                        <p:tgtEl>
                                          <p:spTgt spid="427"/>
                                        </p:tgtEl>
                                        <p:attrNameLst>
                                          <p:attrName>ppt_x</p:attrName>
                                        </p:attrNameLst>
                                      </p:cBhvr>
                                      <p:tavLst>
                                        <p:tav tm="0">
                                          <p:val>
                                            <p:strVal val="#ppt_x"/>
                                          </p:val>
                                        </p:tav>
                                        <p:tav tm="100000">
                                          <p:val>
                                            <p:strVal val="#ppt_x"/>
                                          </p:val>
                                        </p:tav>
                                      </p:tavLst>
                                    </p:anim>
                                    <p:anim calcmode="lin" valueType="num">
                                      <p:cBhvr>
                                        <p:cTn id="46" dur="1000" fill="hold"/>
                                        <p:tgtEl>
                                          <p:spTgt spid="42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800"/>
                                  </p:stCondLst>
                                  <p:childTnLst>
                                    <p:set>
                                      <p:cBhvr>
                                        <p:cTn id="48" dur="1" fill="hold">
                                          <p:stCondLst>
                                            <p:cond delay="0"/>
                                          </p:stCondLst>
                                        </p:cTn>
                                        <p:tgtEl>
                                          <p:spTgt spid="433"/>
                                        </p:tgtEl>
                                        <p:attrNameLst>
                                          <p:attrName>style.visibility</p:attrName>
                                        </p:attrNameLst>
                                      </p:cBhvr>
                                      <p:to>
                                        <p:strVal val="visible"/>
                                      </p:to>
                                    </p:set>
                                    <p:animEffect transition="in" filter="fade">
                                      <p:cBhvr>
                                        <p:cTn id="49" dur="1000"/>
                                        <p:tgtEl>
                                          <p:spTgt spid="433"/>
                                        </p:tgtEl>
                                      </p:cBhvr>
                                    </p:animEffect>
                                    <p:anim calcmode="lin" valueType="num">
                                      <p:cBhvr>
                                        <p:cTn id="50" dur="1000" fill="hold"/>
                                        <p:tgtEl>
                                          <p:spTgt spid="433"/>
                                        </p:tgtEl>
                                        <p:attrNameLst>
                                          <p:attrName>ppt_x</p:attrName>
                                        </p:attrNameLst>
                                      </p:cBhvr>
                                      <p:tavLst>
                                        <p:tav tm="0">
                                          <p:val>
                                            <p:strVal val="#ppt_x"/>
                                          </p:val>
                                        </p:tav>
                                        <p:tav tm="100000">
                                          <p:val>
                                            <p:strVal val="#ppt_x"/>
                                          </p:val>
                                        </p:tav>
                                      </p:tavLst>
                                    </p:anim>
                                    <p:anim calcmode="lin" valueType="num">
                                      <p:cBhvr>
                                        <p:cTn id="51" dur="1000" fill="hold"/>
                                        <p:tgtEl>
                                          <p:spTgt spid="433"/>
                                        </p:tgtEl>
                                        <p:attrNameLst>
                                          <p:attrName>ppt_y</p:attrName>
                                        </p:attrNameLst>
                                      </p:cBhvr>
                                      <p:tavLst>
                                        <p:tav tm="0">
                                          <p:val>
                                            <p:strVal val="#ppt_y-.1"/>
                                          </p:val>
                                        </p:tav>
                                        <p:tav tm="100000">
                                          <p:val>
                                            <p:strVal val="#ppt_y"/>
                                          </p:val>
                                        </p:tav>
                                      </p:tavLst>
                                    </p:anim>
                                  </p:childTnLst>
                                </p:cTn>
                              </p:par>
                            </p:childTnLst>
                          </p:cTn>
                        </p:par>
                        <p:par>
                          <p:cTn id="52" fill="hold">
                            <p:stCondLst>
                              <p:cond delay="4300"/>
                            </p:stCondLst>
                            <p:childTnLst>
                              <p:par>
                                <p:cTn id="53" presetID="21" presetClass="entr" presetSubtype="1" fill="hold" nodeType="afterEffect">
                                  <p:stCondLst>
                                    <p:cond delay="0"/>
                                  </p:stCondLst>
                                  <p:childTnLst>
                                    <p:set>
                                      <p:cBhvr>
                                        <p:cTn id="54" dur="1" fill="hold">
                                          <p:stCondLst>
                                            <p:cond delay="0"/>
                                          </p:stCondLst>
                                        </p:cTn>
                                        <p:tgtEl>
                                          <p:spTgt spid="439"/>
                                        </p:tgtEl>
                                        <p:attrNameLst>
                                          <p:attrName>style.visibility</p:attrName>
                                        </p:attrNameLst>
                                      </p:cBhvr>
                                      <p:to>
                                        <p:strVal val="visible"/>
                                      </p:to>
                                    </p:set>
                                    <p:animEffect transition="in" filter="wheel(1)">
                                      <p:cBhvr>
                                        <p:cTn id="55" dur="1000"/>
                                        <p:tgtEl>
                                          <p:spTgt spid="439"/>
                                        </p:tgtEl>
                                      </p:cBhvr>
                                    </p:animEffect>
                                  </p:childTnLst>
                                </p:cTn>
                              </p:par>
                              <p:par>
                                <p:cTn id="56" presetID="22" presetClass="entr" presetSubtype="4" fill="hold" nodeType="withEffect">
                                  <p:stCondLst>
                                    <p:cond delay="0"/>
                                  </p:stCondLst>
                                  <p:childTnLst>
                                    <p:set>
                                      <p:cBhvr>
                                        <p:cTn id="57" dur="1" fill="hold">
                                          <p:stCondLst>
                                            <p:cond delay="0"/>
                                          </p:stCondLst>
                                        </p:cTn>
                                        <p:tgtEl>
                                          <p:spTgt spid="449"/>
                                        </p:tgtEl>
                                        <p:attrNameLst>
                                          <p:attrName>style.visibility</p:attrName>
                                        </p:attrNameLst>
                                      </p:cBhvr>
                                      <p:to>
                                        <p:strVal val="visible"/>
                                      </p:to>
                                    </p:set>
                                    <p:animEffect transition="in" filter="wipe(down)">
                                      <p:cBhvr>
                                        <p:cTn id="58" dur="500"/>
                                        <p:tgtEl>
                                          <p:spTgt spid="449"/>
                                        </p:tgtEl>
                                      </p:cBhvr>
                                    </p:animEffect>
                                  </p:childTnLst>
                                </p:cTn>
                              </p:par>
                              <p:par>
                                <p:cTn id="59" presetID="22" presetClass="entr" presetSubtype="4" fill="hold" nodeType="withEffect">
                                  <p:stCondLst>
                                    <p:cond delay="0"/>
                                  </p:stCondLst>
                                  <p:childTnLst>
                                    <p:set>
                                      <p:cBhvr>
                                        <p:cTn id="60" dur="1" fill="hold">
                                          <p:stCondLst>
                                            <p:cond delay="0"/>
                                          </p:stCondLst>
                                        </p:cTn>
                                        <p:tgtEl>
                                          <p:spTgt spid="448"/>
                                        </p:tgtEl>
                                        <p:attrNameLst>
                                          <p:attrName>style.visibility</p:attrName>
                                        </p:attrNameLst>
                                      </p:cBhvr>
                                      <p:to>
                                        <p:strVal val="visible"/>
                                      </p:to>
                                    </p:set>
                                    <p:animEffect transition="in" filter="wipe(down)">
                                      <p:cBhvr>
                                        <p:cTn id="61" dur="500"/>
                                        <p:tgtEl>
                                          <p:spTgt spid="448"/>
                                        </p:tgtEl>
                                      </p:cBhvr>
                                    </p:animEffect>
                                  </p:childTnLst>
                                </p:cTn>
                              </p:par>
                              <p:par>
                                <p:cTn id="62" presetID="22" presetClass="entr" presetSubtype="4" fill="hold" nodeType="withEffect">
                                  <p:stCondLst>
                                    <p:cond delay="0"/>
                                  </p:stCondLst>
                                  <p:childTnLst>
                                    <p:set>
                                      <p:cBhvr>
                                        <p:cTn id="63" dur="1" fill="hold">
                                          <p:stCondLst>
                                            <p:cond delay="0"/>
                                          </p:stCondLst>
                                        </p:cTn>
                                        <p:tgtEl>
                                          <p:spTgt spid="447"/>
                                        </p:tgtEl>
                                        <p:attrNameLst>
                                          <p:attrName>style.visibility</p:attrName>
                                        </p:attrNameLst>
                                      </p:cBhvr>
                                      <p:to>
                                        <p:strVal val="visible"/>
                                      </p:to>
                                    </p:set>
                                    <p:animEffect transition="in" filter="wipe(down)">
                                      <p:cBhvr>
                                        <p:cTn id="64" dur="500"/>
                                        <p:tgtEl>
                                          <p:spTgt spid="447"/>
                                        </p:tgtEl>
                                      </p:cBhvr>
                                    </p:animEffect>
                                  </p:childTnLst>
                                </p:cTn>
                              </p:par>
                            </p:childTnLst>
                          </p:cTn>
                        </p:par>
                        <p:par>
                          <p:cTn id="65" fill="hold">
                            <p:stCondLst>
                              <p:cond delay="5300"/>
                            </p:stCondLst>
                            <p:childTnLst>
                              <p:par>
                                <p:cTn id="66" presetID="10" presetClass="entr" presetSubtype="0" fill="hold" nodeType="afterEffect">
                                  <p:stCondLst>
                                    <p:cond delay="0"/>
                                  </p:stCondLst>
                                  <p:childTnLst>
                                    <p:set>
                                      <p:cBhvr>
                                        <p:cTn id="67" dur="1" fill="hold">
                                          <p:stCondLst>
                                            <p:cond delay="0"/>
                                          </p:stCondLst>
                                        </p:cTn>
                                        <p:tgtEl>
                                          <p:spTgt spid="450"/>
                                        </p:tgtEl>
                                        <p:attrNameLst>
                                          <p:attrName>style.visibility</p:attrName>
                                        </p:attrNameLst>
                                      </p:cBhvr>
                                      <p:to>
                                        <p:strVal val="visible"/>
                                      </p:to>
                                    </p:set>
                                    <p:animEffect transition="in" filter="fade">
                                      <p:cBhvr>
                                        <p:cTn id="68" dur="500"/>
                                        <p:tgtEl>
                                          <p:spTgt spid="450"/>
                                        </p:tgtEl>
                                      </p:cBhvr>
                                    </p:animEffect>
                                  </p:childTnLst>
                                </p:cTn>
                              </p:par>
                              <p:par>
                                <p:cTn id="69" presetID="10" presetClass="entr" presetSubtype="0" fill="hold" nodeType="withEffect">
                                  <p:stCondLst>
                                    <p:cond delay="200"/>
                                  </p:stCondLst>
                                  <p:childTnLst>
                                    <p:set>
                                      <p:cBhvr>
                                        <p:cTn id="70" dur="1" fill="hold">
                                          <p:stCondLst>
                                            <p:cond delay="0"/>
                                          </p:stCondLst>
                                        </p:cTn>
                                        <p:tgtEl>
                                          <p:spTgt spid="453"/>
                                        </p:tgtEl>
                                        <p:attrNameLst>
                                          <p:attrName>style.visibility</p:attrName>
                                        </p:attrNameLst>
                                      </p:cBhvr>
                                      <p:to>
                                        <p:strVal val="visible"/>
                                      </p:to>
                                    </p:set>
                                    <p:animEffect transition="in" filter="fade">
                                      <p:cBhvr>
                                        <p:cTn id="71" dur="500"/>
                                        <p:tgtEl>
                                          <p:spTgt spid="453"/>
                                        </p:tgtEl>
                                      </p:cBhvr>
                                    </p:animEffect>
                                  </p:childTnLst>
                                </p:cTn>
                              </p:par>
                              <p:par>
                                <p:cTn id="72" presetID="10" presetClass="entr" presetSubtype="0" fill="hold" nodeType="withEffect">
                                  <p:stCondLst>
                                    <p:cond delay="400"/>
                                  </p:stCondLst>
                                  <p:childTnLst>
                                    <p:set>
                                      <p:cBhvr>
                                        <p:cTn id="73" dur="1" fill="hold">
                                          <p:stCondLst>
                                            <p:cond delay="0"/>
                                          </p:stCondLst>
                                        </p:cTn>
                                        <p:tgtEl>
                                          <p:spTgt spid="456"/>
                                        </p:tgtEl>
                                        <p:attrNameLst>
                                          <p:attrName>style.visibility</p:attrName>
                                        </p:attrNameLst>
                                      </p:cBhvr>
                                      <p:to>
                                        <p:strVal val="visible"/>
                                      </p:to>
                                    </p:set>
                                    <p:animEffect transition="in" filter="fade">
                                      <p:cBhvr>
                                        <p:cTn id="74" dur="500"/>
                                        <p:tgtEl>
                                          <p:spTgt spid="456"/>
                                        </p:tgtEl>
                                      </p:cBhvr>
                                    </p:animEffect>
                                  </p:childTnLst>
                                </p:cTn>
                              </p:par>
                              <p:par>
                                <p:cTn id="75" presetID="10" presetClass="entr" presetSubtype="0" fill="hold" nodeType="withEffect">
                                  <p:stCondLst>
                                    <p:cond delay="600"/>
                                  </p:stCondLst>
                                  <p:childTnLst>
                                    <p:set>
                                      <p:cBhvr>
                                        <p:cTn id="76" dur="1" fill="hold">
                                          <p:stCondLst>
                                            <p:cond delay="0"/>
                                          </p:stCondLst>
                                        </p:cTn>
                                        <p:tgtEl>
                                          <p:spTgt spid="459"/>
                                        </p:tgtEl>
                                        <p:attrNameLst>
                                          <p:attrName>style.visibility</p:attrName>
                                        </p:attrNameLst>
                                      </p:cBhvr>
                                      <p:to>
                                        <p:strVal val="visible"/>
                                      </p:to>
                                    </p:set>
                                    <p:animEffect transition="in" filter="fade">
                                      <p:cBhvr>
                                        <p:cTn id="77" dur="500"/>
                                        <p:tgtEl>
                                          <p:spTgt spid="459"/>
                                        </p:tgtEl>
                                      </p:cBhvr>
                                    </p:animEffect>
                                  </p:childTnLst>
                                </p:cTn>
                              </p:par>
                              <p:par>
                                <p:cTn id="78" presetID="10" presetClass="entr" presetSubtype="0" fill="hold" nodeType="withEffect">
                                  <p:stCondLst>
                                    <p:cond delay="800"/>
                                  </p:stCondLst>
                                  <p:childTnLst>
                                    <p:set>
                                      <p:cBhvr>
                                        <p:cTn id="79" dur="1" fill="hold">
                                          <p:stCondLst>
                                            <p:cond delay="0"/>
                                          </p:stCondLst>
                                        </p:cTn>
                                        <p:tgtEl>
                                          <p:spTgt spid="462"/>
                                        </p:tgtEl>
                                        <p:attrNameLst>
                                          <p:attrName>style.visibility</p:attrName>
                                        </p:attrNameLst>
                                      </p:cBhvr>
                                      <p:to>
                                        <p:strVal val="visible"/>
                                      </p:to>
                                    </p:set>
                                    <p:animEffect transition="in" filter="fade">
                                      <p:cBhvr>
                                        <p:cTn id="80" dur="500"/>
                                        <p:tgtEl>
                                          <p:spTgt spid="462"/>
                                        </p:tgtEl>
                                      </p:cBhvr>
                                    </p:animEffect>
                                  </p:childTnLst>
                                </p:cTn>
                              </p:par>
                            </p:childTnLst>
                          </p:cTn>
                        </p:par>
                        <p:par>
                          <p:cTn id="81" fill="hold">
                            <p:stCondLst>
                              <p:cond delay="6600"/>
                            </p:stCondLst>
                            <p:childTnLst>
                              <p:par>
                                <p:cTn id="82" presetID="16" presetClass="entr" presetSubtype="21" fill="hold" grpId="0" nodeType="afterEffect">
                                  <p:stCondLst>
                                    <p:cond delay="0"/>
                                  </p:stCondLst>
                                  <p:childTnLst>
                                    <p:set>
                                      <p:cBhvr>
                                        <p:cTn id="83" dur="1" fill="hold">
                                          <p:stCondLst>
                                            <p:cond delay="0"/>
                                          </p:stCondLst>
                                        </p:cTn>
                                        <p:tgtEl>
                                          <p:spTgt spid="466"/>
                                        </p:tgtEl>
                                        <p:attrNameLst>
                                          <p:attrName>style.visibility</p:attrName>
                                        </p:attrNameLst>
                                      </p:cBhvr>
                                      <p:to>
                                        <p:strVal val="visible"/>
                                      </p:to>
                                    </p:set>
                                    <p:animEffect transition="in" filter="barn(inVertical)">
                                      <p:cBhvr>
                                        <p:cTn id="84" dur="500"/>
                                        <p:tgtEl>
                                          <p:spTgt spid="466"/>
                                        </p:tgtEl>
                                      </p:cBhvr>
                                    </p:animEffect>
                                  </p:childTnLst>
                                </p:cTn>
                              </p:par>
                            </p:childTnLst>
                          </p:cTn>
                        </p:par>
                        <p:par>
                          <p:cTn id="85" fill="hold">
                            <p:stCondLst>
                              <p:cond delay="7100"/>
                            </p:stCondLst>
                            <p:childTnLst>
                              <p:par>
                                <p:cTn id="86" presetID="22" presetClass="entr" presetSubtype="1" fill="hold" grpId="0" nodeType="afterEffect">
                                  <p:stCondLst>
                                    <p:cond delay="0"/>
                                  </p:stCondLst>
                                  <p:childTnLst>
                                    <p:set>
                                      <p:cBhvr>
                                        <p:cTn id="87" dur="1" fill="hold">
                                          <p:stCondLst>
                                            <p:cond delay="0"/>
                                          </p:stCondLst>
                                        </p:cTn>
                                        <p:tgtEl>
                                          <p:spTgt spid="465"/>
                                        </p:tgtEl>
                                        <p:attrNameLst>
                                          <p:attrName>style.visibility</p:attrName>
                                        </p:attrNameLst>
                                      </p:cBhvr>
                                      <p:to>
                                        <p:strVal val="visible"/>
                                      </p:to>
                                    </p:set>
                                    <p:animEffect transition="in" filter="wipe(up)">
                                      <p:cBhvr>
                                        <p:cTn id="8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65" grpId="0"/>
      <p:bldP spid="46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当前其它形势分析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1" name="TextBox 110"/>
          <p:cNvSpPr txBox="1"/>
          <p:nvPr/>
        </p:nvSpPr>
        <p:spPr>
          <a:xfrm>
            <a:off x="915194" y="1662602"/>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2" name="TextBox 111"/>
          <p:cNvSpPr txBox="1"/>
          <p:nvPr/>
        </p:nvSpPr>
        <p:spPr>
          <a:xfrm>
            <a:off x="6289255" y="1662602"/>
            <a:ext cx="1986963"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3" name="TextBox 112"/>
          <p:cNvSpPr txBox="1"/>
          <p:nvPr/>
        </p:nvSpPr>
        <p:spPr>
          <a:xfrm>
            <a:off x="6289256"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4" name="TextBox 113"/>
          <p:cNvSpPr txBox="1"/>
          <p:nvPr/>
        </p:nvSpPr>
        <p:spPr>
          <a:xfrm>
            <a:off x="915194"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115" name="组合 114"/>
          <p:cNvGrpSpPr/>
          <p:nvPr/>
        </p:nvGrpSpPr>
        <p:grpSpPr>
          <a:xfrm>
            <a:off x="3240342" y="1419425"/>
            <a:ext cx="2752869" cy="275331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0" name="椭圆 119"/>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2" name="TextBox 121"/>
            <p:cNvSpPr txBox="1"/>
            <p:nvPr/>
          </p:nvSpPr>
          <p:spPr>
            <a:xfrm>
              <a:off x="3463304" y="2604739"/>
              <a:ext cx="88446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优势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3" name="TextBox 122"/>
            <p:cNvSpPr txBox="1"/>
            <p:nvPr/>
          </p:nvSpPr>
          <p:spPr>
            <a:xfrm>
              <a:off x="4784238" y="2585629"/>
              <a:ext cx="815013"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机遇</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4" name="TextBox 123"/>
            <p:cNvSpPr txBox="1"/>
            <p:nvPr/>
          </p:nvSpPr>
          <p:spPr>
            <a:xfrm>
              <a:off x="3506168" y="3943238"/>
              <a:ext cx="911515"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挑战</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5" name="TextBox 124"/>
            <p:cNvSpPr txBox="1"/>
            <p:nvPr/>
          </p:nvSpPr>
          <p:spPr>
            <a:xfrm>
              <a:off x="4881641" y="3886086"/>
              <a:ext cx="84248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劣势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6" name="椭圆 125"/>
            <p:cNvSpPr/>
            <p:nvPr/>
          </p:nvSpPr>
          <p:spPr>
            <a:xfrm>
              <a:off x="4486830" y="3432539"/>
              <a:ext cx="215248" cy="215248"/>
            </a:xfrm>
            <a:prstGeom prst="ellipse">
              <a:avLst/>
            </a:prstGeom>
            <a:noFill/>
            <a:ln w="25400" cap="flat" cmpd="sng" algn="ctr">
              <a:solidFill>
                <a:srgbClr val="1E445B">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Tree>
    <p:extLst>
      <p:ext uri="{BB962C8B-B14F-4D97-AF65-F5344CB8AC3E}">
        <p14:creationId xmlns:p14="http://schemas.microsoft.com/office/powerpoint/2010/main" val="2122167738"/>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1000" fill="hold"/>
                                        <p:tgtEl>
                                          <p:spTgt spid="115"/>
                                        </p:tgtEl>
                                        <p:attrNameLst>
                                          <p:attrName>ppt_w</p:attrName>
                                        </p:attrNameLst>
                                      </p:cBhvr>
                                      <p:tavLst>
                                        <p:tav tm="0">
                                          <p:val>
                                            <p:fltVal val="0"/>
                                          </p:val>
                                        </p:tav>
                                        <p:tav tm="100000">
                                          <p:val>
                                            <p:strVal val="#ppt_w"/>
                                          </p:val>
                                        </p:tav>
                                      </p:tavLst>
                                    </p:anim>
                                    <p:anim calcmode="lin" valueType="num">
                                      <p:cBhvr>
                                        <p:cTn id="26" dur="1000" fill="hold"/>
                                        <p:tgtEl>
                                          <p:spTgt spid="115"/>
                                        </p:tgtEl>
                                        <p:attrNameLst>
                                          <p:attrName>ppt_h</p:attrName>
                                        </p:attrNameLst>
                                      </p:cBhvr>
                                      <p:tavLst>
                                        <p:tav tm="0">
                                          <p:val>
                                            <p:fltVal val="0"/>
                                          </p:val>
                                        </p:tav>
                                        <p:tav tm="100000">
                                          <p:val>
                                            <p:strVal val="#ppt_h"/>
                                          </p:val>
                                        </p:tav>
                                      </p:tavLst>
                                    </p:anim>
                                    <p:animEffect transition="in" filter="fade">
                                      <p:cBhvr>
                                        <p:cTn id="27" dur="1000"/>
                                        <p:tgtEl>
                                          <p:spTgt spid="115"/>
                                        </p:tgtEl>
                                      </p:cBhvr>
                                    </p:animEffect>
                                  </p:childTnLst>
                                </p:cTn>
                              </p:par>
                              <p:par>
                                <p:cTn id="28" presetID="8" presetClass="emph" presetSubtype="0" fill="hold" nodeType="withEffect">
                                  <p:stCondLst>
                                    <p:cond delay="0"/>
                                  </p:stCondLst>
                                  <p:childTnLst>
                                    <p:animRot by="21600000">
                                      <p:cBhvr>
                                        <p:cTn id="29" dur="1000" fill="hold"/>
                                        <p:tgtEl>
                                          <p:spTgt spid="115"/>
                                        </p:tgtEl>
                                        <p:attrNameLst>
                                          <p:attrName>r</p:attrName>
                                        </p:attrNameLst>
                                      </p:cBhvr>
                                    </p:animRo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0-#ppt_w/2"/>
                                          </p:val>
                                        </p:tav>
                                        <p:tav tm="100000">
                                          <p:val>
                                            <p:strVal val="#ppt_x"/>
                                          </p:val>
                                        </p:tav>
                                      </p:tavLst>
                                    </p:anim>
                                    <p:anim calcmode="lin" valueType="num">
                                      <p:cBhvr additive="base">
                                        <p:cTn id="34" dur="500" fill="hold"/>
                                        <p:tgtEl>
                                          <p:spTgt spid="11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additive="base">
                                        <p:cTn id="37" dur="500" fill="hold"/>
                                        <p:tgtEl>
                                          <p:spTgt spid="112"/>
                                        </p:tgtEl>
                                        <p:attrNameLst>
                                          <p:attrName>ppt_x</p:attrName>
                                        </p:attrNameLst>
                                      </p:cBhvr>
                                      <p:tavLst>
                                        <p:tav tm="0">
                                          <p:val>
                                            <p:strVal val="1+#ppt_w/2"/>
                                          </p:val>
                                        </p:tav>
                                        <p:tav tm="100000">
                                          <p:val>
                                            <p:strVal val="#ppt_x"/>
                                          </p:val>
                                        </p:tav>
                                      </p:tavLst>
                                    </p:anim>
                                    <p:anim calcmode="lin" valueType="num">
                                      <p:cBhvr additive="base">
                                        <p:cTn id="38" dur="500" fill="hold"/>
                                        <p:tgtEl>
                                          <p:spTgt spid="1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anim calcmode="lin" valueType="num">
                                      <p:cBhvr additive="base">
                                        <p:cTn id="41" dur="500" fill="hold"/>
                                        <p:tgtEl>
                                          <p:spTgt spid="113"/>
                                        </p:tgtEl>
                                        <p:attrNameLst>
                                          <p:attrName>ppt_x</p:attrName>
                                        </p:attrNameLst>
                                      </p:cBhvr>
                                      <p:tavLst>
                                        <p:tav tm="0">
                                          <p:val>
                                            <p:strVal val="1+#ppt_w/2"/>
                                          </p:val>
                                        </p:tav>
                                        <p:tav tm="100000">
                                          <p:val>
                                            <p:strVal val="#ppt_x"/>
                                          </p:val>
                                        </p:tav>
                                      </p:tavLst>
                                    </p:anim>
                                    <p:anim calcmode="lin" valueType="num">
                                      <p:cBhvr additive="base">
                                        <p:cTn id="42" dur="500" fill="hold"/>
                                        <p:tgtEl>
                                          <p:spTgt spid="1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additive="base">
                                        <p:cTn id="45" dur="500" fill="hold"/>
                                        <p:tgtEl>
                                          <p:spTgt spid="114"/>
                                        </p:tgtEl>
                                        <p:attrNameLst>
                                          <p:attrName>ppt_x</p:attrName>
                                        </p:attrNameLst>
                                      </p:cBhvr>
                                      <p:tavLst>
                                        <p:tav tm="0">
                                          <p:val>
                                            <p:strVal val="0-#ppt_w/2"/>
                                          </p:val>
                                        </p:tav>
                                        <p:tav tm="100000">
                                          <p:val>
                                            <p:strVal val="#ppt_x"/>
                                          </p:val>
                                        </p:tav>
                                      </p:tavLst>
                                    </p:anim>
                                    <p:anim calcmode="lin" valueType="num">
                                      <p:cBhvr additive="base">
                                        <p:cTn id="46"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1" grpId="0"/>
      <p:bldP spid="112" grpId="0"/>
      <p:bldP spid="113" grpId="0"/>
      <p:bldP spid="11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06</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a:t>
            </a:r>
            <a:r>
              <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rPr>
              <a:t>六</a:t>
            </a: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明年目标与计划</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Next year goals and plans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5029994" y="2877344"/>
            <a:ext cx="2325980" cy="64547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明年重点项目     </a:t>
            </a:r>
          </a:p>
          <a:p>
            <a:r>
              <a:rPr lang="zh-CN" altLang="en-US" dirty="0"/>
              <a:t>★ 详细工作计划方案</a:t>
            </a:r>
          </a:p>
        </p:txBody>
      </p:sp>
    </p:spTree>
    <p:extLst>
      <p:ext uri="{BB962C8B-B14F-4D97-AF65-F5344CB8AC3E}">
        <p14:creationId xmlns:p14="http://schemas.microsoft.com/office/powerpoint/2010/main" val="2221767805"/>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5" name="TextBox 54"/>
          <p:cNvSpPr txBox="1"/>
          <p:nvPr/>
        </p:nvSpPr>
        <p:spPr>
          <a:xfrm>
            <a:off x="4357852" y="1453254"/>
            <a:ext cx="3384377" cy="76944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56" name="Freeform 5"/>
          <p:cNvSpPr>
            <a:spLocks/>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TextBox 56"/>
          <p:cNvSpPr txBox="1"/>
          <p:nvPr/>
        </p:nvSpPr>
        <p:spPr>
          <a:xfrm>
            <a:off x="1745581" y="2335556"/>
            <a:ext cx="1048845"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重点项目</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8" name="Freeform 5"/>
          <p:cNvSpPr>
            <a:spLocks/>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椭圆 58"/>
          <p:cNvSpPr/>
          <p:nvPr/>
        </p:nvSpPr>
        <p:spPr>
          <a:xfrm>
            <a:off x="2701698" y="1547124"/>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1</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0" name="椭圆 59"/>
          <p:cNvSpPr/>
          <p:nvPr/>
        </p:nvSpPr>
        <p:spPr>
          <a:xfrm>
            <a:off x="3246294" y="2564002"/>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1" name="椭圆 60"/>
          <p:cNvSpPr/>
          <p:nvPr/>
        </p:nvSpPr>
        <p:spPr>
          <a:xfrm>
            <a:off x="2701698" y="3574861"/>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3</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3129512" y="1583722"/>
            <a:ext cx="1051729" cy="354618"/>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65" name="TextBox 64"/>
          <p:cNvSpPr txBox="1"/>
          <p:nvPr/>
        </p:nvSpPr>
        <p:spPr>
          <a:xfrm>
            <a:off x="4886441" y="2470132"/>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sp>
        <p:nvSpPr>
          <p:cNvPr id="66" name="TextBox 65"/>
          <p:cNvSpPr txBox="1"/>
          <p:nvPr/>
        </p:nvSpPr>
        <p:spPr>
          <a:xfrm>
            <a:off x="4380672" y="3480991"/>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grpSp>
        <p:nvGrpSpPr>
          <p:cNvPr id="67" name="组合 66"/>
          <p:cNvGrpSpPr/>
          <p:nvPr/>
        </p:nvGrpSpPr>
        <p:grpSpPr>
          <a:xfrm>
            <a:off x="3678682" y="2600599"/>
            <a:ext cx="1051729" cy="354618"/>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70" name="组合 69"/>
          <p:cNvGrpSpPr/>
          <p:nvPr/>
        </p:nvGrpSpPr>
        <p:grpSpPr>
          <a:xfrm>
            <a:off x="3129512" y="3611458"/>
            <a:ext cx="1051729" cy="354618"/>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Tree>
    <p:extLst>
      <p:ext uri="{BB962C8B-B14F-4D97-AF65-F5344CB8AC3E}">
        <p14:creationId xmlns:p14="http://schemas.microsoft.com/office/powerpoint/2010/main" val="2532579328"/>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52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anim calcmode="lin" valueType="num">
                                      <p:cBhvr>
                                        <p:cTn id="28" dur="500" fill="hold"/>
                                        <p:tgtEl>
                                          <p:spTgt spid="58"/>
                                        </p:tgtEl>
                                        <p:attrNameLst>
                                          <p:attrName>ppt_x</p:attrName>
                                        </p:attrNameLst>
                                      </p:cBhvr>
                                      <p:tavLst>
                                        <p:tav tm="0">
                                          <p:val>
                                            <p:fltVal val="0.5"/>
                                          </p:val>
                                        </p:tav>
                                        <p:tav tm="100000">
                                          <p:val>
                                            <p:strVal val="#ppt_x"/>
                                          </p:val>
                                        </p:tav>
                                      </p:tavLst>
                                    </p:anim>
                                    <p:anim calcmode="lin" valueType="num">
                                      <p:cBhvr>
                                        <p:cTn id="29" dur="500" fill="hold"/>
                                        <p:tgtEl>
                                          <p:spTgt spid="5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anim calcmode="lin" valueType="num">
                                      <p:cBhvr>
                                        <p:cTn id="35" dur="500" fill="hold"/>
                                        <p:tgtEl>
                                          <p:spTgt spid="56"/>
                                        </p:tgtEl>
                                        <p:attrNameLst>
                                          <p:attrName>ppt_x</p:attrName>
                                        </p:attrNameLst>
                                      </p:cBhvr>
                                      <p:tavLst>
                                        <p:tav tm="0">
                                          <p:val>
                                            <p:fltVal val="0.5"/>
                                          </p:val>
                                        </p:tav>
                                        <p:tav tm="100000">
                                          <p:val>
                                            <p:strVal val="#ppt_x"/>
                                          </p:val>
                                        </p:tav>
                                      </p:tavLst>
                                    </p:anim>
                                    <p:anim calcmode="lin" valueType="num">
                                      <p:cBhvr>
                                        <p:cTn id="36" dur="500" fill="hold"/>
                                        <p:tgtEl>
                                          <p:spTgt spid="56"/>
                                        </p:tgtEl>
                                        <p:attrNameLst>
                                          <p:attrName>ppt_y</p:attrName>
                                        </p:attrNameLst>
                                      </p:cBhvr>
                                      <p:tavLst>
                                        <p:tav tm="0">
                                          <p:val>
                                            <p:fltVal val="0.5"/>
                                          </p:val>
                                        </p:tav>
                                        <p:tav tm="100000">
                                          <p:val>
                                            <p:strVal val="#ppt_y"/>
                                          </p:val>
                                        </p:tav>
                                      </p:tavLst>
                                    </p:anim>
                                  </p:childTnLst>
                                </p:cTn>
                              </p:par>
                            </p:childTnLst>
                          </p:cTn>
                        </p:par>
                        <p:par>
                          <p:cTn id="37" fill="hold">
                            <p:stCondLst>
                              <p:cond delay="2000"/>
                            </p:stCondLst>
                            <p:childTnLst>
                              <p:par>
                                <p:cTn id="38" presetID="53" presetClass="entr" presetSubtype="52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fltVal val="0.5"/>
                                          </p:val>
                                        </p:tav>
                                        <p:tav tm="100000">
                                          <p:val>
                                            <p:strVal val="#ppt_x"/>
                                          </p:val>
                                        </p:tav>
                                      </p:tavLst>
                                    </p:anim>
                                    <p:anim calcmode="lin" valueType="num">
                                      <p:cBhvr>
                                        <p:cTn id="44" dur="500" fill="hold"/>
                                        <p:tgtEl>
                                          <p:spTgt spid="57"/>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60"/>
                                        </p:tgtEl>
                                        <p:attrNameLst>
                                          <p:attrName>style.visibility</p:attrName>
                                        </p:attrNameLst>
                                      </p:cBhvr>
                                      <p:to>
                                        <p:strVal val="visible"/>
                                      </p:to>
                                    </p:set>
                                    <p:anim calcmode="lin" valueType="num">
                                      <p:cBhvr>
                                        <p:cTn id="53" dur="500" fill="hold"/>
                                        <p:tgtEl>
                                          <p:spTgt spid="60"/>
                                        </p:tgtEl>
                                        <p:attrNameLst>
                                          <p:attrName>ppt_w</p:attrName>
                                        </p:attrNameLst>
                                      </p:cBhvr>
                                      <p:tavLst>
                                        <p:tav tm="0">
                                          <p:val>
                                            <p:fltVal val="0"/>
                                          </p:val>
                                        </p:tav>
                                        <p:tav tm="100000">
                                          <p:val>
                                            <p:strVal val="#ppt_w"/>
                                          </p:val>
                                        </p:tav>
                                      </p:tavLst>
                                    </p:anim>
                                    <p:anim calcmode="lin" valueType="num">
                                      <p:cBhvr>
                                        <p:cTn id="54" dur="500" fill="hold"/>
                                        <p:tgtEl>
                                          <p:spTgt spid="60"/>
                                        </p:tgtEl>
                                        <p:attrNameLst>
                                          <p:attrName>ppt_h</p:attrName>
                                        </p:attrNameLst>
                                      </p:cBhvr>
                                      <p:tavLst>
                                        <p:tav tm="0">
                                          <p:val>
                                            <p:fltVal val="0"/>
                                          </p:val>
                                        </p:tav>
                                        <p:tav tm="100000">
                                          <p:val>
                                            <p:strVal val="#ppt_h"/>
                                          </p:val>
                                        </p:tav>
                                      </p:tavLst>
                                    </p:anim>
                                    <p:animEffect transition="in" filter="fade">
                                      <p:cBhvr>
                                        <p:cTn id="55" dur="500"/>
                                        <p:tgtEl>
                                          <p:spTgt spid="60"/>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par>
                          <p:cTn id="61" fill="hold">
                            <p:stCondLst>
                              <p:cond delay="34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3900"/>
                            </p:stCondLst>
                            <p:childTnLst>
                              <p:par>
                                <p:cTn id="66" presetID="22" presetClass="entr" presetSubtype="8"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300"/>
                                        <p:tgtEl>
                                          <p:spTgt spid="55"/>
                                        </p:tgtEl>
                                      </p:cBhvr>
                                    </p:animEffect>
                                  </p:childTnLst>
                                </p:cTn>
                              </p:par>
                            </p:childTnLst>
                          </p:cTn>
                        </p:par>
                        <p:par>
                          <p:cTn id="69" fill="hold">
                            <p:stCondLst>
                              <p:cond delay="4200"/>
                            </p:stCondLst>
                            <p:childTnLst>
                              <p:par>
                                <p:cTn id="70" presetID="22" presetClass="entr" presetSubtype="8" fill="hold"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left)">
                                      <p:cBhvr>
                                        <p:cTn id="72" dur="500"/>
                                        <p:tgtEl>
                                          <p:spTgt spid="67"/>
                                        </p:tgtEl>
                                      </p:cBhvr>
                                    </p:animEffect>
                                  </p:childTnLst>
                                </p:cTn>
                              </p:par>
                            </p:childTnLst>
                          </p:cTn>
                        </p:par>
                        <p:par>
                          <p:cTn id="73" fill="hold">
                            <p:stCondLst>
                              <p:cond delay="4700"/>
                            </p:stCondLst>
                            <p:childTnLst>
                              <p:par>
                                <p:cTn id="74" presetID="22" presetClass="entr" presetSubtype="8"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left)">
                                      <p:cBhvr>
                                        <p:cTn id="76" dur="300"/>
                                        <p:tgtEl>
                                          <p:spTgt spid="65"/>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par>
                          <p:cTn id="81" fill="hold">
                            <p:stCondLst>
                              <p:cond delay="5500"/>
                            </p:stCondLst>
                            <p:childTnLst>
                              <p:par>
                                <p:cTn id="82" presetID="22" presetClass="entr" presetSubtype="8"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left)">
                                      <p:cBhvr>
                                        <p:cTn id="84"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5" grpId="0"/>
      <p:bldP spid="56" grpId="0" animBg="1"/>
      <p:bldP spid="57" grpId="0"/>
      <p:bldP spid="58" grpId="0" animBg="1"/>
      <p:bldP spid="59" grpId="0" animBg="1"/>
      <p:bldP spid="60" grpId="0" animBg="1"/>
      <p:bldP spid="61" grpId="0" animBg="1"/>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5" name="组合 184"/>
          <p:cNvGrpSpPr/>
          <p:nvPr/>
        </p:nvGrpSpPr>
        <p:grpSpPr>
          <a:xfrm>
            <a:off x="3869312" y="1277144"/>
            <a:ext cx="2539053" cy="1332179"/>
            <a:chOff x="5157515" y="1784090"/>
            <a:chExt cx="3384376" cy="1775690"/>
          </a:xfrm>
        </p:grpSpPr>
        <p:sp>
          <p:nvSpPr>
            <p:cNvPr id="186" name="矩形标注 185"/>
            <p:cNvSpPr/>
            <p:nvPr/>
          </p:nvSpPr>
          <p:spPr>
            <a:xfrm>
              <a:off x="5157515" y="1784090"/>
              <a:ext cx="3384376" cy="1775690"/>
            </a:xfrm>
            <a:prstGeom prst="wedgeRectCallout">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7" name="TextBox 186"/>
            <p:cNvSpPr txBox="1"/>
            <p:nvPr/>
          </p:nvSpPr>
          <p:spPr>
            <a:xfrm>
              <a:off x="6237635"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88" name="TextBox 187"/>
            <p:cNvSpPr txBox="1"/>
            <p:nvPr/>
          </p:nvSpPr>
          <p:spPr>
            <a:xfrm>
              <a:off x="6237634" y="2010477"/>
              <a:ext cx="1224136"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2</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0" name="组合 189"/>
          <p:cNvGrpSpPr/>
          <p:nvPr/>
        </p:nvGrpSpPr>
        <p:grpSpPr>
          <a:xfrm>
            <a:off x="5598029" y="3015800"/>
            <a:ext cx="2539053" cy="1355376"/>
            <a:chOff x="7461771" y="4101582"/>
            <a:chExt cx="3384376" cy="1806610"/>
          </a:xfrm>
        </p:grpSpPr>
        <p:sp>
          <p:nvSpPr>
            <p:cNvPr id="191" name="矩形标注 190"/>
            <p:cNvSpPr/>
            <p:nvPr/>
          </p:nvSpPr>
          <p:spPr>
            <a:xfrm>
              <a:off x="7461771" y="4101582"/>
              <a:ext cx="3384376" cy="1775690"/>
            </a:xfrm>
            <a:prstGeom prst="wedgeRectCallout">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2" name="TextBox 191"/>
            <p:cNvSpPr txBox="1"/>
            <p:nvPr/>
          </p:nvSpPr>
          <p:spPr>
            <a:xfrm>
              <a:off x="8541891"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3" name="TextBox 192"/>
            <p:cNvSpPr txBox="1"/>
            <p:nvPr/>
          </p:nvSpPr>
          <p:spPr>
            <a:xfrm>
              <a:off x="8541890" y="4363488"/>
              <a:ext cx="120980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4</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5" name="组合 194"/>
          <p:cNvGrpSpPr/>
          <p:nvPr/>
        </p:nvGrpSpPr>
        <p:grpSpPr>
          <a:xfrm>
            <a:off x="2726494" y="3015800"/>
            <a:ext cx="2539053" cy="1355376"/>
            <a:chOff x="3634221" y="4101582"/>
            <a:chExt cx="3384376" cy="1806610"/>
          </a:xfrm>
        </p:grpSpPr>
        <p:sp>
          <p:nvSpPr>
            <p:cNvPr id="196" name="矩形标注 195"/>
            <p:cNvSpPr/>
            <p:nvPr/>
          </p:nvSpPr>
          <p:spPr>
            <a:xfrm>
              <a:off x="3634221" y="4101582"/>
              <a:ext cx="3384376" cy="1775690"/>
            </a:xfrm>
            <a:prstGeom prst="wedgeRectCallout">
              <a:avLst/>
            </a:pr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TextBox 196"/>
            <p:cNvSpPr txBox="1"/>
            <p:nvPr/>
          </p:nvSpPr>
          <p:spPr>
            <a:xfrm>
              <a:off x="4746612"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8" name="TextBox 197"/>
            <p:cNvSpPr txBox="1"/>
            <p:nvPr/>
          </p:nvSpPr>
          <p:spPr>
            <a:xfrm>
              <a:off x="4746611" y="4363488"/>
              <a:ext cx="124702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3</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0" name="组合 199"/>
          <p:cNvGrpSpPr/>
          <p:nvPr/>
        </p:nvGrpSpPr>
        <p:grpSpPr>
          <a:xfrm>
            <a:off x="997777" y="1277144"/>
            <a:ext cx="2539053" cy="1332179"/>
            <a:chOff x="1329965" y="1784090"/>
            <a:chExt cx="3384376" cy="1775690"/>
          </a:xfrm>
        </p:grpSpPr>
        <p:sp>
          <p:nvSpPr>
            <p:cNvPr id="201" name="矩形标注 200"/>
            <p:cNvSpPr/>
            <p:nvPr/>
          </p:nvSpPr>
          <p:spPr>
            <a:xfrm>
              <a:off x="1329965" y="1784090"/>
              <a:ext cx="3384376" cy="1775690"/>
            </a:xfrm>
            <a:prstGeom prst="wedgeRectCallou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2" name="TextBox 201"/>
            <p:cNvSpPr txBox="1"/>
            <p:nvPr/>
          </p:nvSpPr>
          <p:spPr>
            <a:xfrm>
              <a:off x="2435713"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3" name="TextBox 202"/>
            <p:cNvSpPr txBox="1"/>
            <p:nvPr/>
          </p:nvSpPr>
          <p:spPr>
            <a:xfrm>
              <a:off x="2435713" y="2010477"/>
              <a:ext cx="1198508"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1</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568857643"/>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5" presetClass="entr" presetSubtype="0" fill="hold" nodeType="after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p:cTn id="25"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26"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27"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28" dur="500" fill="hold"/>
                                        <p:tgtEl>
                                          <p:spTgt spid="200"/>
                                        </p:tgtEl>
                                        <p:attrNameLst>
                                          <p:attrName>ppt_h</p:attrName>
                                        </p:attrNameLst>
                                      </p:cBhvr>
                                      <p:tavLst>
                                        <p:tav tm="0">
                                          <p:val>
                                            <p:strVal val="#ppt_h"/>
                                          </p:val>
                                        </p:tav>
                                        <p:tav tm="100000">
                                          <p:val>
                                            <p:strVal val="#ppt_h"/>
                                          </p:val>
                                        </p:tav>
                                      </p:tavLst>
                                    </p:anim>
                                    <p:anim calcmode="lin" valueType="num">
                                      <p:cBhvr>
                                        <p:cTn id="29"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30"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31"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32" dur="500" decel="50000">
                                          <p:stCondLst>
                                            <p:cond delay="0"/>
                                          </p:stCondLst>
                                        </p:cTn>
                                        <p:tgtEl>
                                          <p:spTgt spid="200"/>
                                        </p:tgtEl>
                                      </p:cBhvr>
                                    </p:animEffect>
                                  </p:childTnLst>
                                </p:cTn>
                              </p:par>
                              <p:par>
                                <p:cTn id="33" presetID="25" presetClass="entr" presetSubtype="0" fill="hold" nodeType="withEffect">
                                  <p:stCondLst>
                                    <p:cond delay="200"/>
                                  </p:stCondLst>
                                  <p:childTnLst>
                                    <p:set>
                                      <p:cBhvr>
                                        <p:cTn id="34" dur="1" fill="hold">
                                          <p:stCondLst>
                                            <p:cond delay="0"/>
                                          </p:stCondLst>
                                        </p:cTn>
                                        <p:tgtEl>
                                          <p:spTgt spid="185"/>
                                        </p:tgtEl>
                                        <p:attrNameLst>
                                          <p:attrName>style.visibility</p:attrName>
                                        </p:attrNameLst>
                                      </p:cBhvr>
                                      <p:to>
                                        <p:strVal val="visible"/>
                                      </p:to>
                                    </p:set>
                                    <p:anim calcmode="lin" valueType="num">
                                      <p:cBhvr>
                                        <p:cTn id="35"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36"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37"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38" dur="500" fill="hold"/>
                                        <p:tgtEl>
                                          <p:spTgt spid="185"/>
                                        </p:tgtEl>
                                        <p:attrNameLst>
                                          <p:attrName>ppt_h</p:attrName>
                                        </p:attrNameLst>
                                      </p:cBhvr>
                                      <p:tavLst>
                                        <p:tav tm="0">
                                          <p:val>
                                            <p:strVal val="#ppt_h"/>
                                          </p:val>
                                        </p:tav>
                                        <p:tav tm="100000">
                                          <p:val>
                                            <p:strVal val="#ppt_h"/>
                                          </p:val>
                                        </p:tav>
                                      </p:tavLst>
                                    </p:anim>
                                    <p:anim calcmode="lin" valueType="num">
                                      <p:cBhvr>
                                        <p:cTn id="39"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40"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41"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42" dur="500" decel="50000">
                                          <p:stCondLst>
                                            <p:cond delay="0"/>
                                          </p:stCondLst>
                                        </p:cTn>
                                        <p:tgtEl>
                                          <p:spTgt spid="185"/>
                                        </p:tgtEl>
                                      </p:cBhvr>
                                    </p:animEffect>
                                  </p:childTnLst>
                                </p:cTn>
                              </p:par>
                              <p:par>
                                <p:cTn id="43" presetID="25" presetClass="entr" presetSubtype="0" fill="hold" nodeType="withEffect">
                                  <p:stCondLst>
                                    <p:cond delay="400"/>
                                  </p:stCondLst>
                                  <p:childTnLst>
                                    <p:set>
                                      <p:cBhvr>
                                        <p:cTn id="44" dur="1" fill="hold">
                                          <p:stCondLst>
                                            <p:cond delay="0"/>
                                          </p:stCondLst>
                                        </p:cTn>
                                        <p:tgtEl>
                                          <p:spTgt spid="195"/>
                                        </p:tgtEl>
                                        <p:attrNameLst>
                                          <p:attrName>style.visibility</p:attrName>
                                        </p:attrNameLst>
                                      </p:cBhvr>
                                      <p:to>
                                        <p:strVal val="visible"/>
                                      </p:to>
                                    </p:set>
                                    <p:anim calcmode="lin" valueType="num">
                                      <p:cBhvr>
                                        <p:cTn id="45"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6"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7"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48" dur="500" fill="hold"/>
                                        <p:tgtEl>
                                          <p:spTgt spid="195"/>
                                        </p:tgtEl>
                                        <p:attrNameLst>
                                          <p:attrName>ppt_h</p:attrName>
                                        </p:attrNameLst>
                                      </p:cBhvr>
                                      <p:tavLst>
                                        <p:tav tm="0">
                                          <p:val>
                                            <p:strVal val="#ppt_h"/>
                                          </p:val>
                                        </p:tav>
                                        <p:tav tm="100000">
                                          <p:val>
                                            <p:strVal val="#ppt_h"/>
                                          </p:val>
                                        </p:tav>
                                      </p:tavLst>
                                    </p:anim>
                                    <p:anim calcmode="lin" valueType="num">
                                      <p:cBhvr>
                                        <p:cTn id="49"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0"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1"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52" dur="500" decel="50000">
                                          <p:stCondLst>
                                            <p:cond delay="0"/>
                                          </p:stCondLst>
                                        </p:cTn>
                                        <p:tgtEl>
                                          <p:spTgt spid="195"/>
                                        </p:tgtEl>
                                      </p:cBhvr>
                                    </p:animEffect>
                                  </p:childTnLst>
                                </p:cTn>
                              </p:par>
                              <p:par>
                                <p:cTn id="53" presetID="25" presetClass="entr" presetSubtype="0" fill="hold" nodeType="withEffect">
                                  <p:stCondLst>
                                    <p:cond delay="600"/>
                                  </p:stCondLst>
                                  <p:childTnLst>
                                    <p:set>
                                      <p:cBhvr>
                                        <p:cTn id="54" dur="1" fill="hold">
                                          <p:stCondLst>
                                            <p:cond delay="0"/>
                                          </p:stCondLst>
                                        </p:cTn>
                                        <p:tgtEl>
                                          <p:spTgt spid="190"/>
                                        </p:tgtEl>
                                        <p:attrNameLst>
                                          <p:attrName>style.visibility</p:attrName>
                                        </p:attrNameLst>
                                      </p:cBhvr>
                                      <p:to>
                                        <p:strVal val="visible"/>
                                      </p:to>
                                    </p:set>
                                    <p:anim calcmode="lin" valueType="num">
                                      <p:cBhvr>
                                        <p:cTn id="55"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58" dur="500" fill="hold"/>
                                        <p:tgtEl>
                                          <p:spTgt spid="190"/>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3" name="Freeform 5"/>
          <p:cNvSpPr>
            <a:spLocks/>
          </p:cNvSpPr>
          <p:nvPr/>
        </p:nvSpPr>
        <p:spPr bwMode="auto">
          <a:xfrm>
            <a:off x="2567935"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BD2"/>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6"/>
          <p:cNvSpPr>
            <a:spLocks/>
          </p:cNvSpPr>
          <p:nvPr/>
        </p:nvSpPr>
        <p:spPr bwMode="auto">
          <a:xfrm>
            <a:off x="433607" y="1288059"/>
            <a:ext cx="1929585" cy="3090626"/>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7"/>
          <p:cNvSpPr>
            <a:spLocks/>
          </p:cNvSpPr>
          <p:nvPr/>
        </p:nvSpPr>
        <p:spPr bwMode="auto">
          <a:xfrm>
            <a:off x="6835400"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67B4"/>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8"/>
          <p:cNvSpPr>
            <a:spLocks/>
          </p:cNvSpPr>
          <p:nvPr/>
        </p:nvSpPr>
        <p:spPr bwMode="auto">
          <a:xfrm>
            <a:off x="4702263" y="1288059"/>
            <a:ext cx="192720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282D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组合 46"/>
          <p:cNvGrpSpPr/>
          <p:nvPr/>
        </p:nvGrpSpPr>
        <p:grpSpPr>
          <a:xfrm>
            <a:off x="2239394" y="2495725"/>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4358246" y="2495725"/>
            <a:ext cx="474957" cy="477588"/>
            <a:chOff x="5867401" y="3326606"/>
            <a:chExt cx="633413" cy="636588"/>
          </a:xfrm>
        </p:grpSpPr>
        <p:sp>
          <p:nvSpPr>
            <p:cNvPr id="52" name="Oval 12"/>
            <p:cNvSpPr>
              <a:spLocks noChangeArrowheads="1"/>
            </p:cNvSpPr>
            <p:nvPr/>
          </p:nvSpPr>
          <p:spPr bwMode="auto">
            <a:xfrm>
              <a:off x="5867401"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5" name="组合 54"/>
          <p:cNvGrpSpPr/>
          <p:nvPr/>
        </p:nvGrpSpPr>
        <p:grpSpPr>
          <a:xfrm>
            <a:off x="6503287" y="2495725"/>
            <a:ext cx="474957" cy="477588"/>
            <a:chOff x="8728076" y="3326606"/>
            <a:chExt cx="633413" cy="636588"/>
          </a:xfrm>
        </p:grpSpPr>
        <p:sp>
          <p:nvSpPr>
            <p:cNvPr id="56" name="Oval 15"/>
            <p:cNvSpPr>
              <a:spLocks noChangeArrowheads="1"/>
            </p:cNvSpPr>
            <p:nvPr/>
          </p:nvSpPr>
          <p:spPr bwMode="auto">
            <a:xfrm>
              <a:off x="8728076"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组合 58"/>
          <p:cNvGrpSpPr/>
          <p:nvPr/>
        </p:nvGrpSpPr>
        <p:grpSpPr>
          <a:xfrm>
            <a:off x="1049027" y="1454798"/>
            <a:ext cx="697555" cy="703877"/>
            <a:chOff x="1454151" y="1939131"/>
            <a:chExt cx="930275" cy="938213"/>
          </a:xfrm>
        </p:grpSpPr>
        <p:sp>
          <p:nvSpPr>
            <p:cNvPr id="60"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TextBox 60"/>
            <p:cNvSpPr txBox="1"/>
            <p:nvPr/>
          </p:nvSpPr>
          <p:spPr>
            <a:xfrm>
              <a:off x="1586504"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01</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
        <p:nvSpPr>
          <p:cNvPr id="62" name="矩形 61"/>
          <p:cNvSpPr/>
          <p:nvPr/>
        </p:nvSpPr>
        <p:spPr>
          <a:xfrm>
            <a:off x="605468"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请在这里输入您的</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文字；请在这里输入您的文字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在这里输入您的</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文字。</a:t>
            </a:r>
            <a:endPar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63" name="矩形 62"/>
          <p:cNvSpPr/>
          <p:nvPr/>
        </p:nvSpPr>
        <p:spPr>
          <a:xfrm>
            <a:off x="2734057"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4" name="矩形 63"/>
          <p:cNvSpPr/>
          <p:nvPr/>
        </p:nvSpPr>
        <p:spPr>
          <a:xfrm>
            <a:off x="4893075" y="2413710"/>
            <a:ext cx="1588041"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5" name="矩形 64"/>
          <p:cNvSpPr/>
          <p:nvPr/>
        </p:nvSpPr>
        <p:spPr>
          <a:xfrm>
            <a:off x="7073103"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grpSp>
        <p:nvGrpSpPr>
          <p:cNvPr id="66" name="组合 65"/>
          <p:cNvGrpSpPr/>
          <p:nvPr/>
        </p:nvGrpSpPr>
        <p:grpSpPr>
          <a:xfrm>
            <a:off x="3183354" y="1454798"/>
            <a:ext cx="697555" cy="703877"/>
            <a:chOff x="4300538" y="1939131"/>
            <a:chExt cx="930275" cy="938213"/>
          </a:xfrm>
        </p:grpSpPr>
        <p:sp>
          <p:nvSpPr>
            <p:cNvPr id="67"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TextBox 67"/>
            <p:cNvSpPr txBox="1"/>
            <p:nvPr/>
          </p:nvSpPr>
          <p:spPr>
            <a:xfrm>
              <a:off x="4425238"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02</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69" name="组合 68"/>
          <p:cNvGrpSpPr/>
          <p:nvPr/>
        </p:nvGrpSpPr>
        <p:grpSpPr>
          <a:xfrm>
            <a:off x="5316492" y="1454798"/>
            <a:ext cx="698746" cy="703877"/>
            <a:chOff x="7145339" y="1939131"/>
            <a:chExt cx="931863" cy="938213"/>
          </a:xfrm>
        </p:grpSpPr>
        <p:sp>
          <p:nvSpPr>
            <p:cNvPr id="70"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TextBox 70"/>
            <p:cNvSpPr txBox="1"/>
            <p:nvPr/>
          </p:nvSpPr>
          <p:spPr>
            <a:xfrm>
              <a:off x="7263971"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03</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72" name="组合 71"/>
          <p:cNvGrpSpPr/>
          <p:nvPr/>
        </p:nvGrpSpPr>
        <p:grpSpPr>
          <a:xfrm>
            <a:off x="7450819" y="1454798"/>
            <a:ext cx="698746" cy="703877"/>
            <a:chOff x="9991726" y="1939131"/>
            <a:chExt cx="931863" cy="938213"/>
          </a:xfrm>
        </p:grpSpPr>
        <p:sp>
          <p:nvSpPr>
            <p:cNvPr id="73"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TextBox 73"/>
            <p:cNvSpPr txBox="1"/>
            <p:nvPr/>
          </p:nvSpPr>
          <p:spPr>
            <a:xfrm>
              <a:off x="10130003"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04</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Tree>
    <p:extLst>
      <p:ext uri="{BB962C8B-B14F-4D97-AF65-F5344CB8AC3E}">
        <p14:creationId xmlns:p14="http://schemas.microsoft.com/office/powerpoint/2010/main" val="2531082963"/>
      </p:ext>
    </p:extLst>
  </p:cSld>
  <p:clrMapOvr>
    <a:masterClrMapping/>
  </p:clrMapOvr>
  <p:transition spd="slow" advTm="7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14:presetBounceEnd="40000">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14:bounceEnd="40000">
                                          <p:cBhvr additive="base">
                                            <p:cTn id="55"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14:presetBounceEnd="40000">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14:bounceEnd="40000">
                                          <p:cBhvr additive="base">
                                            <p:cTn id="70"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14:presetBounceEnd="40000">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14:bounceEnd="40000">
                                          <p:cBhvr additive="base">
                                            <p:cTn id="85"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0-#ppt_w/2"/>
                                              </p:val>
                                            </p:tav>
                                            <p:tav tm="100000">
                                              <p:val>
                                                <p:strVal val="#ppt_x"/>
                                              </p:val>
                                            </p:tav>
                                          </p:tavLst>
                                        </p:anim>
                                        <p:anim calcmode="lin" valueType="num">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51" name="Freeform 6"/>
          <p:cNvSpPr>
            <a:spLocks/>
          </p:cNvSpPr>
          <p:nvPr/>
        </p:nvSpPr>
        <p:spPr bwMode="auto">
          <a:xfrm>
            <a:off x="6435531" y="1299678"/>
            <a:ext cx="837587" cy="837592"/>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Freeform 7"/>
          <p:cNvSpPr>
            <a:spLocks/>
          </p:cNvSpPr>
          <p:nvPr/>
        </p:nvSpPr>
        <p:spPr bwMode="auto">
          <a:xfrm>
            <a:off x="5922124" y="2137270"/>
            <a:ext cx="839054" cy="839058"/>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Freeform 8"/>
          <p:cNvSpPr>
            <a:spLocks/>
          </p:cNvSpPr>
          <p:nvPr/>
        </p:nvSpPr>
        <p:spPr bwMode="auto">
          <a:xfrm>
            <a:off x="5087470" y="2137270"/>
            <a:ext cx="834654" cy="839058"/>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Freeform 9"/>
          <p:cNvSpPr>
            <a:spLocks/>
          </p:cNvSpPr>
          <p:nvPr/>
        </p:nvSpPr>
        <p:spPr bwMode="auto">
          <a:xfrm>
            <a:off x="4571129" y="1299678"/>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Freeform 10"/>
          <p:cNvSpPr>
            <a:spLocks/>
          </p:cNvSpPr>
          <p:nvPr/>
        </p:nvSpPr>
        <p:spPr bwMode="auto">
          <a:xfrm>
            <a:off x="3736475" y="1299678"/>
            <a:ext cx="834654" cy="837592"/>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Freeform 11"/>
          <p:cNvSpPr>
            <a:spLocks/>
          </p:cNvSpPr>
          <p:nvPr/>
        </p:nvSpPr>
        <p:spPr bwMode="auto">
          <a:xfrm>
            <a:off x="3736475" y="2137270"/>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12"/>
          <p:cNvSpPr>
            <a:spLocks/>
          </p:cNvSpPr>
          <p:nvPr/>
        </p:nvSpPr>
        <p:spPr bwMode="auto">
          <a:xfrm>
            <a:off x="4571129" y="2650680"/>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13"/>
          <p:cNvSpPr>
            <a:spLocks/>
          </p:cNvSpPr>
          <p:nvPr/>
        </p:nvSpPr>
        <p:spPr bwMode="auto">
          <a:xfrm>
            <a:off x="4571129" y="3488271"/>
            <a:ext cx="837587" cy="839058"/>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9" name="Freeform 14"/>
          <p:cNvSpPr>
            <a:spLocks/>
          </p:cNvSpPr>
          <p:nvPr/>
        </p:nvSpPr>
        <p:spPr bwMode="auto">
          <a:xfrm>
            <a:off x="3736475" y="3488271"/>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0" name="Freeform 15"/>
          <p:cNvSpPr>
            <a:spLocks/>
          </p:cNvSpPr>
          <p:nvPr/>
        </p:nvSpPr>
        <p:spPr bwMode="auto">
          <a:xfrm>
            <a:off x="3223068" y="2650680"/>
            <a:ext cx="834654" cy="837592"/>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1" name="Freeform 16"/>
          <p:cNvSpPr>
            <a:spLocks/>
          </p:cNvSpPr>
          <p:nvPr/>
        </p:nvSpPr>
        <p:spPr bwMode="auto">
          <a:xfrm>
            <a:off x="2384014" y="2650680"/>
            <a:ext cx="839054" cy="837592"/>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2" name="Freeform 17"/>
          <p:cNvSpPr>
            <a:spLocks/>
          </p:cNvSpPr>
          <p:nvPr/>
        </p:nvSpPr>
        <p:spPr bwMode="auto">
          <a:xfrm>
            <a:off x="1872073" y="3488271"/>
            <a:ext cx="834654" cy="839058"/>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3" name="Oval 18"/>
          <p:cNvSpPr>
            <a:spLocks noChangeArrowheads="1"/>
          </p:cNvSpPr>
          <p:nvPr/>
        </p:nvSpPr>
        <p:spPr bwMode="auto">
          <a:xfrm>
            <a:off x="5474726" y="1694271"/>
            <a:ext cx="897729" cy="897734"/>
          </a:xfrm>
          <a:prstGeom prst="ellipse">
            <a:avLst/>
          </a:prstGeom>
          <a:solidFill>
            <a:srgbClr val="00B0F0">
              <a:alpha val="40000"/>
            </a:srgbClr>
          </a:solidFill>
          <a:ln w="28575" cap="flat">
            <a:solidFill>
              <a:sysClr val="window" lastClr="FFFFFF"/>
            </a:solid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01</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4" name="Oval 19"/>
          <p:cNvSpPr>
            <a:spLocks noChangeArrowheads="1"/>
          </p:cNvSpPr>
          <p:nvPr/>
        </p:nvSpPr>
        <p:spPr bwMode="auto">
          <a:xfrm>
            <a:off x="4123732" y="1694271"/>
            <a:ext cx="897729" cy="897734"/>
          </a:xfrm>
          <a:prstGeom prst="ellipse">
            <a:avLst/>
          </a:prstGeom>
          <a:solidFill>
            <a:srgbClr val="009BD2">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02</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5" name="Oval 20"/>
          <p:cNvSpPr>
            <a:spLocks noChangeArrowheads="1"/>
          </p:cNvSpPr>
          <p:nvPr/>
        </p:nvSpPr>
        <p:spPr bwMode="auto">
          <a:xfrm>
            <a:off x="4123732"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03</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6" name="Oval 21"/>
          <p:cNvSpPr>
            <a:spLocks noChangeArrowheads="1"/>
          </p:cNvSpPr>
          <p:nvPr/>
        </p:nvSpPr>
        <p:spPr bwMode="auto">
          <a:xfrm>
            <a:off x="2772737"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04</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7" name="矩形 166"/>
          <p:cNvSpPr/>
          <p:nvPr/>
        </p:nvSpPr>
        <p:spPr>
          <a:xfrm>
            <a:off x="7273119" y="1299678"/>
            <a:ext cx="1871675" cy="326517"/>
          </a:xfrm>
          <a:prstGeom prst="rect">
            <a:avLst/>
          </a:pr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8" name="矩形 167"/>
          <p:cNvSpPr/>
          <p:nvPr/>
        </p:nvSpPr>
        <p:spPr>
          <a:xfrm>
            <a:off x="-794" y="4000812"/>
            <a:ext cx="1882564" cy="326517"/>
          </a:xfrm>
          <a:prstGeom prst="rect">
            <a:avLst/>
          </a:pr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9" name="TextBox 168"/>
          <p:cNvSpPr txBox="1"/>
          <p:nvPr/>
        </p:nvSpPr>
        <p:spPr>
          <a:xfrm>
            <a:off x="6840941" y="1818444"/>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0" name="TextBox 169"/>
          <p:cNvSpPr txBox="1"/>
          <p:nvPr/>
        </p:nvSpPr>
        <p:spPr>
          <a:xfrm>
            <a:off x="6840941" y="2205109"/>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1" name="TextBox 170"/>
          <p:cNvSpPr txBox="1"/>
          <p:nvPr/>
        </p:nvSpPr>
        <p:spPr>
          <a:xfrm>
            <a:off x="1894318" y="1462937"/>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2" name="TextBox 171"/>
          <p:cNvSpPr txBox="1"/>
          <p:nvPr/>
        </p:nvSpPr>
        <p:spPr>
          <a:xfrm>
            <a:off x="1467715" y="1849601"/>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3" name="TextBox 172"/>
          <p:cNvSpPr txBox="1"/>
          <p:nvPr/>
        </p:nvSpPr>
        <p:spPr>
          <a:xfrm>
            <a:off x="5529942" y="3176480"/>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4" name="TextBox 173"/>
          <p:cNvSpPr txBox="1"/>
          <p:nvPr/>
        </p:nvSpPr>
        <p:spPr>
          <a:xfrm>
            <a:off x="5529943" y="3563144"/>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。您的内容打在这里。</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75" name="TextBox 174"/>
          <p:cNvSpPr txBox="1"/>
          <p:nvPr/>
        </p:nvSpPr>
        <p:spPr>
          <a:xfrm>
            <a:off x="574269" y="2850521"/>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6" name="TextBox 175"/>
          <p:cNvSpPr txBox="1"/>
          <p:nvPr/>
        </p:nvSpPr>
        <p:spPr>
          <a:xfrm>
            <a:off x="147667" y="3237185"/>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72444503"/>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67"/>
                                        </p:tgtEl>
                                        <p:attrNameLst>
                                          <p:attrName>style.visibility</p:attrName>
                                        </p:attrNameLst>
                                      </p:cBhvr>
                                      <p:to>
                                        <p:strVal val="visible"/>
                                      </p:to>
                                    </p:set>
                                    <p:animEffect transition="in" filter="wipe(right)">
                                      <p:cBhvr>
                                        <p:cTn id="25" dur="200"/>
                                        <p:tgtEl>
                                          <p:spTgt spid="167"/>
                                        </p:tgtEl>
                                      </p:cBhvr>
                                    </p:animEffect>
                                  </p:childTnLst>
                                </p:cTn>
                              </p:par>
                            </p:childTnLst>
                          </p:cTn>
                        </p:par>
                        <p:par>
                          <p:cTn id="26" fill="hold">
                            <p:stCondLst>
                              <p:cond delay="1700"/>
                            </p:stCondLst>
                            <p:childTnLst>
                              <p:par>
                                <p:cTn id="27" presetID="22" presetClass="entr" presetSubtype="2" fill="hold" grpId="0" nodeType="afterEffect">
                                  <p:stCondLst>
                                    <p:cond delay="0"/>
                                  </p:stCondLst>
                                  <p:childTnLst>
                                    <p:set>
                                      <p:cBhvr>
                                        <p:cTn id="28" dur="1" fill="hold">
                                          <p:stCondLst>
                                            <p:cond delay="0"/>
                                          </p:stCondLst>
                                        </p:cTn>
                                        <p:tgtEl>
                                          <p:spTgt spid="151"/>
                                        </p:tgtEl>
                                        <p:attrNameLst>
                                          <p:attrName>style.visibility</p:attrName>
                                        </p:attrNameLst>
                                      </p:cBhvr>
                                      <p:to>
                                        <p:strVal val="visible"/>
                                      </p:to>
                                    </p:set>
                                    <p:animEffect transition="in" filter="wipe(right)">
                                      <p:cBhvr>
                                        <p:cTn id="29" dur="200"/>
                                        <p:tgtEl>
                                          <p:spTgt spid="151"/>
                                        </p:tgtEl>
                                      </p:cBhvr>
                                    </p:animEffect>
                                  </p:childTnLst>
                                </p:cTn>
                              </p:par>
                            </p:childTnLst>
                          </p:cTn>
                        </p:par>
                        <p:par>
                          <p:cTn id="30" fill="hold">
                            <p:stCondLst>
                              <p:cond delay="1900"/>
                            </p:stCondLst>
                            <p:childTnLst>
                              <p:par>
                                <p:cTn id="31" presetID="22" presetClass="entr" presetSubtype="1" fill="hold" grpId="0" nodeType="afterEffect">
                                  <p:stCondLst>
                                    <p:cond delay="0"/>
                                  </p:stCondLst>
                                  <p:childTnLst>
                                    <p:set>
                                      <p:cBhvr>
                                        <p:cTn id="32" dur="1" fill="hold">
                                          <p:stCondLst>
                                            <p:cond delay="0"/>
                                          </p:stCondLst>
                                        </p:cTn>
                                        <p:tgtEl>
                                          <p:spTgt spid="152"/>
                                        </p:tgtEl>
                                        <p:attrNameLst>
                                          <p:attrName>style.visibility</p:attrName>
                                        </p:attrNameLst>
                                      </p:cBhvr>
                                      <p:to>
                                        <p:strVal val="visible"/>
                                      </p:to>
                                    </p:set>
                                    <p:animEffect transition="in" filter="wipe(up)">
                                      <p:cBhvr>
                                        <p:cTn id="33" dur="200"/>
                                        <p:tgtEl>
                                          <p:spTgt spid="152"/>
                                        </p:tgtEl>
                                      </p:cBhvr>
                                    </p:animEffect>
                                  </p:childTnLst>
                                </p:cTn>
                              </p:par>
                            </p:childTnLst>
                          </p:cTn>
                        </p:par>
                        <p:par>
                          <p:cTn id="34" fill="hold">
                            <p:stCondLst>
                              <p:cond delay="2100"/>
                            </p:stCondLst>
                            <p:childTnLst>
                              <p:par>
                                <p:cTn id="35" presetID="22" presetClass="entr" presetSubtype="2" fill="hold" grpId="0"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wipe(right)">
                                      <p:cBhvr>
                                        <p:cTn id="37" dur="200"/>
                                        <p:tgtEl>
                                          <p:spTgt spid="153"/>
                                        </p:tgtEl>
                                      </p:cBhvr>
                                    </p:animEffect>
                                  </p:childTnLst>
                                </p:cTn>
                              </p:par>
                            </p:childTnLst>
                          </p:cTn>
                        </p:par>
                        <p:par>
                          <p:cTn id="38" fill="hold">
                            <p:stCondLst>
                              <p:cond delay="2300"/>
                            </p:stCondLst>
                            <p:childTnLst>
                              <p:par>
                                <p:cTn id="39" presetID="22" presetClass="entr" presetSubtype="4" fill="hold" grpId="0"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wipe(down)">
                                      <p:cBhvr>
                                        <p:cTn id="41" dur="200"/>
                                        <p:tgtEl>
                                          <p:spTgt spid="154"/>
                                        </p:tgtEl>
                                      </p:cBhvr>
                                    </p:animEffect>
                                  </p:childTnLst>
                                </p:cTn>
                              </p:par>
                            </p:childTnLst>
                          </p:cTn>
                        </p:par>
                        <p:par>
                          <p:cTn id="42" fill="hold">
                            <p:stCondLst>
                              <p:cond delay="2500"/>
                            </p:stCondLst>
                            <p:childTnLst>
                              <p:par>
                                <p:cTn id="43" presetID="22" presetClass="entr" presetSubtype="2" fill="hold" grpId="0" nodeType="after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wipe(right)">
                                      <p:cBhvr>
                                        <p:cTn id="45" dur="200"/>
                                        <p:tgtEl>
                                          <p:spTgt spid="155"/>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wipe(up)">
                                      <p:cBhvr>
                                        <p:cTn id="49" dur="200"/>
                                        <p:tgtEl>
                                          <p:spTgt spid="156"/>
                                        </p:tgtEl>
                                      </p:cBhvr>
                                    </p:animEffect>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left)">
                                      <p:cBhvr>
                                        <p:cTn id="53" dur="200"/>
                                        <p:tgtEl>
                                          <p:spTgt spid="157"/>
                                        </p:tgtEl>
                                      </p:cBhvr>
                                    </p:animEffect>
                                  </p:childTnLst>
                                </p:cTn>
                              </p:par>
                            </p:childTnLst>
                          </p:cTn>
                        </p:par>
                        <p:par>
                          <p:cTn id="54" fill="hold">
                            <p:stCondLst>
                              <p:cond delay="3100"/>
                            </p:stCondLst>
                            <p:childTnLst>
                              <p:par>
                                <p:cTn id="55" presetID="22" presetClass="entr" presetSubtype="1"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wipe(up)">
                                      <p:cBhvr>
                                        <p:cTn id="57" dur="200"/>
                                        <p:tgtEl>
                                          <p:spTgt spid="158"/>
                                        </p:tgtEl>
                                      </p:cBhvr>
                                    </p:animEffect>
                                  </p:childTnLst>
                                </p:cTn>
                              </p:par>
                            </p:childTnLst>
                          </p:cTn>
                        </p:par>
                        <p:par>
                          <p:cTn id="58" fill="hold">
                            <p:stCondLst>
                              <p:cond delay="3300"/>
                            </p:stCondLst>
                            <p:childTnLst>
                              <p:par>
                                <p:cTn id="59" presetID="22" presetClass="entr" presetSubtype="2" fill="hold" grpId="0" nodeType="after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wipe(right)">
                                      <p:cBhvr>
                                        <p:cTn id="61" dur="200"/>
                                        <p:tgtEl>
                                          <p:spTgt spid="159"/>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60"/>
                                        </p:tgtEl>
                                        <p:attrNameLst>
                                          <p:attrName>style.visibility</p:attrName>
                                        </p:attrNameLst>
                                      </p:cBhvr>
                                      <p:to>
                                        <p:strVal val="visible"/>
                                      </p:to>
                                    </p:set>
                                    <p:animEffect transition="in" filter="wipe(down)">
                                      <p:cBhvr>
                                        <p:cTn id="65" dur="200"/>
                                        <p:tgtEl>
                                          <p:spTgt spid="160"/>
                                        </p:tgtEl>
                                      </p:cBhvr>
                                    </p:animEffect>
                                  </p:childTnLst>
                                </p:cTn>
                              </p:par>
                            </p:childTnLst>
                          </p:cTn>
                        </p:par>
                        <p:par>
                          <p:cTn id="66" fill="hold">
                            <p:stCondLst>
                              <p:cond delay="3700"/>
                            </p:stCondLst>
                            <p:childTnLst>
                              <p:par>
                                <p:cTn id="67" presetID="22" presetClass="entr" presetSubtype="2" fill="hold" grpId="0" nodeType="afterEffect">
                                  <p:stCondLst>
                                    <p:cond delay="0"/>
                                  </p:stCondLst>
                                  <p:childTnLst>
                                    <p:set>
                                      <p:cBhvr>
                                        <p:cTn id="68" dur="1" fill="hold">
                                          <p:stCondLst>
                                            <p:cond delay="0"/>
                                          </p:stCondLst>
                                        </p:cTn>
                                        <p:tgtEl>
                                          <p:spTgt spid="161"/>
                                        </p:tgtEl>
                                        <p:attrNameLst>
                                          <p:attrName>style.visibility</p:attrName>
                                        </p:attrNameLst>
                                      </p:cBhvr>
                                      <p:to>
                                        <p:strVal val="visible"/>
                                      </p:to>
                                    </p:set>
                                    <p:animEffect transition="in" filter="wipe(right)">
                                      <p:cBhvr>
                                        <p:cTn id="69" dur="200"/>
                                        <p:tgtEl>
                                          <p:spTgt spid="161"/>
                                        </p:tgtEl>
                                      </p:cBhvr>
                                    </p:animEffect>
                                  </p:childTnLst>
                                </p:cTn>
                              </p:par>
                            </p:childTnLst>
                          </p:cTn>
                        </p:par>
                        <p:par>
                          <p:cTn id="70" fill="hold">
                            <p:stCondLst>
                              <p:cond delay="3900"/>
                            </p:stCondLst>
                            <p:childTnLst>
                              <p:par>
                                <p:cTn id="71" presetID="22" presetClass="entr" presetSubtype="1" fill="hold" grpId="0"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up)">
                                      <p:cBhvr>
                                        <p:cTn id="73" dur="200"/>
                                        <p:tgtEl>
                                          <p:spTgt spid="162"/>
                                        </p:tgtEl>
                                      </p:cBhvr>
                                    </p:animEffect>
                                  </p:childTnLst>
                                </p:cTn>
                              </p:par>
                            </p:childTnLst>
                          </p:cTn>
                        </p:par>
                        <p:par>
                          <p:cTn id="74" fill="hold">
                            <p:stCondLst>
                              <p:cond delay="4100"/>
                            </p:stCondLst>
                            <p:childTnLst>
                              <p:par>
                                <p:cTn id="75" presetID="22" presetClass="entr" presetSubtype="2" fill="hold" grpId="0" nodeType="after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wipe(right)">
                                      <p:cBhvr>
                                        <p:cTn id="77" dur="200"/>
                                        <p:tgtEl>
                                          <p:spTgt spid="168"/>
                                        </p:tgtEl>
                                      </p:cBhvr>
                                    </p:animEffect>
                                  </p:childTnLst>
                                </p:cTn>
                              </p:par>
                            </p:childTnLst>
                          </p:cTn>
                        </p:par>
                        <p:par>
                          <p:cTn id="78" fill="hold">
                            <p:stCondLst>
                              <p:cond delay="4300"/>
                            </p:stCondLst>
                            <p:childTnLst>
                              <p:par>
                                <p:cTn id="79" presetID="49" presetClass="entr" presetSubtype="0" decel="100000" fill="hold" grpId="0"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p:cTn id="81" dur="500" fill="hold"/>
                                        <p:tgtEl>
                                          <p:spTgt spid="163"/>
                                        </p:tgtEl>
                                        <p:attrNameLst>
                                          <p:attrName>ppt_w</p:attrName>
                                        </p:attrNameLst>
                                      </p:cBhvr>
                                      <p:tavLst>
                                        <p:tav tm="0">
                                          <p:val>
                                            <p:fltVal val="0"/>
                                          </p:val>
                                        </p:tav>
                                        <p:tav tm="100000">
                                          <p:val>
                                            <p:strVal val="#ppt_w"/>
                                          </p:val>
                                        </p:tav>
                                      </p:tavLst>
                                    </p:anim>
                                    <p:anim calcmode="lin" valueType="num">
                                      <p:cBhvr>
                                        <p:cTn id="82" dur="500" fill="hold"/>
                                        <p:tgtEl>
                                          <p:spTgt spid="163"/>
                                        </p:tgtEl>
                                        <p:attrNameLst>
                                          <p:attrName>ppt_h</p:attrName>
                                        </p:attrNameLst>
                                      </p:cBhvr>
                                      <p:tavLst>
                                        <p:tav tm="0">
                                          <p:val>
                                            <p:fltVal val="0"/>
                                          </p:val>
                                        </p:tav>
                                        <p:tav tm="100000">
                                          <p:val>
                                            <p:strVal val="#ppt_h"/>
                                          </p:val>
                                        </p:tav>
                                      </p:tavLst>
                                    </p:anim>
                                    <p:anim calcmode="lin" valueType="num">
                                      <p:cBhvr>
                                        <p:cTn id="83" dur="500" fill="hold"/>
                                        <p:tgtEl>
                                          <p:spTgt spid="163"/>
                                        </p:tgtEl>
                                        <p:attrNameLst>
                                          <p:attrName>style.rotation</p:attrName>
                                        </p:attrNameLst>
                                      </p:cBhvr>
                                      <p:tavLst>
                                        <p:tav tm="0">
                                          <p:val>
                                            <p:fltVal val="360"/>
                                          </p:val>
                                        </p:tav>
                                        <p:tav tm="100000">
                                          <p:val>
                                            <p:fltVal val="0"/>
                                          </p:val>
                                        </p:tav>
                                      </p:tavLst>
                                    </p:anim>
                                    <p:animEffect transition="in" filter="fade">
                                      <p:cBhvr>
                                        <p:cTn id="84" dur="500"/>
                                        <p:tgtEl>
                                          <p:spTgt spid="163"/>
                                        </p:tgtEl>
                                      </p:cBhvr>
                                    </p:animEffect>
                                  </p:childTnLst>
                                </p:cTn>
                              </p:par>
                            </p:childTnLst>
                          </p:cTn>
                        </p:par>
                        <p:par>
                          <p:cTn id="85" fill="hold">
                            <p:stCondLst>
                              <p:cond delay="4800"/>
                            </p:stCondLst>
                            <p:childTnLst>
                              <p:par>
                                <p:cTn id="86" presetID="12" presetClass="entr" presetSubtype="8" fill="hold" grpId="0" nodeType="afterEffect">
                                  <p:stCondLst>
                                    <p:cond delay="0"/>
                                  </p:stCondLst>
                                  <p:childTnLst>
                                    <p:set>
                                      <p:cBhvr>
                                        <p:cTn id="87" dur="1" fill="hold">
                                          <p:stCondLst>
                                            <p:cond delay="0"/>
                                          </p:stCondLst>
                                        </p:cTn>
                                        <p:tgtEl>
                                          <p:spTgt spid="169"/>
                                        </p:tgtEl>
                                        <p:attrNameLst>
                                          <p:attrName>style.visibility</p:attrName>
                                        </p:attrNameLst>
                                      </p:cBhvr>
                                      <p:to>
                                        <p:strVal val="visible"/>
                                      </p:to>
                                    </p:set>
                                    <p:anim calcmode="lin" valueType="num">
                                      <p:cBhvr additive="base">
                                        <p:cTn id="88" dur="500"/>
                                        <p:tgtEl>
                                          <p:spTgt spid="169"/>
                                        </p:tgtEl>
                                        <p:attrNameLst>
                                          <p:attrName>ppt_x</p:attrName>
                                        </p:attrNameLst>
                                      </p:cBhvr>
                                      <p:tavLst>
                                        <p:tav tm="0">
                                          <p:val>
                                            <p:strVal val="#ppt_x-#ppt_w*1.125000"/>
                                          </p:val>
                                        </p:tav>
                                        <p:tav tm="100000">
                                          <p:val>
                                            <p:strVal val="#ppt_x"/>
                                          </p:val>
                                        </p:tav>
                                      </p:tavLst>
                                    </p:anim>
                                    <p:animEffect transition="in" filter="wipe(right)">
                                      <p:cBhvr>
                                        <p:cTn id="89" dur="500"/>
                                        <p:tgtEl>
                                          <p:spTgt spid="169"/>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70"/>
                                        </p:tgtEl>
                                        <p:attrNameLst>
                                          <p:attrName>style.visibility</p:attrName>
                                        </p:attrNameLst>
                                      </p:cBhvr>
                                      <p:to>
                                        <p:strVal val="visible"/>
                                      </p:to>
                                    </p:set>
                                    <p:anim calcmode="lin" valueType="num">
                                      <p:cBhvr additive="base">
                                        <p:cTn id="92" dur="500"/>
                                        <p:tgtEl>
                                          <p:spTgt spid="170"/>
                                        </p:tgtEl>
                                        <p:attrNameLst>
                                          <p:attrName>ppt_x</p:attrName>
                                        </p:attrNameLst>
                                      </p:cBhvr>
                                      <p:tavLst>
                                        <p:tav tm="0">
                                          <p:val>
                                            <p:strVal val="#ppt_x-#ppt_w*1.125000"/>
                                          </p:val>
                                        </p:tav>
                                        <p:tav tm="100000">
                                          <p:val>
                                            <p:strVal val="#ppt_x"/>
                                          </p:val>
                                        </p:tav>
                                      </p:tavLst>
                                    </p:anim>
                                    <p:animEffect transition="in" filter="wipe(right)">
                                      <p:cBhvr>
                                        <p:cTn id="93" dur="500"/>
                                        <p:tgtEl>
                                          <p:spTgt spid="170"/>
                                        </p:tgtEl>
                                      </p:cBhvr>
                                    </p:animEffect>
                                  </p:childTnLst>
                                </p:cTn>
                              </p:par>
                            </p:childTnLst>
                          </p:cTn>
                        </p:par>
                        <p:par>
                          <p:cTn id="94" fill="hold">
                            <p:stCondLst>
                              <p:cond delay="5300"/>
                            </p:stCondLst>
                            <p:childTnLst>
                              <p:par>
                                <p:cTn id="95" presetID="49" presetClass="entr" presetSubtype="0" decel="100000" fill="hold" grpId="0" nodeType="afterEffect">
                                  <p:stCondLst>
                                    <p:cond delay="0"/>
                                  </p:stCondLst>
                                  <p:childTnLst>
                                    <p:set>
                                      <p:cBhvr>
                                        <p:cTn id="96" dur="1" fill="hold">
                                          <p:stCondLst>
                                            <p:cond delay="0"/>
                                          </p:stCondLst>
                                        </p:cTn>
                                        <p:tgtEl>
                                          <p:spTgt spid="164"/>
                                        </p:tgtEl>
                                        <p:attrNameLst>
                                          <p:attrName>style.visibility</p:attrName>
                                        </p:attrNameLst>
                                      </p:cBhvr>
                                      <p:to>
                                        <p:strVal val="visible"/>
                                      </p:to>
                                    </p:set>
                                    <p:anim calcmode="lin" valueType="num">
                                      <p:cBhvr>
                                        <p:cTn id="97" dur="500" fill="hold"/>
                                        <p:tgtEl>
                                          <p:spTgt spid="164"/>
                                        </p:tgtEl>
                                        <p:attrNameLst>
                                          <p:attrName>ppt_w</p:attrName>
                                        </p:attrNameLst>
                                      </p:cBhvr>
                                      <p:tavLst>
                                        <p:tav tm="0">
                                          <p:val>
                                            <p:fltVal val="0"/>
                                          </p:val>
                                        </p:tav>
                                        <p:tav tm="100000">
                                          <p:val>
                                            <p:strVal val="#ppt_w"/>
                                          </p:val>
                                        </p:tav>
                                      </p:tavLst>
                                    </p:anim>
                                    <p:anim calcmode="lin" valueType="num">
                                      <p:cBhvr>
                                        <p:cTn id="98" dur="500" fill="hold"/>
                                        <p:tgtEl>
                                          <p:spTgt spid="164"/>
                                        </p:tgtEl>
                                        <p:attrNameLst>
                                          <p:attrName>ppt_h</p:attrName>
                                        </p:attrNameLst>
                                      </p:cBhvr>
                                      <p:tavLst>
                                        <p:tav tm="0">
                                          <p:val>
                                            <p:fltVal val="0"/>
                                          </p:val>
                                        </p:tav>
                                        <p:tav tm="100000">
                                          <p:val>
                                            <p:strVal val="#ppt_h"/>
                                          </p:val>
                                        </p:tav>
                                      </p:tavLst>
                                    </p:anim>
                                    <p:anim calcmode="lin" valueType="num">
                                      <p:cBhvr>
                                        <p:cTn id="99" dur="500" fill="hold"/>
                                        <p:tgtEl>
                                          <p:spTgt spid="164"/>
                                        </p:tgtEl>
                                        <p:attrNameLst>
                                          <p:attrName>style.rotation</p:attrName>
                                        </p:attrNameLst>
                                      </p:cBhvr>
                                      <p:tavLst>
                                        <p:tav tm="0">
                                          <p:val>
                                            <p:fltVal val="360"/>
                                          </p:val>
                                        </p:tav>
                                        <p:tav tm="100000">
                                          <p:val>
                                            <p:fltVal val="0"/>
                                          </p:val>
                                        </p:tav>
                                      </p:tavLst>
                                    </p:anim>
                                    <p:animEffect transition="in" filter="fade">
                                      <p:cBhvr>
                                        <p:cTn id="100" dur="500"/>
                                        <p:tgtEl>
                                          <p:spTgt spid="164"/>
                                        </p:tgtEl>
                                      </p:cBhvr>
                                    </p:animEffect>
                                  </p:childTnLst>
                                </p:cTn>
                              </p:par>
                            </p:childTnLst>
                          </p:cTn>
                        </p:par>
                        <p:par>
                          <p:cTn id="101" fill="hold">
                            <p:stCondLst>
                              <p:cond delay="5800"/>
                            </p:stCondLst>
                            <p:childTnLst>
                              <p:par>
                                <p:cTn id="102" presetID="12" presetClass="entr" presetSubtype="2" fill="hold" grpId="0" nodeType="afterEffect">
                                  <p:stCondLst>
                                    <p:cond delay="0"/>
                                  </p:stCondLst>
                                  <p:childTnLst>
                                    <p:set>
                                      <p:cBhvr>
                                        <p:cTn id="103" dur="1" fill="hold">
                                          <p:stCondLst>
                                            <p:cond delay="0"/>
                                          </p:stCondLst>
                                        </p:cTn>
                                        <p:tgtEl>
                                          <p:spTgt spid="171"/>
                                        </p:tgtEl>
                                        <p:attrNameLst>
                                          <p:attrName>style.visibility</p:attrName>
                                        </p:attrNameLst>
                                      </p:cBhvr>
                                      <p:to>
                                        <p:strVal val="visible"/>
                                      </p:to>
                                    </p:set>
                                    <p:anim calcmode="lin" valueType="num">
                                      <p:cBhvr additive="base">
                                        <p:cTn id="104" dur="500"/>
                                        <p:tgtEl>
                                          <p:spTgt spid="171"/>
                                        </p:tgtEl>
                                        <p:attrNameLst>
                                          <p:attrName>ppt_x</p:attrName>
                                        </p:attrNameLst>
                                      </p:cBhvr>
                                      <p:tavLst>
                                        <p:tav tm="0">
                                          <p:val>
                                            <p:strVal val="#ppt_x+#ppt_w*1.125000"/>
                                          </p:val>
                                        </p:tav>
                                        <p:tav tm="100000">
                                          <p:val>
                                            <p:strVal val="#ppt_x"/>
                                          </p:val>
                                        </p:tav>
                                      </p:tavLst>
                                    </p:anim>
                                    <p:animEffect transition="in" filter="wipe(left)">
                                      <p:cBhvr>
                                        <p:cTn id="105" dur="500"/>
                                        <p:tgtEl>
                                          <p:spTgt spid="171"/>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172"/>
                                        </p:tgtEl>
                                        <p:attrNameLst>
                                          <p:attrName>style.visibility</p:attrName>
                                        </p:attrNameLst>
                                      </p:cBhvr>
                                      <p:to>
                                        <p:strVal val="visible"/>
                                      </p:to>
                                    </p:set>
                                    <p:anim calcmode="lin" valueType="num">
                                      <p:cBhvr additive="base">
                                        <p:cTn id="108" dur="500"/>
                                        <p:tgtEl>
                                          <p:spTgt spid="172"/>
                                        </p:tgtEl>
                                        <p:attrNameLst>
                                          <p:attrName>ppt_x</p:attrName>
                                        </p:attrNameLst>
                                      </p:cBhvr>
                                      <p:tavLst>
                                        <p:tav tm="0">
                                          <p:val>
                                            <p:strVal val="#ppt_x+#ppt_w*1.125000"/>
                                          </p:val>
                                        </p:tav>
                                        <p:tav tm="100000">
                                          <p:val>
                                            <p:strVal val="#ppt_x"/>
                                          </p:val>
                                        </p:tav>
                                      </p:tavLst>
                                    </p:anim>
                                    <p:animEffect transition="in" filter="wipe(left)">
                                      <p:cBhvr>
                                        <p:cTn id="109" dur="500"/>
                                        <p:tgtEl>
                                          <p:spTgt spid="172"/>
                                        </p:tgtEl>
                                      </p:cBhvr>
                                    </p:animEffect>
                                  </p:childTnLst>
                                </p:cTn>
                              </p:par>
                            </p:childTnLst>
                          </p:cTn>
                        </p:par>
                        <p:par>
                          <p:cTn id="110" fill="hold">
                            <p:stCondLst>
                              <p:cond delay="6300"/>
                            </p:stCondLst>
                            <p:childTnLst>
                              <p:par>
                                <p:cTn id="111" presetID="49" presetClass="entr" presetSubtype="0" decel="100000"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p:cTn id="113" dur="500" fill="hold"/>
                                        <p:tgtEl>
                                          <p:spTgt spid="165"/>
                                        </p:tgtEl>
                                        <p:attrNameLst>
                                          <p:attrName>ppt_w</p:attrName>
                                        </p:attrNameLst>
                                      </p:cBhvr>
                                      <p:tavLst>
                                        <p:tav tm="0">
                                          <p:val>
                                            <p:fltVal val="0"/>
                                          </p:val>
                                        </p:tav>
                                        <p:tav tm="100000">
                                          <p:val>
                                            <p:strVal val="#ppt_w"/>
                                          </p:val>
                                        </p:tav>
                                      </p:tavLst>
                                    </p:anim>
                                    <p:anim calcmode="lin" valueType="num">
                                      <p:cBhvr>
                                        <p:cTn id="114" dur="500" fill="hold"/>
                                        <p:tgtEl>
                                          <p:spTgt spid="165"/>
                                        </p:tgtEl>
                                        <p:attrNameLst>
                                          <p:attrName>ppt_h</p:attrName>
                                        </p:attrNameLst>
                                      </p:cBhvr>
                                      <p:tavLst>
                                        <p:tav tm="0">
                                          <p:val>
                                            <p:fltVal val="0"/>
                                          </p:val>
                                        </p:tav>
                                        <p:tav tm="100000">
                                          <p:val>
                                            <p:strVal val="#ppt_h"/>
                                          </p:val>
                                        </p:tav>
                                      </p:tavLst>
                                    </p:anim>
                                    <p:anim calcmode="lin" valueType="num">
                                      <p:cBhvr>
                                        <p:cTn id="115" dur="500" fill="hold"/>
                                        <p:tgtEl>
                                          <p:spTgt spid="165"/>
                                        </p:tgtEl>
                                        <p:attrNameLst>
                                          <p:attrName>style.rotation</p:attrName>
                                        </p:attrNameLst>
                                      </p:cBhvr>
                                      <p:tavLst>
                                        <p:tav tm="0">
                                          <p:val>
                                            <p:fltVal val="360"/>
                                          </p:val>
                                        </p:tav>
                                        <p:tav tm="100000">
                                          <p:val>
                                            <p:fltVal val="0"/>
                                          </p:val>
                                        </p:tav>
                                      </p:tavLst>
                                    </p:anim>
                                    <p:animEffect transition="in" filter="fade">
                                      <p:cBhvr>
                                        <p:cTn id="116" dur="500"/>
                                        <p:tgtEl>
                                          <p:spTgt spid="165"/>
                                        </p:tgtEl>
                                      </p:cBhvr>
                                    </p:animEffect>
                                  </p:childTnLst>
                                </p:cTn>
                              </p:par>
                            </p:childTnLst>
                          </p:cTn>
                        </p:par>
                        <p:par>
                          <p:cTn id="117" fill="hold">
                            <p:stCondLst>
                              <p:cond delay="6800"/>
                            </p:stCondLst>
                            <p:childTnLst>
                              <p:par>
                                <p:cTn id="118" presetID="12" presetClass="entr" presetSubtype="8" fill="hold" grpId="0" nodeType="afterEffect">
                                  <p:stCondLst>
                                    <p:cond delay="0"/>
                                  </p:stCondLst>
                                  <p:childTnLst>
                                    <p:set>
                                      <p:cBhvr>
                                        <p:cTn id="119" dur="1" fill="hold">
                                          <p:stCondLst>
                                            <p:cond delay="0"/>
                                          </p:stCondLst>
                                        </p:cTn>
                                        <p:tgtEl>
                                          <p:spTgt spid="173"/>
                                        </p:tgtEl>
                                        <p:attrNameLst>
                                          <p:attrName>style.visibility</p:attrName>
                                        </p:attrNameLst>
                                      </p:cBhvr>
                                      <p:to>
                                        <p:strVal val="visible"/>
                                      </p:to>
                                    </p:set>
                                    <p:anim calcmode="lin" valueType="num">
                                      <p:cBhvr additive="base">
                                        <p:cTn id="120" dur="500"/>
                                        <p:tgtEl>
                                          <p:spTgt spid="173"/>
                                        </p:tgtEl>
                                        <p:attrNameLst>
                                          <p:attrName>ppt_x</p:attrName>
                                        </p:attrNameLst>
                                      </p:cBhvr>
                                      <p:tavLst>
                                        <p:tav tm="0">
                                          <p:val>
                                            <p:strVal val="#ppt_x-#ppt_w*1.125000"/>
                                          </p:val>
                                        </p:tav>
                                        <p:tav tm="100000">
                                          <p:val>
                                            <p:strVal val="#ppt_x"/>
                                          </p:val>
                                        </p:tav>
                                      </p:tavLst>
                                    </p:anim>
                                    <p:animEffect transition="in" filter="wipe(right)">
                                      <p:cBhvr>
                                        <p:cTn id="121" dur="500"/>
                                        <p:tgtEl>
                                          <p:spTgt spid="173"/>
                                        </p:tgtEl>
                                      </p:cBhvr>
                                    </p:animEffect>
                                  </p:childTnLst>
                                </p:cTn>
                              </p:par>
                              <p:par>
                                <p:cTn id="122" presetID="12" presetClass="entr" presetSubtype="8" fill="hold" grpId="0" nodeType="withEffect">
                                  <p:stCondLst>
                                    <p:cond delay="0"/>
                                  </p:stCondLst>
                                  <p:childTnLst>
                                    <p:set>
                                      <p:cBhvr>
                                        <p:cTn id="123" dur="1" fill="hold">
                                          <p:stCondLst>
                                            <p:cond delay="0"/>
                                          </p:stCondLst>
                                        </p:cTn>
                                        <p:tgtEl>
                                          <p:spTgt spid="174"/>
                                        </p:tgtEl>
                                        <p:attrNameLst>
                                          <p:attrName>style.visibility</p:attrName>
                                        </p:attrNameLst>
                                      </p:cBhvr>
                                      <p:to>
                                        <p:strVal val="visible"/>
                                      </p:to>
                                    </p:set>
                                    <p:anim calcmode="lin" valueType="num">
                                      <p:cBhvr additive="base">
                                        <p:cTn id="124" dur="500"/>
                                        <p:tgtEl>
                                          <p:spTgt spid="174"/>
                                        </p:tgtEl>
                                        <p:attrNameLst>
                                          <p:attrName>ppt_x</p:attrName>
                                        </p:attrNameLst>
                                      </p:cBhvr>
                                      <p:tavLst>
                                        <p:tav tm="0">
                                          <p:val>
                                            <p:strVal val="#ppt_x-#ppt_w*1.125000"/>
                                          </p:val>
                                        </p:tav>
                                        <p:tav tm="100000">
                                          <p:val>
                                            <p:strVal val="#ppt_x"/>
                                          </p:val>
                                        </p:tav>
                                      </p:tavLst>
                                    </p:anim>
                                    <p:animEffect transition="in" filter="wipe(right)">
                                      <p:cBhvr>
                                        <p:cTn id="125" dur="500"/>
                                        <p:tgtEl>
                                          <p:spTgt spid="174"/>
                                        </p:tgtEl>
                                      </p:cBhvr>
                                    </p:animEffect>
                                  </p:childTnLst>
                                </p:cTn>
                              </p:par>
                            </p:childTnLst>
                          </p:cTn>
                        </p:par>
                        <p:par>
                          <p:cTn id="126" fill="hold">
                            <p:stCondLst>
                              <p:cond delay="7300"/>
                            </p:stCondLst>
                            <p:childTnLst>
                              <p:par>
                                <p:cTn id="127" presetID="49" presetClass="entr" presetSubtype="0" decel="100000" fill="hold" grpId="0" nodeType="afterEffect">
                                  <p:stCondLst>
                                    <p:cond delay="0"/>
                                  </p:stCondLst>
                                  <p:childTnLst>
                                    <p:set>
                                      <p:cBhvr>
                                        <p:cTn id="128" dur="1" fill="hold">
                                          <p:stCondLst>
                                            <p:cond delay="0"/>
                                          </p:stCondLst>
                                        </p:cTn>
                                        <p:tgtEl>
                                          <p:spTgt spid="166"/>
                                        </p:tgtEl>
                                        <p:attrNameLst>
                                          <p:attrName>style.visibility</p:attrName>
                                        </p:attrNameLst>
                                      </p:cBhvr>
                                      <p:to>
                                        <p:strVal val="visible"/>
                                      </p:to>
                                    </p:set>
                                    <p:anim calcmode="lin" valueType="num">
                                      <p:cBhvr>
                                        <p:cTn id="129" dur="500" fill="hold"/>
                                        <p:tgtEl>
                                          <p:spTgt spid="166"/>
                                        </p:tgtEl>
                                        <p:attrNameLst>
                                          <p:attrName>ppt_w</p:attrName>
                                        </p:attrNameLst>
                                      </p:cBhvr>
                                      <p:tavLst>
                                        <p:tav tm="0">
                                          <p:val>
                                            <p:fltVal val="0"/>
                                          </p:val>
                                        </p:tav>
                                        <p:tav tm="100000">
                                          <p:val>
                                            <p:strVal val="#ppt_w"/>
                                          </p:val>
                                        </p:tav>
                                      </p:tavLst>
                                    </p:anim>
                                    <p:anim calcmode="lin" valueType="num">
                                      <p:cBhvr>
                                        <p:cTn id="130" dur="500" fill="hold"/>
                                        <p:tgtEl>
                                          <p:spTgt spid="166"/>
                                        </p:tgtEl>
                                        <p:attrNameLst>
                                          <p:attrName>ppt_h</p:attrName>
                                        </p:attrNameLst>
                                      </p:cBhvr>
                                      <p:tavLst>
                                        <p:tav tm="0">
                                          <p:val>
                                            <p:fltVal val="0"/>
                                          </p:val>
                                        </p:tav>
                                        <p:tav tm="100000">
                                          <p:val>
                                            <p:strVal val="#ppt_h"/>
                                          </p:val>
                                        </p:tav>
                                      </p:tavLst>
                                    </p:anim>
                                    <p:anim calcmode="lin" valueType="num">
                                      <p:cBhvr>
                                        <p:cTn id="131" dur="500" fill="hold"/>
                                        <p:tgtEl>
                                          <p:spTgt spid="166"/>
                                        </p:tgtEl>
                                        <p:attrNameLst>
                                          <p:attrName>style.rotation</p:attrName>
                                        </p:attrNameLst>
                                      </p:cBhvr>
                                      <p:tavLst>
                                        <p:tav tm="0">
                                          <p:val>
                                            <p:fltVal val="360"/>
                                          </p:val>
                                        </p:tav>
                                        <p:tav tm="100000">
                                          <p:val>
                                            <p:fltVal val="0"/>
                                          </p:val>
                                        </p:tav>
                                      </p:tavLst>
                                    </p:anim>
                                    <p:animEffect transition="in" filter="fade">
                                      <p:cBhvr>
                                        <p:cTn id="132" dur="500"/>
                                        <p:tgtEl>
                                          <p:spTgt spid="166"/>
                                        </p:tgtEl>
                                      </p:cBhvr>
                                    </p:animEffect>
                                  </p:childTnLst>
                                </p:cTn>
                              </p:par>
                            </p:childTnLst>
                          </p:cTn>
                        </p:par>
                        <p:par>
                          <p:cTn id="133" fill="hold">
                            <p:stCondLst>
                              <p:cond delay="7800"/>
                            </p:stCondLst>
                            <p:childTnLst>
                              <p:par>
                                <p:cTn id="134" presetID="12" presetClass="entr" presetSubtype="2" fill="hold" grpId="0" nodeType="afterEffect">
                                  <p:stCondLst>
                                    <p:cond delay="0"/>
                                  </p:stCondLst>
                                  <p:childTnLst>
                                    <p:set>
                                      <p:cBhvr>
                                        <p:cTn id="135" dur="1" fill="hold">
                                          <p:stCondLst>
                                            <p:cond delay="0"/>
                                          </p:stCondLst>
                                        </p:cTn>
                                        <p:tgtEl>
                                          <p:spTgt spid="175"/>
                                        </p:tgtEl>
                                        <p:attrNameLst>
                                          <p:attrName>style.visibility</p:attrName>
                                        </p:attrNameLst>
                                      </p:cBhvr>
                                      <p:to>
                                        <p:strVal val="visible"/>
                                      </p:to>
                                    </p:set>
                                    <p:anim calcmode="lin" valueType="num">
                                      <p:cBhvr additive="base">
                                        <p:cTn id="136" dur="500"/>
                                        <p:tgtEl>
                                          <p:spTgt spid="175"/>
                                        </p:tgtEl>
                                        <p:attrNameLst>
                                          <p:attrName>ppt_x</p:attrName>
                                        </p:attrNameLst>
                                      </p:cBhvr>
                                      <p:tavLst>
                                        <p:tav tm="0">
                                          <p:val>
                                            <p:strVal val="#ppt_x+#ppt_w*1.125000"/>
                                          </p:val>
                                        </p:tav>
                                        <p:tav tm="100000">
                                          <p:val>
                                            <p:strVal val="#ppt_x"/>
                                          </p:val>
                                        </p:tav>
                                      </p:tavLst>
                                    </p:anim>
                                    <p:animEffect transition="in" filter="wipe(left)">
                                      <p:cBhvr>
                                        <p:cTn id="137" dur="500"/>
                                        <p:tgtEl>
                                          <p:spTgt spid="175"/>
                                        </p:tgtEl>
                                      </p:cBhvr>
                                    </p:animEffect>
                                  </p:childTnLst>
                                </p:cTn>
                              </p:par>
                              <p:par>
                                <p:cTn id="138" presetID="12" presetClass="entr" presetSubtype="2" fill="hold" grpId="0" nodeType="withEffect">
                                  <p:stCondLst>
                                    <p:cond delay="0"/>
                                  </p:stCondLst>
                                  <p:childTnLst>
                                    <p:set>
                                      <p:cBhvr>
                                        <p:cTn id="139" dur="1" fill="hold">
                                          <p:stCondLst>
                                            <p:cond delay="0"/>
                                          </p:stCondLst>
                                        </p:cTn>
                                        <p:tgtEl>
                                          <p:spTgt spid="176"/>
                                        </p:tgtEl>
                                        <p:attrNameLst>
                                          <p:attrName>style.visibility</p:attrName>
                                        </p:attrNameLst>
                                      </p:cBhvr>
                                      <p:to>
                                        <p:strVal val="visible"/>
                                      </p:to>
                                    </p:set>
                                    <p:anim calcmode="lin" valueType="num">
                                      <p:cBhvr additive="base">
                                        <p:cTn id="140" dur="500"/>
                                        <p:tgtEl>
                                          <p:spTgt spid="176"/>
                                        </p:tgtEl>
                                        <p:attrNameLst>
                                          <p:attrName>ppt_x</p:attrName>
                                        </p:attrNameLst>
                                      </p:cBhvr>
                                      <p:tavLst>
                                        <p:tav tm="0">
                                          <p:val>
                                            <p:strVal val="#ppt_x+#ppt_w*1.125000"/>
                                          </p:val>
                                        </p:tav>
                                        <p:tav tm="100000">
                                          <p:val>
                                            <p:strVal val="#ppt_x"/>
                                          </p:val>
                                        </p:tav>
                                      </p:tavLst>
                                    </p:anim>
                                    <p:animEffect transition="in" filter="wipe(left)">
                                      <p:cBhvr>
                                        <p:cTn id="14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75" name="组合 74"/>
          <p:cNvGrpSpPr/>
          <p:nvPr/>
        </p:nvGrpSpPr>
        <p:grpSpPr>
          <a:xfrm>
            <a:off x="786383" y="2087404"/>
            <a:ext cx="4446354" cy="627181"/>
            <a:chOff x="669540" y="2255926"/>
            <a:chExt cx="4446354" cy="627181"/>
          </a:xfrm>
        </p:grpSpPr>
        <p:sp>
          <p:nvSpPr>
            <p:cNvPr id="76" name="矩形 75"/>
            <p:cNvSpPr/>
            <p:nvPr/>
          </p:nvSpPr>
          <p:spPr>
            <a:xfrm>
              <a:off x="720388" y="2636578"/>
              <a:ext cx="3496656" cy="24652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2"/>
            <p:cNvSpPr txBox="1"/>
            <p:nvPr/>
          </p:nvSpPr>
          <p:spPr>
            <a:xfrm>
              <a:off x="669540" y="2255926"/>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第二季度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786383" y="2849404"/>
            <a:ext cx="4446354" cy="617769"/>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13"/>
            <p:cNvSpPr txBox="1"/>
            <p:nvPr/>
          </p:nvSpPr>
          <p:spPr>
            <a:xfrm>
              <a:off x="669540" y="3085713"/>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第三季度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720388" y="3456952"/>
              <a:ext cx="2346513" cy="246530"/>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786383" y="3679189"/>
            <a:ext cx="4446354" cy="612759"/>
            <a:chOff x="669540" y="3915498"/>
            <a:chExt cx="4446354" cy="612759"/>
          </a:xfrm>
        </p:grpSpPr>
        <p:sp>
          <p:nvSpPr>
            <p:cNvPr id="85" name="文本框 14"/>
            <p:cNvSpPr txBox="1"/>
            <p:nvPr/>
          </p:nvSpPr>
          <p:spPr>
            <a:xfrm>
              <a:off x="669540" y="3915498"/>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第四季度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20387" y="4281728"/>
              <a:ext cx="3938308" cy="246529"/>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564825" y="3574332"/>
            <a:ext cx="445662" cy="458799"/>
            <a:chOff x="5939521" y="4572770"/>
            <a:chExt cx="594216" cy="550559"/>
          </a:xfrm>
        </p:grpSpPr>
        <p:grpSp>
          <p:nvGrpSpPr>
            <p:cNvPr id="96"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6746646" y="4562030"/>
                <a:ext cx="360433" cy="310718"/>
              </a:xfrm>
              <a:prstGeom prs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172133" y="2102907"/>
            <a:ext cx="381581" cy="355148"/>
            <a:chOff x="5564037" y="3542535"/>
            <a:chExt cx="508775" cy="426178"/>
          </a:xfrm>
        </p:grpSpPr>
        <p:grpSp>
          <p:nvGrpSpPr>
            <p:cNvPr id="10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等腰三角形 103"/>
              <p:cNvSpPr/>
              <p:nvPr/>
            </p:nvSpPr>
            <p:spPr>
              <a:xfrm rot="10800000">
                <a:off x="6746646" y="4562030"/>
                <a:ext cx="360433" cy="310718"/>
              </a:xfrm>
              <a:prstGeom prs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2937037" y="2849404"/>
            <a:ext cx="450368" cy="362119"/>
            <a:chOff x="5448813" y="3534170"/>
            <a:chExt cx="600490" cy="434542"/>
          </a:xfrm>
        </p:grpSpPr>
        <p:grpSp>
          <p:nvGrpSpPr>
            <p:cNvPr id="106"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0800000">
                <a:off x="6746646" y="4562030"/>
                <a:ext cx="360433" cy="310718"/>
              </a:xfrm>
              <a:prstGeom prst="triangl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464334" y="1333935"/>
            <a:ext cx="389617" cy="353345"/>
            <a:chOff x="5551177" y="3544696"/>
            <a:chExt cx="519489" cy="424014"/>
          </a:xfrm>
        </p:grpSpPr>
        <p:grpSp>
          <p:nvGrpSpPr>
            <p:cNvPr id="111"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786383" y="1277144"/>
            <a:ext cx="4446354" cy="675479"/>
            <a:chOff x="669540" y="1381284"/>
            <a:chExt cx="4446354" cy="675479"/>
          </a:xfrm>
        </p:grpSpPr>
        <p:sp>
          <p:nvSpPr>
            <p:cNvPr id="116" name="矩形 115"/>
            <p:cNvSpPr/>
            <p:nvPr/>
          </p:nvSpPr>
          <p:spPr>
            <a:xfrm>
              <a:off x="720388" y="1810234"/>
              <a:ext cx="2803712" cy="2465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
            <p:cNvSpPr txBox="1"/>
            <p:nvPr/>
          </p:nvSpPr>
          <p:spPr>
            <a:xfrm>
              <a:off x="669540" y="1381284"/>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第一季度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22"/>
          <p:cNvSpPr txBox="1"/>
          <p:nvPr/>
        </p:nvSpPr>
        <p:spPr>
          <a:xfrm>
            <a:off x="5680237" y="194388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lvl="0" algn="l" fontAlgn="auto">
              <a:spcBef>
                <a:spcPts val="0"/>
              </a:spcBef>
              <a:defRPr/>
            </a:pPr>
            <a:r>
              <a:rPr kumimoji="0" lang="zh-CN" altLang="en-US" sz="1150" b="0" i="0" u="none" strike="noStrike" kern="0" cap="none" spc="0" normalizeH="0" baseline="0" noProof="1">
                <a:ln>
                  <a:noFill/>
                </a:ln>
                <a:solidFill>
                  <a:schemeClr val="accent3">
                    <a:lumMod val="75000"/>
                  </a:schemeClr>
                </a:solidFill>
                <a:effectLst/>
                <a:uLnTx/>
                <a:uFillTx/>
              </a:rPr>
              <a:t>您的内容打在这里，或者通过复制您的文本后，在此框中选择粘贴，并选择只保留</a:t>
            </a:r>
            <a:r>
              <a:rPr lang="zh-CN" altLang="en-US" sz="1150" b="0" kern="0" noProof="1">
                <a:solidFill>
                  <a:schemeClr val="accent3">
                    <a:lumMod val="75000"/>
                  </a:schemeClr>
                </a:solidFill>
              </a:rPr>
              <a:t>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accent3">
                  <a:lumMod val="75000"/>
                </a:schemeClr>
              </a:solidFill>
              <a:effectLst/>
              <a:uLnTx/>
              <a:uFillTx/>
            </a:endParaRPr>
          </a:p>
        </p:txBody>
      </p:sp>
      <p:sp>
        <p:nvSpPr>
          <p:cNvPr id="120" name="TextBox 119"/>
          <p:cNvSpPr txBox="1"/>
          <p:nvPr/>
        </p:nvSpPr>
        <p:spPr>
          <a:xfrm>
            <a:off x="5680237" y="1401604"/>
            <a:ext cx="2971800" cy="453960"/>
          </a:xfrm>
          <a:prstGeom prst="rect">
            <a:avLst/>
          </a:prstGeom>
          <a:noFill/>
        </p:spPr>
        <p:txBody>
          <a:bodyPr wrap="square" lIns="68571" tIns="34285" rIns="68571" bIns="34285" rtlCol="0">
            <a:spAutoFit/>
          </a:bodyPr>
          <a:lstStyle/>
          <a:p>
            <a:pPr algn="l"/>
            <a:r>
              <a:rPr lang="zh-CN" altLang="en-US" sz="2500" dirty="0" smtClean="0">
                <a:solidFill>
                  <a:schemeClr val="accent3">
                    <a:lumMod val="50000"/>
                  </a:schemeClr>
                </a:solidFill>
                <a:latin typeface="微软雅黑"/>
                <a:ea typeface="微软雅黑"/>
              </a:rPr>
              <a:t>点击添加标题文字</a:t>
            </a:r>
            <a:endParaRPr lang="zh-CN" altLang="en-US" sz="2500" dirty="0">
              <a:solidFill>
                <a:schemeClr val="accent3">
                  <a:lumMod val="50000"/>
                </a:schemeClr>
              </a:solidFill>
              <a:latin typeface="微软雅黑"/>
              <a:ea typeface="微软雅黑"/>
            </a:endParaRPr>
          </a:p>
        </p:txBody>
      </p:sp>
      <p:sp>
        <p:nvSpPr>
          <p:cNvPr id="121" name="TextBox 120"/>
          <p:cNvSpPr txBox="1"/>
          <p:nvPr/>
        </p:nvSpPr>
        <p:spPr>
          <a:xfrm>
            <a:off x="5604037" y="3234388"/>
            <a:ext cx="2971800" cy="377016"/>
          </a:xfrm>
          <a:prstGeom prst="rect">
            <a:avLst/>
          </a:prstGeom>
          <a:noFill/>
        </p:spPr>
        <p:txBody>
          <a:bodyPr wrap="square" lIns="68571" tIns="34285" rIns="68571" bIns="34285" rtlCol="0">
            <a:spAutoFit/>
          </a:bodyPr>
          <a:lstStyle/>
          <a:p>
            <a:pPr algn="l"/>
            <a:r>
              <a:rPr lang="zh-CN" altLang="en-US" sz="2000" dirty="0" smtClean="0">
                <a:solidFill>
                  <a:schemeClr val="accent3">
                    <a:lumMod val="50000"/>
                  </a:schemeClr>
                </a:solidFill>
                <a:latin typeface="微软雅黑"/>
                <a:ea typeface="微软雅黑"/>
              </a:rPr>
              <a:t>全年总额：</a:t>
            </a:r>
            <a:endParaRPr lang="zh-CN" altLang="en-US" sz="2000" dirty="0">
              <a:solidFill>
                <a:schemeClr val="accent3">
                  <a:lumMod val="50000"/>
                </a:schemeClr>
              </a:solidFill>
              <a:latin typeface="微软雅黑"/>
              <a:ea typeface="微软雅黑"/>
            </a:endParaRPr>
          </a:p>
        </p:txBody>
      </p:sp>
      <p:sp>
        <p:nvSpPr>
          <p:cNvPr id="122" name="TextBox 121"/>
          <p:cNvSpPr txBox="1"/>
          <p:nvPr/>
        </p:nvSpPr>
        <p:spPr>
          <a:xfrm>
            <a:off x="5604037" y="3534723"/>
            <a:ext cx="2971800" cy="838681"/>
          </a:xfrm>
          <a:prstGeom prst="rect">
            <a:avLst/>
          </a:prstGeom>
          <a:noFill/>
        </p:spPr>
        <p:txBody>
          <a:bodyPr wrap="square" lIns="68571" tIns="34285" rIns="68571" bIns="34285" rtlCol="0">
            <a:spAutoFit/>
          </a:bodyPr>
          <a:lstStyle/>
          <a:p>
            <a:pPr algn="l"/>
            <a:r>
              <a:rPr lang="en-US" altLang="zh-CN" sz="5000" b="0" dirty="0" smtClean="0">
                <a:solidFill>
                  <a:schemeClr val="accent3">
                    <a:lumMod val="50000"/>
                  </a:schemeClr>
                </a:solidFill>
                <a:latin typeface="Impact" pitchFamily="34" charset="0"/>
                <a:ea typeface="微软雅黑"/>
              </a:rPr>
              <a:t>23,812,969</a:t>
            </a:r>
            <a:endParaRPr lang="zh-CN" altLang="en-US" sz="5000" b="0" dirty="0">
              <a:solidFill>
                <a:schemeClr val="accent3">
                  <a:lumMod val="50000"/>
                </a:schemeClr>
              </a:solidFill>
              <a:latin typeface="Impact" pitchFamily="34" charset="0"/>
              <a:ea typeface="微软雅黑"/>
            </a:endParaRPr>
          </a:p>
        </p:txBody>
      </p:sp>
    </p:spTree>
    <p:extLst>
      <p:ext uri="{BB962C8B-B14F-4D97-AF65-F5344CB8AC3E}">
        <p14:creationId xmlns:p14="http://schemas.microsoft.com/office/powerpoint/2010/main" val="2942138719"/>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additive="base">
                                        <p:cTn id="25" dur="500" fill="hold"/>
                                        <p:tgtEl>
                                          <p:spTgt spid="115"/>
                                        </p:tgtEl>
                                        <p:attrNameLst>
                                          <p:attrName>ppt_x</p:attrName>
                                        </p:attrNameLst>
                                      </p:cBhvr>
                                      <p:tavLst>
                                        <p:tav tm="0">
                                          <p:val>
                                            <p:strVal val="0-#ppt_w/2"/>
                                          </p:val>
                                        </p:tav>
                                        <p:tav tm="100000">
                                          <p:val>
                                            <p:strVal val="#ppt_x"/>
                                          </p:val>
                                        </p:tav>
                                      </p:tavLst>
                                    </p:anim>
                                    <p:anim calcmode="lin" valueType="num">
                                      <p:cBhvr additive="base">
                                        <p:cTn id="26" dur="500" fill="hold"/>
                                        <p:tgtEl>
                                          <p:spTgt spid="11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fade">
                                      <p:cBhvr>
                                        <p:cTn id="30" dur="500"/>
                                        <p:tgtEl>
                                          <p:spTgt spid="110"/>
                                        </p:tgtEl>
                                      </p:cBhvr>
                                    </p:animEffect>
                                    <p:anim calcmode="lin" valueType="num">
                                      <p:cBhvr>
                                        <p:cTn id="31" dur="500" fill="hold"/>
                                        <p:tgtEl>
                                          <p:spTgt spid="110"/>
                                        </p:tgtEl>
                                        <p:attrNameLst>
                                          <p:attrName>ppt_x</p:attrName>
                                        </p:attrNameLst>
                                      </p:cBhvr>
                                      <p:tavLst>
                                        <p:tav tm="0">
                                          <p:val>
                                            <p:strVal val="#ppt_x"/>
                                          </p:val>
                                        </p:tav>
                                        <p:tav tm="100000">
                                          <p:val>
                                            <p:strVal val="#ppt_x"/>
                                          </p:val>
                                        </p:tav>
                                      </p:tavLst>
                                    </p:anim>
                                    <p:anim calcmode="lin" valueType="num">
                                      <p:cBhvr>
                                        <p:cTn id="32" dur="500" fill="hold"/>
                                        <p:tgtEl>
                                          <p:spTgt spid="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fill="hold"/>
                                        <p:tgtEl>
                                          <p:spTgt spid="75"/>
                                        </p:tgtEl>
                                        <p:attrNameLst>
                                          <p:attrName>ppt_x</p:attrName>
                                        </p:attrNameLst>
                                      </p:cBhvr>
                                      <p:tavLst>
                                        <p:tav tm="0">
                                          <p:val>
                                            <p:strVal val="0-#ppt_w/2"/>
                                          </p:val>
                                        </p:tav>
                                        <p:tav tm="100000">
                                          <p:val>
                                            <p:strVal val="#ppt_x"/>
                                          </p:val>
                                        </p:tav>
                                      </p:tavLst>
                                    </p:anim>
                                    <p:anim calcmode="lin" valueType="num">
                                      <p:cBhvr additive="base">
                                        <p:cTn id="37" dur="500" fill="hold"/>
                                        <p:tgtEl>
                                          <p:spTgt spid="7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anim calcmode="lin" valueType="num">
                                      <p:cBhvr>
                                        <p:cTn id="42" dur="500" fill="hold"/>
                                        <p:tgtEl>
                                          <p:spTgt spid="100"/>
                                        </p:tgtEl>
                                        <p:attrNameLst>
                                          <p:attrName>ppt_x</p:attrName>
                                        </p:attrNameLst>
                                      </p:cBhvr>
                                      <p:tavLst>
                                        <p:tav tm="0">
                                          <p:val>
                                            <p:strVal val="#ppt_x"/>
                                          </p:val>
                                        </p:tav>
                                        <p:tav tm="100000">
                                          <p:val>
                                            <p:strVal val="#ppt_x"/>
                                          </p:val>
                                        </p:tav>
                                      </p:tavLst>
                                    </p:anim>
                                    <p:anim calcmode="lin" valueType="num">
                                      <p:cBhvr>
                                        <p:cTn id="43" dur="500" fill="hold"/>
                                        <p:tgtEl>
                                          <p:spTgt spid="10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anim calcmode="lin" valueType="num">
                                      <p:cBhvr>
                                        <p:cTn id="53" dur="500" fill="hold"/>
                                        <p:tgtEl>
                                          <p:spTgt spid="105"/>
                                        </p:tgtEl>
                                        <p:attrNameLst>
                                          <p:attrName>ppt_x</p:attrName>
                                        </p:attrNameLst>
                                      </p:cBhvr>
                                      <p:tavLst>
                                        <p:tav tm="0">
                                          <p:val>
                                            <p:strVal val="#ppt_x"/>
                                          </p:val>
                                        </p:tav>
                                        <p:tav tm="100000">
                                          <p:val>
                                            <p:strVal val="#ppt_x"/>
                                          </p:val>
                                        </p:tav>
                                      </p:tavLst>
                                    </p:anim>
                                    <p:anim calcmode="lin" valueType="num">
                                      <p:cBhvr>
                                        <p:cTn id="54" dur="5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fill="hold"/>
                                        <p:tgtEl>
                                          <p:spTgt spid="84"/>
                                        </p:tgtEl>
                                        <p:attrNameLst>
                                          <p:attrName>ppt_x</p:attrName>
                                        </p:attrNameLst>
                                      </p:cBhvr>
                                      <p:tavLst>
                                        <p:tav tm="0">
                                          <p:val>
                                            <p:strVal val="0-#ppt_w/2"/>
                                          </p:val>
                                        </p:tav>
                                        <p:tav tm="100000">
                                          <p:val>
                                            <p:strVal val="#ppt_x"/>
                                          </p:val>
                                        </p:tav>
                                      </p:tavLst>
                                    </p:anim>
                                    <p:anim calcmode="lin" valueType="num">
                                      <p:cBhvr additive="base">
                                        <p:cTn id="59" dur="500" fill="hold"/>
                                        <p:tgtEl>
                                          <p:spTgt spid="84"/>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42" presetClass="entr" presetSubtype="0" fill="hold"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ppt_x</p:attrName>
                                        </p:attrNameLst>
                                      </p:cBhvr>
                                      <p:tavLst>
                                        <p:tav tm="0">
                                          <p:val>
                                            <p:strVal val="#ppt_x"/>
                                          </p:val>
                                        </p:tav>
                                        <p:tav tm="100000">
                                          <p:val>
                                            <p:strVal val="#ppt_x"/>
                                          </p:val>
                                        </p:tav>
                                      </p:tavLst>
                                    </p:anim>
                                    <p:anim calcmode="lin" valueType="num">
                                      <p:cBhvr>
                                        <p:cTn id="65" dur="500" fill="hold"/>
                                        <p:tgtEl>
                                          <p:spTgt spid="95"/>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ipe(left)">
                                      <p:cBhvr>
                                        <p:cTn id="69" dur="500"/>
                                        <p:tgtEl>
                                          <p:spTgt spid="120"/>
                                        </p:tgtEl>
                                      </p:cBhvr>
                                    </p:animEffect>
                                  </p:childTnLst>
                                </p:cTn>
                              </p:par>
                            </p:childTnLst>
                          </p:cTn>
                        </p:par>
                        <p:par>
                          <p:cTn id="70" fill="hold">
                            <p:stCondLst>
                              <p:cond delay="6000"/>
                            </p:stCondLst>
                            <p:childTnLst>
                              <p:par>
                                <p:cTn id="71" presetID="16" presetClass="entr" presetSubtype="21"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barn(inVertical)">
                                      <p:cBhvr>
                                        <p:cTn id="73" dur="500"/>
                                        <p:tgtEl>
                                          <p:spTgt spid="119"/>
                                        </p:tgtEl>
                                      </p:cBhvr>
                                    </p:animEffect>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3" presetClass="entr" presetSubtype="16" fill="hold" grpId="0" nodeType="afterEffect">
                                  <p:stCondLst>
                                    <p:cond delay="0"/>
                                  </p:stCondLst>
                                  <p:iterate type="lt">
                                    <p:tmPct val="15000"/>
                                  </p:iterate>
                                  <p:childTnLst>
                                    <p:set>
                                      <p:cBhvr>
                                        <p:cTn id="82" dur="1" fill="hold">
                                          <p:stCondLst>
                                            <p:cond delay="0"/>
                                          </p:stCondLst>
                                        </p:cTn>
                                        <p:tgtEl>
                                          <p:spTgt spid="122"/>
                                        </p:tgtEl>
                                        <p:attrNameLst>
                                          <p:attrName>style.visibility</p:attrName>
                                        </p:attrNameLst>
                                      </p:cBhvr>
                                      <p:to>
                                        <p:strVal val="visible"/>
                                      </p:to>
                                    </p:set>
                                    <p:anim calcmode="lin" valueType="num">
                                      <p:cBhvr>
                                        <p:cTn id="83" dur="500" fill="hold"/>
                                        <p:tgtEl>
                                          <p:spTgt spid="122"/>
                                        </p:tgtEl>
                                        <p:attrNameLst>
                                          <p:attrName>ppt_w</p:attrName>
                                        </p:attrNameLst>
                                      </p:cBhvr>
                                      <p:tavLst>
                                        <p:tav tm="0">
                                          <p:val>
                                            <p:fltVal val="0"/>
                                          </p:val>
                                        </p:tav>
                                        <p:tav tm="100000">
                                          <p:val>
                                            <p:strVal val="#ppt_w"/>
                                          </p:val>
                                        </p:tav>
                                      </p:tavLst>
                                    </p:anim>
                                    <p:anim calcmode="lin" valueType="num">
                                      <p:cBhvr>
                                        <p:cTn id="84"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9" grpId="0"/>
      <p:bldP spid="120" grpId="0"/>
      <p:bldP spid="121" grpId="0"/>
      <p:bldP spid="12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文本框 2"/>
          <p:cNvSpPr txBox="1"/>
          <p:nvPr/>
        </p:nvSpPr>
        <p:spPr>
          <a:xfrm>
            <a:off x="2439194" y="1339030"/>
            <a:ext cx="3810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en-US" altLang="zh-CN" sz="5400" b="0" kern="0" dirty="0" smtClean="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THANKS</a:t>
            </a:r>
            <a:endParaRPr lang="zh-CN" altLang="en-US" sz="54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endParaRPr>
          </a:p>
        </p:txBody>
      </p:sp>
      <p:sp>
        <p:nvSpPr>
          <p:cNvPr id="5" name="文本框 2"/>
          <p:cNvSpPr txBox="1"/>
          <p:nvPr/>
        </p:nvSpPr>
        <p:spPr>
          <a:xfrm>
            <a:off x="2903428" y="2177230"/>
            <a:ext cx="3048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5400" b="0" kern="0" dirty="0" smtClean="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rPr>
              <a:t>谢谢欣赏</a:t>
            </a:r>
            <a:endParaRPr lang="zh-CN" altLang="en-US" sz="5400" b="0" kern="0" dirty="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230343123"/>
      </p:ext>
    </p:extLst>
  </p:cSld>
  <p:clrMapOvr>
    <a:masterClrMapping/>
  </p:clrMapOvr>
  <p:transition spd="slow" advTm="3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40000">
                                      <p:stCondLst>
                                        <p:cond delay="700"/>
                                      </p:stCondLst>
                                      <p:iterate type="lt">
                                        <p:tmPct val="26667"/>
                                      </p:iterate>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700"/>
                                      </p:stCondLst>
                                      <p:iterate type="lt">
                                        <p:tmPct val="26667"/>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8764</TotalTime>
  <Words>4067</Words>
  <Application>Microsoft Office PowerPoint</Application>
  <PresentationFormat>自定义</PresentationFormat>
  <Paragraphs>586</Paragraphs>
  <Slides>40</Slides>
  <Notes>40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Swis721 BlkCn BT</vt:lpstr>
      <vt:lpstr>方正兰亭粗黑_GBK</vt:lpstr>
      <vt:lpstr>方正兰亭大黑_GBK</vt:lpstr>
      <vt:lpstr>方正兰亭黑_GBK</vt:lpstr>
      <vt:lpstr>方正兰亭中黑_GBK</vt:lpstr>
      <vt:lpstr>方正兰亭准黑_GBK</vt:lpstr>
      <vt:lpstr>方正小标宋简体</vt:lpstr>
      <vt:lpstr>黑体</vt:lpstr>
      <vt:lpstr>华文黑体</vt:lpstr>
      <vt:lpstr>宋体</vt:lpstr>
      <vt:lpstr>微软雅黑</vt:lpstr>
      <vt:lpstr>幼圆</vt:lpstr>
      <vt:lpstr>Arial</vt:lpstr>
      <vt:lpstr>Calibri</vt:lpstr>
      <vt:lpstr>Century Gothic</vt:lpstr>
      <vt:lpstr>Courier New</vt:lpstr>
      <vt:lpstr>Impact</vt:lpstr>
      <vt:lpstr>Open Sans</vt:lpstr>
      <vt:lpstr>Palatino Linotype</vt:lpstr>
      <vt:lpstr>主管人员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945</cp:revision>
  <dcterms:created xsi:type="dcterms:W3CDTF">2004-08-26T06:30:40Z</dcterms:created>
  <dcterms:modified xsi:type="dcterms:W3CDTF">2019-03-20T05:54:07Z</dcterms:modified>
</cp:coreProperties>
</file>