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1-A870-441B-94F5-ABE7F878A01D}"/>
              </c:ext>
            </c:extLst>
          </c:dPt>
          <c:dPt>
            <c:idx val="1"/>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3-A870-441B-94F5-ABE7F878A01D}"/>
              </c:ext>
            </c:extLst>
          </c:dPt>
          <c:dPt>
            <c:idx val="2"/>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5-A870-441B-94F5-ABE7F878A01D}"/>
              </c:ext>
            </c:extLst>
          </c:dPt>
          <c:dPt>
            <c:idx val="3"/>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A-A870-441B-94F5-ABE7F878A01D}"/>
              </c:ext>
            </c:extLst>
          </c:dPt>
          <c:dPt>
            <c:idx val="1"/>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C-A870-441B-94F5-ABE7F878A01D}"/>
              </c:ext>
            </c:extLst>
          </c:dPt>
          <c:dPt>
            <c:idx val="2"/>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E-A870-441B-94F5-ABE7F878A01D}"/>
              </c:ext>
            </c:extLst>
          </c:dPt>
          <c:dPt>
            <c:idx val="3"/>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3-A870-441B-94F5-ABE7F878A01D}"/>
              </c:ext>
            </c:extLst>
          </c:dPt>
          <c:dPt>
            <c:idx val="1"/>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5-A870-441B-94F5-ABE7F878A01D}"/>
              </c:ext>
            </c:extLst>
          </c:dPt>
          <c:dPt>
            <c:idx val="2"/>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7-A870-441B-94F5-ABE7F878A01D}"/>
              </c:ext>
            </c:extLst>
          </c:dPt>
          <c:dPt>
            <c:idx val="3"/>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488359728"/>
        <c:axId val="488373328"/>
        <c:axId val="2070398960"/>
      </c:area3DChart>
      <c:catAx>
        <c:axId val="4883597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488373328"/>
        <c:crosses val="autoZero"/>
        <c:auto val="1"/>
        <c:lblAlgn val="ctr"/>
        <c:lblOffset val="100"/>
        <c:noMultiLvlLbl val="0"/>
      </c:catAx>
      <c:valAx>
        <c:axId val="48837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488359728"/>
        <c:crosses val="autoZero"/>
        <c:crossBetween val="midCat"/>
      </c:valAx>
      <c:serAx>
        <c:axId val="2070398960"/>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488373328"/>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350877744"/>
        <c:axId val="350855984"/>
        <c:axId val="2030146464"/>
      </c:bar3DChart>
      <c:catAx>
        <c:axId val="350877744"/>
        <c:scaling>
          <c:orientation val="minMax"/>
        </c:scaling>
        <c:delete val="1"/>
        <c:axPos val="b"/>
        <c:numFmt formatCode="General" sourceLinked="1"/>
        <c:majorTickMark val="none"/>
        <c:minorTickMark val="none"/>
        <c:tickLblPos val="nextTo"/>
        <c:crossAx val="350855984"/>
        <c:crosses val="autoZero"/>
        <c:auto val="1"/>
        <c:lblAlgn val="ctr"/>
        <c:lblOffset val="100"/>
        <c:noMultiLvlLbl val="1"/>
      </c:catAx>
      <c:valAx>
        <c:axId val="350855984"/>
        <c:scaling>
          <c:orientation val="minMax"/>
        </c:scaling>
        <c:delete val="1"/>
        <c:axPos val="l"/>
        <c:numFmt formatCode="General" sourceLinked="1"/>
        <c:majorTickMark val="none"/>
        <c:minorTickMark val="none"/>
        <c:tickLblPos val="nextTo"/>
        <c:crossAx val="350877744"/>
        <c:crosses val="autoZero"/>
        <c:crossBetween val="between"/>
      </c:valAx>
      <c:serAx>
        <c:axId val="2030146464"/>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350855984"/>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2019/3/29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B776EF6-1F98-4E2E-BA49-C8EDDB9B2160}"/>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66416BE-6691-4158-918D-EA7961FB829C}"/>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F4BCDA95-BE0E-4893-94F8-0F66E17922BD}"/>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6" name="页脚占位符 5">
            <a:extLst>
              <a:ext uri="{FF2B5EF4-FFF2-40B4-BE49-F238E27FC236}">
                <a16:creationId xmlns="" xmlns:a16="http://schemas.microsoft.com/office/drawing/2014/main"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ECB3715-4E99-4438-AF56-9B9197B46C89}"/>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8" name="页脚占位符 7">
            <a:extLst>
              <a:ext uri="{FF2B5EF4-FFF2-40B4-BE49-F238E27FC236}">
                <a16:creationId xmlns="" xmlns:a16="http://schemas.microsoft.com/office/drawing/2014/main"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DB66E07A-168F-4CBA-AD6C-18BF16FACA3A}"/>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4" name="页脚占位符 3">
            <a:extLst>
              <a:ext uri="{FF2B5EF4-FFF2-40B4-BE49-F238E27FC236}">
                <a16:creationId xmlns="" xmlns:a16="http://schemas.microsoft.com/office/drawing/2014/main"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A86BE80-D1AD-4F6E-8E03-7C5BD4DE3076}"/>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3" name="页脚占位符 2">
            <a:extLst>
              <a:ext uri="{FF2B5EF4-FFF2-40B4-BE49-F238E27FC236}">
                <a16:creationId xmlns="" xmlns:a16="http://schemas.microsoft.com/office/drawing/2014/main"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B86535C8-2358-4E6F-9A42-F0C50F11874F}"/>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6" name="页脚占位符 5">
            <a:extLst>
              <a:ext uri="{FF2B5EF4-FFF2-40B4-BE49-F238E27FC236}">
                <a16:creationId xmlns="" xmlns:a16="http://schemas.microsoft.com/office/drawing/2014/main"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324D6B7-1E9D-45E9-9C23-0E5BD9566065}"/>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6" name="页脚占位符 5">
            <a:extLst>
              <a:ext uri="{FF2B5EF4-FFF2-40B4-BE49-F238E27FC236}">
                <a16:creationId xmlns="" xmlns:a16="http://schemas.microsoft.com/office/drawing/2014/main"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E2A0FED-32FE-43B2-B8C3-AD6F6FA907EA}"/>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215F588-C034-4ECD-9EE8-AB4273B57391}"/>
              </a:ext>
            </a:extLst>
          </p:cNvPr>
          <p:cNvSpPr>
            <a:spLocks noGrp="1"/>
          </p:cNvSpPr>
          <p:nvPr>
            <p:ph type="dt" sz="half" idx="10"/>
          </p:nvPr>
        </p:nvSpPr>
        <p:spPr/>
        <p:txBody>
          <a:bodyPr/>
          <a:lstStyle/>
          <a:p>
            <a:fld id="{ADE29097-F538-4996-AD85-B9AE779776D6}"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31.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3218849" y="2368028"/>
            <a:ext cx="5739072" cy="769441"/>
          </a:xfrm>
          <a:prstGeom prst="rect">
            <a:avLst/>
          </a:prstGeom>
        </p:spPr>
        <p:txBody>
          <a:bodyPr wrap="none">
            <a:spAutoFit/>
          </a:bodyPr>
          <a:lstStyle/>
          <a:p>
            <a:pPr algn="ctr"/>
            <a:r>
              <a:rPr lang="zh-CN" altLang="en-US" sz="4400" b="1" spc="300" dirty="0">
                <a:solidFill>
                  <a:srgbClr val="F2A346"/>
                </a:solidFill>
                <a:cs typeface="+mn-ea"/>
                <a:sym typeface="+mn-lt"/>
              </a:rPr>
              <a:t>电商解决方案</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5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 xmlns:a16="http://schemas.microsoft.com/office/drawing/2014/main"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 xmlns:a16="http://schemas.microsoft.com/office/drawing/2014/main"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 xmlns:a16="http://schemas.microsoft.com/office/drawing/2014/main"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 xmlns:a16="http://schemas.microsoft.com/office/drawing/2014/main"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 xmlns:a16="http://schemas.microsoft.com/office/drawing/2014/main"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 xmlns:a16="http://schemas.microsoft.com/office/drawing/2014/main"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 xmlns:a16="http://schemas.microsoft.com/office/drawing/2014/main"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 xmlns:a16="http://schemas.microsoft.com/office/drawing/2014/main"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 xmlns:a16="http://schemas.microsoft.com/office/drawing/2014/main"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 xmlns:a16="http://schemas.microsoft.com/office/drawing/2014/main"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 xmlns:a16="http://schemas.microsoft.com/office/drawing/2014/main"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 xmlns:a16="http://schemas.microsoft.com/office/drawing/2014/main"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 xmlns:a16="http://schemas.microsoft.com/office/drawing/2014/main"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 xmlns:a16="http://schemas.microsoft.com/office/drawing/2014/main"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 xmlns:a16="http://schemas.microsoft.com/office/drawing/2014/main"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 xmlns:a16="http://schemas.microsoft.com/office/drawing/2014/main"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 xmlns:a16="http://schemas.microsoft.com/office/drawing/2014/main"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 xmlns:a16="http://schemas.microsoft.com/office/drawing/2014/main"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 xmlns:a16="http://schemas.microsoft.com/office/drawing/2014/main" id="{417FA8BC-3E9A-45AE-AA0A-F24D7EC60F8F}"/>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7145129" y="1708049"/>
            <a:ext cx="4018171" cy="4018171"/>
          </a:xfrm>
          <a:prstGeom prst="rect">
            <a:avLst/>
          </a:prstGeom>
        </p:spPr>
      </p:pic>
      <p:sp>
        <p:nvSpPr>
          <p:cNvPr id="18" name="直角三角形 17">
            <a:extLst>
              <a:ext uri="{FF2B5EF4-FFF2-40B4-BE49-F238E27FC236}">
                <a16:creationId xmlns="" xmlns:a16="http://schemas.microsoft.com/office/drawing/2014/main"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 xmlns:a16="http://schemas.microsoft.com/office/drawing/2014/main"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 xmlns:a16="http://schemas.microsoft.com/office/drawing/2014/main"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 xmlns:a16="http://schemas.microsoft.com/office/drawing/2014/main"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 xmlns:a16="http://schemas.microsoft.com/office/drawing/2014/main"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 xmlns:a16="http://schemas.microsoft.com/office/drawing/2014/main"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 xmlns:a16="http://schemas.microsoft.com/office/drawing/2014/main"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 xmlns:a16="http://schemas.microsoft.com/office/drawing/2014/main"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 xmlns:a16="http://schemas.microsoft.com/office/drawing/2014/main"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 xmlns:a16="http://schemas.microsoft.com/office/drawing/2014/main"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 xmlns:a16="http://schemas.microsoft.com/office/drawing/2014/main"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 xmlns:a16="http://schemas.microsoft.com/office/drawing/2014/main" id="{11BC0024-E858-4C82-A2FC-55760951614A}"/>
              </a:ext>
            </a:extLst>
          </p:cNvPr>
          <p:cNvPicPr>
            <a:picLocks noChangeAspect="1"/>
          </p:cNvPicPr>
          <p:nvPr/>
        </p:nvPicPr>
        <p:blipFill>
          <a:blip r:embed="rId4" cstate="print">
            <a:extLst>
              <a:ext uri="{28A0092B-C50C-407E-A947-70E740481C1C}">
                <a14:useLocalDpi xmlns:a14="http://schemas.microsoft.com/office/drawing/2010/main" val="0"/>
              </a:ext>
            </a:extLst>
          </a:blip>
          <a:srcRect l="21850" r="21850"/>
          <a:stretch>
            <a:fillRect/>
          </a:stretch>
        </p:blipFill>
        <p:spPr>
          <a:xfrm>
            <a:off x="8213510" y="1657353"/>
            <a:ext cx="1799273" cy="1797685"/>
          </a:xfrm>
          <a:prstGeom prst="ellipse">
            <a:avLst/>
          </a:prstGeom>
        </p:spPr>
      </p:pic>
      <p:pic>
        <p:nvPicPr>
          <p:cNvPr id="31" name="图片占位符 10">
            <a:extLst>
              <a:ext uri="{FF2B5EF4-FFF2-40B4-BE49-F238E27FC236}">
                <a16:creationId xmlns="" xmlns:a16="http://schemas.microsoft.com/office/drawing/2014/main" id="{D847DD2F-523E-4A94-973D-BAF6697B0B4B}"/>
              </a:ext>
            </a:extLst>
          </p:cNvPr>
          <p:cNvPicPr>
            <a:picLocks noChangeAspect="1"/>
          </p:cNvPicPr>
          <p:nvPr/>
        </p:nvPicPr>
        <p:blipFill>
          <a:blip r:embed="rId5" cstate="print">
            <a:extLst>
              <a:ext uri="{28A0092B-C50C-407E-A947-70E740481C1C}">
                <a14:useLocalDpi xmlns:a14="http://schemas.microsoft.com/office/drawing/2010/main" val="0"/>
              </a:ext>
            </a:extLst>
          </a:blip>
          <a:srcRect l="16637" r="16637"/>
          <a:stretch>
            <a:fillRect/>
          </a:stretch>
        </p:blipFill>
        <p:spPr>
          <a:xfrm>
            <a:off x="5282181" y="1657353"/>
            <a:ext cx="1799273" cy="1797685"/>
          </a:xfrm>
          <a:prstGeom prst="ellipse">
            <a:avLst/>
          </a:prstGeom>
        </p:spPr>
      </p:pic>
      <p:pic>
        <p:nvPicPr>
          <p:cNvPr id="32" name="图片占位符 5">
            <a:extLst>
              <a:ext uri="{FF2B5EF4-FFF2-40B4-BE49-F238E27FC236}">
                <a16:creationId xmlns="" xmlns:a16="http://schemas.microsoft.com/office/drawing/2014/main" id="{9D4D1C75-9BA0-46CD-BB44-FA889B6F0964}"/>
              </a:ext>
            </a:extLst>
          </p:cNvPr>
          <p:cNvPicPr>
            <a:picLocks noChangeAspect="1"/>
          </p:cNvPicPr>
          <p:nvPr/>
        </p:nvPicPr>
        <p:blipFill>
          <a:blip r:embed="rId6" cstate="print">
            <a:extLst>
              <a:ext uri="{28A0092B-C50C-407E-A947-70E740481C1C}">
                <a14:useLocalDpi xmlns:a14="http://schemas.microsoft.com/office/drawing/2010/main" val="0"/>
              </a:ext>
            </a:extLst>
          </a:blip>
          <a:srcRect l="14284" r="14284"/>
          <a:stretch>
            <a:fillRect/>
          </a:stretch>
        </p:blipFill>
        <p:spPr>
          <a:xfrm>
            <a:off x="2351021" y="1657353"/>
            <a:ext cx="1799273" cy="1797685"/>
          </a:xfrm>
          <a:prstGeom prst="ellipse">
            <a:avLst/>
          </a:prstGeom>
        </p:spPr>
      </p:pic>
      <p:sp>
        <p:nvSpPr>
          <p:cNvPr id="33" name="Text Placeholder 4">
            <a:extLst>
              <a:ext uri="{FF2B5EF4-FFF2-40B4-BE49-F238E27FC236}">
                <a16:creationId xmlns="" xmlns:a16="http://schemas.microsoft.com/office/drawing/2014/main"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 xmlns:a16="http://schemas.microsoft.com/office/drawing/2014/main"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 xmlns:a16="http://schemas.microsoft.com/office/drawing/2014/main"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 xmlns:a16="http://schemas.microsoft.com/office/drawing/2014/main"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 xmlns:a16="http://schemas.microsoft.com/office/drawing/2014/main"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 xmlns:a16="http://schemas.microsoft.com/office/drawing/2014/main"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 xmlns:a16="http://schemas.microsoft.com/office/drawing/2014/main"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 xmlns:a16="http://schemas.microsoft.com/office/drawing/2014/main"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 xmlns:a16="http://schemas.microsoft.com/office/drawing/2014/main"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 xmlns:a16="http://schemas.microsoft.com/office/drawing/2014/main"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 xmlns:a16="http://schemas.microsoft.com/office/drawing/2014/main"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 xmlns:a16="http://schemas.microsoft.com/office/drawing/2014/main"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 xmlns:a16="http://schemas.microsoft.com/office/drawing/2014/main"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 xmlns:a16="http://schemas.microsoft.com/office/drawing/2014/main"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 xmlns:a16="http://schemas.microsoft.com/office/drawing/2014/main"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 xmlns:a16="http://schemas.microsoft.com/office/drawing/2014/main"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 xmlns:a16="http://schemas.microsoft.com/office/drawing/2014/main"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 xmlns:a16="http://schemas.microsoft.com/office/drawing/2014/main"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 xmlns:a16="http://schemas.microsoft.com/office/drawing/2014/main"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 xmlns:a16="http://schemas.microsoft.com/office/drawing/2014/main"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 xmlns:a16="http://schemas.microsoft.com/office/drawing/2014/main"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 xmlns:a16="http://schemas.microsoft.com/office/drawing/2014/main"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 xmlns:a16="http://schemas.microsoft.com/office/drawing/2014/main"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 xmlns:a16="http://schemas.microsoft.com/office/drawing/2014/main"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 xmlns:a16="http://schemas.microsoft.com/office/drawing/2014/main"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 xmlns:a16="http://schemas.microsoft.com/office/drawing/2014/main"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 xmlns:a16="http://schemas.microsoft.com/office/drawing/2014/main"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 xmlns:a16="http://schemas.microsoft.com/office/drawing/2014/main"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 xmlns:a16="http://schemas.microsoft.com/office/drawing/2014/main"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 xmlns:a16="http://schemas.microsoft.com/office/drawing/2014/main"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 xmlns:a16="http://schemas.microsoft.com/office/drawing/2014/main"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 xmlns:a16="http://schemas.microsoft.com/office/drawing/2014/main"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 xmlns:a16="http://schemas.microsoft.com/office/drawing/2014/main"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 xmlns:a16="http://schemas.microsoft.com/office/drawing/2014/main"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 xmlns:a16="http://schemas.microsoft.com/office/drawing/2014/main"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 xmlns:a16="http://schemas.microsoft.com/office/drawing/2014/main"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 xmlns:a16="http://schemas.microsoft.com/office/drawing/2014/main"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 xmlns:a16="http://schemas.microsoft.com/office/drawing/2014/main"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 xmlns:a16="http://schemas.microsoft.com/office/drawing/2014/main"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 xmlns:a16="http://schemas.microsoft.com/office/drawing/2014/main"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 xmlns:a16="http://schemas.microsoft.com/office/drawing/2014/main"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 xmlns:a16="http://schemas.microsoft.com/office/drawing/2014/main"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 xmlns:a16="http://schemas.microsoft.com/office/drawing/2014/main"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 xmlns:a16="http://schemas.microsoft.com/office/drawing/2014/main"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 xmlns:a16="http://schemas.microsoft.com/office/drawing/2014/main"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 xmlns:a16="http://schemas.microsoft.com/office/drawing/2014/main"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 xmlns:a16="http://schemas.microsoft.com/office/drawing/2014/main"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 xmlns:a16="http://schemas.microsoft.com/office/drawing/2014/main"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 xmlns:a16="http://schemas.microsoft.com/office/drawing/2014/main"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 xmlns:a16="http://schemas.microsoft.com/office/drawing/2014/main"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 xmlns:a16="http://schemas.microsoft.com/office/drawing/2014/main"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 xmlns:a16="http://schemas.microsoft.com/office/drawing/2014/main"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 xmlns:a16="http://schemas.microsoft.com/office/drawing/2014/main"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 xmlns:a16="http://schemas.microsoft.com/office/drawing/2014/main"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 xmlns:a16="http://schemas.microsoft.com/office/drawing/2014/main"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 xmlns:a16="http://schemas.microsoft.com/office/drawing/2014/main"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 xmlns:a16="http://schemas.microsoft.com/office/drawing/2014/main"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 xmlns:a16="http://schemas.microsoft.com/office/drawing/2014/main"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 xmlns:a16="http://schemas.microsoft.com/office/drawing/2014/main"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 xmlns:a16="http://schemas.microsoft.com/office/drawing/2014/main"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 xmlns:a16="http://schemas.microsoft.com/office/drawing/2014/main"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 xmlns:a16="http://schemas.microsoft.com/office/drawing/2014/main" id="{3B6E9D30-403D-429F-B8A0-8F303EF227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5271" b="14898"/>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 xmlns:a16="http://schemas.microsoft.com/office/drawing/2014/main"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 xmlns:a16="http://schemas.microsoft.com/office/drawing/2014/main"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 xmlns:a16="http://schemas.microsoft.com/office/drawing/2014/main"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 xmlns:a16="http://schemas.microsoft.com/office/drawing/2014/main"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 xmlns:a16="http://schemas.microsoft.com/office/drawing/2014/main"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 xmlns:a16="http://schemas.microsoft.com/office/drawing/2014/main" id="{4BABF0BE-7DAA-4743-8389-FD2165CEAA8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 xmlns:a16="http://schemas.microsoft.com/office/drawing/2014/main"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 xmlns:a16="http://schemas.microsoft.com/office/drawing/2014/main"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 xmlns:a16="http://schemas.microsoft.com/office/drawing/2014/main" id="{06436DA4-D3C6-4D63-A7BB-51D51B4FD1E6}"/>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 xmlns:a16="http://schemas.microsoft.com/office/drawing/2014/main"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 xmlns:a16="http://schemas.microsoft.com/office/drawing/2014/main"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 xmlns:a16="http://schemas.microsoft.com/office/drawing/2014/main" id="{CCCFA5FA-A269-45CA-9350-59277E971F7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 xmlns:a16="http://schemas.microsoft.com/office/drawing/2014/main"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 xmlns:a16="http://schemas.microsoft.com/office/drawing/2014/main"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 xmlns:a16="http://schemas.microsoft.com/office/drawing/2014/main" id="{D55E4F8B-544F-461F-8404-17F3A7BEF318}"/>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 xmlns:a16="http://schemas.microsoft.com/office/drawing/2014/main"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 xmlns:a16="http://schemas.microsoft.com/office/drawing/2014/main"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 xmlns:a16="http://schemas.microsoft.com/office/drawing/2014/main"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 xmlns:a16="http://schemas.microsoft.com/office/drawing/2014/main"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 xmlns:a16="http://schemas.microsoft.com/office/drawing/2014/main"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 xmlns:a16="http://schemas.microsoft.com/office/drawing/2014/main"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 xmlns:a16="http://schemas.microsoft.com/office/drawing/2014/main"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 xmlns:a16="http://schemas.microsoft.com/office/drawing/2014/main"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 xmlns:a16="http://schemas.microsoft.com/office/drawing/2014/main"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 xmlns:a16="http://schemas.microsoft.com/office/drawing/2014/main"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 xmlns:a16="http://schemas.microsoft.com/office/drawing/2014/main"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 xmlns:a16="http://schemas.microsoft.com/office/drawing/2014/main"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 xmlns:a16="http://schemas.microsoft.com/office/drawing/2014/main"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 xmlns:a16="http://schemas.microsoft.com/office/drawing/2014/main"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 xmlns:a16="http://schemas.microsoft.com/office/drawing/2014/main"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 xmlns:a16="http://schemas.microsoft.com/office/drawing/2014/main"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 xmlns:a16="http://schemas.microsoft.com/office/drawing/2014/main"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 xmlns:a16="http://schemas.microsoft.com/office/drawing/2014/main"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 xmlns:a16="http://schemas.microsoft.com/office/drawing/2014/main"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 xmlns:a16="http://schemas.microsoft.com/office/drawing/2014/main"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 xmlns:a16="http://schemas.microsoft.com/office/drawing/2014/main"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 xmlns:a16="http://schemas.microsoft.com/office/drawing/2014/main"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 xmlns:a16="http://schemas.microsoft.com/office/drawing/2014/main"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 xmlns:a16="http://schemas.microsoft.com/office/drawing/2014/main"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 xmlns:a16="http://schemas.microsoft.com/office/drawing/2014/main"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 xmlns:a16="http://schemas.microsoft.com/office/drawing/2014/main"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 xmlns:a16="http://schemas.microsoft.com/office/drawing/2014/main"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 xmlns:a16="http://schemas.microsoft.com/office/drawing/2014/main"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 xmlns:a16="http://schemas.microsoft.com/office/drawing/2014/main"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 xmlns:a16="http://schemas.microsoft.com/office/drawing/2014/main"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 xmlns:a16="http://schemas.microsoft.com/office/drawing/2014/main"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 xmlns:a16="http://schemas.microsoft.com/office/drawing/2014/main"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 xmlns:a16="http://schemas.microsoft.com/office/drawing/2014/main"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 xmlns:a16="http://schemas.microsoft.com/office/drawing/2014/main" id="{29C6798A-D725-4D70-9506-CF4DD9E9FB40}"/>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 xmlns:a16="http://schemas.microsoft.com/office/drawing/2014/main"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 xmlns:a16="http://schemas.microsoft.com/office/drawing/2014/main"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 xmlns:a16="http://schemas.microsoft.com/office/drawing/2014/main" id="{B72731B3-3F41-4BCC-BBCA-31BA4200B3AA}"/>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 xmlns:a16="http://schemas.microsoft.com/office/drawing/2014/main"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 xmlns:a16="http://schemas.microsoft.com/office/drawing/2014/main"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 xmlns:a16="http://schemas.microsoft.com/office/drawing/2014/main" id="{218411A2-DAC9-4089-8A7C-57B20F30C0E8}"/>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 xmlns:a16="http://schemas.microsoft.com/office/drawing/2014/main"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 xmlns:a16="http://schemas.microsoft.com/office/drawing/2014/main"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 xmlns:a16="http://schemas.microsoft.com/office/drawing/2014/main" id="{DF48AE12-42BF-413F-A1F7-9077EB679939}"/>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 xmlns:a16="http://schemas.microsoft.com/office/drawing/2014/main"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 xmlns:a16="http://schemas.microsoft.com/office/drawing/2014/main"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 xmlns:a16="http://schemas.microsoft.com/office/drawing/2014/main" id="{06D164C4-4D7A-4287-9A45-5B240513802E}"/>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 xmlns:a16="http://schemas.microsoft.com/office/drawing/2014/main"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 xmlns:a16="http://schemas.microsoft.com/office/drawing/2014/main"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 xmlns:a16="http://schemas.microsoft.com/office/drawing/2014/main" id="{BB6F5C23-7D67-4114-91BC-416ABA09716C}"/>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 xmlns:a16="http://schemas.microsoft.com/office/drawing/2014/main"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 xmlns:a16="http://schemas.microsoft.com/office/drawing/2014/main"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 xmlns:a16="http://schemas.microsoft.com/office/drawing/2014/main"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 xmlns:a16="http://schemas.microsoft.com/office/drawing/2014/main"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 xmlns:a16="http://schemas.microsoft.com/office/drawing/2014/main"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 xmlns:a16="http://schemas.microsoft.com/office/drawing/2014/main"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 xmlns:a16="http://schemas.microsoft.com/office/drawing/2014/main"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 xmlns:a16="http://schemas.microsoft.com/office/drawing/2014/main"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 xmlns:a16="http://schemas.microsoft.com/office/drawing/2014/main"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 xmlns:a16="http://schemas.microsoft.com/office/drawing/2014/main"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 xmlns:a16="http://schemas.microsoft.com/office/drawing/2014/main"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 xmlns:a16="http://schemas.microsoft.com/office/drawing/2014/main"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 xmlns:a16="http://schemas.microsoft.com/office/drawing/2014/main"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 xmlns:a16="http://schemas.microsoft.com/office/drawing/2014/main"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 xmlns:a16="http://schemas.microsoft.com/office/drawing/2014/main"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 xmlns:a16="http://schemas.microsoft.com/office/drawing/2014/main"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 xmlns:a16="http://schemas.microsoft.com/office/drawing/2014/main"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 xmlns:a16="http://schemas.microsoft.com/office/drawing/2014/main"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 xmlns:a16="http://schemas.microsoft.com/office/drawing/2014/main"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 xmlns:a16="http://schemas.microsoft.com/office/drawing/2014/main"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 xmlns:a16="http://schemas.microsoft.com/office/drawing/2014/main"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 xmlns:a16="http://schemas.microsoft.com/office/drawing/2014/main"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 xmlns:a16="http://schemas.microsoft.com/office/drawing/2014/main"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 xmlns:a16="http://schemas.microsoft.com/office/drawing/2014/main"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 xmlns:a16="http://schemas.microsoft.com/office/drawing/2014/main"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 xmlns:a16="http://schemas.microsoft.com/office/drawing/2014/main"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 xmlns:a16="http://schemas.microsoft.com/office/drawing/2014/main"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 xmlns:a16="http://schemas.microsoft.com/office/drawing/2014/main"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 xmlns:a16="http://schemas.microsoft.com/office/drawing/2014/main"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 xmlns:a16="http://schemas.microsoft.com/office/drawing/2014/main" id="{7C74DD9D-2794-4EE8-B577-F5F78E2B1FB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 xmlns:a16="http://schemas.microsoft.com/office/drawing/2014/main"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 xmlns:a16="http://schemas.microsoft.com/office/drawing/2014/main"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 xmlns:a16="http://schemas.microsoft.com/office/drawing/2014/main" id="{0B6EEFD2-9026-45AB-8476-7C5A121744A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 xmlns:a16="http://schemas.microsoft.com/office/drawing/2014/main"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 xmlns:a16="http://schemas.microsoft.com/office/drawing/2014/main"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 xmlns:a16="http://schemas.microsoft.com/office/drawing/2014/main" id="{4885F7BD-70C4-449E-85F2-418EB8DDD8B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 xmlns:a16="http://schemas.microsoft.com/office/drawing/2014/main"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 xmlns:a16="http://schemas.microsoft.com/office/drawing/2014/main"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 xmlns:a16="http://schemas.microsoft.com/office/drawing/2014/main" id="{E1008AA1-F0AA-42C0-9D63-01E890188E1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 xmlns:a16="http://schemas.microsoft.com/office/drawing/2014/main"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 xmlns:a16="http://schemas.microsoft.com/office/drawing/2014/main"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 xmlns:a16="http://schemas.microsoft.com/office/drawing/2014/main" id="{FA487F39-9510-492A-962E-D4B5353EF033}"/>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 xmlns:a16="http://schemas.microsoft.com/office/drawing/2014/main"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 xmlns:a16="http://schemas.microsoft.com/office/drawing/2014/main"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 xmlns:a16="http://schemas.microsoft.com/office/drawing/2014/main"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 xmlns:a16="http://schemas.microsoft.com/office/drawing/2014/main"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 xmlns:a16="http://schemas.microsoft.com/office/drawing/2014/main"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 xmlns:a16="http://schemas.microsoft.com/office/drawing/2014/main"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 xmlns:a16="http://schemas.microsoft.com/office/drawing/2014/main"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 xmlns:a16="http://schemas.microsoft.com/office/drawing/2014/main"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 xmlns:a16="http://schemas.microsoft.com/office/drawing/2014/main"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 xmlns:a16="http://schemas.microsoft.com/office/drawing/2014/main"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 xmlns:a16="http://schemas.microsoft.com/office/drawing/2014/main"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 xmlns:a16="http://schemas.microsoft.com/office/drawing/2014/main"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 xmlns:a16="http://schemas.microsoft.com/office/drawing/2014/main"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 xmlns:a16="http://schemas.microsoft.com/office/drawing/2014/main"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 xmlns:a16="http://schemas.microsoft.com/office/drawing/2014/main"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 xmlns:a16="http://schemas.microsoft.com/office/drawing/2014/main"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 xmlns:a16="http://schemas.microsoft.com/office/drawing/2014/main"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 xmlns:a16="http://schemas.microsoft.com/office/drawing/2014/main"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 xmlns:a16="http://schemas.microsoft.com/office/drawing/2014/main" id="{C7F736C5-794A-4ED0-90E9-B7D88DBD2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 xmlns:a16="http://schemas.microsoft.com/office/drawing/2014/main"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 xmlns:a16="http://schemas.microsoft.com/office/drawing/2014/main"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 xmlns:a16="http://schemas.microsoft.com/office/drawing/2014/main"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 xmlns:a16="http://schemas.microsoft.com/office/drawing/2014/main"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 xmlns:a16="http://schemas.microsoft.com/office/drawing/2014/main"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 xmlns:a16="http://schemas.microsoft.com/office/drawing/2014/main"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 xmlns:a16="http://schemas.microsoft.com/office/drawing/2014/main"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 xmlns:a16="http://schemas.microsoft.com/office/drawing/2014/main"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 xmlns:a16="http://schemas.microsoft.com/office/drawing/2014/main"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 xmlns:a16="http://schemas.microsoft.com/office/drawing/2014/main"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 xmlns:a16="http://schemas.microsoft.com/office/drawing/2014/main"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 xmlns:a16="http://schemas.microsoft.com/office/drawing/2014/main"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 xmlns:a16="http://schemas.microsoft.com/office/drawing/2014/main"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 xmlns:a16="http://schemas.microsoft.com/office/drawing/2014/main"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 xmlns:a16="http://schemas.microsoft.com/office/drawing/2014/main"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 xmlns:a16="http://schemas.microsoft.com/office/drawing/2014/main"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 xmlns:a16="http://schemas.microsoft.com/office/drawing/2014/main"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 xmlns:a16="http://schemas.microsoft.com/office/drawing/2014/main"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 xmlns:a16="http://schemas.microsoft.com/office/drawing/2014/main"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 xmlns:a16="http://schemas.microsoft.com/office/drawing/2014/main"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 xmlns:a16="http://schemas.microsoft.com/office/drawing/2014/main"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 xmlns:a16="http://schemas.microsoft.com/office/drawing/2014/main"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 xmlns:a16="http://schemas.microsoft.com/office/drawing/2014/main"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 xmlns:a16="http://schemas.microsoft.com/office/drawing/2014/main"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 xmlns:a16="http://schemas.microsoft.com/office/drawing/2014/main"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 xmlns:a16="http://schemas.microsoft.com/office/drawing/2014/main"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 xmlns:a16="http://schemas.microsoft.com/office/drawing/2014/main"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 xmlns:a16="http://schemas.microsoft.com/office/drawing/2014/main"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 xmlns:a16="http://schemas.microsoft.com/office/drawing/2014/main"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 xmlns:a16="http://schemas.microsoft.com/office/drawing/2014/main"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 xmlns:a16="http://schemas.microsoft.com/office/drawing/2014/main"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 xmlns:a16="http://schemas.microsoft.com/office/drawing/2014/main"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 xmlns:a16="http://schemas.microsoft.com/office/drawing/2014/main"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 xmlns:a16="http://schemas.microsoft.com/office/drawing/2014/main" id="{B2EB88CD-5468-4099-896F-786806959B4C}"/>
                </a:ext>
              </a:extLst>
            </p:cNvPr>
            <p:cNvPicPr>
              <a:picLocks noChangeAspect="1"/>
            </p:cNvPicPr>
            <p:nvPr/>
          </p:nvPicPr>
          <p:blipFill>
            <a:blip r:embed="rId4">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 xmlns:a16="http://schemas.microsoft.com/office/drawing/2014/main" id="{C1417122-7FDE-4682-91BE-908E78D0030E}"/>
                </a:ext>
              </a:extLst>
            </p:cNvPr>
            <p:cNvPicPr>
              <a:picLocks noChangeAspect="1"/>
            </p:cNvPicPr>
            <p:nvPr/>
          </p:nvPicPr>
          <p:blipFill>
            <a:blip r:embed="rId5" cstate="print">
              <a:extLst>
                <a:ext uri="{28A0092B-C50C-407E-A947-70E740481C1C}">
                  <a14:useLocalDpi xmlns:a14="http://schemas.microsoft.com/office/drawing/2010/main" val="0"/>
                </a:ext>
              </a:extLst>
            </a:blip>
            <a:srcRect l="10563" t="5582" r="4070" b="3302"/>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 xmlns:a16="http://schemas.microsoft.com/office/drawing/2014/main"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 xmlns:a16="http://schemas.microsoft.com/office/drawing/2014/main"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 xmlns:a16="http://schemas.microsoft.com/office/drawing/2014/main"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 xmlns:a16="http://schemas.microsoft.com/office/drawing/2014/main"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 xmlns:a16="http://schemas.microsoft.com/office/drawing/2014/main"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 xmlns:a16="http://schemas.microsoft.com/office/drawing/2014/main"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 xmlns:a16="http://schemas.microsoft.com/office/drawing/2014/main"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 xmlns:a16="http://schemas.microsoft.com/office/drawing/2014/main"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 xmlns:a16="http://schemas.microsoft.com/office/drawing/2014/main"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 xmlns:a16="http://schemas.microsoft.com/office/drawing/2014/main"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 xmlns:a16="http://schemas.microsoft.com/office/drawing/2014/main"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 xmlns:a16="http://schemas.microsoft.com/office/drawing/2014/main"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 xmlns:a16="http://schemas.microsoft.com/office/drawing/2014/main"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 xmlns:a16="http://schemas.microsoft.com/office/drawing/2014/main"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 xmlns:a16="http://schemas.microsoft.com/office/drawing/2014/main"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 xmlns:a16="http://schemas.microsoft.com/office/drawing/2014/main"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 xmlns:a16="http://schemas.microsoft.com/office/drawing/2014/main"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 xmlns:a16="http://schemas.microsoft.com/office/drawing/2014/main"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 xmlns:a16="http://schemas.microsoft.com/office/drawing/2014/main"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 xmlns:a16="http://schemas.microsoft.com/office/drawing/2014/main"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 xmlns:a16="http://schemas.microsoft.com/office/drawing/2014/main"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 xmlns:a16="http://schemas.microsoft.com/office/drawing/2014/main"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 xmlns:a16="http://schemas.microsoft.com/office/drawing/2014/main"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 xmlns:a16="http://schemas.microsoft.com/office/drawing/2014/main"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 xmlns:a16="http://schemas.microsoft.com/office/drawing/2014/main"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 xmlns:a16="http://schemas.microsoft.com/office/drawing/2014/main"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 xmlns:a16="http://schemas.microsoft.com/office/drawing/2014/main"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 xmlns:a16="http://schemas.microsoft.com/office/drawing/2014/main"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 xmlns:a16="http://schemas.microsoft.com/office/drawing/2014/main"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 xmlns:a16="http://schemas.microsoft.com/office/drawing/2014/main"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 xmlns:a16="http://schemas.microsoft.com/office/drawing/2014/main"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 xmlns:a16="http://schemas.microsoft.com/office/drawing/2014/main"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 xmlns:a16="http://schemas.microsoft.com/office/drawing/2014/main"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 xmlns:a16="http://schemas.microsoft.com/office/drawing/2014/main"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 xmlns:a16="http://schemas.microsoft.com/office/drawing/2014/main"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 xmlns:a16="http://schemas.microsoft.com/office/drawing/2014/main"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 xmlns:a16="http://schemas.microsoft.com/office/drawing/2014/main"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 xmlns:a16="http://schemas.microsoft.com/office/drawing/2014/main"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 xmlns:a16="http://schemas.microsoft.com/office/drawing/2014/main"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 xmlns:a16="http://schemas.microsoft.com/office/drawing/2014/main"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 xmlns:a16="http://schemas.microsoft.com/office/drawing/2014/main"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 xmlns:a16="http://schemas.microsoft.com/office/drawing/2014/main"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 xmlns:a16="http://schemas.microsoft.com/office/drawing/2014/main"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 xmlns:a16="http://schemas.microsoft.com/office/drawing/2014/main"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 xmlns:a16="http://schemas.microsoft.com/office/drawing/2014/main"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 xmlns:a16="http://schemas.microsoft.com/office/drawing/2014/main"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 xmlns:a16="http://schemas.microsoft.com/office/drawing/2014/main"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 xmlns:a16="http://schemas.microsoft.com/office/drawing/2014/main"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 xmlns:a16="http://schemas.microsoft.com/office/drawing/2014/main"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 xmlns:a16="http://schemas.microsoft.com/office/drawing/2014/main"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 xmlns:a16="http://schemas.microsoft.com/office/drawing/2014/main"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 xmlns:a16="http://schemas.microsoft.com/office/drawing/2014/main"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 xmlns:a16="http://schemas.microsoft.com/office/drawing/2014/main" id="{9DFA7349-6847-4E8C-BD7A-E42255F35779}"/>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 xmlns:a16="http://schemas.microsoft.com/office/drawing/2014/main" id="{105F6D2B-6074-42CE-A793-61D7718CEE20}"/>
              </a:ext>
            </a:extLst>
          </p:cNvPr>
          <p:cNvPicPr>
            <a:picLocks noChangeAspect="1"/>
          </p:cNvPicPr>
          <p:nvPr/>
        </p:nvPicPr>
        <p:blipFill>
          <a:blip r:embed="rId5" cstate="print">
            <a:extLst>
              <a:ext uri="{28A0092B-C50C-407E-A947-70E740481C1C}">
                <a14:useLocalDpi xmlns:a14="http://schemas.microsoft.com/office/drawing/2010/main" val="0"/>
              </a:ext>
            </a:extLst>
          </a:blip>
          <a:srcRect l="16798" r="16798"/>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 xmlns:a16="http://schemas.microsoft.com/office/drawing/2014/main" id="{3370E070-97E8-472D-938D-8D8AAB0C693B}"/>
              </a:ext>
            </a:extLst>
          </p:cNvPr>
          <p:cNvPicPr>
            <a:picLocks noChangeAspect="1"/>
          </p:cNvPicPr>
          <p:nvPr/>
        </p:nvPicPr>
        <p:blipFill>
          <a:blip r:embed="rId6" cstate="print">
            <a:extLst>
              <a:ext uri="{28A0092B-C50C-407E-A947-70E740481C1C}">
                <a14:useLocalDpi xmlns:a14="http://schemas.microsoft.com/office/drawing/2010/main" val="0"/>
              </a:ext>
            </a:extLst>
          </a:blip>
          <a:srcRect l="16640" r="16640"/>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 xmlns:a16="http://schemas.microsoft.com/office/drawing/2014/main" id="{96DC0341-9424-4BF9-8D14-9208BE1B51E7}"/>
              </a:ext>
            </a:extLst>
          </p:cNvPr>
          <p:cNvPicPr>
            <a:picLocks noChangeAspect="1"/>
          </p:cNvPicPr>
          <p:nvPr/>
        </p:nvPicPr>
        <p:blipFill>
          <a:blip r:embed="rId7" cstate="print">
            <a:extLst>
              <a:ext uri="{28A0092B-C50C-407E-A947-70E740481C1C}">
                <a14:useLocalDpi xmlns:a14="http://schemas.microsoft.com/office/drawing/2010/main" val="0"/>
              </a:ext>
            </a:extLst>
          </a:blip>
          <a:srcRect l="16667" r="16667"/>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 xmlns:a16="http://schemas.microsoft.com/office/drawing/2014/main" id="{4867C00B-7D89-4D01-8519-AFD1C31F2275}"/>
              </a:ext>
            </a:extLst>
          </p:cNvPr>
          <p:cNvPicPr>
            <a:picLocks noChangeAspect="1"/>
          </p:cNvPicPr>
          <p:nvPr/>
        </p:nvPicPr>
        <p:blipFill>
          <a:blip r:embed="rId4" cstate="print">
            <a:extLst>
              <a:ext uri="{28A0092B-C50C-407E-A947-70E740481C1C}">
                <a14:useLocalDpi xmlns:a14="http://schemas.microsoft.com/office/drawing/2010/main" val="0"/>
              </a:ext>
            </a:extLst>
          </a:blip>
          <a:srcRect l="13360" t="8782" r="43245" b="26142"/>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 xmlns:a16="http://schemas.microsoft.com/office/drawing/2014/main" id="{59994F8D-E70D-48AB-A448-86728D94EB20}"/>
              </a:ext>
            </a:extLst>
          </p:cNvPr>
          <p:cNvPicPr>
            <a:picLocks noChangeAspect="1"/>
          </p:cNvPicPr>
          <p:nvPr/>
        </p:nvPicPr>
        <p:blipFill>
          <a:blip r:embed="rId5" cstate="print">
            <a:extLst>
              <a:ext uri="{28A0092B-C50C-407E-A947-70E740481C1C}">
                <a14:useLocalDpi xmlns:a14="http://schemas.microsoft.com/office/drawing/2010/main" val="0"/>
              </a:ext>
            </a:extLst>
          </a:blip>
          <a:srcRect l="13160" t="8658" r="43507" b="26311"/>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 xmlns:a16="http://schemas.microsoft.com/office/drawing/2014/main" id="{F1A9967E-FE89-4EBF-9473-1465860BB723}"/>
              </a:ext>
            </a:extLst>
          </p:cNvPr>
          <p:cNvPicPr>
            <a:picLocks noChangeAspect="1"/>
          </p:cNvPicPr>
          <p:nvPr/>
        </p:nvPicPr>
        <p:blipFill>
          <a:blip r:embed="rId6"/>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 xmlns:a16="http://schemas.microsoft.com/office/drawing/2014/main"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 xmlns:a16="http://schemas.microsoft.com/office/drawing/2014/main"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 xmlns:a16="http://schemas.microsoft.com/office/drawing/2014/main"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 xmlns:a16="http://schemas.microsoft.com/office/drawing/2014/main"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 xmlns:a16="http://schemas.microsoft.com/office/drawing/2014/main"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 xmlns:a16="http://schemas.microsoft.com/office/drawing/2014/main"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 xmlns:a16="http://schemas.microsoft.com/office/drawing/2014/main"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 xmlns:a16="http://schemas.microsoft.com/office/drawing/2014/main"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 xmlns:a16="http://schemas.microsoft.com/office/drawing/2014/main"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 xmlns:a16="http://schemas.microsoft.com/office/drawing/2014/main"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 xmlns:a16="http://schemas.microsoft.com/office/drawing/2014/main"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 xmlns:a16="http://schemas.microsoft.com/office/drawing/2014/main"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 xmlns:a16="http://schemas.microsoft.com/office/drawing/2014/main"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 xmlns:a16="http://schemas.microsoft.com/office/drawing/2014/main"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 xmlns:a16="http://schemas.microsoft.com/office/drawing/2014/main"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 xmlns:a16="http://schemas.microsoft.com/office/drawing/2014/main"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 xmlns:a16="http://schemas.microsoft.com/office/drawing/2014/main"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 xmlns:a16="http://schemas.microsoft.com/office/drawing/2014/main"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 xmlns:a16="http://schemas.microsoft.com/office/drawing/2014/main"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 xmlns:a16="http://schemas.microsoft.com/office/drawing/2014/main"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 xmlns:a16="http://schemas.microsoft.com/office/drawing/2014/main"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 xmlns:a16="http://schemas.microsoft.com/office/drawing/2014/main"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 xmlns:a16="http://schemas.microsoft.com/office/drawing/2014/main"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 xmlns:a16="http://schemas.microsoft.com/office/drawing/2014/main"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 xmlns:a16="http://schemas.microsoft.com/office/drawing/2014/main"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 xmlns:a16="http://schemas.microsoft.com/office/drawing/2014/main"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 xmlns:a16="http://schemas.microsoft.com/office/drawing/2014/main"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 xmlns:a16="http://schemas.microsoft.com/office/drawing/2014/main" id="{847713BE-7387-4F3B-9AFC-2183B095C5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 xmlns:a16="http://schemas.microsoft.com/office/drawing/2014/main"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 xmlns:a16="http://schemas.microsoft.com/office/drawing/2014/main"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 xmlns:a16="http://schemas.microsoft.com/office/drawing/2014/main"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 xmlns:a16="http://schemas.microsoft.com/office/drawing/2014/main"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 xmlns:a16="http://schemas.microsoft.com/office/drawing/2014/main"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 xmlns:a16="http://schemas.microsoft.com/office/drawing/2014/main"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 xmlns:a16="http://schemas.microsoft.com/office/drawing/2014/main"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 xmlns:a16="http://schemas.microsoft.com/office/drawing/2014/main"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 xmlns:a16="http://schemas.microsoft.com/office/drawing/2014/main"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 xmlns:a16="http://schemas.microsoft.com/office/drawing/2014/main"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 xmlns:a16="http://schemas.microsoft.com/office/drawing/2014/main"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 xmlns:a16="http://schemas.microsoft.com/office/drawing/2014/main"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 xmlns:a16="http://schemas.microsoft.com/office/drawing/2014/main"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 xmlns:a16="http://schemas.microsoft.com/office/drawing/2014/main"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 xmlns:a16="http://schemas.microsoft.com/office/drawing/2014/main"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 xmlns:a16="http://schemas.microsoft.com/office/drawing/2014/main"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 xmlns:a16="http://schemas.microsoft.com/office/drawing/2014/main"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 xmlns:a16="http://schemas.microsoft.com/office/drawing/2014/main"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 xmlns:a16="http://schemas.microsoft.com/office/drawing/2014/main"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 xmlns:a16="http://schemas.microsoft.com/office/drawing/2014/main" id="{50CCC6BE-0594-4002-B0ED-C21B209D64BF}"/>
                </a:ext>
              </a:extLst>
            </p:cNvPr>
            <p:cNvPicPr>
              <a:picLocks noChangeAspect="1"/>
            </p:cNvPicPr>
            <p:nvPr/>
          </p:nvPicPr>
          <p:blipFill>
            <a:blip r:embed="rId4" cstate="print">
              <a:extLst>
                <a:ext uri="{28A0092B-C50C-407E-A947-70E740481C1C}">
                  <a14:useLocalDpi xmlns:a14="http://schemas.microsoft.com/office/drawing/2010/main" val="0"/>
                </a:ext>
              </a:extLst>
            </a:blip>
            <a:srcRect l="24111" t="3680" r="20455"/>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 xmlns:a16="http://schemas.microsoft.com/office/drawing/2014/main"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 xmlns:a16="http://schemas.microsoft.com/office/drawing/2014/main"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 xmlns:a16="http://schemas.microsoft.com/office/drawing/2014/main"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 xmlns:a16="http://schemas.microsoft.com/office/drawing/2014/main"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 xmlns:a16="http://schemas.microsoft.com/office/drawing/2014/main"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 xmlns:a16="http://schemas.microsoft.com/office/drawing/2014/main"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 xmlns:a16="http://schemas.microsoft.com/office/drawing/2014/main"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 xmlns:a16="http://schemas.microsoft.com/office/drawing/2014/main"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 xmlns:a16="http://schemas.microsoft.com/office/drawing/2014/main"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 xmlns:a16="http://schemas.microsoft.com/office/drawing/2014/main"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 xmlns:a16="http://schemas.microsoft.com/office/drawing/2014/main"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 xmlns:a16="http://schemas.microsoft.com/office/drawing/2014/main"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 xmlns:a16="http://schemas.microsoft.com/office/drawing/2014/main"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 xmlns:a16="http://schemas.microsoft.com/office/drawing/2014/main"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 xmlns:a16="http://schemas.microsoft.com/office/drawing/2014/main"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 xmlns:a16="http://schemas.microsoft.com/office/drawing/2014/main"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 xmlns:a16="http://schemas.microsoft.com/office/drawing/2014/main"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 xmlns:a16="http://schemas.microsoft.com/office/drawing/2014/main"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 xmlns:a16="http://schemas.microsoft.com/office/drawing/2014/main"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 xmlns:a16="http://schemas.microsoft.com/office/drawing/2014/main"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 xmlns:a16="http://schemas.microsoft.com/office/drawing/2014/main"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 xmlns:a16="http://schemas.microsoft.com/office/drawing/2014/main"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 xmlns:a16="http://schemas.microsoft.com/office/drawing/2014/main"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 xmlns:a16="http://schemas.microsoft.com/office/drawing/2014/main"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 xmlns:a16="http://schemas.microsoft.com/office/drawing/2014/main"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 xmlns:a16="http://schemas.microsoft.com/office/drawing/2014/main"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 xmlns:a16="http://schemas.microsoft.com/office/drawing/2014/main"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 xmlns:a16="http://schemas.microsoft.com/office/drawing/2014/main"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 xmlns:a16="http://schemas.microsoft.com/office/drawing/2014/main"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 xmlns:a16="http://schemas.microsoft.com/office/drawing/2014/main"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 xmlns:a16="http://schemas.microsoft.com/office/drawing/2014/main"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 xmlns:a16="http://schemas.microsoft.com/office/drawing/2014/main"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 xmlns:a16="http://schemas.microsoft.com/office/drawing/2014/main"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 xmlns:a16="http://schemas.microsoft.com/office/drawing/2014/main"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 xmlns:a16="http://schemas.microsoft.com/office/drawing/2014/main"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 xmlns:a16="http://schemas.microsoft.com/office/drawing/2014/main"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 xmlns:a16="http://schemas.microsoft.com/office/drawing/2014/main"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 xmlns:a16="http://schemas.microsoft.com/office/drawing/2014/main"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 xmlns:a16="http://schemas.microsoft.com/office/drawing/2014/main"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 xmlns:a16="http://schemas.microsoft.com/office/drawing/2014/main"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 xmlns:a16="http://schemas.microsoft.com/office/drawing/2014/main"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 xmlns:a16="http://schemas.microsoft.com/office/drawing/2014/main"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 xmlns:a16="http://schemas.microsoft.com/office/drawing/2014/main"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 xmlns:a16="http://schemas.microsoft.com/office/drawing/2014/main"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 xmlns:a16="http://schemas.microsoft.com/office/drawing/2014/main"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 xmlns:a16="http://schemas.microsoft.com/office/drawing/2014/main"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 xmlns:a16="http://schemas.microsoft.com/office/drawing/2014/main"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 xmlns:a16="http://schemas.microsoft.com/office/drawing/2014/main"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 xmlns:a16="http://schemas.microsoft.com/office/drawing/2014/main"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 xmlns:a16="http://schemas.microsoft.com/office/drawing/2014/main"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 xmlns:a16="http://schemas.microsoft.com/office/drawing/2014/main"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 xmlns:a16="http://schemas.microsoft.com/office/drawing/2014/main"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 xmlns:a16="http://schemas.microsoft.com/office/drawing/2014/main"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 xmlns:a16="http://schemas.microsoft.com/office/drawing/2014/main"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 xmlns:a16="http://schemas.microsoft.com/office/drawing/2014/main"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 xmlns:a16="http://schemas.microsoft.com/office/drawing/2014/main"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 xmlns:a16="http://schemas.microsoft.com/office/drawing/2014/main"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 xmlns:a16="http://schemas.microsoft.com/office/drawing/2014/main"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 xmlns:a16="http://schemas.microsoft.com/office/drawing/2014/main"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 xmlns:a16="http://schemas.microsoft.com/office/drawing/2014/main"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 xmlns:a16="http://schemas.microsoft.com/office/drawing/2014/main"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 xmlns:a16="http://schemas.microsoft.com/office/drawing/2014/main"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 xmlns:a16="http://schemas.microsoft.com/office/drawing/2014/main" id="{09F23C74-3CC4-466E-A8B7-529C51AC7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 xmlns:a16="http://schemas.microsoft.com/office/drawing/2014/main" id="{F294778D-6629-4EE0-B98D-2C669BCFFF7D}"/>
                </a:ext>
              </a:extLst>
            </p:cNvPr>
            <p:cNvPicPr>
              <a:picLocks noChangeAspect="1"/>
            </p:cNvPicPr>
            <p:nvPr/>
          </p:nvPicPr>
          <p:blipFill>
            <a:blip r:embed="rId5">
              <a:extLst>
                <a:ext uri="{28A0092B-C50C-407E-A947-70E740481C1C}">
                  <a14:useLocalDpi xmlns:a14="http://schemas.microsoft.com/office/drawing/2010/main" val="0"/>
                </a:ext>
              </a:extLst>
            </a:blip>
            <a:srcRect l="26385" r="26385"/>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 xmlns:a16="http://schemas.microsoft.com/office/drawing/2014/main"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171">
            <a:extLst>
              <a:ext uri="{FF2B5EF4-FFF2-40B4-BE49-F238E27FC236}">
                <a16:creationId xmlns="" xmlns:a16="http://schemas.microsoft.com/office/drawing/2014/main"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 xmlns:a16="http://schemas.microsoft.com/office/drawing/2014/main"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 xmlns:a16="http://schemas.microsoft.com/office/drawing/2014/main"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 xmlns:a16="http://schemas.microsoft.com/office/drawing/2014/main"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 xmlns:a16="http://schemas.microsoft.com/office/drawing/2014/main"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 xmlns:a16="http://schemas.microsoft.com/office/drawing/2014/main"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 xmlns:a16="http://schemas.microsoft.com/office/drawing/2014/main"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 xmlns:a16="http://schemas.microsoft.com/office/drawing/2014/main"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 xmlns:a16="http://schemas.microsoft.com/office/drawing/2014/main"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 xmlns:a16="http://schemas.microsoft.com/office/drawing/2014/main"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 xmlns:a16="http://schemas.microsoft.com/office/drawing/2014/main"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71">
            <a:extLst>
              <a:ext uri="{FF2B5EF4-FFF2-40B4-BE49-F238E27FC236}">
                <a16:creationId xmlns="" xmlns:a16="http://schemas.microsoft.com/office/drawing/2014/main"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 xmlns:a16="http://schemas.microsoft.com/office/drawing/2014/main"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 xmlns:a16="http://schemas.microsoft.com/office/drawing/2014/main"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 xmlns:a16="http://schemas.microsoft.com/office/drawing/2014/main"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 xmlns:a16="http://schemas.microsoft.com/office/drawing/2014/main"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 xmlns:a16="http://schemas.microsoft.com/office/drawing/2014/main"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 xmlns:a16="http://schemas.microsoft.com/office/drawing/2014/main"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 xmlns:a16="http://schemas.microsoft.com/office/drawing/2014/main"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 xmlns:a16="http://schemas.microsoft.com/office/drawing/2014/main"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 xmlns:a16="http://schemas.microsoft.com/office/drawing/2014/main"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 xmlns:a16="http://schemas.microsoft.com/office/drawing/2014/main"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 xmlns:a16="http://schemas.microsoft.com/office/drawing/2014/main"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 xmlns:a16="http://schemas.microsoft.com/office/drawing/2014/main"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 xmlns:a16="http://schemas.microsoft.com/office/drawing/2014/main"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 xmlns:a16="http://schemas.microsoft.com/office/drawing/2014/main"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 xmlns:a16="http://schemas.microsoft.com/office/drawing/2014/main"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 xmlns:a16="http://schemas.microsoft.com/office/drawing/2014/main"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 xmlns:a16="http://schemas.microsoft.com/office/drawing/2014/main"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 xmlns:a16="http://schemas.microsoft.com/office/drawing/2014/main"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 xmlns:a16="http://schemas.microsoft.com/office/drawing/2014/main"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 xmlns:a16="http://schemas.microsoft.com/office/drawing/2014/main"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 xmlns:a16="http://schemas.microsoft.com/office/drawing/2014/main"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 xmlns:a16="http://schemas.microsoft.com/office/drawing/2014/main"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 xmlns:a16="http://schemas.microsoft.com/office/drawing/2014/main"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 xmlns:a16="http://schemas.microsoft.com/office/drawing/2014/main"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 xmlns:a16="http://schemas.microsoft.com/office/drawing/2014/main"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 xmlns:a16="http://schemas.microsoft.com/office/drawing/2014/main"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 xmlns:a16="http://schemas.microsoft.com/office/drawing/2014/main"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 xmlns:a16="http://schemas.microsoft.com/office/drawing/2014/main"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 xmlns:a16="http://schemas.microsoft.com/office/drawing/2014/main"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 xmlns:a16="http://schemas.microsoft.com/office/drawing/2014/main"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 xmlns:a16="http://schemas.microsoft.com/office/drawing/2014/main"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 xmlns:a16="http://schemas.microsoft.com/office/drawing/2014/main"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 xmlns:a16="http://schemas.microsoft.com/office/drawing/2014/main"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 xmlns:a16="http://schemas.microsoft.com/office/drawing/2014/main"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 xmlns:a16="http://schemas.microsoft.com/office/drawing/2014/main"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 xmlns:a16="http://schemas.microsoft.com/office/drawing/2014/main"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 xmlns:a16="http://schemas.microsoft.com/office/drawing/2014/main"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 xmlns:a16="http://schemas.microsoft.com/office/drawing/2014/main"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 xmlns:a16="http://schemas.microsoft.com/office/drawing/2014/main"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 xmlns:a16="http://schemas.microsoft.com/office/drawing/2014/main"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 xmlns:a16="http://schemas.microsoft.com/office/drawing/2014/main"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 xmlns:a16="http://schemas.microsoft.com/office/drawing/2014/main" id="{A84DF64D-4B81-4250-AA3E-FD7DF89C122D}"/>
                </a:ext>
              </a:extLst>
            </p:cNvPr>
            <p:cNvPicPr>
              <a:picLocks noChangeAspect="1"/>
            </p:cNvPicPr>
            <p:nvPr/>
          </p:nvPicPr>
          <p:blipFill>
            <a:blip r:embed="rId4"/>
            <a:stretch>
              <a:fillRect/>
            </a:stretch>
          </p:blipFill>
          <p:spPr>
            <a:xfrm>
              <a:off x="900404" y="3235908"/>
              <a:ext cx="326250" cy="517500"/>
            </a:xfrm>
            <a:prstGeom prst="rect">
              <a:avLst/>
            </a:prstGeom>
          </p:spPr>
        </p:pic>
      </p:grpSp>
      <p:grpSp>
        <p:nvGrpSpPr>
          <p:cNvPr id="60" name="组合 59">
            <a:extLst>
              <a:ext uri="{FF2B5EF4-FFF2-40B4-BE49-F238E27FC236}">
                <a16:creationId xmlns="" xmlns:a16="http://schemas.microsoft.com/office/drawing/2014/main"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 xmlns:a16="http://schemas.microsoft.com/office/drawing/2014/main"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 xmlns:a16="http://schemas.microsoft.com/office/drawing/2014/main" id="{5A6BD11D-C896-412E-92C1-059E930EEE12}"/>
                </a:ext>
              </a:extLst>
            </p:cNvPr>
            <p:cNvPicPr>
              <a:picLocks noChangeAspect="1"/>
            </p:cNvPicPr>
            <p:nvPr/>
          </p:nvPicPr>
          <p:blipFill>
            <a:blip r:embed="rId5"/>
            <a:stretch>
              <a:fillRect/>
            </a:stretch>
          </p:blipFill>
          <p:spPr>
            <a:xfrm>
              <a:off x="2990941" y="3222370"/>
              <a:ext cx="303750" cy="517500"/>
            </a:xfrm>
            <a:prstGeom prst="rect">
              <a:avLst/>
            </a:prstGeom>
          </p:spPr>
        </p:pic>
      </p:grpSp>
      <p:grpSp>
        <p:nvGrpSpPr>
          <p:cNvPr id="63" name="组合 62">
            <a:extLst>
              <a:ext uri="{FF2B5EF4-FFF2-40B4-BE49-F238E27FC236}">
                <a16:creationId xmlns="" xmlns:a16="http://schemas.microsoft.com/office/drawing/2014/main"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 xmlns:a16="http://schemas.microsoft.com/office/drawing/2014/main"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 xmlns:a16="http://schemas.microsoft.com/office/drawing/2014/main" id="{B3152643-A30F-492A-9FCC-38FBBCF742A3}"/>
                </a:ext>
              </a:extLst>
            </p:cNvPr>
            <p:cNvPicPr>
              <a:picLocks noChangeAspect="1"/>
            </p:cNvPicPr>
            <p:nvPr/>
          </p:nvPicPr>
          <p:blipFill>
            <a:blip r:embed="rId6"/>
            <a:stretch>
              <a:fillRect/>
            </a:stretch>
          </p:blipFill>
          <p:spPr>
            <a:xfrm>
              <a:off x="4875762" y="3298879"/>
              <a:ext cx="528750" cy="371250"/>
            </a:xfrm>
            <a:prstGeom prst="rect">
              <a:avLst/>
            </a:prstGeom>
          </p:spPr>
        </p:pic>
      </p:grpSp>
      <p:grpSp>
        <p:nvGrpSpPr>
          <p:cNvPr id="66" name="组合 65">
            <a:extLst>
              <a:ext uri="{FF2B5EF4-FFF2-40B4-BE49-F238E27FC236}">
                <a16:creationId xmlns="" xmlns:a16="http://schemas.microsoft.com/office/drawing/2014/main"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 xmlns:a16="http://schemas.microsoft.com/office/drawing/2014/main"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 xmlns:a16="http://schemas.microsoft.com/office/drawing/2014/main" id="{CE4BDABE-AF80-4065-811B-8C9A37D53D6F}"/>
                </a:ext>
              </a:extLst>
            </p:cNvPr>
            <p:cNvPicPr>
              <a:picLocks noChangeAspect="1"/>
            </p:cNvPicPr>
            <p:nvPr/>
          </p:nvPicPr>
          <p:blipFill>
            <a:blip r:embed="rId7"/>
            <a:stretch>
              <a:fillRect/>
            </a:stretch>
          </p:blipFill>
          <p:spPr>
            <a:xfrm>
              <a:off x="6298552" y="3298879"/>
              <a:ext cx="405000" cy="337500"/>
            </a:xfrm>
            <a:prstGeom prst="rect">
              <a:avLst/>
            </a:prstGeom>
          </p:spPr>
        </p:pic>
      </p:grpSp>
      <p:grpSp>
        <p:nvGrpSpPr>
          <p:cNvPr id="69" name="组合 68">
            <a:extLst>
              <a:ext uri="{FF2B5EF4-FFF2-40B4-BE49-F238E27FC236}">
                <a16:creationId xmlns="" xmlns:a16="http://schemas.microsoft.com/office/drawing/2014/main"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 xmlns:a16="http://schemas.microsoft.com/office/drawing/2014/main"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 xmlns:a16="http://schemas.microsoft.com/office/drawing/2014/main" id="{BD42C964-72A6-4D7F-97CD-0D6C4E475920}"/>
                </a:ext>
              </a:extLst>
            </p:cNvPr>
            <p:cNvPicPr>
              <a:picLocks noChangeAspect="1"/>
            </p:cNvPicPr>
            <p:nvPr/>
          </p:nvPicPr>
          <p:blipFill>
            <a:blip r:embed="rId8"/>
            <a:stretch>
              <a:fillRect/>
            </a:stretch>
          </p:blipFill>
          <p:spPr>
            <a:xfrm>
              <a:off x="8751202" y="3242630"/>
              <a:ext cx="461250" cy="483750"/>
            </a:xfrm>
            <a:prstGeom prst="rect">
              <a:avLst/>
            </a:prstGeom>
          </p:spPr>
        </p:pic>
      </p:grpSp>
      <p:grpSp>
        <p:nvGrpSpPr>
          <p:cNvPr id="72" name="组合 71">
            <a:extLst>
              <a:ext uri="{FF2B5EF4-FFF2-40B4-BE49-F238E27FC236}">
                <a16:creationId xmlns="" xmlns:a16="http://schemas.microsoft.com/office/drawing/2014/main"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 xmlns:a16="http://schemas.microsoft.com/office/drawing/2014/main"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 xmlns:a16="http://schemas.microsoft.com/office/drawing/2014/main" id="{DCFB687B-69BA-485A-8AF7-5B7B8E52840D}"/>
                </a:ext>
              </a:extLst>
            </p:cNvPr>
            <p:cNvPicPr>
              <a:picLocks noChangeAspect="1"/>
            </p:cNvPicPr>
            <p:nvPr/>
          </p:nvPicPr>
          <p:blipFill>
            <a:blip r:embed="rId9"/>
            <a:stretch>
              <a:fillRect/>
            </a:stretch>
          </p:blipFill>
          <p:spPr>
            <a:xfrm>
              <a:off x="10545736" y="3247158"/>
              <a:ext cx="371250" cy="506250"/>
            </a:xfrm>
            <a:prstGeom prst="rect">
              <a:avLst/>
            </a:prstGeom>
          </p:spPr>
        </p:pic>
      </p:grpSp>
      <p:sp>
        <p:nvSpPr>
          <p:cNvPr id="75" name="文本框 74">
            <a:extLst>
              <a:ext uri="{FF2B5EF4-FFF2-40B4-BE49-F238E27FC236}">
                <a16:creationId xmlns="" xmlns:a16="http://schemas.microsoft.com/office/drawing/2014/main"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 xmlns:a16="http://schemas.microsoft.com/office/drawing/2014/main"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87</TotalTime>
  <Words>1408</Words>
  <Application>Microsoft Office PowerPoint</Application>
  <PresentationFormat>宽屏</PresentationFormat>
  <Paragraphs>234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27</cp:revision>
  <dcterms:created xsi:type="dcterms:W3CDTF">2017-08-22T13:33:09Z</dcterms:created>
  <dcterms:modified xsi:type="dcterms:W3CDTF">2019-03-29T05:47:24Z</dcterms:modified>
</cp:coreProperties>
</file>