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29"/>
  </p:notesMasterIdLst>
  <p:sldIdLst>
    <p:sldId id="257" r:id="rId2"/>
    <p:sldId id="278" r:id="rId3"/>
    <p:sldId id="279" r:id="rId4"/>
    <p:sldId id="263" r:id="rId5"/>
    <p:sldId id="262" r:id="rId6"/>
    <p:sldId id="264" r:id="rId7"/>
    <p:sldId id="265" r:id="rId8"/>
    <p:sldId id="267" r:id="rId9"/>
    <p:sldId id="280" r:id="rId10"/>
    <p:sldId id="268" r:id="rId11"/>
    <p:sldId id="269" r:id="rId12"/>
    <p:sldId id="258" r:id="rId13"/>
    <p:sldId id="270" r:id="rId14"/>
    <p:sldId id="271" r:id="rId15"/>
    <p:sldId id="281" r:id="rId16"/>
    <p:sldId id="273" r:id="rId17"/>
    <p:sldId id="275" r:id="rId18"/>
    <p:sldId id="260" r:id="rId19"/>
    <p:sldId id="261" r:id="rId20"/>
    <p:sldId id="259" r:id="rId21"/>
    <p:sldId id="282" r:id="rId22"/>
    <p:sldId id="266" r:id="rId23"/>
    <p:sldId id="272" r:id="rId24"/>
    <p:sldId id="274" r:id="rId25"/>
    <p:sldId id="276" r:id="rId26"/>
    <p:sldId id="277" r:id="rId27"/>
    <p:sldId id="283"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9244"/>
    <a:srgbClr val="00C017"/>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97" autoAdjust="0"/>
    <p:restoredTop sz="94660"/>
  </p:normalViewPr>
  <p:slideViewPr>
    <p:cSldViewPr>
      <p:cViewPr varScale="1">
        <p:scale>
          <a:sx n="115" d="100"/>
          <a:sy n="115" d="100"/>
        </p:scale>
        <p:origin x="306" y="96"/>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t>2019/6/15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t>‹#›</a:t>
            </a:fld>
            <a:endParaRPr lang="zh-CN" altLang="en-US"/>
          </a:p>
        </p:txBody>
      </p:sp>
    </p:spTree>
    <p:extLst>
      <p:ext uri="{BB962C8B-B14F-4D97-AF65-F5344CB8AC3E}">
        <p14:creationId xmlns:p14="http://schemas.microsoft.com/office/powerpoint/2010/main" val="38738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7E4D7A-47DC-4552-BA16-73C413883FEA}" type="slidenum">
              <a:rPr lang="zh-CN" altLang="en-US" smtClean="0"/>
              <a:t>1</a:t>
            </a:fld>
            <a:endParaRPr lang="zh-CN" altLang="en-US"/>
          </a:p>
        </p:txBody>
      </p:sp>
    </p:spTree>
    <p:extLst>
      <p:ext uri="{BB962C8B-B14F-4D97-AF65-F5344CB8AC3E}">
        <p14:creationId xmlns:p14="http://schemas.microsoft.com/office/powerpoint/2010/main" val="1305015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76459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40288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667743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77826"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1AD58759-6D97-4FCA-A961-FB09EB9BE6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26679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0" fontAlgn="auto" latinLnBrk="0" hangingPunct="0">
              <a:lnSpc>
                <a:spcPct val="100000"/>
              </a:lnSpc>
              <a:spcBef>
                <a:spcPts val="0"/>
              </a:spcBef>
              <a:spcAft>
                <a:spcPts val="0"/>
              </a:spcAft>
              <a:buClrTx/>
              <a:buSzTx/>
              <a:buFont typeface="Arial" charset="0"/>
              <a:buNone/>
              <a:tabLst/>
              <a:defRPr/>
            </a:pPr>
            <a:fld id="{174C496A-C1F9-473A-BA66-529207D8B931}"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宋体" charset="-122"/>
                <a:cs typeface="+mn-cs"/>
              </a:rPr>
              <a:pPr marL="0" marR="0" lvl="0" indent="0" algn="r" defTabSz="914400" rtl="0" eaLnBrk="0" fontAlgn="auto" latinLnBrk="0" hangingPunct="0">
                <a:lnSpc>
                  <a:spcPct val="100000"/>
                </a:lnSpc>
                <a:spcBef>
                  <a:spcPts val="0"/>
                </a:spcBef>
                <a:spcAft>
                  <a:spcPts val="0"/>
                </a:spcAft>
                <a:buClrTx/>
                <a:buSzTx/>
                <a:buFont typeface="Arial" charset="0"/>
                <a:buNone/>
                <a:tabLst/>
                <a:defRPr/>
              </a:pPr>
              <a:t>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宋体" charset="-122"/>
              <a:cs typeface="+mn-cs"/>
            </a:endParaRPr>
          </a:p>
        </p:txBody>
      </p:sp>
    </p:spTree>
    <p:extLst>
      <p:ext uri="{BB962C8B-B14F-4D97-AF65-F5344CB8AC3E}">
        <p14:creationId xmlns:p14="http://schemas.microsoft.com/office/powerpoint/2010/main" val="3042810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8568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3730"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255897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068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660468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F1CAE1B0-FBEB-4294-AC0E-7771A83DB13D}"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687394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381000" y="685800"/>
            <a:ext cx="6096000" cy="3429000"/>
          </a:xfrm>
          <a:ln/>
        </p:spPr>
      </p:sp>
      <p:sp>
        <p:nvSpPr>
          <p:cNvPr id="481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81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94C739C2-8B35-46F9-A67E-F38CDDE69EED}"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1882169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370303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B021DE3C-A6D2-4831-AAF3-BFF747F44D57}"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903554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7691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xfrm>
            <a:off x="381000" y="685800"/>
            <a:ext cx="6096000" cy="3429000"/>
          </a:xfrm>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30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1C7BA18-4AB1-46CB-B868-DFFE30F3ED98}"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4172780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381000" y="685800"/>
            <a:ext cx="6096000" cy="3429000"/>
          </a:xfrm>
          <a:ln/>
        </p:spPr>
      </p:sp>
      <p:sp>
        <p:nvSpPr>
          <p:cNvPr id="522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522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60C93217-BA85-4CEC-9D5A-40A353412368}"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787861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939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637288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168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56894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1000" y="685800"/>
            <a:ext cx="6096000" cy="3429000"/>
          </a:xfrm>
          <a:ln/>
        </p:spPr>
      </p:sp>
      <p:sp>
        <p:nvSpPr>
          <p:cNvPr id="655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655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FC3AE360-D0DA-4149-982C-CFF98029301E}"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4148595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14653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44457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349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9F720370-682F-45A9-9D93-B08A09B88A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6302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xfrm>
            <a:off x="381000" y="685800"/>
            <a:ext cx="6096000" cy="3429000"/>
          </a:xfrm>
          <a:ln/>
        </p:spPr>
      </p:sp>
      <p:sp>
        <p:nvSpPr>
          <p:cNvPr id="501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501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7EB5C33-E58D-47EF-B6E5-C505AC430A4F}"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1704752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1000" y="685800"/>
            <a:ext cx="6096000" cy="3429000"/>
          </a:xfrm>
          <a:ln/>
        </p:spPr>
      </p:sp>
      <p:sp>
        <p:nvSpPr>
          <p:cNvPr id="634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634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E6C7F87-DCBE-4A04-903F-E6DB31AB3D62}" type="slidenum">
              <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altLang="zh-CN" sz="1200" b="0" i="0" u="none" strike="noStrike" kern="1200" cap="none" spc="0" normalizeH="0" baseline="0" noProof="0" smtClean="0">
              <a:ln>
                <a:noFill/>
              </a:ln>
              <a:solidFill>
                <a:prstClr val="black"/>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94112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5778" name="备注占位符 2"/>
          <p:cNvSpPr>
            <a:spLocks noGrp="1"/>
          </p:cNvSpPr>
          <p:nvPr>
            <p:ph type="body" idx="1"/>
          </p:nvPr>
        </p:nvSpPr>
        <p:spPr bwMode="auto">
          <a:noFill/>
        </p:spPr>
        <p:txBody>
          <a:bodyPr/>
          <a:lstStyle/>
          <a:p>
            <a:pPr defTabSz="1087438">
              <a:spcBef>
                <a:spcPct val="0"/>
              </a:spcBef>
            </a:pPr>
            <a:endParaRPr lang="zh-CN" altLang="en-US" smtClean="0"/>
          </a:p>
        </p:txBody>
      </p:sp>
      <p:sp>
        <p:nvSpPr>
          <p:cNvPr id="7577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1087438" rtl="0" eaLnBrk="1" fontAlgn="base" latinLnBrk="0" hangingPunct="1">
              <a:lnSpc>
                <a:spcPct val="100000"/>
              </a:lnSpc>
              <a:spcBef>
                <a:spcPct val="0"/>
              </a:spcBef>
              <a:spcAft>
                <a:spcPct val="0"/>
              </a:spcAft>
              <a:buClrTx/>
              <a:buSzTx/>
              <a:buFontTx/>
              <a:buNone/>
              <a:tabLst/>
              <a:defRPr/>
            </a:pPr>
            <a:fld id="{8E24562A-FD23-4E70-8B70-E05AD578CBA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1087438" rtl="0" eaLnBrk="1" fontAlgn="base" latinLnBrk="0" hangingPunct="1">
                <a:lnSpc>
                  <a:spcPct val="100000"/>
                </a:lnSpc>
                <a:spcBef>
                  <a:spcPct val="0"/>
                </a:spcBef>
                <a:spcAft>
                  <a:spcPct val="0"/>
                </a:spcAft>
                <a:buClrTx/>
                <a:buSzTx/>
                <a:buFontTx/>
                <a:buNone/>
                <a:tabLst/>
                <a:defRPr/>
              </a:pPr>
              <a:t>26</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598124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7E4D7A-47DC-4552-BA16-73C413883FEA}" type="slidenum">
              <a:rPr lang="zh-CN" altLang="en-US" smtClean="0"/>
              <a:t>27</a:t>
            </a:fld>
            <a:endParaRPr lang="zh-CN" altLang="en-US"/>
          </a:p>
        </p:txBody>
      </p:sp>
    </p:spTree>
    <p:extLst>
      <p:ext uri="{BB962C8B-B14F-4D97-AF65-F5344CB8AC3E}">
        <p14:creationId xmlns:p14="http://schemas.microsoft.com/office/powerpoint/2010/main" val="1076462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zh-CN" altLang="en-US" dirty="0" smtClean="0"/>
              <a:t>单击此处编辑标题</a:t>
            </a:r>
            <a:endParaRPr lang="zh-CN" altLang="en-US" dirty="0"/>
          </a:p>
        </p:txBody>
      </p:sp>
    </p:spTree>
    <p:extLst>
      <p:ext uri="{BB962C8B-B14F-4D97-AF65-F5344CB8AC3E}">
        <p14:creationId xmlns:p14="http://schemas.microsoft.com/office/powerpoint/2010/main" val="2823693714"/>
      </p:ext>
    </p:extLst>
  </p:cSld>
  <p:clrMapOvr>
    <a:masterClrMapping/>
  </p:clrMapOvr>
  <p:transition spd="slow" advClick="0" advTm="7624">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504875"/>
      </p:ext>
    </p:extLst>
  </p:cSld>
  <p:clrMapOvr>
    <a:masterClrMapping/>
  </p:clrMapOvr>
  <p:transition spd="slow" advClick="0" advTm="7624">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429038"/>
      </p:ext>
    </p:extLst>
  </p:cSld>
  <p:clrMapOvr>
    <a:masterClrMapping/>
  </p:clrMapOvr>
  <p:transition spd="slow" advClick="0" advTm="7624">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074567"/>
      </p:ext>
    </p:extLst>
  </p:cSld>
  <p:clrMapOvr>
    <a:masterClrMapping/>
  </p:clrMapOvr>
  <p:transition spd="slow" advClick="0" advTm="7624">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843888"/>
      </p:ext>
    </p:extLst>
  </p:cSld>
  <p:clrMapOvr>
    <a:masterClrMapping/>
  </p:clrMapOvr>
  <p:transition spd="slow" advClick="0" advTm="7624">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8955824"/>
      </p:ext>
    </p:extLst>
  </p:cSld>
  <p:clrMapOvr>
    <a:masterClrMapping/>
  </p:clrMapOvr>
  <p:transition spd="slow" advClick="0" advTm="7624">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756717"/>
      </p:ext>
    </p:extLst>
  </p:cSld>
  <p:clrMapOvr>
    <a:masterClrMapping/>
  </p:clrMapOvr>
  <p:transition spd="slow" advClick="0" advTm="7624">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150995"/>
      </p:ext>
    </p:extLst>
  </p:cSld>
  <p:clrMapOvr>
    <a:masterClrMapping/>
  </p:clrMapOvr>
  <p:transition spd="slow" advClick="0" advTm="7624">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232292"/>
      </p:ext>
    </p:extLst>
  </p:cSld>
  <p:clrMapOvr>
    <a:masterClrMapping/>
  </p:clrMapOvr>
  <p:transition spd="slow" advClick="0" advTm="7624">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308282"/>
      </p:ext>
    </p:extLst>
  </p:cSld>
  <p:clrMapOvr>
    <a:masterClrMapping/>
  </p:clrMapOvr>
  <p:transition spd="slow" advClick="0" advTm="7624">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423363"/>
      </p:ext>
    </p:extLst>
  </p:cSld>
  <p:clrMapOvr>
    <a:masterClrMapping/>
  </p:clrMapOvr>
  <p:transition spd="slow" advClick="0" advTm="7624">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306037"/>
      </p:ext>
    </p:extLst>
  </p:cSld>
  <p:clrMapOvr>
    <a:masterClrMapping/>
  </p:clrMapOvr>
  <p:transition spd="slow" advClick="0" advTm="7624">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892942"/>
      </p:ext>
    </p:extLst>
  </p:cSld>
  <p:clrMapOvr>
    <a:masterClrMapping/>
  </p:clrMapOvr>
  <p:transition spd="slow" advClick="0" advTm="7624">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868997"/>
      </p:ext>
    </p:extLst>
  </p:cSld>
  <p:clrMapOvr>
    <a:masterClrMapping/>
  </p:clrMapOvr>
  <p:transition spd="slow" advClick="0" advTm="7624">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847406"/>
      </p:ext>
    </p:extLst>
  </p:cSld>
  <p:clrMapOvr>
    <a:masterClrMapping/>
  </p:clrMapOvr>
  <p:transition spd="slow" advClick="0" advTm="7624">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746951"/>
      </p:ext>
    </p:extLst>
  </p:cSld>
  <p:clrMapOvr>
    <a:masterClrMapping/>
  </p:clrMapOvr>
  <p:transition spd="slow" advClick="0" advTm="7624">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23692"/>
      </p:ext>
    </p:extLst>
  </p:cSld>
  <p:clrMapOvr>
    <a:masterClrMapping/>
  </p:clrMapOvr>
  <p:transition spd="slow" advClick="0" advTm="7624">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684502"/>
      </p:ext>
    </p:extLst>
  </p:cSld>
  <p:clrMapOvr>
    <a:masterClrMapping/>
  </p:clrMapOvr>
  <p:transition spd="slow" advClick="0" advTm="7624">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652381"/>
      </p:ext>
    </p:extLst>
  </p:cSld>
  <p:clrMapOvr>
    <a:masterClrMapping/>
  </p:clrMapOvr>
  <p:transition spd="slow" advClick="0" advTm="7624">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937098"/>
      </p:ext>
    </p:extLst>
  </p:cSld>
  <p:clrMapOvr>
    <a:masterClrMapping/>
  </p:clrMapOvr>
  <p:transition spd="slow" advClick="0" advTm="7624">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602251"/>
      </p:ext>
    </p:extLst>
  </p:cSld>
  <p:clrMapOvr>
    <a:masterClrMapping/>
  </p:clrMapOvr>
  <p:transition spd="slow" advClick="0" advTm="7624">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387633"/>
      </p:ext>
    </p:extLst>
  </p:cSld>
  <p:clrMapOvr>
    <a:masterClrMapping/>
  </p:clrMapOvr>
  <p:transition spd="slow" advClick="0" advTm="7624">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340773"/>
      </p:ext>
    </p:extLst>
  </p:cSld>
  <p:clrMapOvr>
    <a:masterClrMapping/>
  </p:clrMapOvr>
  <p:transition spd="slow" advClick="0" advTm="7624">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431623"/>
      </p:ext>
    </p:extLst>
  </p:cSld>
  <p:clrMapOvr>
    <a:masterClrMapping/>
  </p:clrMapOvr>
  <p:transition spd="slow" advClick="0" advTm="7624">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906697"/>
      </p:ext>
    </p:extLst>
  </p:cSld>
  <p:clrMapOvr>
    <a:masterClrMapping/>
  </p:clrMapOvr>
  <p:transition spd="slow" advClick="0" advTm="7624">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934036"/>
      </p:ext>
    </p:extLst>
  </p:cSld>
  <p:clrMapOvr>
    <a:masterClrMapping/>
  </p:clrMapOvr>
  <p:transition spd="slow" advClick="0" advTm="7624">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142868"/>
      </p:ext>
    </p:extLst>
  </p:cSld>
  <p:clrMapOvr>
    <a:masterClrMapping/>
  </p:clrMapOvr>
  <p:transition spd="slow" advClick="0" advTm="7624">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87076"/>
      </p:ext>
    </p:extLst>
  </p:cSld>
  <p:clrMapOvr>
    <a:masterClrMapping/>
  </p:clrMapOvr>
  <p:transition spd="slow" advClick="0" advTm="7624">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6904" y="205620"/>
            <a:ext cx="8230197" cy="857250"/>
          </a:xfrm>
          <a:prstGeom prst="rect">
            <a:avLst/>
          </a:prstGeom>
        </p:spPr>
        <p:txBody>
          <a:bodyPr/>
          <a:lstStyle/>
          <a:p>
            <a:r>
              <a:rPr lang="en-US" altLang="zh-CN"/>
              <a:t>Click to edit Master title style</a:t>
            </a:r>
            <a:endParaRPr lang="zh-CN" altLang="en-US"/>
          </a:p>
        </p:txBody>
      </p:sp>
      <p:sp>
        <p:nvSpPr>
          <p:cNvPr id="3" name="Content Placeholder 2"/>
          <p:cNvSpPr>
            <a:spLocks noGrp="1"/>
          </p:cNvSpPr>
          <p:nvPr>
            <p:ph idx="1"/>
          </p:nvPr>
        </p:nvSpPr>
        <p:spPr>
          <a:xfrm>
            <a:off x="456904" y="1200452"/>
            <a:ext cx="8230197" cy="339422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矩形 4"/>
          <p:cNvSpPr/>
          <p:nvPr userDrawn="1"/>
        </p:nvSpPr>
        <p:spPr>
          <a:xfrm>
            <a:off x="7308304" y="4803998"/>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136821603"/>
      </p:ext>
    </p:extLst>
  </p:cSld>
  <p:clrMapOvr>
    <a:masterClrMapping/>
  </p:clrMapOvr>
  <p:transition spd="slow" advClick="0" advTm="7624">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2019/6/15</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Tree>
    <p:extLst>
      <p:ext uri="{BB962C8B-B14F-4D97-AF65-F5344CB8AC3E}">
        <p14:creationId xmlns:p14="http://schemas.microsoft.com/office/powerpoint/2010/main" val="1372870762"/>
      </p:ext>
    </p:extLst>
  </p:cSld>
  <p:clrMapOvr>
    <a:masterClrMapping/>
  </p:clrMapOvr>
  <p:transition spd="slow" advClick="0" advTm="7624">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602198"/>
      </p:ext>
    </p:extLst>
  </p:cSld>
  <p:clrMapOvr>
    <a:masterClrMapping/>
  </p:clrMapOvr>
  <p:transition spd="slow" advClick="0" advTm="7624">
    <p:cove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602198"/>
      </p:ext>
    </p:extLst>
  </p:cSld>
  <p:clrMapOvr>
    <a:masterClrMapping/>
  </p:clrMapOvr>
  <p:transition spd="slow" advClick="0" advTm="7624">
    <p:cove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3186"/>
      </p:ext>
    </p:extLst>
  </p:cSld>
  <p:clrMapOvr>
    <a:masterClrMapping/>
  </p:clrMapOvr>
  <p:transition spd="slow" advClick="0" advTm="7624">
    <p:cove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668220"/>
      </p:ext>
    </p:extLst>
  </p:cSld>
  <p:clrMapOvr>
    <a:masterClrMapping/>
  </p:clrMapOvr>
  <p:transition spd="slow" advClick="0" advTm="7624">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40" cstate="screen">
            <a:extLst>
              <a:ext uri="{BEBA8EAE-BF5A-486C-A8C5-ECC9F3942E4B}">
                <a14:imgProps xmlns:a14="http://schemas.microsoft.com/office/drawing/2010/main">
                  <a14:imgLayer r:embed="rId41">
                    <a14:imgEffect>
                      <a14:artisticTexturizer/>
                    </a14:imgEffect>
                  </a14:imgLayer>
                </a14:imgProps>
              </a:ext>
              <a:ext uri="{28A0092B-C50C-407E-A947-70E740481C1C}">
                <a14:useLocalDpi xmlns:a14="http://schemas.microsoft.com/office/drawing/2010/main"/>
              </a:ext>
            </a:extLst>
          </a:blip>
          <a:stretch>
            <a:fillRect/>
          </a:stretch>
        </p:blipFill>
        <p:spPr>
          <a:xfrm>
            <a:off x="2437" y="0"/>
            <a:ext cx="9139126" cy="5143500"/>
          </a:xfrm>
          <a:prstGeom prst="rect">
            <a:avLst/>
          </a:prstGeom>
        </p:spPr>
      </p:pic>
      <p:grpSp>
        <p:nvGrpSpPr>
          <p:cNvPr id="10" name="组合 9"/>
          <p:cNvGrpSpPr/>
          <p:nvPr userDrawn="1"/>
        </p:nvGrpSpPr>
        <p:grpSpPr>
          <a:xfrm>
            <a:off x="4" y="213293"/>
            <a:ext cx="3491875" cy="397329"/>
            <a:chOff x="0" y="284389"/>
            <a:chExt cx="1692275" cy="529772"/>
          </a:xfrm>
          <a:solidFill>
            <a:srgbClr val="008000"/>
          </a:solidFill>
        </p:grpSpPr>
        <p:sp>
          <p:nvSpPr>
            <p:cNvPr id="11" name="矩形 10"/>
            <p:cNvSpPr/>
            <p:nvPr userDrawn="1"/>
          </p:nvSpPr>
          <p:spPr>
            <a:xfrm>
              <a:off x="0" y="284389"/>
              <a:ext cx="1511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577975" y="284389"/>
              <a:ext cx="114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3" name="直接连接符 12"/>
          <p:cNvCxnSpPr/>
          <p:nvPr userDrawn="1"/>
        </p:nvCxnSpPr>
        <p:spPr>
          <a:xfrm>
            <a:off x="0" y="610621"/>
            <a:ext cx="9144000" cy="0"/>
          </a:xfrm>
          <a:prstGeom prst="line">
            <a:avLst/>
          </a:prstGeom>
          <a:ln w="25400">
            <a:solidFill>
              <a:srgbClr val="00C017"/>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0" y="610622"/>
            <a:ext cx="9144000" cy="4532879"/>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标题占位符 1"/>
          <p:cNvSpPr>
            <a:spLocks noGrp="1"/>
          </p:cNvSpPr>
          <p:nvPr>
            <p:ph type="title"/>
          </p:nvPr>
        </p:nvSpPr>
        <p:spPr>
          <a:xfrm>
            <a:off x="107504" y="206375"/>
            <a:ext cx="8229600" cy="404247"/>
          </a:xfrm>
          <a:prstGeom prst="rect">
            <a:avLst/>
          </a:prstGeom>
        </p:spPr>
        <p:txBody>
          <a:bodyPr vert="horz" lIns="91440" tIns="45720" rIns="91440" bIns="45720" rtlCol="0" anchor="ctr">
            <a:noAutofit/>
          </a:bodyPr>
          <a:lstStyle/>
          <a:p>
            <a:r>
              <a:rPr lang="zh-CN" altLang="en-US" dirty="0" smtClean="0"/>
              <a:t>单击此处编辑标题</a:t>
            </a:r>
            <a:endParaRPr lang="zh-CN" altLang="en-US" dirty="0"/>
          </a:p>
        </p:txBody>
      </p:sp>
    </p:spTree>
    <p:extLst>
      <p:ext uri="{BB962C8B-B14F-4D97-AF65-F5344CB8AC3E}">
        <p14:creationId xmlns:p14="http://schemas.microsoft.com/office/powerpoint/2010/main" val="150081348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68" r:id="rId31"/>
    <p:sldLayoutId id="2147483769" r:id="rId32"/>
    <p:sldLayoutId id="2147483782" r:id="rId33"/>
    <p:sldLayoutId id="2147483783" r:id="rId34"/>
    <p:sldLayoutId id="2147483784" r:id="rId35"/>
    <p:sldLayoutId id="2147483785" r:id="rId36"/>
    <p:sldLayoutId id="2147483786" r:id="rId37"/>
    <p:sldLayoutId id="2147483758" r:id="rId38"/>
  </p:sldLayoutIdLst>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2"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09361" rtl="0" eaLnBrk="0" fontAlgn="base" hangingPunct="0">
        <a:spcBef>
          <a:spcPct val="0"/>
        </a:spcBef>
        <a:spcAft>
          <a:spcPct val="0"/>
        </a:spcAft>
        <a:defRPr sz="2400" kern="1200">
          <a:solidFill>
            <a:schemeClr val="bg1"/>
          </a:solidFill>
          <a:latin typeface="+mj-lt"/>
          <a:ea typeface="+mj-ea"/>
          <a:cs typeface="+mj-cs"/>
        </a:defRPr>
      </a:lvl1pPr>
      <a:lvl2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2pPr>
      <a:lvl3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3pPr>
      <a:lvl4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4pPr>
      <a:lvl5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eaLnBrk="0" fontAlgn="base" hangingPunct="0">
        <a:spcBef>
          <a:spcPct val="20000"/>
        </a:spcBef>
        <a:spcAft>
          <a:spcPct val="0"/>
        </a:spcAft>
        <a:buFont typeface="Arial" charset="0"/>
        <a:buChar char="•"/>
        <a:defRPr sz="3198" kern="1200">
          <a:solidFill>
            <a:schemeClr val="tx1"/>
          </a:solidFill>
          <a:latin typeface="+mn-lt"/>
          <a:ea typeface="+mn-ea"/>
          <a:cs typeface="+mn-cs"/>
        </a:defRPr>
      </a:lvl1pPr>
      <a:lvl2pPr marL="739136" indent="-283708" algn="l" defTabSz="909361" rtl="0" eaLnBrk="0" fontAlgn="base" hangingPunct="0">
        <a:spcBef>
          <a:spcPct val="20000"/>
        </a:spcBef>
        <a:spcAft>
          <a:spcPct val="0"/>
        </a:spcAft>
        <a:buFont typeface="Arial" charset="0"/>
        <a:buChar char="–"/>
        <a:defRPr sz="2822" kern="1200">
          <a:solidFill>
            <a:schemeClr val="tx1"/>
          </a:solidFill>
          <a:latin typeface="+mn-lt"/>
          <a:ea typeface="+mn-ea"/>
          <a:cs typeface="+mn-cs"/>
        </a:defRPr>
      </a:lvl2pPr>
      <a:lvl3pPr marL="1137820" indent="-226967" algn="l" defTabSz="909361" rtl="0" eaLnBrk="0" fontAlgn="base" hangingPunct="0">
        <a:spcBef>
          <a:spcPct val="20000"/>
        </a:spcBef>
        <a:spcAft>
          <a:spcPct val="0"/>
        </a:spcAft>
        <a:buFont typeface="Arial" charset="0"/>
        <a:buChar char="•"/>
        <a:defRPr sz="2352" kern="1200">
          <a:solidFill>
            <a:schemeClr val="tx1"/>
          </a:solidFill>
          <a:latin typeface="+mn-lt"/>
          <a:ea typeface="+mn-ea"/>
          <a:cs typeface="+mn-cs"/>
        </a:defRPr>
      </a:lvl3pPr>
      <a:lvl4pPr marL="1591754"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4pPr>
      <a:lvl5pPr marL="2047181"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2" name="矩形 1"/>
          <p:cNvSpPr/>
          <p:nvPr/>
        </p:nvSpPr>
        <p:spPr>
          <a:xfrm>
            <a:off x="755576" y="2355727"/>
            <a:ext cx="8422412" cy="1283948"/>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973629" y="2643759"/>
            <a:ext cx="6210354" cy="707886"/>
          </a:xfrm>
          <a:prstGeom prst="rect">
            <a:avLst/>
          </a:prstGeom>
          <a:noFill/>
        </p:spPr>
        <p:txBody>
          <a:bodyPr wrap="none" rtlCol="0">
            <a:spAutoFit/>
          </a:bodyPr>
          <a:lstStyle/>
          <a:p>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人际交往心理健康</a:t>
            </a:r>
            <a:r>
              <a:rPr lang="en-US" altLang="zh-CN" sz="40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grpSp>
        <p:nvGrpSpPr>
          <p:cNvPr id="5" name="组合 4"/>
          <p:cNvGrpSpPr/>
          <p:nvPr/>
        </p:nvGrpSpPr>
        <p:grpSpPr>
          <a:xfrm>
            <a:off x="2771800" y="3758168"/>
            <a:ext cx="6406188" cy="427009"/>
            <a:chOff x="2771800" y="3758167"/>
            <a:chExt cx="6406188" cy="427009"/>
          </a:xfrm>
        </p:grpSpPr>
        <p:sp>
          <p:nvSpPr>
            <p:cNvPr id="8" name="矩形 7"/>
            <p:cNvSpPr/>
            <p:nvPr/>
          </p:nvSpPr>
          <p:spPr>
            <a:xfrm>
              <a:off x="2771800" y="3758167"/>
              <a:ext cx="6406188" cy="427009"/>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580112" y="3787005"/>
              <a:ext cx="3185487"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单击此处添加您的副标题文字</a:t>
              </a:r>
            </a:p>
          </p:txBody>
        </p:sp>
      </p:grpSp>
    </p:spTree>
    <p:extLst>
      <p:ext uri="{BB962C8B-B14F-4D97-AF65-F5344CB8AC3E}">
        <p14:creationId xmlns:p14="http://schemas.microsoft.com/office/powerpoint/2010/main" val="298393395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000"/>
                                        <p:tgtEl>
                                          <p:spTgt spid="2"/>
                                        </p:tgtEl>
                                      </p:cBhvr>
                                    </p:animEffect>
                                  </p:childTnLst>
                                </p:cTn>
                              </p:par>
                            </p:childTnLst>
                          </p:cTn>
                        </p:par>
                        <p:par>
                          <p:cTn id="12" fill="hold">
                            <p:stCondLst>
                              <p:cond delay="2000"/>
                            </p:stCondLst>
                            <p:childTnLst>
                              <p:par>
                                <p:cTn id="13" presetID="49" presetClass="entr" presetSubtype="0" decel="10000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 calcmode="lin" valueType="num">
                                      <p:cBhvr>
                                        <p:cTn id="17" dur="750" fill="hold"/>
                                        <p:tgtEl>
                                          <p:spTgt spid="7"/>
                                        </p:tgtEl>
                                        <p:attrNameLst>
                                          <p:attrName>style.rotation</p:attrName>
                                        </p:attrNameLst>
                                      </p:cBhvr>
                                      <p:tavLst>
                                        <p:tav tm="0">
                                          <p:val>
                                            <p:fltVal val="360"/>
                                          </p:val>
                                        </p:tav>
                                        <p:tav tm="100000">
                                          <p:val>
                                            <p:fltVal val="0"/>
                                          </p:val>
                                        </p:tav>
                                      </p:tavLst>
                                    </p:anim>
                                    <p:animEffect transition="in" filter="fade">
                                      <p:cBhvr>
                                        <p:cTn id="18" dur="750"/>
                                        <p:tgtEl>
                                          <p:spTgt spid="7"/>
                                        </p:tgtEl>
                                      </p:cBhvr>
                                    </p:animEffect>
                                  </p:childTnLst>
                                </p:cTn>
                              </p:par>
                            </p:childTnLst>
                          </p:cTn>
                        </p:par>
                        <p:par>
                          <p:cTn id="19" fill="hold">
                            <p:stCondLst>
                              <p:cond delay="3650"/>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grpSp>
        <p:nvGrpSpPr>
          <p:cNvPr id="26" name="组合 25"/>
          <p:cNvGrpSpPr/>
          <p:nvPr/>
        </p:nvGrpSpPr>
        <p:grpSpPr>
          <a:xfrm>
            <a:off x="4211962" y="820500"/>
            <a:ext cx="3738767" cy="615670"/>
            <a:chOff x="4441088" y="670090"/>
            <a:chExt cx="4985024" cy="820894"/>
          </a:xfrm>
        </p:grpSpPr>
        <p:grpSp>
          <p:nvGrpSpPr>
            <p:cNvPr id="27" name="组合 26"/>
            <p:cNvGrpSpPr/>
            <p:nvPr/>
          </p:nvGrpSpPr>
          <p:grpSpPr>
            <a:xfrm>
              <a:off x="4441088" y="761746"/>
              <a:ext cx="727764" cy="729238"/>
              <a:chOff x="4339490" y="761746"/>
              <a:chExt cx="727764" cy="729238"/>
            </a:xfrm>
          </p:grpSpPr>
          <p:sp>
            <p:nvSpPr>
              <p:cNvPr id="30"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1" name="TextBox 67"/>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rPr>
                  <a:t>1</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28"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29"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32" name="组合 31"/>
          <p:cNvGrpSpPr/>
          <p:nvPr/>
        </p:nvGrpSpPr>
        <p:grpSpPr>
          <a:xfrm>
            <a:off x="4788026" y="1468572"/>
            <a:ext cx="3738767" cy="615670"/>
            <a:chOff x="4441088" y="670090"/>
            <a:chExt cx="4985024" cy="820894"/>
          </a:xfrm>
        </p:grpSpPr>
        <p:grpSp>
          <p:nvGrpSpPr>
            <p:cNvPr id="33" name="组合 32"/>
            <p:cNvGrpSpPr/>
            <p:nvPr/>
          </p:nvGrpSpPr>
          <p:grpSpPr>
            <a:xfrm>
              <a:off x="4441088" y="761746"/>
              <a:ext cx="727764" cy="729238"/>
              <a:chOff x="4339490" y="761746"/>
              <a:chExt cx="727764" cy="729238"/>
            </a:xfrm>
          </p:grpSpPr>
          <p:sp>
            <p:nvSpPr>
              <p:cNvPr id="36"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7" name="TextBox 137"/>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2</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34"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35"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38" name="组合 37"/>
          <p:cNvGrpSpPr/>
          <p:nvPr/>
        </p:nvGrpSpPr>
        <p:grpSpPr>
          <a:xfrm>
            <a:off x="4932042" y="2272190"/>
            <a:ext cx="3738767" cy="615670"/>
            <a:chOff x="4441088" y="670090"/>
            <a:chExt cx="4985024" cy="820894"/>
          </a:xfrm>
        </p:grpSpPr>
        <p:grpSp>
          <p:nvGrpSpPr>
            <p:cNvPr id="39" name="组合 38"/>
            <p:cNvGrpSpPr/>
            <p:nvPr/>
          </p:nvGrpSpPr>
          <p:grpSpPr>
            <a:xfrm>
              <a:off x="4441088" y="761746"/>
              <a:ext cx="727764" cy="729238"/>
              <a:chOff x="4339490" y="761746"/>
              <a:chExt cx="727764" cy="729238"/>
            </a:xfrm>
          </p:grpSpPr>
          <p:sp>
            <p:nvSpPr>
              <p:cNvPr id="42"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3" name="TextBox 143"/>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3</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40"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41"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44" name="组合 43"/>
          <p:cNvGrpSpPr/>
          <p:nvPr/>
        </p:nvGrpSpPr>
        <p:grpSpPr>
          <a:xfrm>
            <a:off x="4788026" y="3071798"/>
            <a:ext cx="3738767" cy="615670"/>
            <a:chOff x="4441088" y="670090"/>
            <a:chExt cx="4985024" cy="820894"/>
          </a:xfrm>
        </p:grpSpPr>
        <p:grpSp>
          <p:nvGrpSpPr>
            <p:cNvPr id="45" name="组合 44"/>
            <p:cNvGrpSpPr/>
            <p:nvPr/>
          </p:nvGrpSpPr>
          <p:grpSpPr>
            <a:xfrm>
              <a:off x="4441088" y="761746"/>
              <a:ext cx="727764" cy="729238"/>
              <a:chOff x="4339490" y="761746"/>
              <a:chExt cx="727764" cy="729238"/>
            </a:xfrm>
          </p:grpSpPr>
          <p:sp>
            <p:nvSpPr>
              <p:cNvPr id="48"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9" name="TextBox 149"/>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4</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46"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47"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grpSp>
        <p:nvGrpSpPr>
          <p:cNvPr id="50" name="组合 49"/>
          <p:cNvGrpSpPr/>
          <p:nvPr/>
        </p:nvGrpSpPr>
        <p:grpSpPr>
          <a:xfrm>
            <a:off x="4211962" y="3723879"/>
            <a:ext cx="3738767" cy="615670"/>
            <a:chOff x="4441088" y="670090"/>
            <a:chExt cx="4985024" cy="820894"/>
          </a:xfrm>
        </p:grpSpPr>
        <p:grpSp>
          <p:nvGrpSpPr>
            <p:cNvPr id="51" name="组合 50"/>
            <p:cNvGrpSpPr/>
            <p:nvPr/>
          </p:nvGrpSpPr>
          <p:grpSpPr>
            <a:xfrm>
              <a:off x="4441088" y="761746"/>
              <a:ext cx="727764" cy="729238"/>
              <a:chOff x="4339490" y="761746"/>
              <a:chExt cx="727764" cy="729238"/>
            </a:xfrm>
          </p:grpSpPr>
          <p:sp>
            <p:nvSpPr>
              <p:cNvPr id="54"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55" name="TextBox 155"/>
              <p:cNvSpPr txBox="1"/>
              <p:nvPr/>
            </p:nvSpPr>
            <p:spPr>
              <a:xfrm>
                <a:off x="4474113" y="801513"/>
                <a:ext cx="526213" cy="615554"/>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5</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52"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53"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 </a:t>
              </a:r>
              <a:r>
                <a:rPr kumimoji="0" lang="zh-CN" altLang="en-US"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标题内容 </a:t>
              </a:r>
              <a:r>
                <a:rPr kumimoji="0" lang="en-US" altLang="zh-CN" sz="1400" b="1" i="0" u="none" strike="noStrike" kern="1200" cap="none" spc="0" normalizeH="0" baseline="0" noProof="0" dirty="0" smtClean="0">
                  <a:ln>
                    <a:noFill/>
                  </a:ln>
                  <a:solidFill>
                    <a:srgbClr val="3A9244"/>
                  </a:solidFill>
                  <a:effectLst/>
                  <a:uLnTx/>
                  <a:uFillTx/>
                  <a:latin typeface="微软雅黑" pitchFamily="34" charset="-122"/>
                  <a:ea typeface="微软雅黑" pitchFamily="34" charset="-122"/>
                  <a:cs typeface="宋体" charset="-122"/>
                </a:rPr>
                <a:t>】</a:t>
              </a:r>
              <a:endParaRPr kumimoji="0" lang="zh-CN" altLang="en-US" sz="1400" b="1" i="0" u="none" strike="noStrike" kern="1200" cap="none" spc="0" normalizeH="0" baseline="0" noProof="0" dirty="0">
                <a:ln>
                  <a:noFill/>
                </a:ln>
                <a:solidFill>
                  <a:srgbClr val="3A9244"/>
                </a:solidFill>
                <a:effectLst/>
                <a:uLnTx/>
                <a:uFillTx/>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253556290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1+#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1+#ppt_w/2"/>
                                          </p:val>
                                        </p:tav>
                                        <p:tav tm="100000">
                                          <p:val>
                                            <p:strVal val="#ppt_x"/>
                                          </p:val>
                                        </p:tav>
                                      </p:tavLst>
                                    </p:anim>
                                    <p:anim calcmode="lin" valueType="num">
                                      <p:cBhvr additive="base">
                                        <p:cTn id="23" dur="500" fill="hold"/>
                                        <p:tgtEl>
                                          <p:spTgt spid="4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1+#ppt_w/2"/>
                                          </p:val>
                                        </p:tav>
                                        <p:tav tm="100000">
                                          <p:val>
                                            <p:strVal val="#ppt_x"/>
                                          </p:val>
                                        </p:tav>
                                      </p:tavLst>
                                    </p:anim>
                                    <p:anim calcmode="lin" valueType="num">
                                      <p:cBhvr additive="base">
                                        <p:cTn id="28"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101566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01</a:t>
              </a:r>
              <a:endParaRPr kumimoji="0" lang="zh-CN" altLang="en-US" sz="60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092049969"/>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2" y="2156657"/>
            <a:ext cx="2142659"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6" name="Rectangle 12"/>
          <p:cNvSpPr>
            <a:spLocks noChangeArrowheads="1"/>
          </p:cNvSpPr>
          <p:nvPr/>
        </p:nvSpPr>
        <p:spPr bwMode="auto">
          <a:xfrm>
            <a:off x="2" y="2441847"/>
            <a:ext cx="4144961" cy="167232"/>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7" name="Rectangle 13"/>
          <p:cNvSpPr>
            <a:spLocks noChangeArrowheads="1"/>
          </p:cNvSpPr>
          <p:nvPr/>
        </p:nvSpPr>
        <p:spPr bwMode="auto">
          <a:xfrm>
            <a:off x="2" y="2740475"/>
            <a:ext cx="6484715"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9" name="Rectangle 15"/>
          <p:cNvSpPr>
            <a:spLocks noChangeArrowheads="1"/>
          </p:cNvSpPr>
          <p:nvPr/>
        </p:nvSpPr>
        <p:spPr bwMode="auto">
          <a:xfrm>
            <a:off x="0" y="3325789"/>
            <a:ext cx="2657792" cy="165739"/>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grpSp>
        <p:nvGrpSpPr>
          <p:cNvPr id="95267" name="Group 35"/>
          <p:cNvGrpSpPr>
            <a:grpSpLocks/>
          </p:cNvGrpSpPr>
          <p:nvPr/>
        </p:nvGrpSpPr>
        <p:grpSpPr bwMode="auto">
          <a:xfrm>
            <a:off x="1590198"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8" name="Group 36"/>
          <p:cNvGrpSpPr>
            <a:grpSpLocks/>
          </p:cNvGrpSpPr>
          <p:nvPr/>
        </p:nvGrpSpPr>
        <p:grpSpPr bwMode="auto">
          <a:xfrm>
            <a:off x="3580556"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9" name="Group 37"/>
          <p:cNvGrpSpPr>
            <a:grpSpLocks/>
          </p:cNvGrpSpPr>
          <p:nvPr/>
        </p:nvGrpSpPr>
        <p:grpSpPr bwMode="auto">
          <a:xfrm>
            <a:off x="5932253" y="1802783"/>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endParaRPr kumimoji="0" lang="en-US" altLang="zh-CN"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grpSp>
      <p:grpSp>
        <p:nvGrpSpPr>
          <p:cNvPr id="95271" name="Group 39"/>
          <p:cNvGrpSpPr>
            <a:grpSpLocks/>
          </p:cNvGrpSpPr>
          <p:nvPr/>
        </p:nvGrpSpPr>
        <p:grpSpPr bwMode="auto">
          <a:xfrm>
            <a:off x="2106826" y="3325788"/>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sp>
        <p:nvSpPr>
          <p:cNvPr id="36" name="等腰三角形 1"/>
          <p:cNvSpPr>
            <a:spLocks/>
          </p:cNvSpPr>
          <p:nvPr/>
        </p:nvSpPr>
        <p:spPr bwMode="auto">
          <a:xfrm flipV="1">
            <a:off x="3458117" y="1417553"/>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2" name="等腰三角形 1"/>
          <p:cNvSpPr>
            <a:spLocks/>
          </p:cNvSpPr>
          <p:nvPr/>
        </p:nvSpPr>
        <p:spPr bwMode="auto">
          <a:xfrm>
            <a:off x="2050085" y="4376960"/>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5263" name="Text Box 31"/>
          <p:cNvSpPr txBox="1">
            <a:spLocks noChangeArrowheads="1"/>
          </p:cNvSpPr>
          <p:nvPr/>
        </p:nvSpPr>
        <p:spPr bwMode="auto">
          <a:xfrm>
            <a:off x="3353598" y="1014405"/>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4" name="Text Box 32"/>
          <p:cNvSpPr txBox="1">
            <a:spLocks noChangeArrowheads="1"/>
          </p:cNvSpPr>
          <p:nvPr/>
        </p:nvSpPr>
        <p:spPr bwMode="auto">
          <a:xfrm>
            <a:off x="5724707" y="1317514"/>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5" name="Text Box 33"/>
          <p:cNvSpPr txBox="1">
            <a:spLocks noChangeArrowheads="1"/>
          </p:cNvSpPr>
          <p:nvPr/>
        </p:nvSpPr>
        <p:spPr bwMode="auto">
          <a:xfrm>
            <a:off x="1930635" y="4500892"/>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6" name="Text Box 34"/>
          <p:cNvSpPr txBox="1">
            <a:spLocks noChangeArrowheads="1"/>
          </p:cNvSpPr>
          <p:nvPr/>
        </p:nvSpPr>
        <p:spPr bwMode="auto">
          <a:xfrm>
            <a:off x="3962800" y="4264975"/>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3" name="标题 2"/>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55041384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892899" y="1796811"/>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4" name="TextBox 3"/>
          <p:cNvSpPr txBox="1">
            <a:spLocks noChangeArrowheads="1"/>
          </p:cNvSpPr>
          <p:nvPr/>
        </p:nvSpPr>
        <p:spPr bwMode="auto">
          <a:xfrm>
            <a:off x="6266718" y="1796811"/>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5" name="TextBox 4"/>
          <p:cNvSpPr txBox="1">
            <a:spLocks noChangeArrowheads="1"/>
          </p:cNvSpPr>
          <p:nvPr/>
        </p:nvSpPr>
        <p:spPr bwMode="auto">
          <a:xfrm>
            <a:off x="6266718" y="3119735"/>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6" name="TextBox 5"/>
          <p:cNvSpPr txBox="1">
            <a:spLocks noChangeArrowheads="1"/>
          </p:cNvSpPr>
          <p:nvPr/>
        </p:nvSpPr>
        <p:spPr bwMode="auto">
          <a:xfrm>
            <a:off x="892899" y="3119735"/>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grpSp>
        <p:nvGrpSpPr>
          <p:cNvPr id="7" name="组合 6"/>
          <p:cNvGrpSpPr>
            <a:grpSpLocks/>
          </p:cNvGrpSpPr>
          <p:nvPr/>
        </p:nvGrpSpPr>
        <p:grpSpPr bwMode="auto">
          <a:xfrm>
            <a:off x="3217723" y="1581798"/>
            <a:ext cx="2753353" cy="2447260"/>
            <a:chOff x="3218020" y="2137420"/>
            <a:chExt cx="2752869" cy="2753319"/>
          </a:xfrm>
        </p:grpSpPr>
        <p:sp>
          <p:nvSpPr>
            <p:cNvPr id="8" name="椭圆 6"/>
            <p:cNvSpPr/>
            <p:nvPr/>
          </p:nvSpPr>
          <p:spPr>
            <a:xfrm flipH="1" flipV="1">
              <a:off x="4618341" y="3331813"/>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61"/>
            <p:cNvSpPr/>
            <p:nvPr/>
          </p:nvSpPr>
          <p:spPr>
            <a:xfrm flipH="1" flipV="1">
              <a:off x="3218020" y="3536758"/>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6"/>
            <p:cNvSpPr/>
            <p:nvPr/>
          </p:nvSpPr>
          <p:spPr>
            <a:xfrm>
              <a:off x="3218020" y="2137420"/>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1" name="椭圆 61"/>
            <p:cNvSpPr/>
            <p:nvPr/>
          </p:nvSpPr>
          <p:spPr>
            <a:xfrm>
              <a:off x="4412323" y="2137420"/>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p:cNvSpPr/>
            <p:nvPr/>
          </p:nvSpPr>
          <p:spPr>
            <a:xfrm>
              <a:off x="4269007" y="3214222"/>
              <a:ext cx="650895" cy="6517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6811" name="TextBox 12"/>
            <p:cNvSpPr txBox="1">
              <a:spLocks noChangeArrowheads="1"/>
            </p:cNvSpPr>
            <p:nvPr/>
          </p:nvSpPr>
          <p:spPr bwMode="auto">
            <a:xfrm>
              <a:off x="4442746" y="3401664"/>
              <a:ext cx="303417" cy="19549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sp>
          <p:nvSpPr>
            <p:cNvPr id="76812" name="TextBox 13"/>
            <p:cNvSpPr txBox="1">
              <a:spLocks noChangeArrowheads="1"/>
            </p:cNvSpPr>
            <p:nvPr/>
          </p:nvSpPr>
          <p:spPr bwMode="auto">
            <a:xfrm>
              <a:off x="3463304" y="2655410"/>
              <a:ext cx="88446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3" name="TextBox 14"/>
            <p:cNvSpPr txBox="1">
              <a:spLocks noChangeArrowheads="1"/>
            </p:cNvSpPr>
            <p:nvPr/>
          </p:nvSpPr>
          <p:spPr bwMode="auto">
            <a:xfrm>
              <a:off x="4784238" y="2569469"/>
              <a:ext cx="815013"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4" name="TextBox 15"/>
            <p:cNvSpPr txBox="1">
              <a:spLocks noChangeArrowheads="1"/>
            </p:cNvSpPr>
            <p:nvPr/>
          </p:nvSpPr>
          <p:spPr bwMode="auto">
            <a:xfrm>
              <a:off x="3506168" y="3943238"/>
              <a:ext cx="911515"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5" name="TextBox 16"/>
            <p:cNvSpPr txBox="1">
              <a:spLocks noChangeArrowheads="1"/>
            </p:cNvSpPr>
            <p:nvPr/>
          </p:nvSpPr>
          <p:spPr bwMode="auto">
            <a:xfrm>
              <a:off x="4881641" y="3886086"/>
              <a:ext cx="84248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18" name="椭圆 17"/>
            <p:cNvSpPr>
              <a:spLocks noChangeArrowheads="1"/>
            </p:cNvSpPr>
            <p:nvPr/>
          </p:nvSpPr>
          <p:spPr bwMode="auto">
            <a:xfrm>
              <a:off x="4306328" y="3251179"/>
              <a:ext cx="576251" cy="577878"/>
            </a:xfrm>
            <a:prstGeom prst="ellipse">
              <a:avLst/>
            </a:prstGeom>
            <a:noFill/>
            <a:ln w="15875" algn="ctr">
              <a:solidFill>
                <a:schemeClr val="tx2"/>
              </a:solid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3" name="标题 1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4444141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8" presetClass="emph" presetSubtype="0" fill="hold" nodeType="withEffect">
                                  <p:stCondLst>
                                    <p:cond delay="0"/>
                                  </p:stCondLst>
                                  <p:childTnLst>
                                    <p:animRot by="21600000">
                                      <p:cBhvr>
                                        <p:cTn id="11" dur="1000" fill="hold"/>
                                        <p:tgtEl>
                                          <p:spTgt spid="7"/>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4"/>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43" name="组合 42"/>
          <p:cNvGrpSpPr/>
          <p:nvPr/>
        </p:nvGrpSpPr>
        <p:grpSpPr>
          <a:xfrm flipV="1">
            <a:off x="965342" y="3437409"/>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6"/>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 name="矩形 49"/>
          <p:cNvSpPr>
            <a:spLocks noChangeArrowheads="1"/>
          </p:cNvSpPr>
          <p:nvPr/>
        </p:nvSpPr>
        <p:spPr bwMode="auto">
          <a:xfrm>
            <a:off x="6859493" y="4209729"/>
            <a:ext cx="209040" cy="152300"/>
          </a:xfrm>
          <a:prstGeom prst="rect">
            <a:avLst/>
          </a:prstGeom>
          <a:solidFill>
            <a:schemeClr val="bg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1" name="矩形 50"/>
          <p:cNvSpPr>
            <a:spLocks noChangeArrowheads="1"/>
          </p:cNvSpPr>
          <p:nvPr/>
        </p:nvSpPr>
        <p:spPr bwMode="auto">
          <a:xfrm>
            <a:off x="6859493" y="4465056"/>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2" name="文本框 180"/>
          <p:cNvSpPr txBox="1">
            <a:spLocks noChangeArrowheads="1"/>
          </p:cNvSpPr>
          <p:nvPr/>
        </p:nvSpPr>
        <p:spPr bwMode="auto">
          <a:xfrm>
            <a:off x="7150659" y="3875263"/>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3" name="文本框 180"/>
          <p:cNvSpPr txBox="1">
            <a:spLocks noChangeArrowheads="1"/>
          </p:cNvSpPr>
          <p:nvPr/>
        </p:nvSpPr>
        <p:spPr bwMode="auto">
          <a:xfrm>
            <a:off x="7150659" y="4151495"/>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4" name="文本框 180"/>
          <p:cNvSpPr txBox="1">
            <a:spLocks noChangeArrowheads="1"/>
          </p:cNvSpPr>
          <p:nvPr/>
        </p:nvSpPr>
        <p:spPr bwMode="auto">
          <a:xfrm>
            <a:off x="7150659" y="4408316"/>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23865"/>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4"/>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cxnSp>
        <p:nvCxnSpPr>
          <p:cNvPr id="2048" name="直接连接符 2047"/>
          <p:cNvCxnSpPr/>
          <p:nvPr/>
        </p:nvCxnSpPr>
        <p:spPr>
          <a:xfrm flipH="1">
            <a:off x="2822039"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4"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7"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6"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4"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9"/>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41" name="Group 25"/>
          <p:cNvGrpSpPr>
            <a:grpSpLocks/>
          </p:cNvGrpSpPr>
          <p:nvPr/>
        </p:nvGrpSpPr>
        <p:grpSpPr bwMode="auto">
          <a:xfrm>
            <a:off x="3538746" y="3384021"/>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9" name="Rectangle 11"/>
          <p:cNvSpPr>
            <a:spLocks noChangeArrowheads="1"/>
          </p:cNvSpPr>
          <p:nvPr/>
        </p:nvSpPr>
        <p:spPr bwMode="gray">
          <a:xfrm>
            <a:off x="3931443" y="3994716"/>
            <a:ext cx="1182568" cy="613373"/>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3386"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sp>
        <p:nvSpPr>
          <p:cNvPr id="59402" name="TextBox 59"/>
          <p:cNvSpPr txBox="1">
            <a:spLocks noChangeArrowheads="1"/>
          </p:cNvSpPr>
          <p:nvPr/>
        </p:nvSpPr>
        <p:spPr bwMode="auto">
          <a:xfrm>
            <a:off x="728653" y="1083090"/>
            <a:ext cx="2724984" cy="461665"/>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请在此处添加您需要的文字内容请在此处添加您需要的文字内容请在此处添加您需要的文字内容请在此处添加您需要的文字内容请在此处添加您需要的文字内容</a:t>
            </a:r>
            <a:endParaRPr kumimoji="0" lang="en-US" altLang="zh-CN" sz="847"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0460" name="Group 44"/>
          <p:cNvGrpSpPr>
            <a:grpSpLocks/>
          </p:cNvGrpSpPr>
          <p:nvPr/>
        </p:nvGrpSpPr>
        <p:grpSpPr bwMode="auto">
          <a:xfrm>
            <a:off x="2336767" y="1690798"/>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4" name="TextBox 22"/>
          <p:cNvSpPr txBox="1">
            <a:spLocks noChangeArrowheads="1"/>
          </p:cNvSpPr>
          <p:nvPr/>
        </p:nvSpPr>
        <p:spPr bwMode="auto">
          <a:xfrm>
            <a:off x="2539837" y="2096933"/>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7" name="TextBox 22"/>
          <p:cNvSpPr txBox="1">
            <a:spLocks noChangeArrowheads="1"/>
          </p:cNvSpPr>
          <p:nvPr/>
        </p:nvSpPr>
        <p:spPr bwMode="auto">
          <a:xfrm>
            <a:off x="4222605" y="1351855"/>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8" name="Group 52"/>
          <p:cNvGrpSpPr>
            <a:grpSpLocks/>
          </p:cNvGrpSpPr>
          <p:nvPr/>
        </p:nvGrpSpPr>
        <p:grpSpPr bwMode="auto">
          <a:xfrm>
            <a:off x="5656021" y="1556415"/>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0" name="TextBox 22"/>
          <p:cNvSpPr txBox="1">
            <a:spLocks noChangeArrowheads="1"/>
          </p:cNvSpPr>
          <p:nvPr/>
        </p:nvSpPr>
        <p:spPr bwMode="auto">
          <a:xfrm>
            <a:off x="5848639" y="1962551"/>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1" name="TextBox 22"/>
          <p:cNvSpPr txBox="1">
            <a:spLocks noChangeArrowheads="1"/>
          </p:cNvSpPr>
          <p:nvPr/>
        </p:nvSpPr>
        <p:spPr bwMode="auto">
          <a:xfrm>
            <a:off x="6592224" y="3655773"/>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sp>
        <p:nvSpPr>
          <p:cNvPr id="14" name="标题 1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86472372"/>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7" name="AutoShape 25"/>
          <p:cNvSpPr>
            <a:spLocks noChangeArrowheads="1"/>
          </p:cNvSpPr>
          <p:nvPr/>
        </p:nvSpPr>
        <p:spPr bwMode="auto">
          <a:xfrm rot="-5400000">
            <a:off x="2471898" y="2115597"/>
            <a:ext cx="2475629" cy="1196007"/>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8" name="AutoShape 26"/>
          <p:cNvSpPr>
            <a:spLocks noChangeArrowheads="1"/>
          </p:cNvSpPr>
          <p:nvPr/>
        </p:nvSpPr>
        <p:spPr bwMode="auto">
          <a:xfrm rot="-5400000">
            <a:off x="4243511" y="2123809"/>
            <a:ext cx="2474135" cy="1196007"/>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9" name="AutoShape 27"/>
          <p:cNvSpPr>
            <a:spLocks noChangeArrowheads="1"/>
          </p:cNvSpPr>
          <p:nvPr/>
        </p:nvSpPr>
        <p:spPr bwMode="auto">
          <a:xfrm rot="-5400000">
            <a:off x="6024829" y="2144714"/>
            <a:ext cx="2475629" cy="1194513"/>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3" name="AutoShape 21"/>
          <p:cNvSpPr>
            <a:spLocks noChangeArrowheads="1"/>
          </p:cNvSpPr>
          <p:nvPr/>
        </p:nvSpPr>
        <p:spPr bwMode="auto">
          <a:xfrm rot="-5400000">
            <a:off x="689834" y="2131276"/>
            <a:ext cx="2475629" cy="1194513"/>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00366" name="KSO_Shape"/>
          <p:cNvSpPr>
            <a:spLocks/>
          </p:cNvSpPr>
          <p:nvPr/>
        </p:nvSpPr>
        <p:spPr bwMode="auto">
          <a:xfrm>
            <a:off x="1661868" y="2065576"/>
            <a:ext cx="438984" cy="425546"/>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7" name="KSO_Shape"/>
          <p:cNvSpPr>
            <a:spLocks/>
          </p:cNvSpPr>
          <p:nvPr/>
        </p:nvSpPr>
        <p:spPr bwMode="auto">
          <a:xfrm>
            <a:off x="3504406" y="2007344"/>
            <a:ext cx="388217" cy="606216"/>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8" name="KSO_Shape"/>
          <p:cNvSpPr>
            <a:spLocks/>
          </p:cNvSpPr>
          <p:nvPr/>
        </p:nvSpPr>
        <p:spPr bwMode="auto">
          <a:xfrm>
            <a:off x="5334998" y="2037207"/>
            <a:ext cx="280711" cy="546490"/>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9" name="KSO_Shape"/>
          <p:cNvSpPr>
            <a:spLocks/>
          </p:cNvSpPr>
          <p:nvPr/>
        </p:nvSpPr>
        <p:spPr bwMode="auto">
          <a:xfrm>
            <a:off x="7073015" y="2077521"/>
            <a:ext cx="512147" cy="510654"/>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71" name="文本框 21"/>
          <p:cNvSpPr txBox="1">
            <a:spLocks noChangeArrowheads="1"/>
          </p:cNvSpPr>
          <p:nvPr/>
        </p:nvSpPr>
        <p:spPr bwMode="auto">
          <a:xfrm>
            <a:off x="1388622"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5" name="文本框 21"/>
          <p:cNvSpPr txBox="1">
            <a:spLocks noChangeArrowheads="1"/>
          </p:cNvSpPr>
          <p:nvPr/>
        </p:nvSpPr>
        <p:spPr bwMode="auto">
          <a:xfrm>
            <a:off x="3192337"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6" name="文本框 21"/>
          <p:cNvSpPr txBox="1">
            <a:spLocks noChangeArrowheads="1"/>
          </p:cNvSpPr>
          <p:nvPr/>
        </p:nvSpPr>
        <p:spPr bwMode="auto">
          <a:xfrm>
            <a:off x="4954244"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7" name="文本框 21"/>
          <p:cNvSpPr txBox="1">
            <a:spLocks noChangeArrowheads="1"/>
          </p:cNvSpPr>
          <p:nvPr/>
        </p:nvSpPr>
        <p:spPr bwMode="auto">
          <a:xfrm>
            <a:off x="6781850" y="2774821"/>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66573" name="文本框 14"/>
          <p:cNvSpPr txBox="1">
            <a:spLocks noChangeArrowheads="1"/>
          </p:cNvSpPr>
          <p:nvPr/>
        </p:nvSpPr>
        <p:spPr bwMode="auto">
          <a:xfrm>
            <a:off x="1133297"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5F5F5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31001064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5733"/>
                                        </p:tgtEl>
                                        <p:attrNameLst>
                                          <p:attrName>style.visibility</p:attrName>
                                        </p:attrNameLst>
                                      </p:cBhvr>
                                      <p:to>
                                        <p:strVal val="visible"/>
                                      </p:to>
                                    </p:set>
                                    <p:anim calcmode="lin" valueType="num">
                                      <p:cBhvr>
                                        <p:cTn id="7" dur="1000" fill="hold"/>
                                        <p:tgtEl>
                                          <p:spTgt spid="115733"/>
                                        </p:tgtEl>
                                        <p:attrNameLst>
                                          <p:attrName>ppt_x</p:attrName>
                                        </p:attrNameLst>
                                      </p:cBhvr>
                                      <p:tavLst>
                                        <p:tav tm="0">
                                          <p:val>
                                            <p:strVal val="#ppt_x-.2"/>
                                          </p:val>
                                        </p:tav>
                                        <p:tav tm="100000">
                                          <p:val>
                                            <p:strVal val="#ppt_x"/>
                                          </p:val>
                                        </p:tav>
                                      </p:tavLst>
                                    </p:anim>
                                    <p:anim calcmode="lin" valueType="num">
                                      <p:cBhvr>
                                        <p:cTn id="8" dur="1000" fill="hold"/>
                                        <p:tgtEl>
                                          <p:spTgt spid="1157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3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5737"/>
                                        </p:tgtEl>
                                        <p:attrNameLst>
                                          <p:attrName>style.visibility</p:attrName>
                                        </p:attrNameLst>
                                      </p:cBhvr>
                                      <p:to>
                                        <p:strVal val="visible"/>
                                      </p:to>
                                    </p:set>
                                    <p:anim calcmode="lin" valueType="num">
                                      <p:cBhvr>
                                        <p:cTn id="13" dur="500" fill="hold"/>
                                        <p:tgtEl>
                                          <p:spTgt spid="115737"/>
                                        </p:tgtEl>
                                        <p:attrNameLst>
                                          <p:attrName>ppt_x</p:attrName>
                                        </p:attrNameLst>
                                      </p:cBhvr>
                                      <p:tavLst>
                                        <p:tav tm="0">
                                          <p:val>
                                            <p:strVal val="#ppt_x-.2"/>
                                          </p:val>
                                        </p:tav>
                                        <p:tav tm="100000">
                                          <p:val>
                                            <p:strVal val="#ppt_x"/>
                                          </p:val>
                                        </p:tav>
                                      </p:tavLst>
                                    </p:anim>
                                    <p:anim calcmode="lin" valueType="num">
                                      <p:cBhvr>
                                        <p:cTn id="14" dur="500" fill="hold"/>
                                        <p:tgtEl>
                                          <p:spTgt spid="115737"/>
                                        </p:tgtEl>
                                        <p:attrNameLst>
                                          <p:attrName>ppt_y</p:attrName>
                                        </p:attrNameLst>
                                      </p:cBhvr>
                                      <p:tavLst>
                                        <p:tav tm="0">
                                          <p:val>
                                            <p:strVal val="#ppt_y"/>
                                          </p:val>
                                        </p:tav>
                                        <p:tav tm="100000">
                                          <p:val>
                                            <p:strVal val="#ppt_y"/>
                                          </p:val>
                                        </p:tav>
                                      </p:tavLst>
                                    </p:anim>
                                    <p:animEffect transition="in" filter="wipe(right)" prLst="gradientSize: 0.1">
                                      <p:cBhvr>
                                        <p:cTn id="15" dur="500"/>
                                        <p:tgtEl>
                                          <p:spTgt spid="115737"/>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115738"/>
                                        </p:tgtEl>
                                        <p:attrNameLst>
                                          <p:attrName>style.visibility</p:attrName>
                                        </p:attrNameLst>
                                      </p:cBhvr>
                                      <p:to>
                                        <p:strVal val="visible"/>
                                      </p:to>
                                    </p:set>
                                    <p:anim calcmode="lin" valueType="num">
                                      <p:cBhvr>
                                        <p:cTn id="19" dur="500" fill="hold"/>
                                        <p:tgtEl>
                                          <p:spTgt spid="115738"/>
                                        </p:tgtEl>
                                        <p:attrNameLst>
                                          <p:attrName>ppt_x</p:attrName>
                                        </p:attrNameLst>
                                      </p:cBhvr>
                                      <p:tavLst>
                                        <p:tav tm="0">
                                          <p:val>
                                            <p:strVal val="#ppt_x-.2"/>
                                          </p:val>
                                        </p:tav>
                                        <p:tav tm="100000">
                                          <p:val>
                                            <p:strVal val="#ppt_x"/>
                                          </p:val>
                                        </p:tav>
                                      </p:tavLst>
                                    </p:anim>
                                    <p:anim calcmode="lin" valueType="num">
                                      <p:cBhvr>
                                        <p:cTn id="20" dur="500" fill="hold"/>
                                        <p:tgtEl>
                                          <p:spTgt spid="115738"/>
                                        </p:tgtEl>
                                        <p:attrNameLst>
                                          <p:attrName>ppt_y</p:attrName>
                                        </p:attrNameLst>
                                      </p:cBhvr>
                                      <p:tavLst>
                                        <p:tav tm="0">
                                          <p:val>
                                            <p:strVal val="#ppt_y"/>
                                          </p:val>
                                        </p:tav>
                                        <p:tav tm="100000">
                                          <p:val>
                                            <p:strVal val="#ppt_y"/>
                                          </p:val>
                                        </p:tav>
                                      </p:tavLst>
                                    </p:anim>
                                    <p:animEffect transition="in" filter="wipe(right)" prLst="gradientSize: 0.1">
                                      <p:cBhvr>
                                        <p:cTn id="21" dur="500"/>
                                        <p:tgtEl>
                                          <p:spTgt spid="115738"/>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115739"/>
                                        </p:tgtEl>
                                        <p:attrNameLst>
                                          <p:attrName>style.visibility</p:attrName>
                                        </p:attrNameLst>
                                      </p:cBhvr>
                                      <p:to>
                                        <p:strVal val="visible"/>
                                      </p:to>
                                    </p:set>
                                    <p:anim calcmode="lin" valueType="num">
                                      <p:cBhvr>
                                        <p:cTn id="25" dur="500" fill="hold"/>
                                        <p:tgtEl>
                                          <p:spTgt spid="115739"/>
                                        </p:tgtEl>
                                        <p:attrNameLst>
                                          <p:attrName>ppt_x</p:attrName>
                                        </p:attrNameLst>
                                      </p:cBhvr>
                                      <p:tavLst>
                                        <p:tav tm="0">
                                          <p:val>
                                            <p:strVal val="#ppt_x-.2"/>
                                          </p:val>
                                        </p:tav>
                                        <p:tav tm="100000">
                                          <p:val>
                                            <p:strVal val="#ppt_x"/>
                                          </p:val>
                                        </p:tav>
                                      </p:tavLst>
                                    </p:anim>
                                    <p:anim calcmode="lin" valueType="num">
                                      <p:cBhvr>
                                        <p:cTn id="26" dur="500" fill="hold"/>
                                        <p:tgtEl>
                                          <p:spTgt spid="115739"/>
                                        </p:tgtEl>
                                        <p:attrNameLst>
                                          <p:attrName>ppt_y</p:attrName>
                                        </p:attrNameLst>
                                      </p:cBhvr>
                                      <p:tavLst>
                                        <p:tav tm="0">
                                          <p:val>
                                            <p:strVal val="#ppt_y"/>
                                          </p:val>
                                        </p:tav>
                                        <p:tav tm="100000">
                                          <p:val>
                                            <p:strVal val="#ppt_y"/>
                                          </p:val>
                                        </p:tav>
                                      </p:tavLst>
                                    </p:anim>
                                    <p:animEffect transition="in" filter="wipe(right)" prLst="gradientSize: 0.1">
                                      <p:cBhvr>
                                        <p:cTn id="27" dur="500"/>
                                        <p:tgtEl>
                                          <p:spTgt spid="11573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100366"/>
                                        </p:tgtEl>
                                        <p:attrNameLst>
                                          <p:attrName>style.visibility</p:attrName>
                                        </p:attrNameLst>
                                      </p:cBhvr>
                                      <p:to>
                                        <p:strVal val="visible"/>
                                      </p:to>
                                    </p:set>
                                    <p:animEffect transition="in" filter="dissolve">
                                      <p:cBhvr>
                                        <p:cTn id="31" dur="500"/>
                                        <p:tgtEl>
                                          <p:spTgt spid="10036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0367"/>
                                        </p:tgtEl>
                                        <p:attrNameLst>
                                          <p:attrName>style.visibility</p:attrName>
                                        </p:attrNameLst>
                                      </p:cBhvr>
                                      <p:to>
                                        <p:strVal val="visible"/>
                                      </p:to>
                                    </p:set>
                                    <p:animEffect transition="in" filter="dissolve">
                                      <p:cBhvr>
                                        <p:cTn id="34" dur="500"/>
                                        <p:tgtEl>
                                          <p:spTgt spid="10036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0368"/>
                                        </p:tgtEl>
                                        <p:attrNameLst>
                                          <p:attrName>style.visibility</p:attrName>
                                        </p:attrNameLst>
                                      </p:cBhvr>
                                      <p:to>
                                        <p:strVal val="visible"/>
                                      </p:to>
                                    </p:set>
                                    <p:animEffect transition="in" filter="dissolve">
                                      <p:cBhvr>
                                        <p:cTn id="37" dur="500"/>
                                        <p:tgtEl>
                                          <p:spTgt spid="10036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0369"/>
                                        </p:tgtEl>
                                        <p:attrNameLst>
                                          <p:attrName>style.visibility</p:attrName>
                                        </p:attrNameLst>
                                      </p:cBhvr>
                                      <p:to>
                                        <p:strVal val="visible"/>
                                      </p:to>
                                    </p:set>
                                    <p:animEffect transition="in" filter="dissolve">
                                      <p:cBhvr>
                                        <p:cTn id="40" dur="500"/>
                                        <p:tgtEl>
                                          <p:spTgt spid="10036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0371"/>
                                        </p:tgtEl>
                                        <p:attrNameLst>
                                          <p:attrName>style.visibility</p:attrName>
                                        </p:attrNameLst>
                                      </p:cBhvr>
                                      <p:to>
                                        <p:strVal val="visible"/>
                                      </p:to>
                                    </p:set>
                                    <p:anim calcmode="lin" valueType="num">
                                      <p:cBhvr>
                                        <p:cTn id="44" dur="500" fill="hold"/>
                                        <p:tgtEl>
                                          <p:spTgt spid="100371"/>
                                        </p:tgtEl>
                                        <p:attrNameLst>
                                          <p:attrName>ppt_w</p:attrName>
                                        </p:attrNameLst>
                                      </p:cBhvr>
                                      <p:tavLst>
                                        <p:tav tm="0">
                                          <p:val>
                                            <p:strVal val="#ppt_w*0.70"/>
                                          </p:val>
                                        </p:tav>
                                        <p:tav tm="100000">
                                          <p:val>
                                            <p:strVal val="#ppt_w"/>
                                          </p:val>
                                        </p:tav>
                                      </p:tavLst>
                                    </p:anim>
                                    <p:anim calcmode="lin" valueType="num">
                                      <p:cBhvr>
                                        <p:cTn id="45" dur="500" fill="hold"/>
                                        <p:tgtEl>
                                          <p:spTgt spid="100371"/>
                                        </p:tgtEl>
                                        <p:attrNameLst>
                                          <p:attrName>ppt_h</p:attrName>
                                        </p:attrNameLst>
                                      </p:cBhvr>
                                      <p:tavLst>
                                        <p:tav tm="0">
                                          <p:val>
                                            <p:strVal val="#ppt_h"/>
                                          </p:val>
                                        </p:tav>
                                        <p:tav tm="100000">
                                          <p:val>
                                            <p:strVal val="#ppt_h"/>
                                          </p:val>
                                        </p:tav>
                                      </p:tavLst>
                                    </p:anim>
                                    <p:animEffect transition="in" filter="fade">
                                      <p:cBhvr>
                                        <p:cTn id="46" dur="500"/>
                                        <p:tgtEl>
                                          <p:spTgt spid="100371"/>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00375"/>
                                        </p:tgtEl>
                                        <p:attrNameLst>
                                          <p:attrName>style.visibility</p:attrName>
                                        </p:attrNameLst>
                                      </p:cBhvr>
                                      <p:to>
                                        <p:strVal val="visible"/>
                                      </p:to>
                                    </p:set>
                                    <p:anim calcmode="lin" valueType="num">
                                      <p:cBhvr>
                                        <p:cTn id="49" dur="500" fill="hold"/>
                                        <p:tgtEl>
                                          <p:spTgt spid="100375"/>
                                        </p:tgtEl>
                                        <p:attrNameLst>
                                          <p:attrName>ppt_w</p:attrName>
                                        </p:attrNameLst>
                                      </p:cBhvr>
                                      <p:tavLst>
                                        <p:tav tm="0">
                                          <p:val>
                                            <p:strVal val="#ppt_w*0.70"/>
                                          </p:val>
                                        </p:tav>
                                        <p:tav tm="100000">
                                          <p:val>
                                            <p:strVal val="#ppt_w"/>
                                          </p:val>
                                        </p:tav>
                                      </p:tavLst>
                                    </p:anim>
                                    <p:anim calcmode="lin" valueType="num">
                                      <p:cBhvr>
                                        <p:cTn id="50" dur="500" fill="hold"/>
                                        <p:tgtEl>
                                          <p:spTgt spid="100375"/>
                                        </p:tgtEl>
                                        <p:attrNameLst>
                                          <p:attrName>ppt_h</p:attrName>
                                        </p:attrNameLst>
                                      </p:cBhvr>
                                      <p:tavLst>
                                        <p:tav tm="0">
                                          <p:val>
                                            <p:strVal val="#ppt_h"/>
                                          </p:val>
                                        </p:tav>
                                        <p:tav tm="100000">
                                          <p:val>
                                            <p:strVal val="#ppt_h"/>
                                          </p:val>
                                        </p:tav>
                                      </p:tavLst>
                                    </p:anim>
                                    <p:animEffect transition="in" filter="fade">
                                      <p:cBhvr>
                                        <p:cTn id="51" dur="500"/>
                                        <p:tgtEl>
                                          <p:spTgt spid="100375"/>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0376"/>
                                        </p:tgtEl>
                                        <p:attrNameLst>
                                          <p:attrName>style.visibility</p:attrName>
                                        </p:attrNameLst>
                                      </p:cBhvr>
                                      <p:to>
                                        <p:strVal val="visible"/>
                                      </p:to>
                                    </p:set>
                                    <p:anim calcmode="lin" valueType="num">
                                      <p:cBhvr>
                                        <p:cTn id="54" dur="500" fill="hold"/>
                                        <p:tgtEl>
                                          <p:spTgt spid="100376"/>
                                        </p:tgtEl>
                                        <p:attrNameLst>
                                          <p:attrName>ppt_w</p:attrName>
                                        </p:attrNameLst>
                                      </p:cBhvr>
                                      <p:tavLst>
                                        <p:tav tm="0">
                                          <p:val>
                                            <p:strVal val="#ppt_w*0.70"/>
                                          </p:val>
                                        </p:tav>
                                        <p:tav tm="100000">
                                          <p:val>
                                            <p:strVal val="#ppt_w"/>
                                          </p:val>
                                        </p:tav>
                                      </p:tavLst>
                                    </p:anim>
                                    <p:anim calcmode="lin" valueType="num">
                                      <p:cBhvr>
                                        <p:cTn id="55" dur="500" fill="hold"/>
                                        <p:tgtEl>
                                          <p:spTgt spid="100376"/>
                                        </p:tgtEl>
                                        <p:attrNameLst>
                                          <p:attrName>ppt_h</p:attrName>
                                        </p:attrNameLst>
                                      </p:cBhvr>
                                      <p:tavLst>
                                        <p:tav tm="0">
                                          <p:val>
                                            <p:strVal val="#ppt_h"/>
                                          </p:val>
                                        </p:tav>
                                        <p:tav tm="100000">
                                          <p:val>
                                            <p:strVal val="#ppt_h"/>
                                          </p:val>
                                        </p:tav>
                                      </p:tavLst>
                                    </p:anim>
                                    <p:animEffect transition="in" filter="fade">
                                      <p:cBhvr>
                                        <p:cTn id="56" dur="500"/>
                                        <p:tgtEl>
                                          <p:spTgt spid="100376"/>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00377"/>
                                        </p:tgtEl>
                                        <p:attrNameLst>
                                          <p:attrName>style.visibility</p:attrName>
                                        </p:attrNameLst>
                                      </p:cBhvr>
                                      <p:to>
                                        <p:strVal val="visible"/>
                                      </p:to>
                                    </p:set>
                                    <p:anim calcmode="lin" valueType="num">
                                      <p:cBhvr>
                                        <p:cTn id="59" dur="500" fill="hold"/>
                                        <p:tgtEl>
                                          <p:spTgt spid="100377"/>
                                        </p:tgtEl>
                                        <p:attrNameLst>
                                          <p:attrName>ppt_w</p:attrName>
                                        </p:attrNameLst>
                                      </p:cBhvr>
                                      <p:tavLst>
                                        <p:tav tm="0">
                                          <p:val>
                                            <p:strVal val="#ppt_w*0.70"/>
                                          </p:val>
                                        </p:tav>
                                        <p:tav tm="100000">
                                          <p:val>
                                            <p:strVal val="#ppt_w"/>
                                          </p:val>
                                        </p:tav>
                                      </p:tavLst>
                                    </p:anim>
                                    <p:anim calcmode="lin" valueType="num">
                                      <p:cBhvr>
                                        <p:cTn id="60" dur="500" fill="hold"/>
                                        <p:tgtEl>
                                          <p:spTgt spid="100377"/>
                                        </p:tgtEl>
                                        <p:attrNameLst>
                                          <p:attrName>ppt_h</p:attrName>
                                        </p:attrNameLst>
                                      </p:cBhvr>
                                      <p:tavLst>
                                        <p:tav tm="0">
                                          <p:val>
                                            <p:strVal val="#ppt_h"/>
                                          </p:val>
                                        </p:tav>
                                        <p:tav tm="100000">
                                          <p:val>
                                            <p:strVal val="#ppt_h"/>
                                          </p:val>
                                        </p:tav>
                                      </p:tavLst>
                                    </p:anim>
                                    <p:animEffect transition="in" filter="fade">
                                      <p:cBhvr>
                                        <p:cTn id="61" dur="500"/>
                                        <p:tgtEl>
                                          <p:spTgt spid="100377"/>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66573"/>
                                        </p:tgtEl>
                                        <p:attrNameLst>
                                          <p:attrName>style.visibility</p:attrName>
                                        </p:attrNameLst>
                                      </p:cBhvr>
                                      <p:to>
                                        <p:strVal val="visible"/>
                                      </p:to>
                                    </p:set>
                                    <p:animEffect transition="in" filter="dissolve">
                                      <p:cBhvr>
                                        <p:cTn id="6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6" grpId="0" animBg="1"/>
      <p:bldP spid="100367" grpId="0" animBg="1"/>
      <p:bldP spid="100368" grpId="0" animBg="1"/>
      <p:bldP spid="100369" grpId="0" animBg="1"/>
      <p:bldP spid="100371" grpId="0"/>
      <p:bldP spid="100375" grpId="0"/>
      <p:bldP spid="100376" grpId="0"/>
      <p:bldP spid="100377" grpId="0"/>
      <p:bldP spid="665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02</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549247359"/>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5" y="2277603"/>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693"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301" name="Group 45"/>
          <p:cNvGrpSpPr>
            <a:grpSpLocks/>
          </p:cNvGrpSpPr>
          <p:nvPr/>
        </p:nvGrpSpPr>
        <p:grpSpPr bwMode="auto">
          <a:xfrm>
            <a:off x="4973656" y="1831154"/>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en-US" altLang="zh-CN" sz="1129"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299" name="Group 43"/>
          <p:cNvGrpSpPr>
            <a:grpSpLocks/>
          </p:cNvGrpSpPr>
          <p:nvPr/>
        </p:nvGrpSpPr>
        <p:grpSpPr bwMode="auto">
          <a:xfrm>
            <a:off x="1049681" y="2079015"/>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317" b="0" i="0" u="none" strike="noStrike" kern="1200" cap="none" spc="0" normalizeH="0" baseline="0" noProof="0">
                <a:ln>
                  <a:noFill/>
                </a:ln>
                <a:solidFill>
                  <a:srgbClr val="00A800"/>
                </a:solidFill>
                <a:effectLst/>
                <a:uLnTx/>
                <a:uFillTx/>
                <a:latin typeface="Calibri" pitchFamily="34" charset="0"/>
                <a:ea typeface="微软雅黑" pitchFamily="34" charset="-122"/>
                <a:cs typeface="+mn-cs"/>
              </a:endParaRPr>
            </a:p>
          </p:txBody>
        </p:sp>
      </p:grpSp>
      <p:sp>
        <p:nvSpPr>
          <p:cNvPr id="15" name="TextBox 53"/>
          <p:cNvSpPr txBox="1">
            <a:spLocks noChangeArrowheads="1"/>
          </p:cNvSpPr>
          <p:nvPr/>
        </p:nvSpPr>
        <p:spPr bwMode="auto">
          <a:xfrm>
            <a:off x="1234829" y="1668401"/>
            <a:ext cx="1596168"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微软雅黑" pitchFamily="34" charset="-122"/>
                <a:ea typeface="宋体" charset="-122"/>
                <a:cs typeface="+mn-cs"/>
              </a:rPr>
              <a:t>添加标题内容</a:t>
            </a:r>
            <a:endParaRPr kumimoji="0" lang="zh-CN" altLang="en-US" sz="1505" b="0" i="0" u="none" strike="noStrike" kern="1200" cap="none" spc="0" normalizeH="0" baseline="0" noProof="0">
              <a:ln>
                <a:noFill/>
              </a:ln>
              <a:solidFill>
                <a:srgbClr val="00A800"/>
              </a:solidFill>
              <a:effectLst/>
              <a:uLnTx/>
              <a:uFillTx/>
              <a:latin typeface="Arial" charset="0"/>
              <a:ea typeface="宋体" charset="-122"/>
              <a:cs typeface="+mn-cs"/>
            </a:endParaRPr>
          </a:p>
        </p:txBody>
      </p:sp>
      <p:sp>
        <p:nvSpPr>
          <p:cNvPr id="16" name="TextBox 53"/>
          <p:cNvSpPr txBox="1">
            <a:spLocks noChangeArrowheads="1"/>
          </p:cNvSpPr>
          <p:nvPr/>
        </p:nvSpPr>
        <p:spPr bwMode="auto">
          <a:xfrm>
            <a:off x="3284914" y="1828166"/>
            <a:ext cx="1599155" cy="558942"/>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endParaRPr kumimoji="0" lang="zh-CN" altLang="en-US" sz="1505" b="0" i="0" u="none" strike="noStrike" kern="1200" cap="none" spc="0" normalizeH="0" baseline="0" noProof="0">
              <a:ln>
                <a:noFill/>
              </a:ln>
              <a:solidFill>
                <a:srgbClr val="009900"/>
              </a:solidFill>
              <a:effectLst/>
              <a:uLnTx/>
              <a:uFillTx/>
              <a:latin typeface="Arial" charset="0"/>
              <a:ea typeface="微软雅黑" pitchFamily="34" charset="-122"/>
              <a:cs typeface="+mn-cs"/>
            </a:endParaRP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505" b="0" i="0" u="none" strike="noStrike" kern="1200" cap="none" spc="0" normalizeH="0" baseline="0" noProof="0">
              <a:ln>
                <a:noFill/>
              </a:ln>
              <a:solidFill>
                <a:srgbClr val="009900"/>
              </a:solidFill>
              <a:effectLst/>
              <a:uLnTx/>
              <a:uFillTx/>
              <a:latin typeface="Arial" charset="0"/>
              <a:ea typeface="宋体" charset="-122"/>
              <a:cs typeface="+mn-cs"/>
            </a:endParaRPr>
          </a:p>
        </p:txBody>
      </p:sp>
      <p:sp>
        <p:nvSpPr>
          <p:cNvPr id="17" name="TextBox 53"/>
          <p:cNvSpPr txBox="1">
            <a:spLocks noChangeArrowheads="1"/>
          </p:cNvSpPr>
          <p:nvPr/>
        </p:nvSpPr>
        <p:spPr bwMode="auto">
          <a:xfrm>
            <a:off x="6535484" y="2141728"/>
            <a:ext cx="1397581"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p>
        </p:txBody>
      </p:sp>
      <p:grpSp>
        <p:nvGrpSpPr>
          <p:cNvPr id="96302" name="Group 46"/>
          <p:cNvGrpSpPr>
            <a:grpSpLocks/>
          </p:cNvGrpSpPr>
          <p:nvPr/>
        </p:nvGrpSpPr>
        <p:grpSpPr bwMode="auto">
          <a:xfrm>
            <a:off x="6363772"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40"/>
            <a:ext cx="1599154" cy="327340"/>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Arial" charset="0"/>
                <a:ea typeface="微软雅黑" pitchFamily="34" charset="-122"/>
                <a:cs typeface="+mn-cs"/>
              </a:rPr>
              <a:t>添加标题内容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2960209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31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6" name="Rectangle 13" descr="FD1DDF730CE4456e89755B07FE1653D0# #Rectangle 13"/>
          <p:cNvSpPr>
            <a:spLocks noChangeArrowheads="1"/>
          </p:cNvSpPr>
          <p:nvPr/>
        </p:nvSpPr>
        <p:spPr bwMode="auto">
          <a:xfrm>
            <a:off x="1043707" y="3820019"/>
            <a:ext cx="2132206"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129"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1" name="组合 10"/>
          <p:cNvGrpSpPr>
            <a:grpSpLocks/>
          </p:cNvGrpSpPr>
          <p:nvPr/>
        </p:nvGrpSpPr>
        <p:grpSpPr bwMode="auto">
          <a:xfrm>
            <a:off x="6323458"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5" name="Rectangle 13" descr="FD1DDF730CE4456e89755B07FE1653D0# #Rectangle 13"/>
          <p:cNvSpPr>
            <a:spLocks noChangeArrowheads="1"/>
          </p:cNvSpPr>
          <p:nvPr/>
        </p:nvSpPr>
        <p:spPr bwMode="auto">
          <a:xfrm>
            <a:off x="3635803" y="3676678"/>
            <a:ext cx="2133699"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16" name="Rectangle 13" descr="FD1DDF730CE4456e89755B07FE1653D0# #Rectangle 13"/>
          <p:cNvSpPr>
            <a:spLocks noChangeArrowheads="1"/>
          </p:cNvSpPr>
          <p:nvPr/>
        </p:nvSpPr>
        <p:spPr bwMode="auto">
          <a:xfrm>
            <a:off x="6084556" y="3545281"/>
            <a:ext cx="201574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62255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1" name="Freeform 3"/>
          <p:cNvSpPr>
            <a:spLocks/>
          </p:cNvSpPr>
          <p:nvPr/>
        </p:nvSpPr>
        <p:spPr bwMode="auto">
          <a:xfrm>
            <a:off x="3050058" y="1426722"/>
            <a:ext cx="387230" cy="278679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2" name="Line 4"/>
          <p:cNvSpPr>
            <a:spLocks noChangeShapeType="1"/>
          </p:cNvSpPr>
          <p:nvPr/>
        </p:nvSpPr>
        <p:spPr bwMode="auto">
          <a:xfrm flipV="1">
            <a:off x="3065928" y="3216871"/>
            <a:ext cx="918878" cy="1587"/>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3" name="Line 5"/>
          <p:cNvSpPr>
            <a:spLocks noChangeShapeType="1"/>
          </p:cNvSpPr>
          <p:nvPr/>
        </p:nvSpPr>
        <p:spPr bwMode="auto">
          <a:xfrm>
            <a:off x="3050058" y="2355123"/>
            <a:ext cx="387230"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5" name="Freeform 7"/>
          <p:cNvSpPr>
            <a:spLocks/>
          </p:cNvSpPr>
          <p:nvPr/>
        </p:nvSpPr>
        <p:spPr bwMode="auto">
          <a:xfrm rot="10800000">
            <a:off x="5801935" y="1374351"/>
            <a:ext cx="385643" cy="2786790"/>
          </a:xfrm>
          <a:custGeom>
            <a:avLst/>
            <a:gdLst>
              <a:gd name="T0" fmla="*/ 0 w 227"/>
              <a:gd name="T1" fmla="*/ 0 h 2178"/>
              <a:gd name="T2" fmla="*/ 2147483647 w 227"/>
              <a:gd name="T3" fmla="*/ 0 h 2178"/>
              <a:gd name="T4" fmla="*/ 2147483647 w 227"/>
              <a:gd name="T5" fmla="*/ 2147483647 h 2178"/>
              <a:gd name="T6" fmla="*/ 0 w 227"/>
              <a:gd name="T7" fmla="*/ 2147483647 h 2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9" name="Line 8"/>
          <p:cNvSpPr>
            <a:spLocks noChangeShapeType="1"/>
          </p:cNvSpPr>
          <p:nvPr/>
        </p:nvSpPr>
        <p:spPr bwMode="auto">
          <a:xfrm rot="10800000">
            <a:off x="5103651" y="3226392"/>
            <a:ext cx="1110907"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0" name="Line 10"/>
          <p:cNvSpPr>
            <a:spLocks noChangeShapeType="1"/>
          </p:cNvSpPr>
          <p:nvPr/>
        </p:nvSpPr>
        <p:spPr bwMode="auto">
          <a:xfrm rot="10800000">
            <a:off x="5801935" y="2302752"/>
            <a:ext cx="385643" cy="0"/>
          </a:xfrm>
          <a:prstGeom prst="line">
            <a:avLst/>
          </a:prstGeom>
          <a:noFill/>
          <a:ln w="19050">
            <a:solidFill>
              <a:srgbClr val="5F5F5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3" name="Rectangle 12"/>
          <p:cNvSpPr>
            <a:spLocks noChangeArrowheads="1"/>
          </p:cNvSpPr>
          <p:nvPr/>
        </p:nvSpPr>
        <p:spPr bwMode="auto">
          <a:xfrm>
            <a:off x="6241535" y="1953611"/>
            <a:ext cx="2334492" cy="677653"/>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2" name="Rectangle 11"/>
          <p:cNvSpPr>
            <a:spLocks noChangeArrowheads="1"/>
          </p:cNvSpPr>
          <p:nvPr/>
        </p:nvSpPr>
        <p:spPr bwMode="auto">
          <a:xfrm>
            <a:off x="6241535" y="1034732"/>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4" name="Rectangle 13"/>
          <p:cNvSpPr>
            <a:spLocks noChangeArrowheads="1"/>
          </p:cNvSpPr>
          <p:nvPr/>
        </p:nvSpPr>
        <p:spPr bwMode="auto">
          <a:xfrm>
            <a:off x="6241535" y="2877251"/>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5" name="Rectangle 14"/>
          <p:cNvSpPr>
            <a:spLocks noChangeArrowheads="1"/>
          </p:cNvSpPr>
          <p:nvPr/>
        </p:nvSpPr>
        <p:spPr bwMode="auto">
          <a:xfrm>
            <a:off x="6241535" y="3821520"/>
            <a:ext cx="2334492"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6" name="Rectangle 16"/>
          <p:cNvSpPr>
            <a:spLocks noChangeArrowheads="1"/>
          </p:cNvSpPr>
          <p:nvPr/>
        </p:nvSpPr>
        <p:spPr bwMode="auto">
          <a:xfrm>
            <a:off x="685415" y="1087103"/>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7" name="Rectangle 17"/>
          <p:cNvSpPr>
            <a:spLocks noChangeArrowheads="1"/>
          </p:cNvSpPr>
          <p:nvPr/>
        </p:nvSpPr>
        <p:spPr bwMode="auto">
          <a:xfrm>
            <a:off x="685415" y="2005981"/>
            <a:ext cx="2334491" cy="677654"/>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8" name="Rectangle 18"/>
          <p:cNvSpPr>
            <a:spLocks noChangeArrowheads="1"/>
          </p:cNvSpPr>
          <p:nvPr/>
        </p:nvSpPr>
        <p:spPr bwMode="auto">
          <a:xfrm>
            <a:off x="685415" y="2929622"/>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9" name="Rectangle 19"/>
          <p:cNvSpPr>
            <a:spLocks noChangeArrowheads="1"/>
          </p:cNvSpPr>
          <p:nvPr/>
        </p:nvSpPr>
        <p:spPr bwMode="auto">
          <a:xfrm>
            <a:off x="685415" y="3873893"/>
            <a:ext cx="2334491" cy="679240"/>
          </a:xfrm>
          <a:prstGeom prst="rect">
            <a:avLst/>
          </a:prstGeom>
          <a:gradFill rotWithShape="1">
            <a:gsLst>
              <a:gs pos="0">
                <a:srgbClr val="FFFFFF"/>
              </a:gs>
              <a:gs pos="100000">
                <a:srgbClr val="DDDDDD"/>
              </a:gs>
            </a:gsLst>
            <a:lin ang="2700000" scaled="1"/>
          </a:gradFill>
          <a:ln w="9525" algn="ctr">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4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grpSp>
        <p:nvGrpSpPr>
          <p:cNvPr id="51" name="Group 25"/>
          <p:cNvGrpSpPr>
            <a:grpSpLocks/>
          </p:cNvGrpSpPr>
          <p:nvPr/>
        </p:nvGrpSpPr>
        <p:grpSpPr bwMode="auto">
          <a:xfrm>
            <a:off x="3903871" y="3680279"/>
            <a:ext cx="1453701" cy="287248"/>
            <a:chOff x="2395" y="2655"/>
            <a:chExt cx="952" cy="188"/>
          </a:xfrm>
        </p:grpSpPr>
        <p:sp>
          <p:nvSpPr>
            <p:cNvPr id="11292" name="AutoShape 26"/>
            <p:cNvSpPr>
              <a:spLocks noChangeArrowheads="1"/>
            </p:cNvSpPr>
            <p:nvPr/>
          </p:nvSpPr>
          <p:spPr bwMode="ltGray">
            <a:xfrm rot="3965706" flipH="1" flipV="1">
              <a:off x="2991" y="243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3" name="AutoShape 27"/>
            <p:cNvSpPr>
              <a:spLocks noChangeArrowheads="1"/>
            </p:cNvSpPr>
            <p:nvPr/>
          </p:nvSpPr>
          <p:spPr bwMode="ltGray">
            <a:xfrm rot="4780856" flipH="1" flipV="1">
              <a:off x="2902" y="2472"/>
              <a:ext cx="138" cy="573"/>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4" name="AutoShape 28"/>
            <p:cNvSpPr>
              <a:spLocks noChangeArrowheads="1"/>
            </p:cNvSpPr>
            <p:nvPr/>
          </p:nvSpPr>
          <p:spPr bwMode="ltGray">
            <a:xfrm rot="5076502" flipH="1" flipV="1">
              <a:off x="2847" y="2480"/>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5" name="AutoShape 29"/>
            <p:cNvSpPr>
              <a:spLocks noChangeArrowheads="1"/>
            </p:cNvSpPr>
            <p:nvPr/>
          </p:nvSpPr>
          <p:spPr bwMode="ltGray">
            <a:xfrm rot="5608887" flipH="1" flipV="1">
              <a:off x="2782" y="248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6" name="AutoShape 30"/>
            <p:cNvSpPr>
              <a:spLocks noChangeArrowheads="1"/>
            </p:cNvSpPr>
            <p:nvPr/>
          </p:nvSpPr>
          <p:spPr bwMode="ltGray">
            <a:xfrm rot="5319246" flipH="1" flipV="1">
              <a:off x="2824" y="2487"/>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7" name="AutoShape 31"/>
            <p:cNvSpPr>
              <a:spLocks noChangeArrowheads="1"/>
            </p:cNvSpPr>
            <p:nvPr/>
          </p:nvSpPr>
          <p:spPr bwMode="ltGray">
            <a:xfrm rot="6134397" flipH="1" flipV="1">
              <a:off x="2729" y="2486"/>
              <a:ext cx="138" cy="573"/>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8" name="AutoShape 32"/>
            <p:cNvSpPr>
              <a:spLocks noChangeArrowheads="1"/>
            </p:cNvSpPr>
            <p:nvPr/>
          </p:nvSpPr>
          <p:spPr bwMode="ltGray">
            <a:xfrm rot="6430042" flipH="1" flipV="1">
              <a:off x="2674" y="2472"/>
              <a:ext cx="139"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1299" name="AutoShape 33"/>
            <p:cNvSpPr>
              <a:spLocks noChangeArrowheads="1"/>
            </p:cNvSpPr>
            <p:nvPr/>
          </p:nvSpPr>
          <p:spPr bwMode="ltGray">
            <a:xfrm rot="6962427" flipH="1" flipV="1">
              <a:off x="2613" y="2452"/>
              <a:ext cx="138" cy="574"/>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grpSp>
      <p:sp>
        <p:nvSpPr>
          <p:cNvPr id="60" name="Oval 35"/>
          <p:cNvSpPr>
            <a:spLocks noChangeArrowheads="1"/>
          </p:cNvSpPr>
          <p:nvPr/>
        </p:nvSpPr>
        <p:spPr bwMode="auto">
          <a:xfrm>
            <a:off x="3886413" y="3807238"/>
            <a:ext cx="1345785" cy="345968"/>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61" name="矩形 60"/>
          <p:cNvSpPr>
            <a:spLocks noChangeArrowheads="1"/>
          </p:cNvSpPr>
          <p:nvPr/>
        </p:nvSpPr>
        <p:spPr bwMode="auto">
          <a:xfrm>
            <a:off x="3854672" y="2634438"/>
            <a:ext cx="16171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r>
              <a:rPr kumimoji="0" lang="zh-CN"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）发票分</a:t>
            </a:r>
            <a:endParaRPr kumimoji="0" lang="en-US"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zh-CN"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析步骤：</a:t>
            </a:r>
          </a:p>
        </p:txBody>
      </p:sp>
      <p:grpSp>
        <p:nvGrpSpPr>
          <p:cNvPr id="62" name="组合 56"/>
          <p:cNvGrpSpPr>
            <a:grpSpLocks/>
          </p:cNvGrpSpPr>
          <p:nvPr/>
        </p:nvGrpSpPr>
        <p:grpSpPr bwMode="auto">
          <a:xfrm>
            <a:off x="3734059" y="1963132"/>
            <a:ext cx="1799670" cy="1734602"/>
            <a:chOff x="3440653" y="2680764"/>
            <a:chExt cx="2329340" cy="2245772"/>
          </a:xfrm>
        </p:grpSpPr>
        <p:grpSp>
          <p:nvGrpSpPr>
            <p:cNvPr id="11285" name="组合 43"/>
            <p:cNvGrpSpPr>
              <a:grpSpLocks noChangeAspect="1"/>
            </p:cNvGrpSpPr>
            <p:nvPr/>
          </p:nvGrpSpPr>
          <p:grpSpPr bwMode="auto">
            <a:xfrm>
              <a:off x="3440653" y="2680764"/>
              <a:ext cx="2245772" cy="2245772"/>
              <a:chOff x="5217600" y="3058600"/>
              <a:chExt cx="1116000" cy="1116000"/>
            </a:xfrm>
          </p:grpSpPr>
          <p:sp>
            <p:nvSpPr>
              <p:cNvPr id="65" name="Oval 2"/>
              <p:cNvSpPr>
                <a:spLocks noChangeAspect="1" noChangeArrowheads="1"/>
              </p:cNvSpPr>
              <p:nvPr/>
            </p:nvSpPr>
            <p:spPr bwMode="auto">
              <a:xfrm>
                <a:off x="5217600" y="3058600"/>
                <a:ext cx="1116000" cy="1116000"/>
              </a:xfrm>
              <a:prstGeom prst="ellipse">
                <a:avLst/>
              </a:prstGeom>
              <a:solidFill>
                <a:srgbClr val="009D2D"/>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fr-FR" altLang="zh-CN" sz="1600"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66" name="椭圆 65"/>
              <p:cNvSpPr>
                <a:spLocks/>
              </p:cNvSpPr>
              <p:nvPr/>
            </p:nvSpPr>
            <p:spPr>
              <a:xfrm rot="19388639">
                <a:off x="5221683" y="3127010"/>
                <a:ext cx="756374" cy="540132"/>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1"/>
                    </a:solidFill>
                    <a:latin typeface="Amelia BT" pitchFamily="82" charset="0"/>
                  </a:defRPr>
                </a:lvl1pPr>
                <a:lvl2pPr marL="742950" indent="-285750" algn="ctr" eaLnBrk="0" hangingPunct="0">
                  <a:defRPr b="1">
                    <a:solidFill>
                      <a:schemeClr val="tx1"/>
                    </a:solidFill>
                    <a:latin typeface="Amelia BT" pitchFamily="82" charset="0"/>
                  </a:defRPr>
                </a:lvl2pPr>
                <a:lvl3pPr marL="1143000" indent="-228600" algn="ctr" eaLnBrk="0" hangingPunct="0">
                  <a:defRPr b="1">
                    <a:solidFill>
                      <a:schemeClr val="tx1"/>
                    </a:solidFill>
                    <a:latin typeface="Amelia BT" pitchFamily="82" charset="0"/>
                  </a:defRPr>
                </a:lvl3pPr>
                <a:lvl4pPr marL="1600200" indent="-228600" algn="ctr" eaLnBrk="0" hangingPunct="0">
                  <a:defRPr b="1">
                    <a:solidFill>
                      <a:schemeClr val="tx1"/>
                    </a:solidFill>
                    <a:latin typeface="Amelia BT" pitchFamily="82" charset="0"/>
                  </a:defRPr>
                </a:lvl4pPr>
                <a:lvl5pPr marL="2057400" indent="-228600" algn="ctr" eaLnBrk="0" hangingPunct="0">
                  <a:defRPr b="1">
                    <a:solidFill>
                      <a:schemeClr val="tx1"/>
                    </a:solidFill>
                    <a:latin typeface="Amelia BT" pitchFamily="82" charset="0"/>
                  </a:defRPr>
                </a:lvl5pPr>
                <a:lvl6pPr marL="2514600" indent="-228600" algn="ctr" eaLnBrk="0" fontAlgn="base" hangingPunct="0">
                  <a:spcBef>
                    <a:spcPct val="0"/>
                  </a:spcBef>
                  <a:spcAft>
                    <a:spcPct val="0"/>
                  </a:spcAft>
                  <a:defRPr b="1">
                    <a:solidFill>
                      <a:schemeClr val="tx1"/>
                    </a:solidFill>
                    <a:latin typeface="Amelia BT" pitchFamily="82" charset="0"/>
                  </a:defRPr>
                </a:lvl6pPr>
                <a:lvl7pPr marL="2971800" indent="-228600" algn="ctr" eaLnBrk="0" fontAlgn="base" hangingPunct="0">
                  <a:spcBef>
                    <a:spcPct val="0"/>
                  </a:spcBef>
                  <a:spcAft>
                    <a:spcPct val="0"/>
                  </a:spcAft>
                  <a:defRPr b="1">
                    <a:solidFill>
                      <a:schemeClr val="tx1"/>
                    </a:solidFill>
                    <a:latin typeface="Amelia BT" pitchFamily="82" charset="0"/>
                  </a:defRPr>
                </a:lvl7pPr>
                <a:lvl8pPr marL="3429000" indent="-228600" algn="ctr" eaLnBrk="0" fontAlgn="base" hangingPunct="0">
                  <a:spcBef>
                    <a:spcPct val="0"/>
                  </a:spcBef>
                  <a:spcAft>
                    <a:spcPct val="0"/>
                  </a:spcAft>
                  <a:defRPr b="1">
                    <a:solidFill>
                      <a:schemeClr val="tx1"/>
                    </a:solidFill>
                    <a:latin typeface="Amelia BT" pitchFamily="82" charset="0"/>
                  </a:defRPr>
                </a:lvl8pPr>
                <a:lvl9pPr marL="3886200" indent="-228600" algn="ctr" eaLnBrk="0" fontAlgn="base" hangingPunct="0">
                  <a:spcBef>
                    <a:spcPct val="0"/>
                  </a:spcBef>
                  <a:spcAft>
                    <a:spcPct val="0"/>
                  </a:spcAft>
                  <a:defRPr b="1">
                    <a:solidFill>
                      <a:schemeClr val="tx1"/>
                    </a:solidFill>
                    <a:latin typeface="Amelia BT" pitchFamily="82"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1" i="0" u="none" strike="noStrike" kern="1200" cap="none" spc="0" normalizeH="0" baseline="0" noProof="0">
                  <a:ln>
                    <a:noFill/>
                  </a:ln>
                  <a:solidFill>
                    <a:srgbClr val="FFFFFF"/>
                  </a:solidFill>
                  <a:effectLst/>
                  <a:uLnTx/>
                  <a:uFillTx/>
                  <a:latin typeface="Arial" pitchFamily="34" charset="0"/>
                  <a:ea typeface="宋体" pitchFamily="2" charset="-122"/>
                  <a:cs typeface="+mn-cs"/>
                </a:endParaRPr>
              </a:p>
            </p:txBody>
          </p:sp>
          <p:sp>
            <p:nvSpPr>
              <p:cNvPr id="67" name="椭圆 66"/>
              <p:cNvSpPr/>
              <p:nvPr/>
            </p:nvSpPr>
            <p:spPr>
              <a:xfrm>
                <a:off x="5327131" y="3179241"/>
                <a:ext cx="846138" cy="849318"/>
              </a:xfrm>
              <a:prstGeom prst="ellipse">
                <a:avLst/>
              </a:prstGeom>
              <a:gradFill flip="none" rotWithShape="1">
                <a:gsLst>
                  <a:gs pos="10000">
                    <a:srgbClr val="FFC000">
                      <a:alpha val="60000"/>
                    </a:srgbClr>
                  </a:gs>
                  <a:gs pos="7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eaLnBrk="0" hangingPunct="0">
                  <a:defRPr b="1">
                    <a:solidFill>
                      <a:schemeClr val="tx1"/>
                    </a:solidFill>
                    <a:latin typeface="Amelia BT" pitchFamily="82" charset="0"/>
                  </a:defRPr>
                </a:lvl1pPr>
                <a:lvl2pPr marL="742950" indent="-285750" algn="ctr" eaLnBrk="0" hangingPunct="0">
                  <a:defRPr b="1">
                    <a:solidFill>
                      <a:schemeClr val="tx1"/>
                    </a:solidFill>
                    <a:latin typeface="Amelia BT" pitchFamily="82" charset="0"/>
                  </a:defRPr>
                </a:lvl2pPr>
                <a:lvl3pPr marL="1143000" indent="-228600" algn="ctr" eaLnBrk="0" hangingPunct="0">
                  <a:defRPr b="1">
                    <a:solidFill>
                      <a:schemeClr val="tx1"/>
                    </a:solidFill>
                    <a:latin typeface="Amelia BT" pitchFamily="82" charset="0"/>
                  </a:defRPr>
                </a:lvl3pPr>
                <a:lvl4pPr marL="1600200" indent="-228600" algn="ctr" eaLnBrk="0" hangingPunct="0">
                  <a:defRPr b="1">
                    <a:solidFill>
                      <a:schemeClr val="tx1"/>
                    </a:solidFill>
                    <a:latin typeface="Amelia BT" pitchFamily="82" charset="0"/>
                  </a:defRPr>
                </a:lvl4pPr>
                <a:lvl5pPr marL="2057400" indent="-228600" algn="ctr" eaLnBrk="0" hangingPunct="0">
                  <a:defRPr b="1">
                    <a:solidFill>
                      <a:schemeClr val="tx1"/>
                    </a:solidFill>
                    <a:latin typeface="Amelia BT" pitchFamily="82" charset="0"/>
                  </a:defRPr>
                </a:lvl5pPr>
                <a:lvl6pPr marL="2514600" indent="-228600" algn="ctr" eaLnBrk="0" fontAlgn="base" hangingPunct="0">
                  <a:spcBef>
                    <a:spcPct val="0"/>
                  </a:spcBef>
                  <a:spcAft>
                    <a:spcPct val="0"/>
                  </a:spcAft>
                  <a:defRPr b="1">
                    <a:solidFill>
                      <a:schemeClr val="tx1"/>
                    </a:solidFill>
                    <a:latin typeface="Amelia BT" pitchFamily="82" charset="0"/>
                  </a:defRPr>
                </a:lvl6pPr>
                <a:lvl7pPr marL="2971800" indent="-228600" algn="ctr" eaLnBrk="0" fontAlgn="base" hangingPunct="0">
                  <a:spcBef>
                    <a:spcPct val="0"/>
                  </a:spcBef>
                  <a:spcAft>
                    <a:spcPct val="0"/>
                  </a:spcAft>
                  <a:defRPr b="1">
                    <a:solidFill>
                      <a:schemeClr val="tx1"/>
                    </a:solidFill>
                    <a:latin typeface="Amelia BT" pitchFamily="82" charset="0"/>
                  </a:defRPr>
                </a:lvl7pPr>
                <a:lvl8pPr marL="3429000" indent="-228600" algn="ctr" eaLnBrk="0" fontAlgn="base" hangingPunct="0">
                  <a:spcBef>
                    <a:spcPct val="0"/>
                  </a:spcBef>
                  <a:spcAft>
                    <a:spcPct val="0"/>
                  </a:spcAft>
                  <a:defRPr b="1">
                    <a:solidFill>
                      <a:schemeClr val="tx1"/>
                    </a:solidFill>
                    <a:latin typeface="Amelia BT" pitchFamily="82" charset="0"/>
                  </a:defRPr>
                </a:lvl8pPr>
                <a:lvl9pPr marL="3886200" indent="-228600" algn="ctr" eaLnBrk="0" fontAlgn="base" hangingPunct="0">
                  <a:spcBef>
                    <a:spcPct val="0"/>
                  </a:spcBef>
                  <a:spcAft>
                    <a:spcPct val="0"/>
                  </a:spcAft>
                  <a:defRPr b="1">
                    <a:solidFill>
                      <a:schemeClr val="tx1"/>
                    </a:solidFill>
                    <a:latin typeface="Amelia BT" pitchFamily="82"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pitchFamily="34" charset="0"/>
                  <a:ea typeface="宋体" pitchFamily="2" charset="-122"/>
                  <a:cs typeface="+mn-cs"/>
                </a:endParaRPr>
              </a:p>
            </p:txBody>
          </p:sp>
        </p:grpSp>
        <p:sp>
          <p:nvSpPr>
            <p:cNvPr id="64" name="Text Box 29"/>
            <p:cNvSpPr txBox="1">
              <a:spLocks noChangeArrowheads="1"/>
            </p:cNvSpPr>
            <p:nvPr/>
          </p:nvSpPr>
          <p:spPr bwMode="gray">
            <a:xfrm>
              <a:off x="3464942" y="3545267"/>
              <a:ext cx="2305051" cy="438323"/>
            </a:xfrm>
            <a:prstGeom prst="rect">
              <a:avLst/>
            </a:prstGeom>
            <a:noFill/>
            <a:ln w="9525">
              <a:noFill/>
              <a:miter lim="800000"/>
              <a:headEnd/>
              <a:tailEnd/>
            </a:ln>
          </p:spPr>
          <p:txBody>
            <a:bodyPr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srgbClr val="FFFFFF"/>
                  </a:solidFill>
                  <a:effectLst>
                    <a:reflection blurRad="6350" stA="50000" endA="300" endPos="50000" dist="29997" dir="5400000" sy="-100000" algn="bl" rotWithShape="0"/>
                  </a:effectLst>
                  <a:uLnTx/>
                  <a:uFillTx/>
                  <a:latin typeface="微软雅黑" pitchFamily="34" charset="-122"/>
                  <a:ea typeface="微软雅黑" pitchFamily="34" charset="-122"/>
                  <a:cs typeface="+mn-cs"/>
                </a:rPr>
                <a:t>添加标题</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64218850"/>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21"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arn(inVertical)">
                                      <p:cBhvr>
                                        <p:cTn id="12" dur="500"/>
                                        <p:tgtEl>
                                          <p:spTgt spid="62"/>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750" fill="hold"/>
                                        <p:tgtEl>
                                          <p:spTgt spid="60"/>
                                        </p:tgtEl>
                                        <p:attrNameLst>
                                          <p:attrName>ppt_w</p:attrName>
                                        </p:attrNameLst>
                                      </p:cBhvr>
                                      <p:tavLst>
                                        <p:tav tm="0">
                                          <p:val>
                                            <p:fltVal val="0"/>
                                          </p:val>
                                        </p:tav>
                                        <p:tav tm="100000">
                                          <p:val>
                                            <p:strVal val="#ppt_w"/>
                                          </p:val>
                                        </p:tav>
                                      </p:tavLst>
                                    </p:anim>
                                    <p:anim calcmode="lin" valueType="num">
                                      <p:cBhvr>
                                        <p:cTn id="16" dur="750" fill="hold"/>
                                        <p:tgtEl>
                                          <p:spTgt spid="60"/>
                                        </p:tgtEl>
                                        <p:attrNameLst>
                                          <p:attrName>ppt_h</p:attrName>
                                        </p:attrNameLst>
                                      </p:cBhvr>
                                      <p:tavLst>
                                        <p:tav tm="0">
                                          <p:val>
                                            <p:fltVal val="0"/>
                                          </p:val>
                                        </p:tav>
                                        <p:tav tm="100000">
                                          <p:val>
                                            <p:strVal val="#ppt_h"/>
                                          </p:val>
                                        </p:tav>
                                      </p:tavLst>
                                    </p:anim>
                                    <p:anim calcmode="lin" valueType="num">
                                      <p:cBhvr>
                                        <p:cTn id="17" dur="750" fill="hold"/>
                                        <p:tgtEl>
                                          <p:spTgt spid="60"/>
                                        </p:tgtEl>
                                        <p:attrNameLst>
                                          <p:attrName>style.rotation</p:attrName>
                                        </p:attrNameLst>
                                      </p:cBhvr>
                                      <p:tavLst>
                                        <p:tav tm="0">
                                          <p:val>
                                            <p:fltVal val="90"/>
                                          </p:val>
                                        </p:tav>
                                        <p:tav tm="100000">
                                          <p:val>
                                            <p:fltVal val="0"/>
                                          </p:val>
                                        </p:tav>
                                      </p:tavLst>
                                    </p:anim>
                                    <p:animEffect transition="in" filter="fade">
                                      <p:cBhvr>
                                        <p:cTn id="18" dur="750"/>
                                        <p:tgtEl>
                                          <p:spTgt spid="60"/>
                                        </p:tgtEl>
                                      </p:cBhvr>
                                    </p:animEffect>
                                  </p:childTnLst>
                                </p:cTn>
                              </p:par>
                            </p:childTnLst>
                          </p:cTn>
                        </p:par>
                        <p:par>
                          <p:cTn id="19" fill="hold" nodeType="afterGroup">
                            <p:stCondLst>
                              <p:cond delay="1250"/>
                            </p:stCondLst>
                            <p:childTnLst>
                              <p:par>
                                <p:cTn id="20" presetID="31"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750" fill="hold"/>
                                        <p:tgtEl>
                                          <p:spTgt spid="21"/>
                                        </p:tgtEl>
                                        <p:attrNameLst>
                                          <p:attrName>ppt_w</p:attrName>
                                        </p:attrNameLst>
                                      </p:cBhvr>
                                      <p:tavLst>
                                        <p:tav tm="0">
                                          <p:val>
                                            <p:fltVal val="0"/>
                                          </p:val>
                                        </p:tav>
                                        <p:tav tm="100000">
                                          <p:val>
                                            <p:strVal val="#ppt_w"/>
                                          </p:val>
                                        </p:tav>
                                      </p:tavLst>
                                    </p:anim>
                                    <p:anim calcmode="lin" valueType="num">
                                      <p:cBhvr>
                                        <p:cTn id="23" dur="750" fill="hold"/>
                                        <p:tgtEl>
                                          <p:spTgt spid="21"/>
                                        </p:tgtEl>
                                        <p:attrNameLst>
                                          <p:attrName>ppt_h</p:attrName>
                                        </p:attrNameLst>
                                      </p:cBhvr>
                                      <p:tavLst>
                                        <p:tav tm="0">
                                          <p:val>
                                            <p:fltVal val="0"/>
                                          </p:val>
                                        </p:tav>
                                        <p:tav tm="100000">
                                          <p:val>
                                            <p:strVal val="#ppt_h"/>
                                          </p:val>
                                        </p:tav>
                                      </p:tavLst>
                                    </p:anim>
                                    <p:anim calcmode="lin" valueType="num">
                                      <p:cBhvr>
                                        <p:cTn id="24" dur="750" fill="hold"/>
                                        <p:tgtEl>
                                          <p:spTgt spid="21"/>
                                        </p:tgtEl>
                                        <p:attrNameLst>
                                          <p:attrName>style.rotation</p:attrName>
                                        </p:attrNameLst>
                                      </p:cBhvr>
                                      <p:tavLst>
                                        <p:tav tm="0">
                                          <p:val>
                                            <p:fltVal val="90"/>
                                          </p:val>
                                        </p:tav>
                                        <p:tav tm="100000">
                                          <p:val>
                                            <p:fltVal val="0"/>
                                          </p:val>
                                        </p:tav>
                                      </p:tavLst>
                                    </p:anim>
                                    <p:animEffect transition="in" filter="fade">
                                      <p:cBhvr>
                                        <p:cTn id="25" dur="750"/>
                                        <p:tgtEl>
                                          <p:spTgt spid="21"/>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750" fill="hold"/>
                                        <p:tgtEl>
                                          <p:spTgt spid="22"/>
                                        </p:tgtEl>
                                        <p:attrNameLst>
                                          <p:attrName>ppt_w</p:attrName>
                                        </p:attrNameLst>
                                      </p:cBhvr>
                                      <p:tavLst>
                                        <p:tav tm="0">
                                          <p:val>
                                            <p:fltVal val="0"/>
                                          </p:val>
                                        </p:tav>
                                        <p:tav tm="100000">
                                          <p:val>
                                            <p:strVal val="#ppt_w"/>
                                          </p:val>
                                        </p:tav>
                                      </p:tavLst>
                                    </p:anim>
                                    <p:anim calcmode="lin" valueType="num">
                                      <p:cBhvr>
                                        <p:cTn id="29" dur="750" fill="hold"/>
                                        <p:tgtEl>
                                          <p:spTgt spid="22"/>
                                        </p:tgtEl>
                                        <p:attrNameLst>
                                          <p:attrName>ppt_h</p:attrName>
                                        </p:attrNameLst>
                                      </p:cBhvr>
                                      <p:tavLst>
                                        <p:tav tm="0">
                                          <p:val>
                                            <p:fltVal val="0"/>
                                          </p:val>
                                        </p:tav>
                                        <p:tav tm="100000">
                                          <p:val>
                                            <p:strVal val="#ppt_h"/>
                                          </p:val>
                                        </p:tav>
                                      </p:tavLst>
                                    </p:anim>
                                    <p:anim calcmode="lin" valueType="num">
                                      <p:cBhvr>
                                        <p:cTn id="30" dur="750" fill="hold"/>
                                        <p:tgtEl>
                                          <p:spTgt spid="22"/>
                                        </p:tgtEl>
                                        <p:attrNameLst>
                                          <p:attrName>style.rotation</p:attrName>
                                        </p:attrNameLst>
                                      </p:cBhvr>
                                      <p:tavLst>
                                        <p:tav tm="0">
                                          <p:val>
                                            <p:fltVal val="90"/>
                                          </p:val>
                                        </p:tav>
                                        <p:tav tm="100000">
                                          <p:val>
                                            <p:fltVal val="0"/>
                                          </p:val>
                                        </p:tav>
                                      </p:tavLst>
                                    </p:anim>
                                    <p:animEffect transition="in" filter="fade">
                                      <p:cBhvr>
                                        <p:cTn id="31" dur="750"/>
                                        <p:tgtEl>
                                          <p:spTgt spid="22"/>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750" fill="hold"/>
                                        <p:tgtEl>
                                          <p:spTgt spid="23"/>
                                        </p:tgtEl>
                                        <p:attrNameLst>
                                          <p:attrName>ppt_w</p:attrName>
                                        </p:attrNameLst>
                                      </p:cBhvr>
                                      <p:tavLst>
                                        <p:tav tm="0">
                                          <p:val>
                                            <p:fltVal val="0"/>
                                          </p:val>
                                        </p:tav>
                                        <p:tav tm="100000">
                                          <p:val>
                                            <p:strVal val="#ppt_w"/>
                                          </p:val>
                                        </p:tav>
                                      </p:tavLst>
                                    </p:anim>
                                    <p:anim calcmode="lin" valueType="num">
                                      <p:cBhvr>
                                        <p:cTn id="35" dur="750" fill="hold"/>
                                        <p:tgtEl>
                                          <p:spTgt spid="23"/>
                                        </p:tgtEl>
                                        <p:attrNameLst>
                                          <p:attrName>ppt_h</p:attrName>
                                        </p:attrNameLst>
                                      </p:cBhvr>
                                      <p:tavLst>
                                        <p:tav tm="0">
                                          <p:val>
                                            <p:fltVal val="0"/>
                                          </p:val>
                                        </p:tav>
                                        <p:tav tm="100000">
                                          <p:val>
                                            <p:strVal val="#ppt_h"/>
                                          </p:val>
                                        </p:tav>
                                      </p:tavLst>
                                    </p:anim>
                                    <p:anim calcmode="lin" valueType="num">
                                      <p:cBhvr>
                                        <p:cTn id="36" dur="750" fill="hold"/>
                                        <p:tgtEl>
                                          <p:spTgt spid="23"/>
                                        </p:tgtEl>
                                        <p:attrNameLst>
                                          <p:attrName>style.rotation</p:attrName>
                                        </p:attrNameLst>
                                      </p:cBhvr>
                                      <p:tavLst>
                                        <p:tav tm="0">
                                          <p:val>
                                            <p:fltVal val="90"/>
                                          </p:val>
                                        </p:tav>
                                        <p:tav tm="100000">
                                          <p:val>
                                            <p:fltVal val="0"/>
                                          </p:val>
                                        </p:tav>
                                      </p:tavLst>
                                    </p:anim>
                                    <p:animEffect transition="in" filter="fade">
                                      <p:cBhvr>
                                        <p:cTn id="37" dur="750"/>
                                        <p:tgtEl>
                                          <p:spTgt spid="23"/>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750" fill="hold"/>
                                        <p:tgtEl>
                                          <p:spTgt spid="25"/>
                                        </p:tgtEl>
                                        <p:attrNameLst>
                                          <p:attrName>ppt_w</p:attrName>
                                        </p:attrNameLst>
                                      </p:cBhvr>
                                      <p:tavLst>
                                        <p:tav tm="0">
                                          <p:val>
                                            <p:fltVal val="0"/>
                                          </p:val>
                                        </p:tav>
                                        <p:tav tm="100000">
                                          <p:val>
                                            <p:strVal val="#ppt_w"/>
                                          </p:val>
                                        </p:tav>
                                      </p:tavLst>
                                    </p:anim>
                                    <p:anim calcmode="lin" valueType="num">
                                      <p:cBhvr>
                                        <p:cTn id="41" dur="750" fill="hold"/>
                                        <p:tgtEl>
                                          <p:spTgt spid="25"/>
                                        </p:tgtEl>
                                        <p:attrNameLst>
                                          <p:attrName>ppt_h</p:attrName>
                                        </p:attrNameLst>
                                      </p:cBhvr>
                                      <p:tavLst>
                                        <p:tav tm="0">
                                          <p:val>
                                            <p:fltVal val="0"/>
                                          </p:val>
                                        </p:tav>
                                        <p:tav tm="100000">
                                          <p:val>
                                            <p:strVal val="#ppt_h"/>
                                          </p:val>
                                        </p:tav>
                                      </p:tavLst>
                                    </p:anim>
                                    <p:anim calcmode="lin" valueType="num">
                                      <p:cBhvr>
                                        <p:cTn id="42" dur="750" fill="hold"/>
                                        <p:tgtEl>
                                          <p:spTgt spid="25"/>
                                        </p:tgtEl>
                                        <p:attrNameLst>
                                          <p:attrName>style.rotation</p:attrName>
                                        </p:attrNameLst>
                                      </p:cBhvr>
                                      <p:tavLst>
                                        <p:tav tm="0">
                                          <p:val>
                                            <p:fltVal val="90"/>
                                          </p:val>
                                        </p:tav>
                                        <p:tav tm="100000">
                                          <p:val>
                                            <p:fltVal val="0"/>
                                          </p:val>
                                        </p:tav>
                                      </p:tavLst>
                                    </p:anim>
                                    <p:animEffect transition="in" filter="fade">
                                      <p:cBhvr>
                                        <p:cTn id="43" dur="750"/>
                                        <p:tgtEl>
                                          <p:spTgt spid="25"/>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750" fill="hold"/>
                                        <p:tgtEl>
                                          <p:spTgt spid="39"/>
                                        </p:tgtEl>
                                        <p:attrNameLst>
                                          <p:attrName>ppt_w</p:attrName>
                                        </p:attrNameLst>
                                      </p:cBhvr>
                                      <p:tavLst>
                                        <p:tav tm="0">
                                          <p:val>
                                            <p:fltVal val="0"/>
                                          </p:val>
                                        </p:tav>
                                        <p:tav tm="100000">
                                          <p:val>
                                            <p:strVal val="#ppt_w"/>
                                          </p:val>
                                        </p:tav>
                                      </p:tavLst>
                                    </p:anim>
                                    <p:anim calcmode="lin" valueType="num">
                                      <p:cBhvr>
                                        <p:cTn id="47" dur="750" fill="hold"/>
                                        <p:tgtEl>
                                          <p:spTgt spid="39"/>
                                        </p:tgtEl>
                                        <p:attrNameLst>
                                          <p:attrName>ppt_h</p:attrName>
                                        </p:attrNameLst>
                                      </p:cBhvr>
                                      <p:tavLst>
                                        <p:tav tm="0">
                                          <p:val>
                                            <p:fltVal val="0"/>
                                          </p:val>
                                        </p:tav>
                                        <p:tav tm="100000">
                                          <p:val>
                                            <p:strVal val="#ppt_h"/>
                                          </p:val>
                                        </p:tav>
                                      </p:tavLst>
                                    </p:anim>
                                    <p:anim calcmode="lin" valueType="num">
                                      <p:cBhvr>
                                        <p:cTn id="48" dur="750" fill="hold"/>
                                        <p:tgtEl>
                                          <p:spTgt spid="39"/>
                                        </p:tgtEl>
                                        <p:attrNameLst>
                                          <p:attrName>style.rotation</p:attrName>
                                        </p:attrNameLst>
                                      </p:cBhvr>
                                      <p:tavLst>
                                        <p:tav tm="0">
                                          <p:val>
                                            <p:fltVal val="90"/>
                                          </p:val>
                                        </p:tav>
                                        <p:tav tm="100000">
                                          <p:val>
                                            <p:fltVal val="0"/>
                                          </p:val>
                                        </p:tav>
                                      </p:tavLst>
                                    </p:anim>
                                    <p:animEffect transition="in" filter="fade">
                                      <p:cBhvr>
                                        <p:cTn id="49" dur="750"/>
                                        <p:tgtEl>
                                          <p:spTgt spid="39"/>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750" fill="hold"/>
                                        <p:tgtEl>
                                          <p:spTgt spid="40"/>
                                        </p:tgtEl>
                                        <p:attrNameLst>
                                          <p:attrName>ppt_w</p:attrName>
                                        </p:attrNameLst>
                                      </p:cBhvr>
                                      <p:tavLst>
                                        <p:tav tm="0">
                                          <p:val>
                                            <p:fltVal val="0"/>
                                          </p:val>
                                        </p:tav>
                                        <p:tav tm="100000">
                                          <p:val>
                                            <p:strVal val="#ppt_w"/>
                                          </p:val>
                                        </p:tav>
                                      </p:tavLst>
                                    </p:anim>
                                    <p:anim calcmode="lin" valueType="num">
                                      <p:cBhvr>
                                        <p:cTn id="53" dur="750" fill="hold"/>
                                        <p:tgtEl>
                                          <p:spTgt spid="40"/>
                                        </p:tgtEl>
                                        <p:attrNameLst>
                                          <p:attrName>ppt_h</p:attrName>
                                        </p:attrNameLst>
                                      </p:cBhvr>
                                      <p:tavLst>
                                        <p:tav tm="0">
                                          <p:val>
                                            <p:fltVal val="0"/>
                                          </p:val>
                                        </p:tav>
                                        <p:tav tm="100000">
                                          <p:val>
                                            <p:strVal val="#ppt_h"/>
                                          </p:val>
                                        </p:tav>
                                      </p:tavLst>
                                    </p:anim>
                                    <p:anim calcmode="lin" valueType="num">
                                      <p:cBhvr>
                                        <p:cTn id="54" dur="750" fill="hold"/>
                                        <p:tgtEl>
                                          <p:spTgt spid="40"/>
                                        </p:tgtEl>
                                        <p:attrNameLst>
                                          <p:attrName>style.rotation</p:attrName>
                                        </p:attrNameLst>
                                      </p:cBhvr>
                                      <p:tavLst>
                                        <p:tav tm="0">
                                          <p:val>
                                            <p:fltVal val="90"/>
                                          </p:val>
                                        </p:tav>
                                        <p:tav tm="100000">
                                          <p:val>
                                            <p:fltVal val="0"/>
                                          </p:val>
                                        </p:tav>
                                      </p:tavLst>
                                    </p:anim>
                                    <p:animEffect transition="in" filter="fade">
                                      <p:cBhvr>
                                        <p:cTn id="55" dur="750"/>
                                        <p:tgtEl>
                                          <p:spTgt spid="40"/>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750" fill="hold"/>
                                        <p:tgtEl>
                                          <p:spTgt spid="42"/>
                                        </p:tgtEl>
                                        <p:attrNameLst>
                                          <p:attrName>ppt_w</p:attrName>
                                        </p:attrNameLst>
                                      </p:cBhvr>
                                      <p:tavLst>
                                        <p:tav tm="0">
                                          <p:val>
                                            <p:fltVal val="0"/>
                                          </p:val>
                                        </p:tav>
                                        <p:tav tm="100000">
                                          <p:val>
                                            <p:strVal val="#ppt_w"/>
                                          </p:val>
                                        </p:tav>
                                      </p:tavLst>
                                    </p:anim>
                                    <p:anim calcmode="lin" valueType="num">
                                      <p:cBhvr>
                                        <p:cTn id="59" dur="750" fill="hold"/>
                                        <p:tgtEl>
                                          <p:spTgt spid="42"/>
                                        </p:tgtEl>
                                        <p:attrNameLst>
                                          <p:attrName>ppt_h</p:attrName>
                                        </p:attrNameLst>
                                      </p:cBhvr>
                                      <p:tavLst>
                                        <p:tav tm="0">
                                          <p:val>
                                            <p:fltVal val="0"/>
                                          </p:val>
                                        </p:tav>
                                        <p:tav tm="100000">
                                          <p:val>
                                            <p:strVal val="#ppt_h"/>
                                          </p:val>
                                        </p:tav>
                                      </p:tavLst>
                                    </p:anim>
                                    <p:anim calcmode="lin" valueType="num">
                                      <p:cBhvr>
                                        <p:cTn id="60" dur="750" fill="hold"/>
                                        <p:tgtEl>
                                          <p:spTgt spid="42"/>
                                        </p:tgtEl>
                                        <p:attrNameLst>
                                          <p:attrName>style.rotation</p:attrName>
                                        </p:attrNameLst>
                                      </p:cBhvr>
                                      <p:tavLst>
                                        <p:tav tm="0">
                                          <p:val>
                                            <p:fltVal val="90"/>
                                          </p:val>
                                        </p:tav>
                                        <p:tav tm="100000">
                                          <p:val>
                                            <p:fltVal val="0"/>
                                          </p:val>
                                        </p:tav>
                                      </p:tavLst>
                                    </p:anim>
                                    <p:animEffect transition="in" filter="fade">
                                      <p:cBhvr>
                                        <p:cTn id="61" dur="750"/>
                                        <p:tgtEl>
                                          <p:spTgt spid="42"/>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750" fill="hold"/>
                                        <p:tgtEl>
                                          <p:spTgt spid="43"/>
                                        </p:tgtEl>
                                        <p:attrNameLst>
                                          <p:attrName>ppt_w</p:attrName>
                                        </p:attrNameLst>
                                      </p:cBhvr>
                                      <p:tavLst>
                                        <p:tav tm="0">
                                          <p:val>
                                            <p:fltVal val="0"/>
                                          </p:val>
                                        </p:tav>
                                        <p:tav tm="100000">
                                          <p:val>
                                            <p:strVal val="#ppt_w"/>
                                          </p:val>
                                        </p:tav>
                                      </p:tavLst>
                                    </p:anim>
                                    <p:anim calcmode="lin" valueType="num">
                                      <p:cBhvr>
                                        <p:cTn id="65" dur="750" fill="hold"/>
                                        <p:tgtEl>
                                          <p:spTgt spid="43"/>
                                        </p:tgtEl>
                                        <p:attrNameLst>
                                          <p:attrName>ppt_h</p:attrName>
                                        </p:attrNameLst>
                                      </p:cBhvr>
                                      <p:tavLst>
                                        <p:tav tm="0">
                                          <p:val>
                                            <p:fltVal val="0"/>
                                          </p:val>
                                        </p:tav>
                                        <p:tav tm="100000">
                                          <p:val>
                                            <p:strVal val="#ppt_h"/>
                                          </p:val>
                                        </p:tav>
                                      </p:tavLst>
                                    </p:anim>
                                    <p:anim calcmode="lin" valueType="num">
                                      <p:cBhvr>
                                        <p:cTn id="66" dur="750" fill="hold"/>
                                        <p:tgtEl>
                                          <p:spTgt spid="43"/>
                                        </p:tgtEl>
                                        <p:attrNameLst>
                                          <p:attrName>style.rotation</p:attrName>
                                        </p:attrNameLst>
                                      </p:cBhvr>
                                      <p:tavLst>
                                        <p:tav tm="0">
                                          <p:val>
                                            <p:fltVal val="90"/>
                                          </p:val>
                                        </p:tav>
                                        <p:tav tm="100000">
                                          <p:val>
                                            <p:fltVal val="0"/>
                                          </p:val>
                                        </p:tav>
                                      </p:tavLst>
                                    </p:anim>
                                    <p:animEffect transition="in" filter="fade">
                                      <p:cBhvr>
                                        <p:cTn id="67" dur="750"/>
                                        <p:tgtEl>
                                          <p:spTgt spid="43"/>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750" fill="hold"/>
                                        <p:tgtEl>
                                          <p:spTgt spid="44"/>
                                        </p:tgtEl>
                                        <p:attrNameLst>
                                          <p:attrName>ppt_w</p:attrName>
                                        </p:attrNameLst>
                                      </p:cBhvr>
                                      <p:tavLst>
                                        <p:tav tm="0">
                                          <p:val>
                                            <p:fltVal val="0"/>
                                          </p:val>
                                        </p:tav>
                                        <p:tav tm="100000">
                                          <p:val>
                                            <p:strVal val="#ppt_w"/>
                                          </p:val>
                                        </p:tav>
                                      </p:tavLst>
                                    </p:anim>
                                    <p:anim calcmode="lin" valueType="num">
                                      <p:cBhvr>
                                        <p:cTn id="71" dur="750" fill="hold"/>
                                        <p:tgtEl>
                                          <p:spTgt spid="44"/>
                                        </p:tgtEl>
                                        <p:attrNameLst>
                                          <p:attrName>ppt_h</p:attrName>
                                        </p:attrNameLst>
                                      </p:cBhvr>
                                      <p:tavLst>
                                        <p:tav tm="0">
                                          <p:val>
                                            <p:fltVal val="0"/>
                                          </p:val>
                                        </p:tav>
                                        <p:tav tm="100000">
                                          <p:val>
                                            <p:strVal val="#ppt_h"/>
                                          </p:val>
                                        </p:tav>
                                      </p:tavLst>
                                    </p:anim>
                                    <p:anim calcmode="lin" valueType="num">
                                      <p:cBhvr>
                                        <p:cTn id="72" dur="750" fill="hold"/>
                                        <p:tgtEl>
                                          <p:spTgt spid="44"/>
                                        </p:tgtEl>
                                        <p:attrNameLst>
                                          <p:attrName>style.rotation</p:attrName>
                                        </p:attrNameLst>
                                      </p:cBhvr>
                                      <p:tavLst>
                                        <p:tav tm="0">
                                          <p:val>
                                            <p:fltVal val="90"/>
                                          </p:val>
                                        </p:tav>
                                        <p:tav tm="100000">
                                          <p:val>
                                            <p:fltVal val="0"/>
                                          </p:val>
                                        </p:tav>
                                      </p:tavLst>
                                    </p:anim>
                                    <p:animEffect transition="in" filter="fade">
                                      <p:cBhvr>
                                        <p:cTn id="73" dur="750"/>
                                        <p:tgtEl>
                                          <p:spTgt spid="44"/>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p:cTn id="76" dur="750" fill="hold"/>
                                        <p:tgtEl>
                                          <p:spTgt spid="45"/>
                                        </p:tgtEl>
                                        <p:attrNameLst>
                                          <p:attrName>ppt_w</p:attrName>
                                        </p:attrNameLst>
                                      </p:cBhvr>
                                      <p:tavLst>
                                        <p:tav tm="0">
                                          <p:val>
                                            <p:fltVal val="0"/>
                                          </p:val>
                                        </p:tav>
                                        <p:tav tm="100000">
                                          <p:val>
                                            <p:strVal val="#ppt_w"/>
                                          </p:val>
                                        </p:tav>
                                      </p:tavLst>
                                    </p:anim>
                                    <p:anim calcmode="lin" valueType="num">
                                      <p:cBhvr>
                                        <p:cTn id="77" dur="750" fill="hold"/>
                                        <p:tgtEl>
                                          <p:spTgt spid="45"/>
                                        </p:tgtEl>
                                        <p:attrNameLst>
                                          <p:attrName>ppt_h</p:attrName>
                                        </p:attrNameLst>
                                      </p:cBhvr>
                                      <p:tavLst>
                                        <p:tav tm="0">
                                          <p:val>
                                            <p:fltVal val="0"/>
                                          </p:val>
                                        </p:tav>
                                        <p:tav tm="100000">
                                          <p:val>
                                            <p:strVal val="#ppt_h"/>
                                          </p:val>
                                        </p:tav>
                                      </p:tavLst>
                                    </p:anim>
                                    <p:anim calcmode="lin" valueType="num">
                                      <p:cBhvr>
                                        <p:cTn id="78" dur="750" fill="hold"/>
                                        <p:tgtEl>
                                          <p:spTgt spid="45"/>
                                        </p:tgtEl>
                                        <p:attrNameLst>
                                          <p:attrName>style.rotation</p:attrName>
                                        </p:attrNameLst>
                                      </p:cBhvr>
                                      <p:tavLst>
                                        <p:tav tm="0">
                                          <p:val>
                                            <p:fltVal val="90"/>
                                          </p:val>
                                        </p:tav>
                                        <p:tav tm="100000">
                                          <p:val>
                                            <p:fltVal val="0"/>
                                          </p:val>
                                        </p:tav>
                                      </p:tavLst>
                                    </p:anim>
                                    <p:animEffect transition="in" filter="fade">
                                      <p:cBhvr>
                                        <p:cTn id="79" dur="750"/>
                                        <p:tgtEl>
                                          <p:spTgt spid="45"/>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750" fill="hold"/>
                                        <p:tgtEl>
                                          <p:spTgt spid="46"/>
                                        </p:tgtEl>
                                        <p:attrNameLst>
                                          <p:attrName>ppt_w</p:attrName>
                                        </p:attrNameLst>
                                      </p:cBhvr>
                                      <p:tavLst>
                                        <p:tav tm="0">
                                          <p:val>
                                            <p:fltVal val="0"/>
                                          </p:val>
                                        </p:tav>
                                        <p:tav tm="100000">
                                          <p:val>
                                            <p:strVal val="#ppt_w"/>
                                          </p:val>
                                        </p:tav>
                                      </p:tavLst>
                                    </p:anim>
                                    <p:anim calcmode="lin" valueType="num">
                                      <p:cBhvr>
                                        <p:cTn id="83" dur="750" fill="hold"/>
                                        <p:tgtEl>
                                          <p:spTgt spid="46"/>
                                        </p:tgtEl>
                                        <p:attrNameLst>
                                          <p:attrName>ppt_h</p:attrName>
                                        </p:attrNameLst>
                                      </p:cBhvr>
                                      <p:tavLst>
                                        <p:tav tm="0">
                                          <p:val>
                                            <p:fltVal val="0"/>
                                          </p:val>
                                        </p:tav>
                                        <p:tav tm="100000">
                                          <p:val>
                                            <p:strVal val="#ppt_h"/>
                                          </p:val>
                                        </p:tav>
                                      </p:tavLst>
                                    </p:anim>
                                    <p:anim calcmode="lin" valueType="num">
                                      <p:cBhvr>
                                        <p:cTn id="84" dur="750" fill="hold"/>
                                        <p:tgtEl>
                                          <p:spTgt spid="46"/>
                                        </p:tgtEl>
                                        <p:attrNameLst>
                                          <p:attrName>style.rotation</p:attrName>
                                        </p:attrNameLst>
                                      </p:cBhvr>
                                      <p:tavLst>
                                        <p:tav tm="0">
                                          <p:val>
                                            <p:fltVal val="90"/>
                                          </p:val>
                                        </p:tav>
                                        <p:tav tm="100000">
                                          <p:val>
                                            <p:fltVal val="0"/>
                                          </p:val>
                                        </p:tav>
                                      </p:tavLst>
                                    </p:anim>
                                    <p:animEffect transition="in" filter="fade">
                                      <p:cBhvr>
                                        <p:cTn id="85" dur="750"/>
                                        <p:tgtEl>
                                          <p:spTgt spid="46"/>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p:cTn id="88" dur="750" fill="hold"/>
                                        <p:tgtEl>
                                          <p:spTgt spid="47"/>
                                        </p:tgtEl>
                                        <p:attrNameLst>
                                          <p:attrName>ppt_w</p:attrName>
                                        </p:attrNameLst>
                                      </p:cBhvr>
                                      <p:tavLst>
                                        <p:tav tm="0">
                                          <p:val>
                                            <p:fltVal val="0"/>
                                          </p:val>
                                        </p:tav>
                                        <p:tav tm="100000">
                                          <p:val>
                                            <p:strVal val="#ppt_w"/>
                                          </p:val>
                                        </p:tav>
                                      </p:tavLst>
                                    </p:anim>
                                    <p:anim calcmode="lin" valueType="num">
                                      <p:cBhvr>
                                        <p:cTn id="89" dur="750" fill="hold"/>
                                        <p:tgtEl>
                                          <p:spTgt spid="47"/>
                                        </p:tgtEl>
                                        <p:attrNameLst>
                                          <p:attrName>ppt_h</p:attrName>
                                        </p:attrNameLst>
                                      </p:cBhvr>
                                      <p:tavLst>
                                        <p:tav tm="0">
                                          <p:val>
                                            <p:fltVal val="0"/>
                                          </p:val>
                                        </p:tav>
                                        <p:tav tm="100000">
                                          <p:val>
                                            <p:strVal val="#ppt_h"/>
                                          </p:val>
                                        </p:tav>
                                      </p:tavLst>
                                    </p:anim>
                                    <p:anim calcmode="lin" valueType="num">
                                      <p:cBhvr>
                                        <p:cTn id="90" dur="750" fill="hold"/>
                                        <p:tgtEl>
                                          <p:spTgt spid="47"/>
                                        </p:tgtEl>
                                        <p:attrNameLst>
                                          <p:attrName>style.rotation</p:attrName>
                                        </p:attrNameLst>
                                      </p:cBhvr>
                                      <p:tavLst>
                                        <p:tav tm="0">
                                          <p:val>
                                            <p:fltVal val="90"/>
                                          </p:val>
                                        </p:tav>
                                        <p:tav tm="100000">
                                          <p:val>
                                            <p:fltVal val="0"/>
                                          </p:val>
                                        </p:tav>
                                      </p:tavLst>
                                    </p:anim>
                                    <p:animEffect transition="in" filter="fade">
                                      <p:cBhvr>
                                        <p:cTn id="91" dur="750"/>
                                        <p:tgtEl>
                                          <p:spTgt spid="47"/>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750" fill="hold"/>
                                        <p:tgtEl>
                                          <p:spTgt spid="48"/>
                                        </p:tgtEl>
                                        <p:attrNameLst>
                                          <p:attrName>ppt_w</p:attrName>
                                        </p:attrNameLst>
                                      </p:cBhvr>
                                      <p:tavLst>
                                        <p:tav tm="0">
                                          <p:val>
                                            <p:fltVal val="0"/>
                                          </p:val>
                                        </p:tav>
                                        <p:tav tm="100000">
                                          <p:val>
                                            <p:strVal val="#ppt_w"/>
                                          </p:val>
                                        </p:tav>
                                      </p:tavLst>
                                    </p:anim>
                                    <p:anim calcmode="lin" valueType="num">
                                      <p:cBhvr>
                                        <p:cTn id="95" dur="750" fill="hold"/>
                                        <p:tgtEl>
                                          <p:spTgt spid="48"/>
                                        </p:tgtEl>
                                        <p:attrNameLst>
                                          <p:attrName>ppt_h</p:attrName>
                                        </p:attrNameLst>
                                      </p:cBhvr>
                                      <p:tavLst>
                                        <p:tav tm="0">
                                          <p:val>
                                            <p:fltVal val="0"/>
                                          </p:val>
                                        </p:tav>
                                        <p:tav tm="100000">
                                          <p:val>
                                            <p:strVal val="#ppt_h"/>
                                          </p:val>
                                        </p:tav>
                                      </p:tavLst>
                                    </p:anim>
                                    <p:anim calcmode="lin" valueType="num">
                                      <p:cBhvr>
                                        <p:cTn id="96" dur="750" fill="hold"/>
                                        <p:tgtEl>
                                          <p:spTgt spid="48"/>
                                        </p:tgtEl>
                                        <p:attrNameLst>
                                          <p:attrName>style.rotation</p:attrName>
                                        </p:attrNameLst>
                                      </p:cBhvr>
                                      <p:tavLst>
                                        <p:tav tm="0">
                                          <p:val>
                                            <p:fltVal val="90"/>
                                          </p:val>
                                        </p:tav>
                                        <p:tav tm="100000">
                                          <p:val>
                                            <p:fltVal val="0"/>
                                          </p:val>
                                        </p:tav>
                                      </p:tavLst>
                                    </p:anim>
                                    <p:animEffect transition="in" filter="fade">
                                      <p:cBhvr>
                                        <p:cTn id="97" dur="750"/>
                                        <p:tgtEl>
                                          <p:spTgt spid="48"/>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750" fill="hold"/>
                                        <p:tgtEl>
                                          <p:spTgt spid="49"/>
                                        </p:tgtEl>
                                        <p:attrNameLst>
                                          <p:attrName>ppt_w</p:attrName>
                                        </p:attrNameLst>
                                      </p:cBhvr>
                                      <p:tavLst>
                                        <p:tav tm="0">
                                          <p:val>
                                            <p:fltVal val="0"/>
                                          </p:val>
                                        </p:tav>
                                        <p:tav tm="100000">
                                          <p:val>
                                            <p:strVal val="#ppt_w"/>
                                          </p:val>
                                        </p:tav>
                                      </p:tavLst>
                                    </p:anim>
                                    <p:anim calcmode="lin" valueType="num">
                                      <p:cBhvr>
                                        <p:cTn id="101" dur="750" fill="hold"/>
                                        <p:tgtEl>
                                          <p:spTgt spid="49"/>
                                        </p:tgtEl>
                                        <p:attrNameLst>
                                          <p:attrName>ppt_h</p:attrName>
                                        </p:attrNameLst>
                                      </p:cBhvr>
                                      <p:tavLst>
                                        <p:tav tm="0">
                                          <p:val>
                                            <p:fltVal val="0"/>
                                          </p:val>
                                        </p:tav>
                                        <p:tav tm="100000">
                                          <p:val>
                                            <p:strVal val="#ppt_h"/>
                                          </p:val>
                                        </p:tav>
                                      </p:tavLst>
                                    </p:anim>
                                    <p:anim calcmode="lin" valueType="num">
                                      <p:cBhvr>
                                        <p:cTn id="102" dur="750" fill="hold"/>
                                        <p:tgtEl>
                                          <p:spTgt spid="49"/>
                                        </p:tgtEl>
                                        <p:attrNameLst>
                                          <p:attrName>style.rotation</p:attrName>
                                        </p:attrNameLst>
                                      </p:cBhvr>
                                      <p:tavLst>
                                        <p:tav tm="0">
                                          <p:val>
                                            <p:fltVal val="90"/>
                                          </p:val>
                                        </p:tav>
                                        <p:tav tm="100000">
                                          <p:val>
                                            <p:fltVal val="0"/>
                                          </p:val>
                                        </p:tav>
                                      </p:tavLst>
                                    </p:anim>
                                    <p:animEffect transition="in" filter="fade">
                                      <p:cBhvr>
                                        <p:cTn id="103" dur="750"/>
                                        <p:tgtEl>
                                          <p:spTgt spid="49"/>
                                        </p:tgtEl>
                                      </p:cBhvr>
                                    </p:animEffect>
                                  </p:childTnLst>
                                </p:cTn>
                              </p:par>
                            </p:childTnLst>
                          </p:cTn>
                        </p:par>
                        <p:par>
                          <p:cTn id="104" fill="hold" nodeType="afterGroup">
                            <p:stCondLst>
                              <p:cond delay="2000"/>
                            </p:stCondLst>
                            <p:childTnLst>
                              <p:par>
                                <p:cTn id="105" presetID="14" presetClass="entr" presetSubtype="1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randombar(horizontal)">
                                      <p:cBhvr>
                                        <p:cTn id="107" dur="500"/>
                                        <p:tgtEl>
                                          <p:spTgt spid="61"/>
                                        </p:tgtEl>
                                      </p:cBhvr>
                                    </p:animEffect>
                                  </p:childTnLst>
                                </p:cTn>
                              </p:par>
                              <p:par>
                                <p:cTn id="108" presetID="31" presetClass="entr" presetSubtype="0" fill="hold" nodeType="withEffect">
                                  <p:stCondLst>
                                    <p:cond delay="0"/>
                                  </p:stCondLst>
                                  <p:childTnLst>
                                    <p:set>
                                      <p:cBhvr>
                                        <p:cTn id="109" dur="1" fill="hold">
                                          <p:stCondLst>
                                            <p:cond delay="0"/>
                                          </p:stCondLst>
                                        </p:cTn>
                                        <p:tgtEl>
                                          <p:spTgt spid="51"/>
                                        </p:tgtEl>
                                        <p:attrNameLst>
                                          <p:attrName>style.visibility</p:attrName>
                                        </p:attrNameLst>
                                      </p:cBhvr>
                                      <p:to>
                                        <p:strVal val="visible"/>
                                      </p:to>
                                    </p:set>
                                    <p:anim calcmode="lin" valueType="num">
                                      <p:cBhvr>
                                        <p:cTn id="110" dur="750" fill="hold"/>
                                        <p:tgtEl>
                                          <p:spTgt spid="51"/>
                                        </p:tgtEl>
                                        <p:attrNameLst>
                                          <p:attrName>ppt_w</p:attrName>
                                        </p:attrNameLst>
                                      </p:cBhvr>
                                      <p:tavLst>
                                        <p:tav tm="0">
                                          <p:val>
                                            <p:fltVal val="0"/>
                                          </p:val>
                                        </p:tav>
                                        <p:tav tm="100000">
                                          <p:val>
                                            <p:strVal val="#ppt_w"/>
                                          </p:val>
                                        </p:tav>
                                      </p:tavLst>
                                    </p:anim>
                                    <p:anim calcmode="lin" valueType="num">
                                      <p:cBhvr>
                                        <p:cTn id="111" dur="750" fill="hold"/>
                                        <p:tgtEl>
                                          <p:spTgt spid="51"/>
                                        </p:tgtEl>
                                        <p:attrNameLst>
                                          <p:attrName>ppt_h</p:attrName>
                                        </p:attrNameLst>
                                      </p:cBhvr>
                                      <p:tavLst>
                                        <p:tav tm="0">
                                          <p:val>
                                            <p:fltVal val="0"/>
                                          </p:val>
                                        </p:tav>
                                        <p:tav tm="100000">
                                          <p:val>
                                            <p:strVal val="#ppt_h"/>
                                          </p:val>
                                        </p:tav>
                                      </p:tavLst>
                                    </p:anim>
                                    <p:anim calcmode="lin" valueType="num">
                                      <p:cBhvr>
                                        <p:cTn id="112" dur="750" fill="hold"/>
                                        <p:tgtEl>
                                          <p:spTgt spid="51"/>
                                        </p:tgtEl>
                                        <p:attrNameLst>
                                          <p:attrName>style.rotation</p:attrName>
                                        </p:attrNameLst>
                                      </p:cBhvr>
                                      <p:tavLst>
                                        <p:tav tm="0">
                                          <p:val>
                                            <p:fltVal val="90"/>
                                          </p:val>
                                        </p:tav>
                                        <p:tav tm="100000">
                                          <p:val>
                                            <p:fltVal val="0"/>
                                          </p:val>
                                        </p:tav>
                                      </p:tavLst>
                                    </p:anim>
                                    <p:animEffect transition="in" filter="fade">
                                      <p:cBhvr>
                                        <p:cTn id="113"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1" grpId="0" animBg="1"/>
      <p:bldP spid="22" grpId="0" animBg="1"/>
      <p:bldP spid="23" grpId="0" animBg="1"/>
      <p:bldP spid="25" grpId="0" animBg="1"/>
      <p:bldP spid="39" grpId="0" animBg="1"/>
      <p:bldP spid="40" grpId="0" animBg="1"/>
      <p:bldP spid="43" grpId="0" animBg="1"/>
      <p:bldP spid="42" grpId="0" animBg="1"/>
      <p:bldP spid="44" grpId="0" animBg="1"/>
      <p:bldP spid="45" grpId="0" animBg="1"/>
      <p:bldP spid="46" grpId="0" animBg="1"/>
      <p:bldP spid="47" grpId="0" animBg="1"/>
      <p:bldP spid="48" grpId="0" animBg="1"/>
      <p:bldP spid="49" grpId="0" animBg="1"/>
      <p:bldP spid="60" grpId="0" animBg="1"/>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01"/>
          <p:cNvCxnSpPr>
            <a:cxnSpLocks noChangeShapeType="1"/>
          </p:cNvCxnSpPr>
          <p:nvPr/>
        </p:nvCxnSpPr>
        <p:spPr bwMode="auto">
          <a:xfrm flipH="1">
            <a:off x="2566712" y="2877845"/>
            <a:ext cx="1870906" cy="0"/>
          </a:xfrm>
          <a:prstGeom prst="line">
            <a:avLst/>
          </a:prstGeom>
          <a:noFill/>
          <a:ln w="19050" algn="ctr">
            <a:solidFill>
              <a:schemeClr val="tx2"/>
            </a:solidFill>
            <a:miter lim="800000"/>
            <a:headEnd type="oval" w="med" len="med"/>
            <a:tailEnd type="oval" w="med" len="med"/>
          </a:ln>
        </p:spPr>
      </p:cxnSp>
      <p:sp>
        <p:nvSpPr>
          <p:cNvPr id="7" name="Sev01"/>
          <p:cNvSpPr>
            <a:spLocks noChangeAspect="1"/>
          </p:cNvSpPr>
          <p:nvPr/>
        </p:nvSpPr>
        <p:spPr bwMode="auto">
          <a:xfrm>
            <a:off x="3413324" y="2797216"/>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8" name="Straight Connector 141"/>
          <p:cNvCxnSpPr>
            <a:cxnSpLocks noChangeShapeType="1"/>
          </p:cNvCxnSpPr>
          <p:nvPr/>
        </p:nvCxnSpPr>
        <p:spPr bwMode="auto">
          <a:xfrm flipH="1">
            <a:off x="4503318" y="2877845"/>
            <a:ext cx="1870907" cy="0"/>
          </a:xfrm>
          <a:prstGeom prst="line">
            <a:avLst/>
          </a:prstGeom>
          <a:noFill/>
          <a:ln w="19050" algn="ctr">
            <a:solidFill>
              <a:schemeClr val="tx2"/>
            </a:solidFill>
            <a:miter lim="800000"/>
            <a:headEnd type="oval" w="med" len="med"/>
            <a:tailEnd type="oval" w="med" len="med"/>
          </a:ln>
        </p:spPr>
      </p:cxnSp>
      <p:sp>
        <p:nvSpPr>
          <p:cNvPr id="13" name="Sev01"/>
          <p:cNvSpPr>
            <a:spLocks noChangeAspect="1"/>
          </p:cNvSpPr>
          <p:nvPr/>
        </p:nvSpPr>
        <p:spPr bwMode="auto">
          <a:xfrm>
            <a:off x="5351422" y="2797216"/>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15" name="Straight Connector 149"/>
          <p:cNvCxnSpPr>
            <a:cxnSpLocks noChangeShapeType="1"/>
          </p:cNvCxnSpPr>
          <p:nvPr/>
        </p:nvCxnSpPr>
        <p:spPr bwMode="auto">
          <a:xfrm flipH="1">
            <a:off x="6442907" y="2877845"/>
            <a:ext cx="1872400" cy="0"/>
          </a:xfrm>
          <a:prstGeom prst="line">
            <a:avLst/>
          </a:prstGeom>
          <a:noFill/>
          <a:ln w="19050" algn="ctr">
            <a:solidFill>
              <a:schemeClr val="tx2"/>
            </a:solidFill>
            <a:miter lim="800000"/>
            <a:headEnd type="oval" w="med" len="med"/>
            <a:tailEnd type="oval" w="med" len="med"/>
          </a:ln>
        </p:spPr>
      </p:cxnSp>
      <p:sp>
        <p:nvSpPr>
          <p:cNvPr id="21" name="Sev01"/>
          <p:cNvSpPr>
            <a:spLocks noChangeAspect="1"/>
          </p:cNvSpPr>
          <p:nvPr/>
        </p:nvSpPr>
        <p:spPr bwMode="auto">
          <a:xfrm>
            <a:off x="7291012" y="2797216"/>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26" name="Straight Connector 141"/>
          <p:cNvCxnSpPr>
            <a:cxnSpLocks noChangeShapeType="1"/>
          </p:cNvCxnSpPr>
          <p:nvPr/>
        </p:nvCxnSpPr>
        <p:spPr bwMode="auto">
          <a:xfrm flipH="1">
            <a:off x="609202" y="2877845"/>
            <a:ext cx="1872400" cy="0"/>
          </a:xfrm>
          <a:prstGeom prst="line">
            <a:avLst/>
          </a:prstGeom>
          <a:noFill/>
          <a:ln w="19050" algn="ctr">
            <a:solidFill>
              <a:schemeClr val="tx2"/>
            </a:solidFill>
            <a:miter lim="800000"/>
            <a:headEnd type="oval" w="med" len="med"/>
            <a:tailEnd type="oval" w="med" len="med"/>
          </a:ln>
        </p:spPr>
      </p:cxnSp>
      <p:sp>
        <p:nvSpPr>
          <p:cNvPr id="31" name="Sev01"/>
          <p:cNvSpPr>
            <a:spLocks noChangeAspect="1"/>
          </p:cNvSpPr>
          <p:nvPr/>
        </p:nvSpPr>
        <p:spPr bwMode="auto">
          <a:xfrm>
            <a:off x="1458800" y="2797216"/>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grpSp>
        <p:nvGrpSpPr>
          <p:cNvPr id="91192" name="Group 56"/>
          <p:cNvGrpSpPr>
            <a:grpSpLocks/>
          </p:cNvGrpSpPr>
          <p:nvPr/>
        </p:nvGrpSpPr>
        <p:grpSpPr bwMode="auto">
          <a:xfrm>
            <a:off x="2602549" y="1596731"/>
            <a:ext cx="1775345" cy="991447"/>
            <a:chOff x="1743" y="1021"/>
            <a:chExt cx="1189" cy="664"/>
          </a:xfrm>
        </p:grpSpPr>
        <p:sp>
          <p:nvSpPr>
            <p:cNvPr id="80927" name="文本框 53"/>
            <p:cNvSpPr txBox="1">
              <a:spLocks noChangeArrowheads="1"/>
            </p:cNvSpPr>
            <p:nvPr/>
          </p:nvSpPr>
          <p:spPr bwMode="auto">
            <a:xfrm>
              <a:off x="2014" y="1021"/>
              <a:ext cx="776" cy="198"/>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8" name="文本框 54"/>
            <p:cNvSpPr txBox="1">
              <a:spLocks noChangeArrowheads="1"/>
            </p:cNvSpPr>
            <p:nvPr/>
          </p:nvSpPr>
          <p:spPr bwMode="auto">
            <a:xfrm>
              <a:off x="1743"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7" name="Group 51"/>
          <p:cNvGrpSpPr>
            <a:grpSpLocks/>
          </p:cNvGrpSpPr>
          <p:nvPr/>
        </p:nvGrpSpPr>
        <p:grpSpPr bwMode="auto">
          <a:xfrm>
            <a:off x="1225872" y="2074535"/>
            <a:ext cx="642051" cy="642051"/>
            <a:chOff x="821" y="1341"/>
            <a:chExt cx="430" cy="430"/>
          </a:xfrm>
        </p:grpSpPr>
        <p:sp>
          <p:nvSpPr>
            <p:cNvPr id="32" name="Sev01"/>
            <p:cNvSpPr>
              <a:spLocks noChangeAspect="1"/>
            </p:cNvSpPr>
            <p:nvPr/>
          </p:nvSpPr>
          <p:spPr bwMode="auto">
            <a:xfrm>
              <a:off x="821"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26" name="TextBox 67"/>
            <p:cNvSpPr txBox="1">
              <a:spLocks noChangeArrowheads="1"/>
            </p:cNvSpPr>
            <p:nvPr/>
          </p:nvSpPr>
          <p:spPr bwMode="auto">
            <a:xfrm>
              <a:off x="872"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1" name="Group 55"/>
          <p:cNvGrpSpPr>
            <a:grpSpLocks/>
          </p:cNvGrpSpPr>
          <p:nvPr/>
        </p:nvGrpSpPr>
        <p:grpSpPr bwMode="auto">
          <a:xfrm>
            <a:off x="706259" y="3245161"/>
            <a:ext cx="1775345" cy="991447"/>
            <a:chOff x="473" y="2125"/>
            <a:chExt cx="1189" cy="664"/>
          </a:xfrm>
        </p:grpSpPr>
        <p:sp>
          <p:nvSpPr>
            <p:cNvPr id="80923" name="文本框 53"/>
            <p:cNvSpPr txBox="1">
              <a:spLocks noChangeArrowheads="1"/>
            </p:cNvSpPr>
            <p:nvPr/>
          </p:nvSpPr>
          <p:spPr bwMode="auto">
            <a:xfrm>
              <a:off x="744" y="2125"/>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4" name="文本框 54"/>
            <p:cNvSpPr txBox="1">
              <a:spLocks noChangeArrowheads="1"/>
            </p:cNvSpPr>
            <p:nvPr/>
          </p:nvSpPr>
          <p:spPr bwMode="auto">
            <a:xfrm>
              <a:off x="473" y="2291"/>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3" name="Group 57"/>
          <p:cNvGrpSpPr>
            <a:grpSpLocks/>
          </p:cNvGrpSpPr>
          <p:nvPr/>
        </p:nvGrpSpPr>
        <p:grpSpPr bwMode="auto">
          <a:xfrm>
            <a:off x="4630235" y="3221271"/>
            <a:ext cx="1775345" cy="991447"/>
            <a:chOff x="3101" y="2109"/>
            <a:chExt cx="1189" cy="664"/>
          </a:xfrm>
        </p:grpSpPr>
        <p:sp>
          <p:nvSpPr>
            <p:cNvPr id="80921" name="文本框 53"/>
            <p:cNvSpPr txBox="1">
              <a:spLocks noChangeArrowheads="1"/>
            </p:cNvSpPr>
            <p:nvPr/>
          </p:nvSpPr>
          <p:spPr bwMode="auto">
            <a:xfrm>
              <a:off x="3372" y="2109"/>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2" name="文本框 54"/>
            <p:cNvSpPr txBox="1">
              <a:spLocks noChangeArrowheads="1"/>
            </p:cNvSpPr>
            <p:nvPr/>
          </p:nvSpPr>
          <p:spPr bwMode="auto">
            <a:xfrm>
              <a:off x="3101" y="2275"/>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4" name="Group 58"/>
          <p:cNvGrpSpPr>
            <a:grpSpLocks/>
          </p:cNvGrpSpPr>
          <p:nvPr/>
        </p:nvGrpSpPr>
        <p:grpSpPr bwMode="auto">
          <a:xfrm>
            <a:off x="6598196" y="1596731"/>
            <a:ext cx="1775345" cy="991447"/>
            <a:chOff x="4419" y="1021"/>
            <a:chExt cx="1189" cy="664"/>
          </a:xfrm>
        </p:grpSpPr>
        <p:sp>
          <p:nvSpPr>
            <p:cNvPr id="80919" name="文本框 53"/>
            <p:cNvSpPr txBox="1">
              <a:spLocks noChangeArrowheads="1"/>
            </p:cNvSpPr>
            <p:nvPr/>
          </p:nvSpPr>
          <p:spPr bwMode="auto">
            <a:xfrm>
              <a:off x="4690" y="1021"/>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0" name="文本框 54"/>
            <p:cNvSpPr txBox="1">
              <a:spLocks noChangeArrowheads="1"/>
            </p:cNvSpPr>
            <p:nvPr/>
          </p:nvSpPr>
          <p:spPr bwMode="auto">
            <a:xfrm>
              <a:off x="4419"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8" name="Group 52"/>
          <p:cNvGrpSpPr>
            <a:grpSpLocks/>
          </p:cNvGrpSpPr>
          <p:nvPr/>
        </p:nvGrpSpPr>
        <p:grpSpPr bwMode="auto">
          <a:xfrm>
            <a:off x="3174422" y="3052544"/>
            <a:ext cx="642051" cy="642051"/>
            <a:chOff x="2126" y="1996"/>
            <a:chExt cx="430" cy="430"/>
          </a:xfrm>
        </p:grpSpPr>
        <p:sp>
          <p:nvSpPr>
            <p:cNvPr id="24" name="Sev01"/>
            <p:cNvSpPr>
              <a:spLocks noChangeAspect="1"/>
            </p:cNvSpPr>
            <p:nvPr/>
          </p:nvSpPr>
          <p:spPr bwMode="auto">
            <a:xfrm>
              <a:off x="2126"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8" name="TextBox 67"/>
            <p:cNvSpPr txBox="1">
              <a:spLocks noChangeArrowheads="1"/>
            </p:cNvSpPr>
            <p:nvPr/>
          </p:nvSpPr>
          <p:spPr bwMode="auto">
            <a:xfrm>
              <a:off x="2155"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89" name="Group 53"/>
          <p:cNvGrpSpPr>
            <a:grpSpLocks/>
          </p:cNvGrpSpPr>
          <p:nvPr/>
        </p:nvGrpSpPr>
        <p:grpSpPr bwMode="auto">
          <a:xfrm>
            <a:off x="5118492" y="2074535"/>
            <a:ext cx="642051" cy="642051"/>
            <a:chOff x="3428" y="1341"/>
            <a:chExt cx="430" cy="430"/>
          </a:xfrm>
        </p:grpSpPr>
        <p:sp>
          <p:nvSpPr>
            <p:cNvPr id="22" name="Sev01"/>
            <p:cNvSpPr>
              <a:spLocks noChangeAspect="1"/>
            </p:cNvSpPr>
            <p:nvPr/>
          </p:nvSpPr>
          <p:spPr bwMode="auto">
            <a:xfrm>
              <a:off x="3428"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6" name="TextBox 67"/>
            <p:cNvSpPr txBox="1">
              <a:spLocks noChangeArrowheads="1"/>
            </p:cNvSpPr>
            <p:nvPr/>
          </p:nvSpPr>
          <p:spPr bwMode="auto">
            <a:xfrm>
              <a:off x="3457"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0" name="Group 54"/>
          <p:cNvGrpSpPr>
            <a:grpSpLocks/>
          </p:cNvGrpSpPr>
          <p:nvPr/>
        </p:nvGrpSpPr>
        <p:grpSpPr bwMode="auto">
          <a:xfrm>
            <a:off x="7058083" y="3052544"/>
            <a:ext cx="642051" cy="642051"/>
            <a:chOff x="4727" y="1996"/>
            <a:chExt cx="430" cy="430"/>
          </a:xfrm>
        </p:grpSpPr>
        <p:sp>
          <p:nvSpPr>
            <p:cNvPr id="14" name="Sev01"/>
            <p:cNvSpPr>
              <a:spLocks noChangeAspect="1"/>
            </p:cNvSpPr>
            <p:nvPr/>
          </p:nvSpPr>
          <p:spPr bwMode="auto">
            <a:xfrm>
              <a:off x="4727"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4" name="TextBox 67"/>
            <p:cNvSpPr txBox="1">
              <a:spLocks noChangeArrowheads="1"/>
            </p:cNvSpPr>
            <p:nvPr/>
          </p:nvSpPr>
          <p:spPr bwMode="auto">
            <a:xfrm>
              <a:off x="4773"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6892063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ppt_w"/>
                                          </p:val>
                                        </p:tav>
                                        <p:tav tm="100000">
                                          <p:val>
                                            <p:strVal val="#ppt_w"/>
                                          </p:val>
                                        </p:tav>
                                      </p:tavLst>
                                    </p:anim>
                                    <p:anim calcmode="lin" valueType="num">
                                      <p:cBhvr>
                                        <p:cTn id="12" dur="500" fill="hold"/>
                                        <p:tgtEl>
                                          <p:spTgt spid="31"/>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3" presetClass="entr" presetSubtype="3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strVal val="4*#ppt_w"/>
                                          </p:val>
                                        </p:tav>
                                        <p:tav tm="100000">
                                          <p:val>
                                            <p:strVal val="#ppt_w"/>
                                          </p:val>
                                        </p:tav>
                                      </p:tavLst>
                                    </p:anim>
                                    <p:anim calcmode="lin" valueType="num">
                                      <p:cBhvr>
                                        <p:cTn id="21" dur="500" fill="hold"/>
                                        <p:tgtEl>
                                          <p:spTgt spid="7"/>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23" presetClass="entr" presetSubtype="3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strVal val="4*#ppt_w"/>
                                          </p:val>
                                        </p:tav>
                                        <p:tav tm="100000">
                                          <p:val>
                                            <p:strVal val="#ppt_w"/>
                                          </p:val>
                                        </p:tav>
                                      </p:tavLst>
                                    </p:anim>
                                    <p:anim calcmode="lin" valueType="num">
                                      <p:cBhvr>
                                        <p:cTn id="30" dur="500" fill="hold"/>
                                        <p:tgtEl>
                                          <p:spTgt spid="13"/>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500"/>
                            </p:stCondLst>
                            <p:childTnLst>
                              <p:par>
                                <p:cTn id="36" presetID="23" presetClass="entr" presetSubtype="32"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strVal val="4*#ppt_w"/>
                                          </p:val>
                                        </p:tav>
                                        <p:tav tm="100000">
                                          <p:val>
                                            <p:strVal val="#ppt_w"/>
                                          </p:val>
                                        </p:tav>
                                      </p:tavLst>
                                    </p:anim>
                                    <p:anim calcmode="lin" valueType="num">
                                      <p:cBhvr>
                                        <p:cTn id="39" dur="500" fill="hold"/>
                                        <p:tgtEl>
                                          <p:spTgt spid="21"/>
                                        </p:tgtEl>
                                        <p:attrNameLst>
                                          <p:attrName>ppt_h</p:attrName>
                                        </p:attrNameLst>
                                      </p:cBhvr>
                                      <p:tavLst>
                                        <p:tav tm="0">
                                          <p:val>
                                            <p:strVal val="4*#ppt_h"/>
                                          </p:val>
                                        </p:tav>
                                        <p:tav tm="100000">
                                          <p:val>
                                            <p:strVal val="#ppt_h"/>
                                          </p:val>
                                        </p:tav>
                                      </p:tavLst>
                                    </p:anim>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91187"/>
                                        </p:tgtEl>
                                        <p:attrNameLst>
                                          <p:attrName>style.visibility</p:attrName>
                                        </p:attrNameLst>
                                      </p:cBhvr>
                                      <p:to>
                                        <p:strVal val="visible"/>
                                      </p:to>
                                    </p:set>
                                    <p:animEffect transition="in" filter="fade">
                                      <p:cBhvr>
                                        <p:cTn id="43" dur="1000"/>
                                        <p:tgtEl>
                                          <p:spTgt spid="91187"/>
                                        </p:tgtEl>
                                      </p:cBhvr>
                                    </p:animEffect>
                                    <p:anim calcmode="lin" valueType="num">
                                      <p:cBhvr>
                                        <p:cTn id="44" dur="1000" fill="hold"/>
                                        <p:tgtEl>
                                          <p:spTgt spid="91187"/>
                                        </p:tgtEl>
                                        <p:attrNameLst>
                                          <p:attrName>ppt_x</p:attrName>
                                        </p:attrNameLst>
                                      </p:cBhvr>
                                      <p:tavLst>
                                        <p:tav tm="0">
                                          <p:val>
                                            <p:strVal val="#ppt_x"/>
                                          </p:val>
                                        </p:tav>
                                        <p:tav tm="100000">
                                          <p:val>
                                            <p:strVal val="#ppt_x"/>
                                          </p:val>
                                        </p:tav>
                                      </p:tavLst>
                                    </p:anim>
                                    <p:anim calcmode="lin" valueType="num">
                                      <p:cBhvr>
                                        <p:cTn id="45" dur="1000" fill="hold"/>
                                        <p:tgtEl>
                                          <p:spTgt spid="91187"/>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91188"/>
                                        </p:tgtEl>
                                        <p:attrNameLst>
                                          <p:attrName>style.visibility</p:attrName>
                                        </p:attrNameLst>
                                      </p:cBhvr>
                                      <p:to>
                                        <p:strVal val="visible"/>
                                      </p:to>
                                    </p:set>
                                    <p:animEffect transition="in" filter="fade">
                                      <p:cBhvr>
                                        <p:cTn id="48" dur="1000"/>
                                        <p:tgtEl>
                                          <p:spTgt spid="91188"/>
                                        </p:tgtEl>
                                      </p:cBhvr>
                                    </p:animEffect>
                                    <p:anim calcmode="lin" valueType="num">
                                      <p:cBhvr>
                                        <p:cTn id="49" dur="1000" fill="hold"/>
                                        <p:tgtEl>
                                          <p:spTgt spid="91188"/>
                                        </p:tgtEl>
                                        <p:attrNameLst>
                                          <p:attrName>ppt_x</p:attrName>
                                        </p:attrNameLst>
                                      </p:cBhvr>
                                      <p:tavLst>
                                        <p:tav tm="0">
                                          <p:val>
                                            <p:strVal val="#ppt_x"/>
                                          </p:val>
                                        </p:tav>
                                        <p:tav tm="100000">
                                          <p:val>
                                            <p:strVal val="#ppt_x"/>
                                          </p:val>
                                        </p:tav>
                                      </p:tavLst>
                                    </p:anim>
                                    <p:anim calcmode="lin" valueType="num">
                                      <p:cBhvr>
                                        <p:cTn id="50" dur="1000" fill="hold"/>
                                        <p:tgtEl>
                                          <p:spTgt spid="9118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1189"/>
                                        </p:tgtEl>
                                        <p:attrNameLst>
                                          <p:attrName>style.visibility</p:attrName>
                                        </p:attrNameLst>
                                      </p:cBhvr>
                                      <p:to>
                                        <p:strVal val="visible"/>
                                      </p:to>
                                    </p:set>
                                    <p:animEffect transition="in" filter="fade">
                                      <p:cBhvr>
                                        <p:cTn id="53" dur="1000"/>
                                        <p:tgtEl>
                                          <p:spTgt spid="91189"/>
                                        </p:tgtEl>
                                      </p:cBhvr>
                                    </p:animEffect>
                                    <p:anim calcmode="lin" valueType="num">
                                      <p:cBhvr>
                                        <p:cTn id="54" dur="1000" fill="hold"/>
                                        <p:tgtEl>
                                          <p:spTgt spid="91189"/>
                                        </p:tgtEl>
                                        <p:attrNameLst>
                                          <p:attrName>ppt_x</p:attrName>
                                        </p:attrNameLst>
                                      </p:cBhvr>
                                      <p:tavLst>
                                        <p:tav tm="0">
                                          <p:val>
                                            <p:strVal val="#ppt_x"/>
                                          </p:val>
                                        </p:tav>
                                        <p:tav tm="100000">
                                          <p:val>
                                            <p:strVal val="#ppt_x"/>
                                          </p:val>
                                        </p:tav>
                                      </p:tavLst>
                                    </p:anim>
                                    <p:anim calcmode="lin" valueType="num">
                                      <p:cBhvr>
                                        <p:cTn id="55" dur="1000" fill="hold"/>
                                        <p:tgtEl>
                                          <p:spTgt spid="91189"/>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91190"/>
                                        </p:tgtEl>
                                        <p:attrNameLst>
                                          <p:attrName>style.visibility</p:attrName>
                                        </p:attrNameLst>
                                      </p:cBhvr>
                                      <p:to>
                                        <p:strVal val="visible"/>
                                      </p:to>
                                    </p:set>
                                    <p:animEffect transition="in" filter="fade">
                                      <p:cBhvr>
                                        <p:cTn id="58" dur="1000"/>
                                        <p:tgtEl>
                                          <p:spTgt spid="91190"/>
                                        </p:tgtEl>
                                      </p:cBhvr>
                                    </p:animEffect>
                                    <p:anim calcmode="lin" valueType="num">
                                      <p:cBhvr>
                                        <p:cTn id="59" dur="1000" fill="hold"/>
                                        <p:tgtEl>
                                          <p:spTgt spid="91190"/>
                                        </p:tgtEl>
                                        <p:attrNameLst>
                                          <p:attrName>ppt_x</p:attrName>
                                        </p:attrNameLst>
                                      </p:cBhvr>
                                      <p:tavLst>
                                        <p:tav tm="0">
                                          <p:val>
                                            <p:strVal val="#ppt_x"/>
                                          </p:val>
                                        </p:tav>
                                        <p:tav tm="100000">
                                          <p:val>
                                            <p:strVal val="#ppt_x"/>
                                          </p:val>
                                        </p:tav>
                                      </p:tavLst>
                                    </p:anim>
                                    <p:anim calcmode="lin" valueType="num">
                                      <p:cBhvr>
                                        <p:cTn id="60" dur="1000" fill="hold"/>
                                        <p:tgtEl>
                                          <p:spTgt spid="91190"/>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91191"/>
                                        </p:tgtEl>
                                        <p:attrNameLst>
                                          <p:attrName>style.visibility</p:attrName>
                                        </p:attrNameLst>
                                      </p:cBhvr>
                                      <p:to>
                                        <p:strVal val="visible"/>
                                      </p:to>
                                    </p:set>
                                    <p:animEffect transition="in" filter="fade">
                                      <p:cBhvr>
                                        <p:cTn id="64" dur="1000"/>
                                        <p:tgtEl>
                                          <p:spTgt spid="91191"/>
                                        </p:tgtEl>
                                      </p:cBhvr>
                                    </p:animEffect>
                                    <p:anim calcmode="lin" valueType="num">
                                      <p:cBhvr>
                                        <p:cTn id="65" dur="1000" fill="hold"/>
                                        <p:tgtEl>
                                          <p:spTgt spid="91191"/>
                                        </p:tgtEl>
                                        <p:attrNameLst>
                                          <p:attrName>ppt_x</p:attrName>
                                        </p:attrNameLst>
                                      </p:cBhvr>
                                      <p:tavLst>
                                        <p:tav tm="0">
                                          <p:val>
                                            <p:strVal val="#ppt_x"/>
                                          </p:val>
                                        </p:tav>
                                        <p:tav tm="100000">
                                          <p:val>
                                            <p:strVal val="#ppt_x"/>
                                          </p:val>
                                        </p:tav>
                                      </p:tavLst>
                                    </p:anim>
                                    <p:anim calcmode="lin" valueType="num">
                                      <p:cBhvr>
                                        <p:cTn id="66" dur="1000" fill="hold"/>
                                        <p:tgtEl>
                                          <p:spTgt spid="91191"/>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91192"/>
                                        </p:tgtEl>
                                        <p:attrNameLst>
                                          <p:attrName>style.visibility</p:attrName>
                                        </p:attrNameLst>
                                      </p:cBhvr>
                                      <p:to>
                                        <p:strVal val="visible"/>
                                      </p:to>
                                    </p:set>
                                    <p:animEffect transition="in" filter="fade">
                                      <p:cBhvr>
                                        <p:cTn id="69" dur="1000"/>
                                        <p:tgtEl>
                                          <p:spTgt spid="91192"/>
                                        </p:tgtEl>
                                      </p:cBhvr>
                                    </p:animEffect>
                                    <p:anim calcmode="lin" valueType="num">
                                      <p:cBhvr>
                                        <p:cTn id="70" dur="1000" fill="hold"/>
                                        <p:tgtEl>
                                          <p:spTgt spid="91192"/>
                                        </p:tgtEl>
                                        <p:attrNameLst>
                                          <p:attrName>ppt_x</p:attrName>
                                        </p:attrNameLst>
                                      </p:cBhvr>
                                      <p:tavLst>
                                        <p:tav tm="0">
                                          <p:val>
                                            <p:strVal val="#ppt_x"/>
                                          </p:val>
                                        </p:tav>
                                        <p:tav tm="100000">
                                          <p:val>
                                            <p:strVal val="#ppt_x"/>
                                          </p:val>
                                        </p:tav>
                                      </p:tavLst>
                                    </p:anim>
                                    <p:anim calcmode="lin" valueType="num">
                                      <p:cBhvr>
                                        <p:cTn id="71" dur="1000" fill="hold"/>
                                        <p:tgtEl>
                                          <p:spTgt spid="91192"/>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1193"/>
                                        </p:tgtEl>
                                        <p:attrNameLst>
                                          <p:attrName>style.visibility</p:attrName>
                                        </p:attrNameLst>
                                      </p:cBhvr>
                                      <p:to>
                                        <p:strVal val="visible"/>
                                      </p:to>
                                    </p:set>
                                    <p:animEffect transition="in" filter="fade">
                                      <p:cBhvr>
                                        <p:cTn id="74" dur="1000"/>
                                        <p:tgtEl>
                                          <p:spTgt spid="91193"/>
                                        </p:tgtEl>
                                      </p:cBhvr>
                                    </p:animEffect>
                                    <p:anim calcmode="lin" valueType="num">
                                      <p:cBhvr>
                                        <p:cTn id="75" dur="1000" fill="hold"/>
                                        <p:tgtEl>
                                          <p:spTgt spid="91193"/>
                                        </p:tgtEl>
                                        <p:attrNameLst>
                                          <p:attrName>ppt_x</p:attrName>
                                        </p:attrNameLst>
                                      </p:cBhvr>
                                      <p:tavLst>
                                        <p:tav tm="0">
                                          <p:val>
                                            <p:strVal val="#ppt_x"/>
                                          </p:val>
                                        </p:tav>
                                        <p:tav tm="100000">
                                          <p:val>
                                            <p:strVal val="#ppt_x"/>
                                          </p:val>
                                        </p:tav>
                                      </p:tavLst>
                                    </p:anim>
                                    <p:anim calcmode="lin" valueType="num">
                                      <p:cBhvr>
                                        <p:cTn id="76" dur="1000" fill="hold"/>
                                        <p:tgtEl>
                                          <p:spTgt spid="9119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91194"/>
                                        </p:tgtEl>
                                        <p:attrNameLst>
                                          <p:attrName>style.visibility</p:attrName>
                                        </p:attrNameLst>
                                      </p:cBhvr>
                                      <p:to>
                                        <p:strVal val="visible"/>
                                      </p:to>
                                    </p:set>
                                    <p:animEffect transition="in" filter="fade">
                                      <p:cBhvr>
                                        <p:cTn id="79" dur="1000"/>
                                        <p:tgtEl>
                                          <p:spTgt spid="91194"/>
                                        </p:tgtEl>
                                      </p:cBhvr>
                                    </p:animEffect>
                                    <p:anim calcmode="lin" valueType="num">
                                      <p:cBhvr>
                                        <p:cTn id="80" dur="1000" fill="hold"/>
                                        <p:tgtEl>
                                          <p:spTgt spid="91194"/>
                                        </p:tgtEl>
                                        <p:attrNameLst>
                                          <p:attrName>ppt_x</p:attrName>
                                        </p:attrNameLst>
                                      </p:cBhvr>
                                      <p:tavLst>
                                        <p:tav tm="0">
                                          <p:val>
                                            <p:strVal val="#ppt_x"/>
                                          </p:val>
                                        </p:tav>
                                        <p:tav tm="100000">
                                          <p:val>
                                            <p:strVal val="#ppt_x"/>
                                          </p:val>
                                        </p:tav>
                                      </p:tavLst>
                                    </p:anim>
                                    <p:anim calcmode="lin" valueType="num">
                                      <p:cBhvr>
                                        <p:cTn id="81" dur="1000" fill="hold"/>
                                        <p:tgtEl>
                                          <p:spTgt spid="91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1"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1693"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 name="TextBox 10"/>
          <p:cNvSpPr txBox="1">
            <a:spLocks noChangeArrowheads="1"/>
          </p:cNvSpPr>
          <p:nvPr/>
        </p:nvSpPr>
        <p:spPr bwMode="auto">
          <a:xfrm>
            <a:off x="3823938" y="2730025"/>
            <a:ext cx="2106823" cy="33506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zh-CN" altLang="en-US" sz="1975" b="0" i="0" u="none" strike="noStrike" kern="1200" cap="none" spc="0" normalizeH="0" baseline="0" noProof="0">
                <a:ln>
                  <a:noFill/>
                </a:ln>
                <a:solidFill>
                  <a:srgbClr val="808080"/>
                </a:solidFill>
                <a:effectLst/>
                <a:uLnTx/>
                <a:uFillTx/>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3" y="2674778"/>
            <a:ext cx="1400567"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36" name="组合 35"/>
          <p:cNvGrpSpPr>
            <a:grpSpLocks/>
          </p:cNvGrpSpPr>
          <p:nvPr/>
        </p:nvGrpSpPr>
        <p:grpSpPr bwMode="auto">
          <a:xfrm>
            <a:off x="2157590" y="2258193"/>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01</a:t>
              </a:r>
              <a:endParaRPr kumimoji="0" lang="zh-CN" altLang="en-US"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7" name="组合 36"/>
          <p:cNvGrpSpPr>
            <a:grpSpLocks/>
          </p:cNvGrpSpPr>
          <p:nvPr/>
        </p:nvGrpSpPr>
        <p:grpSpPr bwMode="auto">
          <a:xfrm>
            <a:off x="3098272"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02</a:t>
              </a:r>
              <a:endParaRPr kumimoji="0" lang="zh-CN" altLang="en-US"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8" name="组合 37"/>
          <p:cNvGrpSpPr>
            <a:grpSpLocks/>
          </p:cNvGrpSpPr>
          <p:nvPr/>
        </p:nvGrpSpPr>
        <p:grpSpPr bwMode="auto">
          <a:xfrm>
            <a:off x="4518249" y="891967"/>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03</a:t>
              </a:r>
              <a:endParaRPr kumimoji="0" lang="zh-CN" altLang="en-US"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9" name="组合 38"/>
          <p:cNvGrpSpPr>
            <a:grpSpLocks/>
          </p:cNvGrpSpPr>
          <p:nvPr/>
        </p:nvGrpSpPr>
        <p:grpSpPr bwMode="auto">
          <a:xfrm>
            <a:off x="5863570" y="1532525"/>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04</a:t>
              </a:r>
              <a:endParaRPr kumimoji="0" lang="zh-CN" altLang="en-US"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0" name="组合 39"/>
          <p:cNvGrpSpPr>
            <a:grpSpLocks/>
          </p:cNvGrpSpPr>
          <p:nvPr/>
        </p:nvGrpSpPr>
        <p:grpSpPr bwMode="auto">
          <a:xfrm>
            <a:off x="6344362"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05</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1" name="组合 40"/>
          <p:cNvGrpSpPr>
            <a:grpSpLocks/>
          </p:cNvGrpSpPr>
          <p:nvPr/>
        </p:nvGrpSpPr>
        <p:grpSpPr bwMode="auto">
          <a:xfrm>
            <a:off x="5778461" y="3830479"/>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06</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2" name="组合 41"/>
          <p:cNvGrpSpPr>
            <a:grpSpLocks/>
          </p:cNvGrpSpPr>
          <p:nvPr/>
        </p:nvGrpSpPr>
        <p:grpSpPr bwMode="auto">
          <a:xfrm>
            <a:off x="4582453" y="4209717"/>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07</a:t>
              </a:r>
              <a:endParaRPr kumimoji="0" lang="zh-CN" altLang="en-US"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3" name="组合 42"/>
          <p:cNvGrpSpPr>
            <a:grpSpLocks/>
          </p:cNvGrpSpPr>
          <p:nvPr/>
        </p:nvGrpSpPr>
        <p:grpSpPr bwMode="auto">
          <a:xfrm>
            <a:off x="3477530" y="3799116"/>
            <a:ext cx="344915" cy="228622"/>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08</a:t>
              </a:r>
              <a:endParaRPr kumimoji="0" lang="zh-CN" altLang="en-US"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sp>
        <p:nvSpPr>
          <p:cNvPr id="28" name="TextBox 27"/>
          <p:cNvSpPr txBox="1">
            <a:spLocks noChangeArrowheads="1"/>
          </p:cNvSpPr>
          <p:nvPr/>
        </p:nvSpPr>
        <p:spPr bwMode="auto">
          <a:xfrm>
            <a:off x="1618566" y="1305568"/>
            <a:ext cx="1399074"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29" name="TextBox 28"/>
          <p:cNvSpPr txBox="1">
            <a:spLocks noChangeArrowheads="1"/>
          </p:cNvSpPr>
          <p:nvPr/>
        </p:nvSpPr>
        <p:spPr bwMode="auto">
          <a:xfrm>
            <a:off x="5285724" y="911377"/>
            <a:ext cx="1400567"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0" name="TextBox 29"/>
          <p:cNvSpPr txBox="1">
            <a:spLocks noChangeArrowheads="1"/>
          </p:cNvSpPr>
          <p:nvPr/>
        </p:nvSpPr>
        <p:spPr bwMode="auto">
          <a:xfrm>
            <a:off x="6553402" y="1499677"/>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1" name="TextBox 30"/>
          <p:cNvSpPr txBox="1">
            <a:spLocks noChangeArrowheads="1"/>
          </p:cNvSpPr>
          <p:nvPr/>
        </p:nvSpPr>
        <p:spPr bwMode="auto">
          <a:xfrm>
            <a:off x="6875921" y="2677765"/>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2" name="TextBox 31"/>
          <p:cNvSpPr txBox="1">
            <a:spLocks noChangeArrowheads="1"/>
          </p:cNvSpPr>
          <p:nvPr/>
        </p:nvSpPr>
        <p:spPr bwMode="auto">
          <a:xfrm>
            <a:off x="6195047" y="3699074"/>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4" name="TextBox 33"/>
          <p:cNvSpPr txBox="1">
            <a:spLocks noChangeArrowheads="1"/>
          </p:cNvSpPr>
          <p:nvPr/>
        </p:nvSpPr>
        <p:spPr bwMode="auto">
          <a:xfrm>
            <a:off x="2026196" y="3820019"/>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5774285"/>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03</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373752757"/>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61573" y="212660"/>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19" name="浅色箭头1"/>
          <p:cNvSpPr>
            <a:spLocks noChangeAspect="1"/>
          </p:cNvSpPr>
          <p:nvPr/>
        </p:nvSpPr>
        <p:spPr bwMode="auto">
          <a:xfrm>
            <a:off x="4602154" y="896662"/>
            <a:ext cx="1785386" cy="2056765"/>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1" name="浅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2" name="浅色箭头2"/>
          <p:cNvSpPr>
            <a:spLocks noChangeAspect="1"/>
          </p:cNvSpPr>
          <p:nvPr/>
        </p:nvSpPr>
        <p:spPr bwMode="auto">
          <a:xfrm>
            <a:off x="4421237" y="2775682"/>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3" name="中心文本"/>
          <p:cNvSpPr txBox="1">
            <a:spLocks noChangeArrowheads="1"/>
          </p:cNvSpPr>
          <p:nvPr/>
        </p:nvSpPr>
        <p:spPr bwMode="auto">
          <a:xfrm>
            <a:off x="3722952" y="2312275"/>
            <a:ext cx="1726667" cy="830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1" i="0" u="none" strike="noStrike" kern="1200" cap="none" spc="0" normalizeH="0" baseline="0" noProof="0">
                <a:ln>
                  <a:noFill/>
                </a:ln>
                <a:solidFill>
                  <a:srgbClr val="7D7D7D"/>
                </a:solidFill>
                <a:effectLst/>
                <a:uLnTx/>
                <a:uFillTx/>
                <a:latin typeface="微软雅黑" pitchFamily="34" charset="-122"/>
                <a:ea typeface="微软雅黑" pitchFamily="34" charset="-122"/>
                <a:cs typeface="宋体" pitchFamily="2" charset="-122"/>
              </a:rPr>
              <a:t>单击此处添加标题</a:t>
            </a:r>
            <a:endParaRPr kumimoji="0" lang="zh-CN" altLang="en-US" sz="3599" b="0" i="0" u="none" strike="noStrike" kern="1200" cap="none" spc="0" normalizeH="0" baseline="0" noProof="0">
              <a:ln>
                <a:noFill/>
              </a:ln>
              <a:solidFill>
                <a:srgbClr val="7D7D7D"/>
              </a:solidFill>
              <a:effectLst/>
              <a:uLnTx/>
              <a:uFillTx/>
              <a:latin typeface="Arial" pitchFamily="34" charset="0"/>
              <a:ea typeface="微软雅黑" pitchFamily="34" charset="-122"/>
              <a:cs typeface="宋体" pitchFamily="2" charset="-122"/>
            </a:endParaRPr>
          </a:p>
        </p:txBody>
      </p:sp>
      <p:sp>
        <p:nvSpPr>
          <p:cNvPr id="25" name="深色箭头1"/>
          <p:cNvSpPr>
            <a:spLocks noChangeAspect="1"/>
          </p:cNvSpPr>
          <p:nvPr/>
        </p:nvSpPr>
        <p:spPr bwMode="auto">
          <a:xfrm>
            <a:off x="4601759" y="895868"/>
            <a:ext cx="1785508" cy="2056971"/>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rgbClr val="009E00">
                  <a:shade val="30000"/>
                  <a:satMod val="115000"/>
                </a:srgbClr>
              </a:gs>
              <a:gs pos="50000">
                <a:srgbClr val="009E00">
                  <a:shade val="67500"/>
                  <a:satMod val="115000"/>
                </a:srgbClr>
              </a:gs>
              <a:gs pos="100000">
                <a:srgbClr val="009E00">
                  <a:shade val="100000"/>
                  <a:satMod val="115000"/>
                </a:srgbClr>
              </a:gs>
            </a:gsLst>
            <a:path path="circle">
              <a:fillToRect l="100000" t="100000"/>
            </a:path>
            <a:tileRect r="-100000" b="-10000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6" name="深色箭头4"/>
          <p:cNvSpPr>
            <a:spLocks noChangeAspect="1"/>
          </p:cNvSpPr>
          <p:nvPr/>
        </p:nvSpPr>
        <p:spPr bwMode="auto">
          <a:xfrm>
            <a:off x="2775505" y="896662"/>
            <a:ext cx="2028199" cy="187743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rgbClr val="00CC00">
                  <a:shade val="30000"/>
                  <a:satMod val="115000"/>
                </a:srgbClr>
              </a:gs>
              <a:gs pos="50000">
                <a:srgbClr val="00CC00">
                  <a:shade val="67500"/>
                  <a:satMod val="115000"/>
                </a:srgbClr>
              </a:gs>
              <a:gs pos="100000">
                <a:srgbClr val="00CC00">
                  <a:shade val="100000"/>
                  <a:satMod val="115000"/>
                </a:srgbClr>
              </a:gs>
            </a:gsLst>
            <a:lin ang="27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7" name="深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89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28" name="深色箭头2"/>
          <p:cNvSpPr>
            <a:spLocks noChangeAspect="1"/>
          </p:cNvSpPr>
          <p:nvPr/>
        </p:nvSpPr>
        <p:spPr bwMode="auto">
          <a:xfrm>
            <a:off x="4421237" y="2775682"/>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685800" rtl="0" eaLnBrk="1" fontAlgn="auto" latinLnBrk="0" hangingPunct="1">
              <a:lnSpc>
                <a:spcPct val="120000"/>
              </a:lnSpc>
              <a:spcBef>
                <a:spcPts val="600"/>
              </a:spcBef>
              <a:spcAft>
                <a:spcPts val="600"/>
              </a:spcAft>
              <a:buClrTx/>
              <a:buSzTx/>
              <a:buFontTx/>
              <a:buNone/>
              <a:tabLst/>
              <a:defRPr/>
            </a:pPr>
            <a:endParaRPr kumimoji="0" lang="en-US" sz="2799"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grpSp>
        <p:nvGrpSpPr>
          <p:cNvPr id="29" name="文本4"/>
          <p:cNvGrpSpPr>
            <a:grpSpLocks/>
          </p:cNvGrpSpPr>
          <p:nvPr/>
        </p:nvGrpSpPr>
        <p:grpSpPr bwMode="auto">
          <a:xfrm>
            <a:off x="828244" y="1066470"/>
            <a:ext cx="2375754" cy="1271196"/>
            <a:chOff x="827584" y="1784296"/>
            <a:chExt cx="2376264" cy="1271712"/>
          </a:xfrm>
        </p:grpSpPr>
        <p:cxnSp>
          <p:nvCxnSpPr>
            <p:cNvPr id="6170" name="线条4"/>
            <p:cNvCxnSpPr>
              <a:cxnSpLocks noChangeShapeType="1"/>
            </p:cNvCxnSpPr>
            <p:nvPr/>
          </p:nvCxnSpPr>
          <p:spPr bwMode="auto">
            <a:xfrm>
              <a:off x="827584" y="3056008"/>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31" name="标题4"/>
            <p:cNvSpPr txBox="1"/>
            <p:nvPr/>
          </p:nvSpPr>
          <p:spPr>
            <a:xfrm>
              <a:off x="827584" y="1784296"/>
              <a:ext cx="1944505" cy="276252"/>
            </a:xfrm>
            <a:prstGeom prst="rect">
              <a:avLst/>
            </a:prstGeom>
            <a:noFill/>
          </p:spPr>
          <p:txBody>
            <a:bodyPr wrap="none"/>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4</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32" name="段落4"/>
            <p:cNvSpPr txBox="1"/>
            <p:nvPr/>
          </p:nvSpPr>
          <p:spPr>
            <a:xfrm>
              <a:off x="827584" y="2047847"/>
              <a:ext cx="1944505" cy="890675"/>
            </a:xfrm>
            <a:prstGeom prst="rect">
              <a:avLst/>
            </a:prstGeom>
            <a:noFill/>
          </p:spPr>
          <p:txBody>
            <a:bodyPr wrap="none"/>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34" name="文本1"/>
          <p:cNvGrpSpPr>
            <a:grpSpLocks/>
          </p:cNvGrpSpPr>
          <p:nvPr/>
        </p:nvGrpSpPr>
        <p:grpSpPr bwMode="auto">
          <a:xfrm>
            <a:off x="6011419" y="1066470"/>
            <a:ext cx="2520172" cy="1271196"/>
            <a:chOff x="6012160" y="1784296"/>
            <a:chExt cx="2520280" cy="1271712"/>
          </a:xfrm>
        </p:grpSpPr>
        <p:cxnSp>
          <p:nvCxnSpPr>
            <p:cNvPr id="6167" name="线条1"/>
            <p:cNvCxnSpPr>
              <a:cxnSpLocks noChangeShapeType="1"/>
            </p:cNvCxnSpPr>
            <p:nvPr/>
          </p:nvCxnSpPr>
          <p:spPr bwMode="auto">
            <a:xfrm>
              <a:off x="6012160" y="3056008"/>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1" name="标题1"/>
            <p:cNvSpPr txBox="1"/>
            <p:nvPr/>
          </p:nvSpPr>
          <p:spPr>
            <a:xfrm>
              <a:off x="6659688" y="1784296"/>
              <a:ext cx="1858468" cy="276252"/>
            </a:xfrm>
            <a:prstGeom prst="rect">
              <a:avLst/>
            </a:prstGeom>
            <a:noFill/>
          </p:spPr>
          <p:txBody>
            <a:bodyPr wrap="none"/>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1</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43" name="段落1"/>
            <p:cNvSpPr txBox="1"/>
            <p:nvPr/>
          </p:nvSpPr>
          <p:spPr>
            <a:xfrm>
              <a:off x="6659688" y="2047847"/>
              <a:ext cx="1858468" cy="890675"/>
            </a:xfrm>
            <a:prstGeom prst="rect">
              <a:avLst/>
            </a:prstGeom>
            <a:noFill/>
          </p:spPr>
          <p:txBody>
            <a:bodyPr wrap="none"/>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45" name="文本3"/>
          <p:cNvGrpSpPr>
            <a:grpSpLocks/>
          </p:cNvGrpSpPr>
          <p:nvPr/>
        </p:nvGrpSpPr>
        <p:grpSpPr bwMode="auto">
          <a:xfrm>
            <a:off x="828244" y="3215283"/>
            <a:ext cx="2375754" cy="1225172"/>
            <a:chOff x="827584" y="3933056"/>
            <a:chExt cx="2376264" cy="1226301"/>
          </a:xfrm>
        </p:grpSpPr>
        <p:cxnSp>
          <p:nvCxnSpPr>
            <p:cNvPr id="6164" name="线条3"/>
            <p:cNvCxnSpPr>
              <a:cxnSpLocks noChangeShapeType="1"/>
            </p:cNvCxnSpPr>
            <p:nvPr/>
          </p:nvCxnSpPr>
          <p:spPr bwMode="auto">
            <a:xfrm>
              <a:off x="827584" y="3933056"/>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9" name="标题3"/>
            <p:cNvSpPr txBox="1"/>
            <p:nvPr/>
          </p:nvSpPr>
          <p:spPr>
            <a:xfrm>
              <a:off x="827584" y="4004538"/>
              <a:ext cx="1944505" cy="277982"/>
            </a:xfrm>
            <a:prstGeom prst="rect">
              <a:avLst/>
            </a:prstGeom>
            <a:noFill/>
          </p:spPr>
          <p:txBody>
            <a:bodyPr wrap="none"/>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3</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51" name="段落3"/>
            <p:cNvSpPr txBox="1"/>
            <p:nvPr/>
          </p:nvSpPr>
          <p:spPr>
            <a:xfrm>
              <a:off x="827584" y="4268224"/>
              <a:ext cx="1944505" cy="891133"/>
            </a:xfrm>
            <a:prstGeom prst="rect">
              <a:avLst/>
            </a:prstGeom>
            <a:noFill/>
          </p:spPr>
          <p:txBody>
            <a:bodyPr wrap="none"/>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grpSp>
        <p:nvGrpSpPr>
          <p:cNvPr id="52" name="文本2"/>
          <p:cNvGrpSpPr>
            <a:grpSpLocks/>
          </p:cNvGrpSpPr>
          <p:nvPr/>
        </p:nvGrpSpPr>
        <p:grpSpPr bwMode="auto">
          <a:xfrm>
            <a:off x="6011419" y="3215283"/>
            <a:ext cx="2520172" cy="1225172"/>
            <a:chOff x="6012160" y="3933056"/>
            <a:chExt cx="2520280" cy="1226301"/>
          </a:xfrm>
        </p:grpSpPr>
        <p:cxnSp>
          <p:nvCxnSpPr>
            <p:cNvPr id="6161" name="线条2"/>
            <p:cNvCxnSpPr>
              <a:cxnSpLocks noChangeShapeType="1"/>
            </p:cNvCxnSpPr>
            <p:nvPr/>
          </p:nvCxnSpPr>
          <p:spPr bwMode="auto">
            <a:xfrm>
              <a:off x="6012160" y="3933056"/>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55" name="标题2"/>
            <p:cNvSpPr txBox="1"/>
            <p:nvPr/>
          </p:nvSpPr>
          <p:spPr>
            <a:xfrm>
              <a:off x="6659688" y="4004538"/>
              <a:ext cx="1858468" cy="277982"/>
            </a:xfrm>
            <a:prstGeom prst="rect">
              <a:avLst/>
            </a:prstGeom>
            <a:noFill/>
          </p:spPr>
          <p:txBody>
            <a:bodyPr wrap="none"/>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808080"/>
                  </a:solidFill>
                  <a:effectLst/>
                  <a:uLnTx/>
                  <a:uFillTx/>
                  <a:latin typeface="微软雅黑" pitchFamily="34" charset="-122"/>
                  <a:ea typeface="微软雅黑" pitchFamily="34" charset="-122"/>
                  <a:cs typeface="+mn-cs"/>
                </a:rPr>
                <a:t>此处添加标题</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2</a:t>
              </a:r>
              <a:endPar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endParaRPr>
            </a:p>
          </p:txBody>
        </p:sp>
        <p:sp>
          <p:nvSpPr>
            <p:cNvPr id="57" name="段落2"/>
            <p:cNvSpPr txBox="1"/>
            <p:nvPr/>
          </p:nvSpPr>
          <p:spPr>
            <a:xfrm>
              <a:off x="6659688" y="4268224"/>
              <a:ext cx="1858468" cy="891133"/>
            </a:xfrm>
            <a:prstGeom prst="rect">
              <a:avLst/>
            </a:prstGeom>
            <a:noFill/>
          </p:spPr>
          <p:txBody>
            <a:bodyPr wrap="none"/>
            <a:lstStyle/>
            <a:p>
              <a:pPr marL="0" marR="0" lvl="0" indent="0" algn="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a:t>
              </a:r>
              <a:r>
                <a:rPr kumimoji="0" lang="en-US" altLang="zh-CN"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
</a:t>
              </a:r>
              <a:r>
                <a:rPr kumimoji="0" lang="zh-CN" altLang="en-US" sz="1200" b="0" i="0" u="none" strike="noStrike" kern="0" cap="none" spc="0" normalizeH="0" baseline="0" noProof="0" dirty="0">
                  <a:ln>
                    <a:noFill/>
                  </a:ln>
                  <a:solidFill>
                    <a:srgbClr val="808080"/>
                  </a:solidFill>
                  <a:effectLst/>
                  <a:uLnTx/>
                  <a:uFillTx/>
                  <a:latin typeface="微软雅黑" pitchFamily="34" charset="-122"/>
                  <a:ea typeface="微软雅黑" pitchFamily="34" charset="-122"/>
                  <a:cs typeface="+mn-cs"/>
                </a:rPr>
                <a:t>单击此处添加文本
单击此处添加文本</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827554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nodeType="afterGroup">
                            <p:stCondLst>
                              <p:cond delay="2500"/>
                            </p:stCondLst>
                            <p:childTnLst>
                              <p:par>
                                <p:cTn id="29" presetID="2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3000"/>
                            </p:stCondLst>
                            <p:childTnLst>
                              <p:par>
                                <p:cTn id="36" presetID="10"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nodeType="afterGroup">
                            <p:stCondLst>
                              <p:cond delay="3500"/>
                            </p:stCondLst>
                            <p:childTnLst>
                              <p:par>
                                <p:cTn id="40" presetID="22" presetClass="entr" presetSubtype="2"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right)">
                                      <p:cBhvr>
                                        <p:cTn id="42" dur="500"/>
                                        <p:tgtEl>
                                          <p:spTgt spid="45"/>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nodeType="afterGroup">
                            <p:stCondLst>
                              <p:cond delay="4000"/>
                            </p:stCondLst>
                            <p:childTnLst>
                              <p:par>
                                <p:cTn id="47" presetID="10"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nodeType="afterGroup">
                            <p:stCondLst>
                              <p:cond delay="4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7" name="线1"/>
          <p:cNvSpPr>
            <a:spLocks noChangeShapeType="1"/>
          </p:cNvSpPr>
          <p:nvPr/>
        </p:nvSpPr>
        <p:spPr bwMode="auto">
          <a:xfrm>
            <a:off x="1923281"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28" name="文本1"/>
          <p:cNvGrpSpPr>
            <a:grpSpLocks/>
          </p:cNvGrpSpPr>
          <p:nvPr/>
        </p:nvGrpSpPr>
        <p:grpSpPr bwMode="auto">
          <a:xfrm>
            <a:off x="1067884" y="918880"/>
            <a:ext cx="1775865" cy="1474332"/>
            <a:chOff x="900113" y="1341438"/>
            <a:chExt cx="2303462" cy="1582737"/>
          </a:xfrm>
        </p:grpSpPr>
        <p:sp>
          <p:nvSpPr>
            <p:cNvPr id="29" name="Rectangle 38"/>
            <p:cNvSpPr>
              <a:spLocks noChangeArrowheads="1"/>
            </p:cNvSpPr>
            <p:nvPr/>
          </p:nvSpPr>
          <p:spPr bwMode="auto">
            <a:xfrm>
              <a:off x="900113" y="1557807"/>
              <a:ext cx="2303462"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1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endParaRPr kumimoji="0" lang="zh-CN" altLang="zh-CN"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0" name="Rectangle 39"/>
            <p:cNvSpPr>
              <a:spLocks noChangeArrowheads="1"/>
            </p:cNvSpPr>
            <p:nvPr/>
          </p:nvSpPr>
          <p:spPr bwMode="auto">
            <a:xfrm>
              <a:off x="900113" y="1341438"/>
              <a:ext cx="2303462"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1</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1" name="线3"/>
          <p:cNvSpPr>
            <a:spLocks noChangeShapeType="1"/>
          </p:cNvSpPr>
          <p:nvPr/>
        </p:nvSpPr>
        <p:spPr bwMode="auto">
          <a:xfrm>
            <a:off x="4657699"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32" name="文本3"/>
          <p:cNvGrpSpPr>
            <a:grpSpLocks/>
          </p:cNvGrpSpPr>
          <p:nvPr/>
        </p:nvGrpSpPr>
        <p:grpSpPr bwMode="auto">
          <a:xfrm>
            <a:off x="3802301" y="918880"/>
            <a:ext cx="1775864" cy="1474332"/>
            <a:chOff x="3635375" y="1341438"/>
            <a:chExt cx="2303463" cy="1582737"/>
          </a:xfrm>
        </p:grpSpPr>
        <p:sp>
          <p:nvSpPr>
            <p:cNvPr id="33" name="Rectangle 41"/>
            <p:cNvSpPr>
              <a:spLocks noChangeArrowheads="1"/>
            </p:cNvSpPr>
            <p:nvPr/>
          </p:nvSpPr>
          <p:spPr bwMode="auto">
            <a:xfrm>
              <a:off x="3635375" y="1557807"/>
              <a:ext cx="2303463"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2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34" name="Rectangle 42"/>
            <p:cNvSpPr>
              <a:spLocks noChangeArrowheads="1"/>
            </p:cNvSpPr>
            <p:nvPr/>
          </p:nvSpPr>
          <p:spPr bwMode="auto">
            <a:xfrm>
              <a:off x="3635375" y="1341438"/>
              <a:ext cx="2303463"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2</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5" name="线5"/>
          <p:cNvSpPr>
            <a:spLocks noChangeShapeType="1"/>
          </p:cNvSpPr>
          <p:nvPr/>
        </p:nvSpPr>
        <p:spPr bwMode="auto">
          <a:xfrm>
            <a:off x="7322289" y="2369408"/>
            <a:ext cx="0" cy="401513"/>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36" name="文本5"/>
          <p:cNvGrpSpPr>
            <a:grpSpLocks/>
          </p:cNvGrpSpPr>
          <p:nvPr/>
        </p:nvGrpSpPr>
        <p:grpSpPr bwMode="auto">
          <a:xfrm>
            <a:off x="6489111" y="918880"/>
            <a:ext cx="1775865" cy="1474332"/>
            <a:chOff x="6300788" y="1341438"/>
            <a:chExt cx="2303462" cy="1582737"/>
          </a:xfrm>
        </p:grpSpPr>
        <p:sp>
          <p:nvSpPr>
            <p:cNvPr id="37" name="Rectangle 44"/>
            <p:cNvSpPr>
              <a:spLocks noChangeArrowheads="1"/>
            </p:cNvSpPr>
            <p:nvPr/>
          </p:nvSpPr>
          <p:spPr bwMode="auto">
            <a:xfrm>
              <a:off x="6300788" y="1557807"/>
              <a:ext cx="2303462" cy="1366368"/>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3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38" name="Rectangle 45"/>
            <p:cNvSpPr>
              <a:spLocks noChangeArrowheads="1"/>
            </p:cNvSpPr>
            <p:nvPr/>
          </p:nvSpPr>
          <p:spPr bwMode="auto">
            <a:xfrm>
              <a:off x="6300788" y="1341438"/>
              <a:ext cx="2303462" cy="216369"/>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3</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9" name="线2"/>
          <p:cNvSpPr>
            <a:spLocks noChangeShapeType="1"/>
          </p:cNvSpPr>
          <p:nvPr/>
        </p:nvSpPr>
        <p:spPr bwMode="auto">
          <a:xfrm>
            <a:off x="3291283" y="3251785"/>
            <a:ext cx="0" cy="403101"/>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43" name="线4"/>
          <p:cNvSpPr>
            <a:spLocks noChangeShapeType="1"/>
          </p:cNvSpPr>
          <p:nvPr/>
        </p:nvSpPr>
        <p:spPr bwMode="auto">
          <a:xfrm>
            <a:off x="6098704" y="3251785"/>
            <a:ext cx="0" cy="403101"/>
          </a:xfrm>
          <a:prstGeom prst="line">
            <a:avLst/>
          </a:prstGeom>
          <a:noFill/>
          <a:ln w="57150" cap="rnd">
            <a:solidFill>
              <a:srgbClr val="009D2D"/>
            </a:solidFill>
            <a:prstDash val="sysDot"/>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nvGrpSpPr>
          <p:cNvPr id="16" name="深色1"/>
          <p:cNvGrpSpPr>
            <a:grpSpLocks/>
          </p:cNvGrpSpPr>
          <p:nvPr/>
        </p:nvGrpSpPr>
        <p:grpSpPr bwMode="auto">
          <a:xfrm>
            <a:off x="915529" y="2697918"/>
            <a:ext cx="7555756" cy="603064"/>
            <a:chOff x="900113" y="3579813"/>
            <a:chExt cx="7612062" cy="647700"/>
          </a:xfrm>
        </p:grpSpPr>
        <p:pic>
          <p:nvPicPr>
            <p:cNvPr id="15378" name="Pentagon 11"/>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0113" y="3622675"/>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entagon 11"/>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27538" y="3635375"/>
              <a:ext cx="408463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0" name="组合 18"/>
            <p:cNvGrpSpPr>
              <a:grpSpLocks/>
            </p:cNvGrpSpPr>
            <p:nvPr/>
          </p:nvGrpSpPr>
          <p:grpSpPr bwMode="auto">
            <a:xfrm>
              <a:off x="900113" y="3579813"/>
              <a:ext cx="7516132" cy="467026"/>
              <a:chOff x="900113" y="3579813"/>
              <a:chExt cx="7516132" cy="467026"/>
            </a:xfrm>
          </p:grpSpPr>
          <p:sp>
            <p:nvSpPr>
              <p:cNvPr id="20" name="Pentagon 12"/>
              <p:cNvSpPr>
                <a:spLocks noChangeArrowheads="1"/>
              </p:cNvSpPr>
              <p:nvPr/>
            </p:nvSpPr>
            <p:spPr bwMode="auto">
              <a:xfrm>
                <a:off x="900113" y="3579813"/>
                <a:ext cx="7516132" cy="467026"/>
              </a:xfrm>
              <a:prstGeom prst="homePlate">
                <a:avLst>
                  <a:gd name="adj" fmla="val 51672"/>
                </a:avLst>
              </a:pr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0" scaled="1"/>
                <a:tileRect/>
              </a:gra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zh-CN" sz="1350" b="0" i="0" u="none" strike="noStrike" kern="0" cap="none" spc="0" normalizeH="0" baseline="0" noProof="1">
                  <a:ln>
                    <a:noFill/>
                  </a:ln>
                  <a:solidFill>
                    <a:sysClr val="window" lastClr="FFFFFF"/>
                  </a:solidFill>
                  <a:effectLst/>
                  <a:uLnTx/>
                  <a:uFillTx/>
                  <a:latin typeface="Calibri"/>
                  <a:ea typeface="微软雅黑" pitchFamily="34" charset="-122"/>
                  <a:cs typeface="+mn-cs"/>
                </a:endParaRPr>
              </a:p>
            </p:txBody>
          </p:sp>
          <p:sp>
            <p:nvSpPr>
              <p:cNvPr id="21" name="Text Box 5"/>
              <p:cNvSpPr txBox="1">
                <a:spLocks noChangeArrowheads="1"/>
              </p:cNvSpPr>
              <p:nvPr/>
            </p:nvSpPr>
            <p:spPr bwMode="auto">
              <a:xfrm>
                <a:off x="1619590" y="3637765"/>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rPr>
                  <a:t>2009</a:t>
                </a:r>
              </a:p>
            </p:txBody>
          </p:sp>
          <p:sp>
            <p:nvSpPr>
              <p:cNvPr id="22" name="Text Box 6"/>
              <p:cNvSpPr txBox="1">
                <a:spLocks noChangeArrowheads="1"/>
              </p:cNvSpPr>
              <p:nvPr/>
            </p:nvSpPr>
            <p:spPr bwMode="auto">
              <a:xfrm>
                <a:off x="2986595"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rPr>
                  <a:t>2010</a:t>
                </a:r>
              </a:p>
            </p:txBody>
          </p:sp>
          <p:sp>
            <p:nvSpPr>
              <p:cNvPr id="23" name="Text Box 7"/>
              <p:cNvSpPr txBox="1">
                <a:spLocks noChangeArrowheads="1"/>
              </p:cNvSpPr>
              <p:nvPr/>
            </p:nvSpPr>
            <p:spPr bwMode="auto">
              <a:xfrm>
                <a:off x="4353600"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2016</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sp>
            <p:nvSpPr>
              <p:cNvPr id="25" name="Text Box 8"/>
              <p:cNvSpPr txBox="1">
                <a:spLocks noChangeArrowheads="1"/>
              </p:cNvSpPr>
              <p:nvPr/>
            </p:nvSpPr>
            <p:spPr bwMode="auto">
              <a:xfrm>
                <a:off x="5720606" y="3651402"/>
                <a:ext cx="586550"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2018</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sp>
            <p:nvSpPr>
              <p:cNvPr id="26" name="Text Box 9"/>
              <p:cNvSpPr txBox="1">
                <a:spLocks noChangeArrowheads="1"/>
              </p:cNvSpPr>
              <p:nvPr/>
            </p:nvSpPr>
            <p:spPr bwMode="auto">
              <a:xfrm>
                <a:off x="7089211" y="3637765"/>
                <a:ext cx="628538" cy="330557"/>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ysClr val="window" lastClr="FFFFFF"/>
                    </a:solidFill>
                    <a:effectLst/>
                    <a:uLnTx/>
                    <a:uFillTx/>
                    <a:latin typeface="Arial"/>
                    <a:ea typeface="微软雅黑"/>
                    <a:cs typeface="+mn-cs"/>
                  </a:rPr>
                  <a:t>20XX</a:t>
                </a:r>
                <a:endParaRPr kumimoji="0" lang="en-US" altLang="zh-CN" sz="1400" b="0" i="0" u="none" strike="noStrike" kern="0" cap="none" spc="0" normalizeH="0" baseline="0" noProof="0" dirty="0">
                  <a:ln>
                    <a:noFill/>
                  </a:ln>
                  <a:solidFill>
                    <a:sysClr val="window" lastClr="FFFFFF"/>
                  </a:solidFill>
                  <a:effectLst/>
                  <a:uLnTx/>
                  <a:uFillTx/>
                  <a:latin typeface="Arial"/>
                  <a:ea typeface="微软雅黑"/>
                  <a:cs typeface="+mn-cs"/>
                </a:endParaRPr>
              </a:p>
            </p:txBody>
          </p:sp>
        </p:grpSp>
      </p:grpSp>
      <p:grpSp>
        <p:nvGrpSpPr>
          <p:cNvPr id="40" name="文本2"/>
          <p:cNvGrpSpPr>
            <a:grpSpLocks/>
          </p:cNvGrpSpPr>
          <p:nvPr/>
        </p:nvGrpSpPr>
        <p:grpSpPr bwMode="auto">
          <a:xfrm>
            <a:off x="2426365" y="3535859"/>
            <a:ext cx="1775865" cy="1474333"/>
            <a:chOff x="2123728" y="4582567"/>
            <a:chExt cx="2303462" cy="1582737"/>
          </a:xfrm>
        </p:grpSpPr>
        <p:sp>
          <p:nvSpPr>
            <p:cNvPr id="41" name="Rectangle 47"/>
            <p:cNvSpPr>
              <a:spLocks noChangeArrowheads="1"/>
            </p:cNvSpPr>
            <p:nvPr/>
          </p:nvSpPr>
          <p:spPr bwMode="auto">
            <a:xfrm>
              <a:off x="2123728" y="4798937"/>
              <a:ext cx="2303462" cy="1366367"/>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4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42" name="Rectangle 48"/>
            <p:cNvSpPr>
              <a:spLocks noChangeArrowheads="1"/>
            </p:cNvSpPr>
            <p:nvPr/>
          </p:nvSpPr>
          <p:spPr bwMode="auto">
            <a:xfrm>
              <a:off x="2123728" y="4582567"/>
              <a:ext cx="2303462" cy="216370"/>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4</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grpSp>
        <p:nvGrpSpPr>
          <p:cNvPr id="44" name="文本4"/>
          <p:cNvGrpSpPr>
            <a:grpSpLocks/>
          </p:cNvGrpSpPr>
          <p:nvPr/>
        </p:nvGrpSpPr>
        <p:grpSpPr bwMode="auto">
          <a:xfrm>
            <a:off x="5233784" y="3535859"/>
            <a:ext cx="1775864" cy="1474333"/>
            <a:chOff x="4932015" y="4582567"/>
            <a:chExt cx="2303463" cy="1582737"/>
          </a:xfrm>
        </p:grpSpPr>
        <p:sp>
          <p:nvSpPr>
            <p:cNvPr id="45" name="Rectangle 50"/>
            <p:cNvSpPr>
              <a:spLocks noChangeArrowheads="1"/>
            </p:cNvSpPr>
            <p:nvPr/>
          </p:nvSpPr>
          <p:spPr bwMode="auto">
            <a:xfrm>
              <a:off x="4932015" y="4798937"/>
              <a:ext cx="2303463" cy="1366367"/>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r>
                <a:rPr kumimoji="0" lang="en-US" altLang="zh-CN" sz="11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5
</a:t>
              </a:r>
              <a:r>
                <a:rPr kumimoji="0" lang="zh-CN" altLang="en-US" sz="11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添加标题</a:t>
              </a:r>
            </a:p>
          </p:txBody>
        </p:sp>
        <p:sp>
          <p:nvSpPr>
            <p:cNvPr id="46" name="Rectangle 51"/>
            <p:cNvSpPr>
              <a:spLocks noChangeArrowheads="1"/>
            </p:cNvSpPr>
            <p:nvPr/>
          </p:nvSpPr>
          <p:spPr bwMode="auto">
            <a:xfrm>
              <a:off x="4932015" y="4582567"/>
              <a:ext cx="2303463" cy="216370"/>
            </a:xfrm>
            <a:prstGeom prst="rect">
              <a:avLst/>
            </a:prstGeom>
            <a:solidFill>
              <a:srgbClr val="009D2D"/>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rPr>
                <a:t>此处添加文本</a:t>
              </a:r>
              <a:r>
                <a:rPr kumimoji="0" lang="en-US" altLang="zh-CN" sz="1400" b="0" i="0" u="none" strike="noStrike" kern="0" cap="none" spc="0" normalizeH="0" baseline="0" noProof="0" dirty="0">
                  <a:ln>
                    <a:noFill/>
                  </a:ln>
                  <a:solidFill>
                    <a:sysClr val="window" lastClr="FFFFFF"/>
                  </a:solidFill>
                  <a:effectLst/>
                  <a:uLnTx/>
                  <a:uFillTx/>
                  <a:latin typeface="Calibri"/>
                  <a:ea typeface="微软雅黑" pitchFamily="34" charset="-122"/>
                  <a:cs typeface="+mn-cs"/>
                </a:rPr>
                <a:t>5</a:t>
              </a:r>
              <a:endParaRPr kumimoji="0" lang="zh-CN" altLang="en-US" sz="1400" b="0" i="0" u="none" strike="noStrike" kern="0" cap="none" spc="0" normalizeH="0" baseline="0" noProof="0">
                <a:ln>
                  <a:noFill/>
                </a:ln>
                <a:solidFill>
                  <a:sysClr val="window" lastClr="FFFFFF"/>
                </a:solidFill>
                <a:effectLst/>
                <a:uLnTx/>
                <a:uFillTx/>
                <a:latin typeface="Calibri"/>
                <a:ea typeface="微软雅黑" pitchFamily="34" charset="-122"/>
                <a:cs typeface="+mn-cs"/>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5482399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par>
                          <p:cTn id="14" fill="hold" nodeType="afterGroup">
                            <p:stCondLst>
                              <p:cond delay="500"/>
                            </p:stCondLst>
                            <p:childTnLst>
                              <p:par>
                                <p:cTn id="15" presetID="22" presetClass="entr" presetSubtype="4"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par>
                          <p:cTn id="18" fill="hold" nodeType="afterGroup">
                            <p:stCondLst>
                              <p:cond delay="1000"/>
                            </p:stCondLst>
                            <p:childTnLst>
                              <p:par>
                                <p:cTn id="19" presetID="22"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nodeType="afterGroup">
                            <p:stCondLst>
                              <p:cond delay="500"/>
                            </p:stCondLst>
                            <p:childTnLst>
                              <p:par>
                                <p:cTn id="28" presetID="22" presetClass="entr" presetSubtype="1"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up)">
                                      <p:cBhvr>
                                        <p:cTn id="30" dur="500"/>
                                        <p:tgtEl>
                                          <p:spTgt spid="4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down)">
                                      <p:cBhvr>
                                        <p:cTn id="35" dur="500"/>
                                        <p:tgtEl>
                                          <p:spTgt spid="31"/>
                                        </p:tgtEl>
                                      </p:cBhvr>
                                    </p:animEffect>
                                  </p:childTnLst>
                                </p:cTn>
                              </p:par>
                            </p:childTnLst>
                          </p:cTn>
                        </p:par>
                        <p:par>
                          <p:cTn id="36" fill="hold" nodeType="afterGroup">
                            <p:stCondLst>
                              <p:cond delay="500"/>
                            </p:stCondLst>
                            <p:childTnLst>
                              <p:par>
                                <p:cTn id="37" presetID="22" presetClass="entr" presetSubtype="1"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up)">
                                      <p:cBhvr>
                                        <p:cTn id="39" dur="500"/>
                                        <p:tgtEl>
                                          <p:spTgt spid="3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nodeType="click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up)">
                                      <p:cBhvr>
                                        <p:cTn id="44" dur="500"/>
                                        <p:tgtEl>
                                          <p:spTgt spid="43"/>
                                        </p:tgtEl>
                                      </p:cBhvr>
                                    </p:animEffect>
                                  </p:childTnLst>
                                </p:cTn>
                              </p:par>
                            </p:childTnLst>
                          </p:cTn>
                        </p:par>
                        <p:par>
                          <p:cTn id="45" fill="hold" nodeType="afterGroup">
                            <p:stCondLst>
                              <p:cond delay="500"/>
                            </p:stCondLst>
                            <p:childTnLst>
                              <p:par>
                                <p:cTn id="46" presetID="22" presetClass="entr" presetSubtype="1"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500"/>
                                        <p:tgtEl>
                                          <p:spTgt spid="4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4"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nodeType="afterGroup">
                            <p:stCondLst>
                              <p:cond delay="500"/>
                            </p:stCondLst>
                            <p:childTnLst>
                              <p:par>
                                <p:cTn id="55" presetID="22" presetClass="entr" presetSubtype="1"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up)">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直接连接符 13"/>
          <p:cNvSpPr>
            <a:spLocks noChangeShapeType="1"/>
          </p:cNvSpPr>
          <p:nvPr/>
        </p:nvSpPr>
        <p:spPr bwMode="auto">
          <a:xfrm>
            <a:off x="3995649" y="2559806"/>
            <a:ext cx="1088501" cy="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299" name="直接连接符 14"/>
          <p:cNvSpPr>
            <a:spLocks noChangeShapeType="1"/>
          </p:cNvSpPr>
          <p:nvPr/>
        </p:nvSpPr>
        <p:spPr bwMode="auto">
          <a:xfrm>
            <a:off x="3995649" y="3060008"/>
            <a:ext cx="1088501" cy="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300" name="矩形 15"/>
          <p:cNvSpPr>
            <a:spLocks noChangeArrowheads="1"/>
          </p:cNvSpPr>
          <p:nvPr/>
        </p:nvSpPr>
        <p:spPr bwMode="auto">
          <a:xfrm>
            <a:off x="777927" y="1405607"/>
            <a:ext cx="2418890" cy="242704"/>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1" name="TextBox 16"/>
          <p:cNvSpPr>
            <a:spLocks noChangeArrowheads="1"/>
          </p:cNvSpPr>
          <p:nvPr/>
        </p:nvSpPr>
        <p:spPr bwMode="auto">
          <a:xfrm>
            <a:off x="777928" y="1747538"/>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2" name="组合 17"/>
          <p:cNvGrpSpPr>
            <a:grpSpLocks/>
          </p:cNvGrpSpPr>
          <p:nvPr/>
        </p:nvGrpSpPr>
        <p:grpSpPr bwMode="auto">
          <a:xfrm>
            <a:off x="707751" y="1732606"/>
            <a:ext cx="3113201" cy="2154603"/>
            <a:chOff x="0" y="0"/>
            <a:chExt cx="2880320" cy="2019710"/>
          </a:xfrm>
        </p:grpSpPr>
        <p:grpSp>
          <p:nvGrpSpPr>
            <p:cNvPr id="58394" name="组合 18"/>
            <p:cNvGrpSpPr>
              <a:grpSpLocks/>
            </p:cNvGrpSpPr>
            <p:nvPr/>
          </p:nvGrpSpPr>
          <p:grpSpPr bwMode="auto">
            <a:xfrm>
              <a:off x="0" y="0"/>
              <a:ext cx="2880320" cy="775829"/>
              <a:chOff x="0" y="0"/>
              <a:chExt cx="2880320" cy="360040"/>
            </a:xfrm>
          </p:grpSpPr>
          <p:sp>
            <p:nvSpPr>
              <p:cNvPr id="58398" name="直接连接符 25"/>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9" name="直接连接符 26"/>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95" name="组合 22"/>
            <p:cNvGrpSpPr>
              <a:grpSpLocks/>
            </p:cNvGrpSpPr>
            <p:nvPr/>
          </p:nvGrpSpPr>
          <p:grpSpPr bwMode="auto">
            <a:xfrm flipV="1">
              <a:off x="0" y="1243881"/>
              <a:ext cx="2880320" cy="775829"/>
              <a:chOff x="0" y="0"/>
              <a:chExt cx="2880320" cy="360040"/>
            </a:xfrm>
          </p:grpSpPr>
          <p:sp>
            <p:nvSpPr>
              <p:cNvPr id="58396" name="直接连接符 23"/>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7" name="直接连接符 24"/>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3" name="矩形 27"/>
          <p:cNvSpPr>
            <a:spLocks noChangeArrowheads="1"/>
          </p:cNvSpPr>
          <p:nvPr/>
        </p:nvSpPr>
        <p:spPr bwMode="auto">
          <a:xfrm>
            <a:off x="785395" y="3905126"/>
            <a:ext cx="2420383" cy="242704"/>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p>
        </p:txBody>
      </p:sp>
      <p:sp>
        <p:nvSpPr>
          <p:cNvPr id="55304" name="TextBox 28"/>
          <p:cNvSpPr>
            <a:spLocks noChangeArrowheads="1"/>
          </p:cNvSpPr>
          <p:nvPr/>
        </p:nvSpPr>
        <p:spPr bwMode="auto">
          <a:xfrm>
            <a:off x="785393" y="3021188"/>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5" name="组合 29"/>
          <p:cNvGrpSpPr>
            <a:grpSpLocks/>
          </p:cNvGrpSpPr>
          <p:nvPr/>
        </p:nvGrpSpPr>
        <p:grpSpPr bwMode="auto">
          <a:xfrm flipH="1">
            <a:off x="5220024" y="1732606"/>
            <a:ext cx="3110215" cy="2154603"/>
            <a:chOff x="0" y="0"/>
            <a:chExt cx="2880320" cy="2019710"/>
          </a:xfrm>
        </p:grpSpPr>
        <p:grpSp>
          <p:nvGrpSpPr>
            <p:cNvPr id="58388" name="组合 30"/>
            <p:cNvGrpSpPr>
              <a:grpSpLocks/>
            </p:cNvGrpSpPr>
            <p:nvPr/>
          </p:nvGrpSpPr>
          <p:grpSpPr bwMode="auto">
            <a:xfrm>
              <a:off x="0" y="0"/>
              <a:ext cx="2880320" cy="775829"/>
              <a:chOff x="0" y="0"/>
              <a:chExt cx="2880320" cy="360040"/>
            </a:xfrm>
          </p:grpSpPr>
          <p:sp>
            <p:nvSpPr>
              <p:cNvPr id="58392" name="直接连接符 34"/>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3" name="直接连接符 35"/>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89" name="组合 31"/>
            <p:cNvGrpSpPr>
              <a:grpSpLocks/>
            </p:cNvGrpSpPr>
            <p:nvPr/>
          </p:nvGrpSpPr>
          <p:grpSpPr bwMode="auto">
            <a:xfrm flipV="1">
              <a:off x="0" y="1243881"/>
              <a:ext cx="2880320" cy="775829"/>
              <a:chOff x="0" y="0"/>
              <a:chExt cx="2880320" cy="360040"/>
            </a:xfrm>
          </p:grpSpPr>
          <p:sp>
            <p:nvSpPr>
              <p:cNvPr id="58390" name="直接连接符 32"/>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1" name="直接连接符 33"/>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6" name="矩形 36"/>
          <p:cNvSpPr>
            <a:spLocks noChangeArrowheads="1"/>
          </p:cNvSpPr>
          <p:nvPr/>
        </p:nvSpPr>
        <p:spPr bwMode="auto">
          <a:xfrm>
            <a:off x="5920307" y="1408593"/>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7" name="TextBox 37"/>
          <p:cNvSpPr>
            <a:spLocks noChangeArrowheads="1"/>
          </p:cNvSpPr>
          <p:nvPr/>
        </p:nvSpPr>
        <p:spPr bwMode="auto">
          <a:xfrm>
            <a:off x="6293593" y="1752016"/>
            <a:ext cx="2045604" cy="1061198"/>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a:p>
            <a:pPr marL="0" marR="0" lvl="0" indent="0" algn="r" defTabSz="682394" rtl="0" eaLnBrk="1" fontAlgn="base" latinLnBrk="0" hangingPunct="1">
              <a:lnSpc>
                <a:spcPct val="130000"/>
              </a:lnSpc>
              <a:spcBef>
                <a:spcPts val="447"/>
              </a:spcBef>
              <a:spcAft>
                <a:spcPct val="0"/>
              </a:spcAft>
              <a:buClrTx/>
              <a:buSzTx/>
              <a:buFontTx/>
              <a:buNone/>
              <a:tabLst/>
              <a:defRPr/>
            </a:pPr>
            <a:r>
              <a:rPr kumimoji="0" lang="en-US" altLang="zh-CN"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rPr>
              <a:t>.</a:t>
            </a:r>
            <a:endParaRPr kumimoji="0" lang="zh-CN" altLang="en-US"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endParaRPr>
          </a:p>
        </p:txBody>
      </p:sp>
      <p:sp>
        <p:nvSpPr>
          <p:cNvPr id="55308" name="矩形 38"/>
          <p:cNvSpPr>
            <a:spLocks noChangeArrowheads="1"/>
          </p:cNvSpPr>
          <p:nvPr/>
        </p:nvSpPr>
        <p:spPr bwMode="auto">
          <a:xfrm>
            <a:off x="5920307" y="3908112"/>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9" name="TextBox 39"/>
          <p:cNvSpPr>
            <a:spLocks noChangeArrowheads="1"/>
          </p:cNvSpPr>
          <p:nvPr/>
        </p:nvSpPr>
        <p:spPr bwMode="auto">
          <a:xfrm>
            <a:off x="6293593" y="3024174"/>
            <a:ext cx="2045604" cy="821709"/>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宋体" charset="-122"/>
                <a:cs typeface="+mn-cs"/>
              </a:rPr>
              <a:t>请在此处添加您需要的文字内容请在此处添加您需要的文字内容请在此处添加您需要的文字内容请在此处添加您需要的文字内容</a:t>
            </a:r>
          </a:p>
        </p:txBody>
      </p:sp>
      <p:sp>
        <p:nvSpPr>
          <p:cNvPr id="55310" name="矩形 40"/>
          <p:cNvSpPr>
            <a:spLocks noChangeArrowheads="1"/>
          </p:cNvSpPr>
          <p:nvPr/>
        </p:nvSpPr>
        <p:spPr bwMode="auto">
          <a:xfrm>
            <a:off x="3936526" y="2610574"/>
            <a:ext cx="1202269" cy="387359"/>
          </a:xfrm>
          <a:prstGeom prst="rect">
            <a:avLst/>
          </a:prstGeom>
          <a:noFill/>
          <a:ln w="9525">
            <a:noFill/>
            <a:miter lim="800000"/>
            <a:headEnd/>
            <a:tailEnd/>
          </a:ln>
        </p:spPr>
        <p:txBody>
          <a:bodyPr wrap="none" lIns="68271" tIns="34136" rIns="68271" bIns="34136">
            <a:spAutoFit/>
          </a:bodyP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添加标题</a:t>
            </a:r>
          </a:p>
        </p:txBody>
      </p:sp>
      <p:grpSp>
        <p:nvGrpSpPr>
          <p:cNvPr id="55328" name="Group 32"/>
          <p:cNvGrpSpPr>
            <a:grpSpLocks/>
          </p:cNvGrpSpPr>
          <p:nvPr/>
        </p:nvGrpSpPr>
        <p:grpSpPr bwMode="auto">
          <a:xfrm>
            <a:off x="3691046" y="1826674"/>
            <a:ext cx="1626032" cy="542011"/>
            <a:chOff x="2472" y="1202"/>
            <a:chExt cx="1089" cy="363"/>
          </a:xfrm>
        </p:grpSpPr>
        <p:sp>
          <p:nvSpPr>
            <p:cNvPr id="58386"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2"/>
            </a:solidFill>
            <a:ln w="9525">
              <a:no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7" name="Rectangle 37"/>
            <p:cNvSpPr>
              <a:spLocks noChangeArrowheads="1"/>
            </p:cNvSpPr>
            <p:nvPr/>
          </p:nvSpPr>
          <p:spPr bwMode="auto">
            <a:xfrm>
              <a:off x="2823" y="1280"/>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grpSp>
        <p:nvGrpSpPr>
          <p:cNvPr id="55329" name="Group 33"/>
          <p:cNvGrpSpPr>
            <a:grpSpLocks/>
          </p:cNvGrpSpPr>
          <p:nvPr/>
        </p:nvGrpSpPr>
        <p:grpSpPr bwMode="auto">
          <a:xfrm>
            <a:off x="3691046" y="3249637"/>
            <a:ext cx="1626032" cy="542010"/>
            <a:chOff x="2472" y="2155"/>
            <a:chExt cx="1089" cy="363"/>
          </a:xfrm>
        </p:grpSpPr>
        <p:sp>
          <p:nvSpPr>
            <p:cNvPr id="58384"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2"/>
            </a:solidFill>
            <a:ln w="9525">
              <a:noFill/>
              <a:miter lim="800000"/>
              <a:headEnd/>
              <a:tailEnd/>
            </a:ln>
          </p:spPr>
          <p:txBody>
            <a:bodyPr rot="10800000"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5" name="Rectangle 38"/>
            <p:cNvSpPr>
              <a:spLocks noChangeArrowheads="1"/>
            </p:cNvSpPr>
            <p:nvPr/>
          </p:nvSpPr>
          <p:spPr bwMode="auto">
            <a:xfrm>
              <a:off x="2823" y="2232"/>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91664681"/>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5310"/>
                                        </p:tgtEl>
                                        <p:attrNameLst>
                                          <p:attrName>style.visibility</p:attrName>
                                        </p:attrNameLst>
                                      </p:cBhvr>
                                      <p:to>
                                        <p:strVal val="visible"/>
                                      </p:to>
                                    </p:set>
                                    <p:anim calcmode="lin" valueType="num">
                                      <p:cBhvr>
                                        <p:cTn id="7" dur="500" fill="hold"/>
                                        <p:tgtEl>
                                          <p:spTgt spid="55310"/>
                                        </p:tgtEl>
                                        <p:attrNameLst>
                                          <p:attrName>ppt_w</p:attrName>
                                        </p:attrNameLst>
                                      </p:cBhvr>
                                      <p:tavLst>
                                        <p:tav tm="0">
                                          <p:val>
                                            <p:fltVal val="0"/>
                                          </p:val>
                                        </p:tav>
                                        <p:tav tm="100000">
                                          <p:val>
                                            <p:strVal val="#ppt_w"/>
                                          </p:val>
                                        </p:tav>
                                      </p:tavLst>
                                    </p:anim>
                                    <p:anim calcmode="lin" valueType="num">
                                      <p:cBhvr>
                                        <p:cTn id="8" dur="500" fill="hold"/>
                                        <p:tgtEl>
                                          <p:spTgt spid="55310"/>
                                        </p:tgtEl>
                                        <p:attrNameLst>
                                          <p:attrName>ppt_h</p:attrName>
                                        </p:attrNameLst>
                                      </p:cBhvr>
                                      <p:tavLst>
                                        <p:tav tm="0">
                                          <p:val>
                                            <p:fltVal val="0"/>
                                          </p:val>
                                        </p:tav>
                                        <p:tav tm="100000">
                                          <p:val>
                                            <p:strVal val="#ppt_h"/>
                                          </p:val>
                                        </p:tav>
                                      </p:tavLst>
                                    </p:anim>
                                    <p:animEffect transition="in" filter="fade">
                                      <p:cBhvr>
                                        <p:cTn id="9" dur="500"/>
                                        <p:tgtEl>
                                          <p:spTgt spid="55310"/>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p:cTn id="13" dur="500" fill="hold"/>
                                        <p:tgtEl>
                                          <p:spTgt spid="55298"/>
                                        </p:tgtEl>
                                        <p:attrNameLst>
                                          <p:attrName>ppt_w</p:attrName>
                                        </p:attrNameLst>
                                      </p:cBhvr>
                                      <p:tavLst>
                                        <p:tav tm="0">
                                          <p:val>
                                            <p:fltVal val="0"/>
                                          </p:val>
                                        </p:tav>
                                        <p:tav tm="100000">
                                          <p:val>
                                            <p:strVal val="#ppt_w"/>
                                          </p:val>
                                        </p:tav>
                                      </p:tavLst>
                                    </p:anim>
                                    <p:anim calcmode="lin" valueType="num">
                                      <p:cBhvr>
                                        <p:cTn id="14" dur="500" fill="hold"/>
                                        <p:tgtEl>
                                          <p:spTgt spid="55298"/>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5299"/>
                                        </p:tgtEl>
                                        <p:attrNameLst>
                                          <p:attrName>style.visibility</p:attrName>
                                        </p:attrNameLst>
                                      </p:cBhvr>
                                      <p:to>
                                        <p:strVal val="visible"/>
                                      </p:to>
                                    </p:set>
                                    <p:anim calcmode="lin" valueType="num">
                                      <p:cBhvr>
                                        <p:cTn id="17" dur="500" fill="hold"/>
                                        <p:tgtEl>
                                          <p:spTgt spid="55299"/>
                                        </p:tgtEl>
                                        <p:attrNameLst>
                                          <p:attrName>ppt_w</p:attrName>
                                        </p:attrNameLst>
                                      </p:cBhvr>
                                      <p:tavLst>
                                        <p:tav tm="0">
                                          <p:val>
                                            <p:fltVal val="0"/>
                                          </p:val>
                                        </p:tav>
                                        <p:tav tm="100000">
                                          <p:val>
                                            <p:strVal val="#ppt_w"/>
                                          </p:val>
                                        </p:tav>
                                      </p:tavLst>
                                    </p:anim>
                                    <p:anim calcmode="lin" valueType="num">
                                      <p:cBhvr>
                                        <p:cTn id="18" dur="500" fill="hold"/>
                                        <p:tgtEl>
                                          <p:spTgt spid="55299"/>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5328"/>
                                        </p:tgtEl>
                                        <p:attrNameLst>
                                          <p:attrName>style.visibility</p:attrName>
                                        </p:attrNameLst>
                                      </p:cBhvr>
                                      <p:to>
                                        <p:strVal val="visible"/>
                                      </p:to>
                                    </p:set>
                                    <p:animEffect transition="in" filter="fade">
                                      <p:cBhvr>
                                        <p:cTn id="22" dur="1000"/>
                                        <p:tgtEl>
                                          <p:spTgt spid="55328"/>
                                        </p:tgtEl>
                                      </p:cBhvr>
                                    </p:animEffect>
                                    <p:anim calcmode="lin" valueType="num">
                                      <p:cBhvr>
                                        <p:cTn id="23" dur="1000" fill="hold"/>
                                        <p:tgtEl>
                                          <p:spTgt spid="55328"/>
                                        </p:tgtEl>
                                        <p:attrNameLst>
                                          <p:attrName>ppt_x</p:attrName>
                                        </p:attrNameLst>
                                      </p:cBhvr>
                                      <p:tavLst>
                                        <p:tav tm="0">
                                          <p:val>
                                            <p:strVal val="#ppt_x"/>
                                          </p:val>
                                        </p:tav>
                                        <p:tav tm="100000">
                                          <p:val>
                                            <p:strVal val="#ppt_x"/>
                                          </p:val>
                                        </p:tav>
                                      </p:tavLst>
                                    </p:anim>
                                    <p:anim calcmode="lin" valueType="num">
                                      <p:cBhvr>
                                        <p:cTn id="24" dur="1000" fill="hold"/>
                                        <p:tgtEl>
                                          <p:spTgt spid="553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329"/>
                                        </p:tgtEl>
                                        <p:attrNameLst>
                                          <p:attrName>style.visibility</p:attrName>
                                        </p:attrNameLst>
                                      </p:cBhvr>
                                      <p:to>
                                        <p:strVal val="visible"/>
                                      </p:to>
                                    </p:set>
                                    <p:animEffect transition="in" filter="fade">
                                      <p:cBhvr>
                                        <p:cTn id="27" dur="1000"/>
                                        <p:tgtEl>
                                          <p:spTgt spid="55329"/>
                                        </p:tgtEl>
                                      </p:cBhvr>
                                    </p:animEffect>
                                    <p:anim calcmode="lin" valueType="num">
                                      <p:cBhvr>
                                        <p:cTn id="28" dur="1000" fill="hold"/>
                                        <p:tgtEl>
                                          <p:spTgt spid="55329"/>
                                        </p:tgtEl>
                                        <p:attrNameLst>
                                          <p:attrName>ppt_x</p:attrName>
                                        </p:attrNameLst>
                                      </p:cBhvr>
                                      <p:tavLst>
                                        <p:tav tm="0">
                                          <p:val>
                                            <p:strVal val="#ppt_x"/>
                                          </p:val>
                                        </p:tav>
                                        <p:tav tm="100000">
                                          <p:val>
                                            <p:strVal val="#ppt_x"/>
                                          </p:val>
                                        </p:tav>
                                      </p:tavLst>
                                    </p:anim>
                                    <p:anim calcmode="lin" valueType="num">
                                      <p:cBhvr>
                                        <p:cTn id="29" dur="1000" fill="hold"/>
                                        <p:tgtEl>
                                          <p:spTgt spid="553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55302"/>
                                        </p:tgtEl>
                                        <p:attrNameLst>
                                          <p:attrName>style.visibility</p:attrName>
                                        </p:attrNameLst>
                                      </p:cBhvr>
                                      <p:to>
                                        <p:strVal val="visible"/>
                                      </p:to>
                                    </p:set>
                                    <p:animEffect transition="in" filter="wipe(down)">
                                      <p:cBhvr>
                                        <p:cTn id="33" dur="500"/>
                                        <p:tgtEl>
                                          <p:spTgt spid="55302"/>
                                        </p:tgtEl>
                                      </p:cBhvr>
                                    </p:animEffect>
                                  </p:childTnLst>
                                </p:cTn>
                              </p:par>
                              <p:par>
                                <p:cTn id="34" presetID="22" presetClass="entr" presetSubtype="4" fill="hold" nodeType="withEffect">
                                  <p:stCondLst>
                                    <p:cond delay="0"/>
                                  </p:stCondLst>
                                  <p:childTnLst>
                                    <p:set>
                                      <p:cBhvr>
                                        <p:cTn id="35" dur="1" fill="hold">
                                          <p:stCondLst>
                                            <p:cond delay="0"/>
                                          </p:stCondLst>
                                        </p:cTn>
                                        <p:tgtEl>
                                          <p:spTgt spid="55305"/>
                                        </p:tgtEl>
                                        <p:attrNameLst>
                                          <p:attrName>style.visibility</p:attrName>
                                        </p:attrNameLst>
                                      </p:cBhvr>
                                      <p:to>
                                        <p:strVal val="visible"/>
                                      </p:to>
                                    </p:set>
                                    <p:animEffect transition="in" filter="wipe(down)">
                                      <p:cBhvr>
                                        <p:cTn id="36" dur="500"/>
                                        <p:tgtEl>
                                          <p:spTgt spid="5530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55300"/>
                                        </p:tgtEl>
                                        <p:attrNameLst>
                                          <p:attrName>style.visibility</p:attrName>
                                        </p:attrNameLst>
                                      </p:cBhvr>
                                      <p:to>
                                        <p:strVal val="visible"/>
                                      </p:to>
                                    </p:set>
                                    <p:anim calcmode="lin" valueType="num">
                                      <p:cBhvr>
                                        <p:cTn id="40" dur="500" fill="hold"/>
                                        <p:tgtEl>
                                          <p:spTgt spid="55300"/>
                                        </p:tgtEl>
                                        <p:attrNameLst>
                                          <p:attrName>ppt_w</p:attrName>
                                        </p:attrNameLst>
                                      </p:cBhvr>
                                      <p:tavLst>
                                        <p:tav tm="0">
                                          <p:val>
                                            <p:fltVal val="0"/>
                                          </p:val>
                                        </p:tav>
                                        <p:tav tm="100000">
                                          <p:val>
                                            <p:strVal val="#ppt_w"/>
                                          </p:val>
                                        </p:tav>
                                      </p:tavLst>
                                    </p:anim>
                                    <p:anim calcmode="lin" valueType="num">
                                      <p:cBhvr>
                                        <p:cTn id="41" dur="500" fill="hold"/>
                                        <p:tgtEl>
                                          <p:spTgt spid="55300"/>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5301"/>
                                        </p:tgtEl>
                                        <p:attrNameLst>
                                          <p:attrName>style.visibility</p:attrName>
                                        </p:attrNameLst>
                                      </p:cBhvr>
                                      <p:to>
                                        <p:strVal val="visible"/>
                                      </p:to>
                                    </p:set>
                                    <p:anim calcmode="lin" valueType="num">
                                      <p:cBhvr>
                                        <p:cTn id="44" dur="500" fill="hold"/>
                                        <p:tgtEl>
                                          <p:spTgt spid="55301"/>
                                        </p:tgtEl>
                                        <p:attrNameLst>
                                          <p:attrName>ppt_w</p:attrName>
                                        </p:attrNameLst>
                                      </p:cBhvr>
                                      <p:tavLst>
                                        <p:tav tm="0">
                                          <p:val>
                                            <p:fltVal val="0"/>
                                          </p:val>
                                        </p:tav>
                                        <p:tav tm="100000">
                                          <p:val>
                                            <p:strVal val="#ppt_w"/>
                                          </p:val>
                                        </p:tav>
                                      </p:tavLst>
                                    </p:anim>
                                    <p:anim calcmode="lin" valueType="num">
                                      <p:cBhvr>
                                        <p:cTn id="45" dur="500" fill="hold"/>
                                        <p:tgtEl>
                                          <p:spTgt spid="5530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55306"/>
                                        </p:tgtEl>
                                        <p:attrNameLst>
                                          <p:attrName>style.visibility</p:attrName>
                                        </p:attrNameLst>
                                      </p:cBhvr>
                                      <p:to>
                                        <p:strVal val="visible"/>
                                      </p:to>
                                    </p:set>
                                    <p:anim calcmode="lin" valueType="num">
                                      <p:cBhvr>
                                        <p:cTn id="48" dur="500" fill="hold"/>
                                        <p:tgtEl>
                                          <p:spTgt spid="55306"/>
                                        </p:tgtEl>
                                        <p:attrNameLst>
                                          <p:attrName>ppt_w</p:attrName>
                                        </p:attrNameLst>
                                      </p:cBhvr>
                                      <p:tavLst>
                                        <p:tav tm="0">
                                          <p:val>
                                            <p:fltVal val="0"/>
                                          </p:val>
                                        </p:tav>
                                        <p:tav tm="100000">
                                          <p:val>
                                            <p:strVal val="#ppt_w"/>
                                          </p:val>
                                        </p:tav>
                                      </p:tavLst>
                                    </p:anim>
                                    <p:anim calcmode="lin" valueType="num">
                                      <p:cBhvr>
                                        <p:cTn id="49" dur="500" fill="hold"/>
                                        <p:tgtEl>
                                          <p:spTgt spid="55306"/>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55307"/>
                                        </p:tgtEl>
                                        <p:attrNameLst>
                                          <p:attrName>style.visibility</p:attrName>
                                        </p:attrNameLst>
                                      </p:cBhvr>
                                      <p:to>
                                        <p:strVal val="visible"/>
                                      </p:to>
                                    </p:set>
                                    <p:anim calcmode="lin" valueType="num">
                                      <p:cBhvr>
                                        <p:cTn id="52" dur="500" fill="hold"/>
                                        <p:tgtEl>
                                          <p:spTgt spid="55307"/>
                                        </p:tgtEl>
                                        <p:attrNameLst>
                                          <p:attrName>ppt_w</p:attrName>
                                        </p:attrNameLst>
                                      </p:cBhvr>
                                      <p:tavLst>
                                        <p:tav tm="0">
                                          <p:val>
                                            <p:fltVal val="0"/>
                                          </p:val>
                                        </p:tav>
                                        <p:tav tm="100000">
                                          <p:val>
                                            <p:strVal val="#ppt_w"/>
                                          </p:val>
                                        </p:tav>
                                      </p:tavLst>
                                    </p:anim>
                                    <p:anim calcmode="lin" valueType="num">
                                      <p:cBhvr>
                                        <p:cTn id="53" dur="500" fill="hold"/>
                                        <p:tgtEl>
                                          <p:spTgt spid="55307"/>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55303"/>
                                        </p:tgtEl>
                                        <p:attrNameLst>
                                          <p:attrName>style.visibility</p:attrName>
                                        </p:attrNameLst>
                                      </p:cBhvr>
                                      <p:to>
                                        <p:strVal val="visible"/>
                                      </p:to>
                                    </p:set>
                                    <p:anim calcmode="lin" valueType="num">
                                      <p:cBhvr>
                                        <p:cTn id="56" dur="500" fill="hold"/>
                                        <p:tgtEl>
                                          <p:spTgt spid="55303"/>
                                        </p:tgtEl>
                                        <p:attrNameLst>
                                          <p:attrName>ppt_w</p:attrName>
                                        </p:attrNameLst>
                                      </p:cBhvr>
                                      <p:tavLst>
                                        <p:tav tm="0">
                                          <p:val>
                                            <p:fltVal val="0"/>
                                          </p:val>
                                        </p:tav>
                                        <p:tav tm="100000">
                                          <p:val>
                                            <p:strVal val="#ppt_w"/>
                                          </p:val>
                                        </p:tav>
                                      </p:tavLst>
                                    </p:anim>
                                    <p:anim calcmode="lin" valueType="num">
                                      <p:cBhvr>
                                        <p:cTn id="57" dur="500" fill="hold"/>
                                        <p:tgtEl>
                                          <p:spTgt spid="5530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55304"/>
                                        </p:tgtEl>
                                        <p:attrNameLst>
                                          <p:attrName>style.visibility</p:attrName>
                                        </p:attrNameLst>
                                      </p:cBhvr>
                                      <p:to>
                                        <p:strVal val="visible"/>
                                      </p:to>
                                    </p:set>
                                    <p:anim calcmode="lin" valueType="num">
                                      <p:cBhvr>
                                        <p:cTn id="60" dur="500" fill="hold"/>
                                        <p:tgtEl>
                                          <p:spTgt spid="55304"/>
                                        </p:tgtEl>
                                        <p:attrNameLst>
                                          <p:attrName>ppt_w</p:attrName>
                                        </p:attrNameLst>
                                      </p:cBhvr>
                                      <p:tavLst>
                                        <p:tav tm="0">
                                          <p:val>
                                            <p:fltVal val="0"/>
                                          </p:val>
                                        </p:tav>
                                        <p:tav tm="100000">
                                          <p:val>
                                            <p:strVal val="#ppt_w"/>
                                          </p:val>
                                        </p:tav>
                                      </p:tavLst>
                                    </p:anim>
                                    <p:anim calcmode="lin" valueType="num">
                                      <p:cBhvr>
                                        <p:cTn id="61" dur="500" fill="hold"/>
                                        <p:tgtEl>
                                          <p:spTgt spid="5530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55308"/>
                                        </p:tgtEl>
                                        <p:attrNameLst>
                                          <p:attrName>style.visibility</p:attrName>
                                        </p:attrNameLst>
                                      </p:cBhvr>
                                      <p:to>
                                        <p:strVal val="visible"/>
                                      </p:to>
                                    </p:set>
                                    <p:anim calcmode="lin" valueType="num">
                                      <p:cBhvr>
                                        <p:cTn id="64" dur="500" fill="hold"/>
                                        <p:tgtEl>
                                          <p:spTgt spid="55308"/>
                                        </p:tgtEl>
                                        <p:attrNameLst>
                                          <p:attrName>ppt_w</p:attrName>
                                        </p:attrNameLst>
                                      </p:cBhvr>
                                      <p:tavLst>
                                        <p:tav tm="0">
                                          <p:val>
                                            <p:fltVal val="0"/>
                                          </p:val>
                                        </p:tav>
                                        <p:tav tm="100000">
                                          <p:val>
                                            <p:strVal val="#ppt_w"/>
                                          </p:val>
                                        </p:tav>
                                      </p:tavLst>
                                    </p:anim>
                                    <p:anim calcmode="lin" valueType="num">
                                      <p:cBhvr>
                                        <p:cTn id="65" dur="500" fill="hold"/>
                                        <p:tgtEl>
                                          <p:spTgt spid="55308"/>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55309"/>
                                        </p:tgtEl>
                                        <p:attrNameLst>
                                          <p:attrName>style.visibility</p:attrName>
                                        </p:attrNameLst>
                                      </p:cBhvr>
                                      <p:to>
                                        <p:strVal val="visible"/>
                                      </p:to>
                                    </p:set>
                                    <p:anim calcmode="lin" valueType="num">
                                      <p:cBhvr>
                                        <p:cTn id="68" dur="500" fill="hold"/>
                                        <p:tgtEl>
                                          <p:spTgt spid="55309"/>
                                        </p:tgtEl>
                                        <p:attrNameLst>
                                          <p:attrName>ppt_w</p:attrName>
                                        </p:attrNameLst>
                                      </p:cBhvr>
                                      <p:tavLst>
                                        <p:tav tm="0">
                                          <p:val>
                                            <p:fltVal val="0"/>
                                          </p:val>
                                        </p:tav>
                                        <p:tav tm="100000">
                                          <p:val>
                                            <p:strVal val="#ppt_w"/>
                                          </p:val>
                                        </p:tav>
                                      </p:tavLst>
                                    </p:anim>
                                    <p:anim calcmode="lin" valueType="num">
                                      <p:cBhvr>
                                        <p:cTn id="69" dur="500" fill="hold"/>
                                        <p:tgtEl>
                                          <p:spTgt spid="553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3" grpId="0"/>
      <p:bldP spid="55304" grpId="0"/>
      <p:bldP spid="55306" grpId="0"/>
      <p:bldP spid="55307" grpId="0"/>
      <p:bldP spid="55308" grpId="0"/>
      <p:bldP spid="55309" grpId="0"/>
      <p:bldP spid="553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矩形 1"/>
          <p:cNvSpPr>
            <a:spLocks noChangeArrowheads="1"/>
          </p:cNvSpPr>
          <p:nvPr/>
        </p:nvSpPr>
        <p:spPr bwMode="auto">
          <a:xfrm>
            <a:off x="639067" y="3009241"/>
            <a:ext cx="468847"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8" name="矩形 2"/>
          <p:cNvSpPr>
            <a:spLocks noChangeArrowheads="1"/>
          </p:cNvSpPr>
          <p:nvPr/>
        </p:nvSpPr>
        <p:spPr bwMode="auto">
          <a:xfrm>
            <a:off x="1312472" y="2783778"/>
            <a:ext cx="467353"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9" name="矩形 3"/>
          <p:cNvSpPr>
            <a:spLocks noChangeArrowheads="1"/>
          </p:cNvSpPr>
          <p:nvPr/>
        </p:nvSpPr>
        <p:spPr bwMode="auto">
          <a:xfrm>
            <a:off x="1984388" y="2849475"/>
            <a:ext cx="468847"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0" name="矩形 4"/>
          <p:cNvSpPr>
            <a:spLocks noChangeArrowheads="1"/>
          </p:cNvSpPr>
          <p:nvPr/>
        </p:nvSpPr>
        <p:spPr bwMode="auto">
          <a:xfrm>
            <a:off x="2656302" y="3197377"/>
            <a:ext cx="468847" cy="761502"/>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1" name="矩形 5"/>
          <p:cNvSpPr>
            <a:spLocks noChangeArrowheads="1"/>
          </p:cNvSpPr>
          <p:nvPr/>
        </p:nvSpPr>
        <p:spPr bwMode="auto">
          <a:xfrm>
            <a:off x="3329706" y="2624012"/>
            <a:ext cx="467354" cy="1334869"/>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2" name="矩形 6"/>
          <p:cNvSpPr>
            <a:spLocks noChangeArrowheads="1"/>
          </p:cNvSpPr>
          <p:nvPr/>
        </p:nvSpPr>
        <p:spPr bwMode="auto">
          <a:xfrm>
            <a:off x="4001620" y="2558314"/>
            <a:ext cx="467354"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3" name="矩形 7"/>
          <p:cNvSpPr>
            <a:spLocks noChangeArrowheads="1"/>
          </p:cNvSpPr>
          <p:nvPr/>
        </p:nvSpPr>
        <p:spPr bwMode="auto">
          <a:xfrm>
            <a:off x="4675028" y="2849475"/>
            <a:ext cx="467353"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4" name="矩形 8"/>
          <p:cNvSpPr>
            <a:spLocks noChangeArrowheads="1"/>
          </p:cNvSpPr>
          <p:nvPr/>
        </p:nvSpPr>
        <p:spPr bwMode="auto">
          <a:xfrm>
            <a:off x="5346943" y="3009241"/>
            <a:ext cx="467353"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5" name="矩形 9"/>
          <p:cNvSpPr>
            <a:spLocks noChangeArrowheads="1"/>
          </p:cNvSpPr>
          <p:nvPr/>
        </p:nvSpPr>
        <p:spPr bwMode="auto">
          <a:xfrm>
            <a:off x="6018857" y="2783778"/>
            <a:ext cx="468847"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6" name="矩形 10"/>
          <p:cNvSpPr>
            <a:spLocks noChangeArrowheads="1"/>
          </p:cNvSpPr>
          <p:nvPr/>
        </p:nvSpPr>
        <p:spPr bwMode="auto">
          <a:xfrm>
            <a:off x="6690771" y="2096933"/>
            <a:ext cx="468847" cy="1861947"/>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7" name="矩形 11"/>
          <p:cNvSpPr>
            <a:spLocks noChangeArrowheads="1"/>
          </p:cNvSpPr>
          <p:nvPr/>
        </p:nvSpPr>
        <p:spPr bwMode="auto">
          <a:xfrm>
            <a:off x="7364175" y="2341807"/>
            <a:ext cx="467354" cy="161707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8" name="矩形 12"/>
          <p:cNvSpPr>
            <a:spLocks noChangeArrowheads="1"/>
          </p:cNvSpPr>
          <p:nvPr/>
        </p:nvSpPr>
        <p:spPr bwMode="auto">
          <a:xfrm>
            <a:off x="8036091" y="2558314"/>
            <a:ext cx="468847"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9" name="矩形 13"/>
          <p:cNvSpPr>
            <a:spLocks noChangeArrowheads="1"/>
          </p:cNvSpPr>
          <p:nvPr/>
        </p:nvSpPr>
        <p:spPr bwMode="auto">
          <a:xfrm>
            <a:off x="0" y="3958881"/>
            <a:ext cx="9144000" cy="70178"/>
          </a:xfrm>
          <a:prstGeom prst="rect">
            <a:avLst/>
          </a:prstGeom>
          <a:solidFill>
            <a:schemeClr val="tx2"/>
          </a:solidFill>
          <a:ln w="12700"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50" name="文本框 14"/>
          <p:cNvSpPr txBox="1">
            <a:spLocks noChangeArrowheads="1"/>
          </p:cNvSpPr>
          <p:nvPr/>
        </p:nvSpPr>
        <p:spPr bwMode="auto">
          <a:xfrm>
            <a:off x="1133297"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grpSp>
        <p:nvGrpSpPr>
          <p:cNvPr id="65551" name="组合 15"/>
          <p:cNvGrpSpPr>
            <a:grpSpLocks/>
          </p:cNvGrpSpPr>
          <p:nvPr/>
        </p:nvGrpSpPr>
        <p:grpSpPr bwMode="auto">
          <a:xfrm>
            <a:off x="655490" y="1160731"/>
            <a:ext cx="2147138" cy="715314"/>
            <a:chOff x="4006936" y="791417"/>
            <a:chExt cx="2148546" cy="723886"/>
          </a:xfrm>
        </p:grpSpPr>
        <p:sp>
          <p:nvSpPr>
            <p:cNvPr id="70676" name="TextBox 81"/>
            <p:cNvSpPr txBox="1">
              <a:spLocks noChangeArrowheads="1"/>
            </p:cNvSpPr>
            <p:nvPr/>
          </p:nvSpPr>
          <p:spPr bwMode="auto">
            <a:xfrm>
              <a:off x="4006936" y="791417"/>
              <a:ext cx="2148546" cy="23094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请在此处添加标题内容</a:t>
              </a:r>
            </a:p>
          </p:txBody>
        </p:sp>
        <p:sp>
          <p:nvSpPr>
            <p:cNvPr id="70677" name="TextBox 82"/>
            <p:cNvSpPr txBox="1">
              <a:spLocks noChangeArrowheads="1"/>
            </p:cNvSpPr>
            <p:nvPr/>
          </p:nvSpPr>
          <p:spPr bwMode="auto">
            <a:xfrm>
              <a:off x="4086124" y="1005984"/>
              <a:ext cx="2069358"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grpSp>
        <p:nvGrpSpPr>
          <p:cNvPr id="65552" name="组合 18"/>
          <p:cNvGrpSpPr>
            <a:grpSpLocks/>
          </p:cNvGrpSpPr>
          <p:nvPr/>
        </p:nvGrpSpPr>
        <p:grpSpPr bwMode="auto">
          <a:xfrm>
            <a:off x="2993750" y="1160731"/>
            <a:ext cx="2148630" cy="715314"/>
            <a:chOff x="4006936" y="791417"/>
            <a:chExt cx="2148546" cy="723886"/>
          </a:xfrm>
        </p:grpSpPr>
        <p:sp>
          <p:nvSpPr>
            <p:cNvPr id="70674" name="TextBox 81"/>
            <p:cNvSpPr txBox="1">
              <a:spLocks noChangeArrowheads="1"/>
            </p:cNvSpPr>
            <p:nvPr/>
          </p:nvSpPr>
          <p:spPr bwMode="auto">
            <a:xfrm>
              <a:off x="4006936" y="791417"/>
              <a:ext cx="2148546" cy="245612"/>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请在此处添加标题内容</a:t>
              </a:r>
            </a:p>
          </p:txBody>
        </p:sp>
        <p:sp>
          <p:nvSpPr>
            <p:cNvPr id="70675" name="TextBox 82"/>
            <p:cNvSpPr txBox="1">
              <a:spLocks noChangeArrowheads="1"/>
            </p:cNvSpPr>
            <p:nvPr/>
          </p:nvSpPr>
          <p:spPr bwMode="auto">
            <a:xfrm>
              <a:off x="4087562" y="1005984"/>
              <a:ext cx="2067920"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sp>
        <p:nvSpPr>
          <p:cNvPr id="65553" name="AutoShape 23"/>
          <p:cNvSpPr>
            <a:spLocks noChangeArrowheads="1"/>
          </p:cNvSpPr>
          <p:nvPr/>
        </p:nvSpPr>
        <p:spPr bwMode="auto">
          <a:xfrm>
            <a:off x="6807234" y="1284663"/>
            <a:ext cx="609202" cy="542010"/>
          </a:xfrm>
          <a:prstGeom prst="wedgeEllipseCallout">
            <a:avLst>
              <a:gd name="adj1" fmla="val -43750"/>
              <a:gd name="adj2" fmla="val 70000"/>
            </a:avLst>
          </a:prstGeom>
          <a:solidFill>
            <a:schemeClr val="accent1"/>
          </a:solidFill>
          <a:ln w="9525">
            <a:solidFill>
              <a:schemeClr val="tx1"/>
            </a:solidFill>
            <a:miter lim="800000"/>
            <a:headEnd/>
            <a:tailEnd/>
          </a:ln>
        </p:spPr>
        <p:txBody>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000000"/>
                </a:solidFill>
                <a:effectLst/>
                <a:uLnTx/>
                <a:uFillTx/>
                <a:latin typeface="Arial" charset="0"/>
                <a:ea typeface="微软雅黑" pitchFamily="34" charset="-122"/>
                <a:cs typeface="+mn-cs"/>
              </a:rPr>
              <a:t>添加标题内容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7260778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551"/>
                                        </p:tgtEl>
                                        <p:attrNameLst>
                                          <p:attrName>style.visibility</p:attrName>
                                        </p:attrNameLst>
                                      </p:cBhvr>
                                      <p:to>
                                        <p:strVal val="visible"/>
                                      </p:to>
                                    </p:set>
                                    <p:animEffect transition="in" filter="wipe(left)">
                                      <p:cBhvr>
                                        <p:cTn id="7" dur="500"/>
                                        <p:tgtEl>
                                          <p:spTgt spid="6555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5552"/>
                                        </p:tgtEl>
                                        <p:attrNameLst>
                                          <p:attrName>style.visibility</p:attrName>
                                        </p:attrNameLst>
                                      </p:cBhvr>
                                      <p:to>
                                        <p:strVal val="visible"/>
                                      </p:to>
                                    </p:set>
                                    <p:animEffect transition="in" filter="wipe(left)">
                                      <p:cBhvr>
                                        <p:cTn id="11" dur="500"/>
                                        <p:tgtEl>
                                          <p:spTgt spid="655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549"/>
                                        </p:tgtEl>
                                        <p:attrNameLst>
                                          <p:attrName>style.visibility</p:attrName>
                                        </p:attrNameLst>
                                      </p:cBhvr>
                                      <p:to>
                                        <p:strVal val="visible"/>
                                      </p:to>
                                    </p:set>
                                    <p:animEffect transition="in" filter="wipe(left)">
                                      <p:cBhvr>
                                        <p:cTn id="15" dur="500"/>
                                        <p:tgtEl>
                                          <p:spTgt spid="6554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5537"/>
                                        </p:tgtEl>
                                        <p:attrNameLst>
                                          <p:attrName>style.visibility</p:attrName>
                                        </p:attrNameLst>
                                      </p:cBhvr>
                                      <p:to>
                                        <p:strVal val="visible"/>
                                      </p:to>
                                    </p:set>
                                    <p:animEffect transition="in" filter="wipe(down)">
                                      <p:cBhvr>
                                        <p:cTn id="19" dur="500"/>
                                        <p:tgtEl>
                                          <p:spTgt spid="6553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5538"/>
                                        </p:tgtEl>
                                        <p:attrNameLst>
                                          <p:attrName>style.visibility</p:attrName>
                                        </p:attrNameLst>
                                      </p:cBhvr>
                                      <p:to>
                                        <p:strVal val="visible"/>
                                      </p:to>
                                    </p:set>
                                    <p:animEffect transition="in" filter="wipe(down)">
                                      <p:cBhvr>
                                        <p:cTn id="22" dur="500"/>
                                        <p:tgtEl>
                                          <p:spTgt spid="6553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5539"/>
                                        </p:tgtEl>
                                        <p:attrNameLst>
                                          <p:attrName>style.visibility</p:attrName>
                                        </p:attrNameLst>
                                      </p:cBhvr>
                                      <p:to>
                                        <p:strVal val="visible"/>
                                      </p:to>
                                    </p:set>
                                    <p:animEffect transition="in" filter="wipe(down)">
                                      <p:cBhvr>
                                        <p:cTn id="25" dur="500"/>
                                        <p:tgtEl>
                                          <p:spTgt spid="655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5540"/>
                                        </p:tgtEl>
                                        <p:attrNameLst>
                                          <p:attrName>style.visibility</p:attrName>
                                        </p:attrNameLst>
                                      </p:cBhvr>
                                      <p:to>
                                        <p:strVal val="visible"/>
                                      </p:to>
                                    </p:set>
                                    <p:animEffect transition="in" filter="wipe(down)">
                                      <p:cBhvr>
                                        <p:cTn id="28" dur="500"/>
                                        <p:tgtEl>
                                          <p:spTgt spid="6554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5541"/>
                                        </p:tgtEl>
                                        <p:attrNameLst>
                                          <p:attrName>style.visibility</p:attrName>
                                        </p:attrNameLst>
                                      </p:cBhvr>
                                      <p:to>
                                        <p:strVal val="visible"/>
                                      </p:to>
                                    </p:set>
                                    <p:animEffect transition="in" filter="wipe(down)">
                                      <p:cBhvr>
                                        <p:cTn id="31" dur="500"/>
                                        <p:tgtEl>
                                          <p:spTgt spid="6554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5542"/>
                                        </p:tgtEl>
                                        <p:attrNameLst>
                                          <p:attrName>style.visibility</p:attrName>
                                        </p:attrNameLst>
                                      </p:cBhvr>
                                      <p:to>
                                        <p:strVal val="visible"/>
                                      </p:to>
                                    </p:set>
                                    <p:animEffect transition="in" filter="wipe(down)">
                                      <p:cBhvr>
                                        <p:cTn id="34" dur="500"/>
                                        <p:tgtEl>
                                          <p:spTgt spid="6554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5543"/>
                                        </p:tgtEl>
                                        <p:attrNameLst>
                                          <p:attrName>style.visibility</p:attrName>
                                        </p:attrNameLst>
                                      </p:cBhvr>
                                      <p:to>
                                        <p:strVal val="visible"/>
                                      </p:to>
                                    </p:set>
                                    <p:animEffect transition="in" filter="wipe(down)">
                                      <p:cBhvr>
                                        <p:cTn id="37" dur="500"/>
                                        <p:tgtEl>
                                          <p:spTgt spid="6554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5544"/>
                                        </p:tgtEl>
                                        <p:attrNameLst>
                                          <p:attrName>style.visibility</p:attrName>
                                        </p:attrNameLst>
                                      </p:cBhvr>
                                      <p:to>
                                        <p:strVal val="visible"/>
                                      </p:to>
                                    </p:set>
                                    <p:animEffect transition="in" filter="wipe(down)">
                                      <p:cBhvr>
                                        <p:cTn id="40" dur="500"/>
                                        <p:tgtEl>
                                          <p:spTgt spid="6554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65545"/>
                                        </p:tgtEl>
                                        <p:attrNameLst>
                                          <p:attrName>style.visibility</p:attrName>
                                        </p:attrNameLst>
                                      </p:cBhvr>
                                      <p:to>
                                        <p:strVal val="visible"/>
                                      </p:to>
                                    </p:set>
                                    <p:animEffect transition="in" filter="wipe(down)">
                                      <p:cBhvr>
                                        <p:cTn id="43" dur="500"/>
                                        <p:tgtEl>
                                          <p:spTgt spid="6554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5546"/>
                                        </p:tgtEl>
                                        <p:attrNameLst>
                                          <p:attrName>style.visibility</p:attrName>
                                        </p:attrNameLst>
                                      </p:cBhvr>
                                      <p:to>
                                        <p:strVal val="visible"/>
                                      </p:to>
                                    </p:set>
                                    <p:animEffect transition="in" filter="wipe(down)">
                                      <p:cBhvr>
                                        <p:cTn id="46" dur="500"/>
                                        <p:tgtEl>
                                          <p:spTgt spid="6554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65547"/>
                                        </p:tgtEl>
                                        <p:attrNameLst>
                                          <p:attrName>style.visibility</p:attrName>
                                        </p:attrNameLst>
                                      </p:cBhvr>
                                      <p:to>
                                        <p:strVal val="visible"/>
                                      </p:to>
                                    </p:set>
                                    <p:animEffect transition="in" filter="wipe(down)">
                                      <p:cBhvr>
                                        <p:cTn id="49" dur="500"/>
                                        <p:tgtEl>
                                          <p:spTgt spid="6554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65548"/>
                                        </p:tgtEl>
                                        <p:attrNameLst>
                                          <p:attrName>style.visibility</p:attrName>
                                        </p:attrNameLst>
                                      </p:cBhvr>
                                      <p:to>
                                        <p:strVal val="visible"/>
                                      </p:to>
                                    </p:set>
                                    <p:animEffect transition="in" filter="wipe(down)">
                                      <p:cBhvr>
                                        <p:cTn id="52" dur="500"/>
                                        <p:tgtEl>
                                          <p:spTgt spid="65548"/>
                                        </p:tgtEl>
                                      </p:cBhvr>
                                    </p:animEffect>
                                  </p:childTnLst>
                                </p:cTn>
                              </p:par>
                            </p:childTnLst>
                          </p:cTn>
                        </p:par>
                        <p:par>
                          <p:cTn id="53" fill="hold">
                            <p:stCondLst>
                              <p:cond delay="2000"/>
                            </p:stCondLst>
                            <p:childTnLst>
                              <p:par>
                                <p:cTn id="54" presetID="22" presetClass="entr" presetSubtype="4" fill="hold" grpId="0" nodeType="afterEffect">
                                  <p:stCondLst>
                                    <p:cond delay="0"/>
                                  </p:stCondLst>
                                  <p:childTnLst>
                                    <p:set>
                                      <p:cBhvr>
                                        <p:cTn id="55" dur="1" fill="hold">
                                          <p:stCondLst>
                                            <p:cond delay="0"/>
                                          </p:stCondLst>
                                        </p:cTn>
                                        <p:tgtEl>
                                          <p:spTgt spid="65553"/>
                                        </p:tgtEl>
                                        <p:attrNameLst>
                                          <p:attrName>style.visibility</p:attrName>
                                        </p:attrNameLst>
                                      </p:cBhvr>
                                      <p:to>
                                        <p:strVal val="visible"/>
                                      </p:to>
                                    </p:set>
                                    <p:animEffect transition="in" filter="wipe(down)">
                                      <p:cBhvr>
                                        <p:cTn id="56" dur="500"/>
                                        <p:tgtEl>
                                          <p:spTgt spid="65553"/>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65550"/>
                                        </p:tgtEl>
                                        <p:attrNameLst>
                                          <p:attrName>style.visibility</p:attrName>
                                        </p:attrNameLst>
                                      </p:cBhvr>
                                      <p:to>
                                        <p:strVal val="visible"/>
                                      </p:to>
                                    </p:set>
                                    <p:animEffect transition="in" filter="fade">
                                      <p:cBhvr>
                                        <p:cTn id="60" dur="1000"/>
                                        <p:tgtEl>
                                          <p:spTgt spid="65550"/>
                                        </p:tgtEl>
                                      </p:cBhvr>
                                    </p:animEffect>
                                    <p:anim calcmode="lin" valueType="num">
                                      <p:cBhvr>
                                        <p:cTn id="61" dur="1000" fill="hold"/>
                                        <p:tgtEl>
                                          <p:spTgt spid="65550"/>
                                        </p:tgtEl>
                                        <p:attrNameLst>
                                          <p:attrName>ppt_x</p:attrName>
                                        </p:attrNameLst>
                                      </p:cBhvr>
                                      <p:tavLst>
                                        <p:tav tm="0">
                                          <p:val>
                                            <p:strVal val="#ppt_x"/>
                                          </p:val>
                                        </p:tav>
                                        <p:tav tm="100000">
                                          <p:val>
                                            <p:strVal val="#ppt_x"/>
                                          </p:val>
                                        </p:tav>
                                      </p:tavLst>
                                    </p:anim>
                                    <p:anim calcmode="lin" valueType="num">
                                      <p:cBhvr>
                                        <p:cTn id="62" dur="1000" fill="hold"/>
                                        <p:tgtEl>
                                          <p:spTgt spid="655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7" grpId="0" animBg="1"/>
      <p:bldP spid="65538" grpId="0" animBg="1"/>
      <p:bldP spid="65539" grpId="0" animBg="1"/>
      <p:bldP spid="65540" grpId="0" animBg="1"/>
      <p:bldP spid="65541" grpId="0" animBg="1"/>
      <p:bldP spid="65542" grpId="0" animBg="1"/>
      <p:bldP spid="65543" grpId="0" animBg="1"/>
      <p:bldP spid="65544" grpId="0" animBg="1"/>
      <p:bldP spid="65545" grpId="0" animBg="1"/>
      <p:bldP spid="65546" grpId="0" animBg="1"/>
      <p:bldP spid="65547" grpId="0" animBg="1"/>
      <p:bldP spid="65548" grpId="0" animBg="1"/>
      <p:bldP spid="65549" grpId="0" animBg="1"/>
      <p:bldP spid="65550" grpId="0"/>
      <p:bldP spid="6555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652032" y="168224"/>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grpSp>
        <p:nvGrpSpPr>
          <p:cNvPr id="51" name="组合 22"/>
          <p:cNvGrpSpPr>
            <a:grpSpLocks/>
          </p:cNvGrpSpPr>
          <p:nvPr/>
        </p:nvGrpSpPr>
        <p:grpSpPr bwMode="auto">
          <a:xfrm>
            <a:off x="2594586" y="2840749"/>
            <a:ext cx="4092900" cy="2626502"/>
            <a:chOff x="2346280" y="2992831"/>
            <a:chExt cx="4451440" cy="2856113"/>
          </a:xfrm>
        </p:grpSpPr>
        <p:sp>
          <p:nvSpPr>
            <p:cNvPr id="60" name="Oval 5"/>
            <p:cNvSpPr>
              <a:spLocks noChangeArrowheads="1"/>
            </p:cNvSpPr>
            <p:nvPr/>
          </p:nvSpPr>
          <p:spPr bwMode="auto">
            <a:xfrm>
              <a:off x="2346280" y="3979959"/>
              <a:ext cx="4451440" cy="1465160"/>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nvGrpSpPr>
            <p:cNvPr id="28697" name="组合 21"/>
            <p:cNvGrpSpPr>
              <a:grpSpLocks/>
            </p:cNvGrpSpPr>
            <p:nvPr/>
          </p:nvGrpSpPr>
          <p:grpSpPr bwMode="auto">
            <a:xfrm>
              <a:off x="3005624" y="2992831"/>
              <a:ext cx="3132750" cy="2856113"/>
              <a:chOff x="2807509" y="2992831"/>
              <a:chExt cx="3132750" cy="2856113"/>
            </a:xfrm>
          </p:grpSpPr>
          <p:grpSp>
            <p:nvGrpSpPr>
              <p:cNvPr id="28698" name="Group 6"/>
              <p:cNvGrpSpPr>
                <a:grpSpLocks/>
              </p:cNvGrpSpPr>
              <p:nvPr/>
            </p:nvGrpSpPr>
            <p:grpSpPr bwMode="auto">
              <a:xfrm>
                <a:off x="2823692" y="3005533"/>
                <a:ext cx="3116262" cy="2843411"/>
                <a:chOff x="3107" y="2795"/>
                <a:chExt cx="1089" cy="994"/>
              </a:xfrm>
            </p:grpSpPr>
            <p:sp>
              <p:nvSpPr>
                <p:cNvPr id="7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nvGrpSpPr>
                <p:cNvPr id="28702" name="Group 10"/>
                <p:cNvGrpSpPr>
                  <a:grpSpLocks/>
                </p:cNvGrpSpPr>
                <p:nvPr/>
              </p:nvGrpSpPr>
              <p:grpSpPr bwMode="auto">
                <a:xfrm>
                  <a:off x="3107" y="2795"/>
                  <a:ext cx="1089" cy="681"/>
                  <a:chOff x="1610" y="2838"/>
                  <a:chExt cx="1089" cy="681"/>
                </a:xfrm>
              </p:grpSpPr>
              <p:sp>
                <p:nvSpPr>
                  <p:cNvPr id="81" name="Freeform 11"/>
                  <p:cNvSpPr>
                    <a:spLocks/>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8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a:cs typeface="+mn-cs"/>
                    </a:endParaRPr>
                  </a:p>
                </p:txBody>
              </p:sp>
            </p:grpSp>
          </p:grpSp>
          <p:sp>
            <p:nvSpPr>
              <p:cNvPr id="77" name="Text Box 13"/>
              <p:cNvSpPr txBox="1">
                <a:spLocks noChangeArrowheads="1"/>
              </p:cNvSpPr>
              <p:nvPr/>
            </p:nvSpPr>
            <p:spPr bwMode="auto">
              <a:xfrm>
                <a:off x="2807509" y="4131824"/>
                <a:ext cx="3132750" cy="568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2799" b="1" i="0" u="none" strike="noStrike" kern="0" cap="none" spc="0" normalizeH="0" baseline="0" noProof="0" dirty="0">
                    <a:ln>
                      <a:noFill/>
                    </a:ln>
                    <a:solidFill>
                      <a:srgbClr val="5F5F5F"/>
                    </a:solidFill>
                    <a:effectLst/>
                    <a:uLnTx/>
                    <a:uFillTx/>
                    <a:latin typeface="微软雅黑" pitchFamily="34" charset="-122"/>
                    <a:ea typeface="微软雅黑" pitchFamily="34" charset="-122"/>
                    <a:cs typeface="+mn-cs"/>
                  </a:rPr>
                  <a:t>标题文字</a:t>
                </a:r>
              </a:p>
            </p:txBody>
          </p:sp>
          <p:sp>
            <p:nvSpPr>
              <p:cNvPr id="78" name="Freeform 33"/>
              <p:cNvSpPr>
                <a:spLocks/>
              </p:cNvSpPr>
              <p:nvPr/>
            </p:nvSpPr>
            <p:spPr bwMode="auto">
              <a:xfrm>
                <a:off x="2928332" y="2992831"/>
                <a:ext cx="2918722" cy="1054432"/>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Arial"/>
                  <a:ea typeface="微软雅黑"/>
                  <a:cs typeface="+mn-cs"/>
                </a:endParaRPr>
              </a:p>
            </p:txBody>
          </p:sp>
        </p:grpSp>
      </p:grpSp>
      <p:sp>
        <p:nvSpPr>
          <p:cNvPr id="83" name="AutoShape 15"/>
          <p:cNvSpPr>
            <a:spLocks noChangeArrowheads="1"/>
          </p:cNvSpPr>
          <p:nvPr/>
        </p:nvSpPr>
        <p:spPr bwMode="auto">
          <a:xfrm rot="20091608">
            <a:off x="3822931" y="2437648"/>
            <a:ext cx="420558" cy="347556"/>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4" name="AutoShape 15"/>
          <p:cNvSpPr>
            <a:spLocks noChangeArrowheads="1"/>
          </p:cNvSpPr>
          <p:nvPr/>
        </p:nvSpPr>
        <p:spPr bwMode="auto">
          <a:xfrm rot="18000000">
            <a:off x="3017526" y="3317645"/>
            <a:ext cx="420557" cy="345968"/>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5" name="AutoShape 15"/>
          <p:cNvSpPr>
            <a:spLocks noChangeArrowheads="1"/>
          </p:cNvSpPr>
          <p:nvPr/>
        </p:nvSpPr>
        <p:spPr bwMode="auto">
          <a:xfrm rot="1563751">
            <a:off x="5046519" y="2440822"/>
            <a:ext cx="420557" cy="345968"/>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86" name="AutoShape 15"/>
          <p:cNvSpPr>
            <a:spLocks noChangeArrowheads="1"/>
          </p:cNvSpPr>
          <p:nvPr/>
        </p:nvSpPr>
        <p:spPr bwMode="auto">
          <a:xfrm rot="3600000">
            <a:off x="5825741" y="3316853"/>
            <a:ext cx="420557" cy="347555"/>
          </a:xfrm>
          <a:prstGeom prst="upArrow">
            <a:avLst>
              <a:gd name="adj1" fmla="val 52833"/>
              <a:gd name="adj2" fmla="val 45940"/>
            </a:avLst>
          </a:prstGeom>
          <a:solidFill>
            <a:srgbClr val="0DA31B"/>
          </a:solidFill>
          <a:ln w="3175" cap="flat" cmpd="sng" algn="ctr">
            <a:solidFill>
              <a:srgbClr val="D7D7D7"/>
            </a:solidFill>
            <a:prstDash val="solid"/>
          </a:ln>
          <a:effectLst/>
          <a:ex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endParaRPr kumimoji="0" lang="zh-CN" altLang="en-US" sz="2799"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grpSp>
        <p:nvGrpSpPr>
          <p:cNvPr id="87" name="圆形3"/>
          <p:cNvGrpSpPr>
            <a:grpSpLocks/>
          </p:cNvGrpSpPr>
          <p:nvPr/>
        </p:nvGrpSpPr>
        <p:grpSpPr bwMode="auto">
          <a:xfrm>
            <a:off x="4883054" y="833182"/>
            <a:ext cx="1479093" cy="1437831"/>
            <a:chOff x="3538934" y="530526"/>
            <a:chExt cx="2066132" cy="2007394"/>
          </a:xfrm>
        </p:grpSpPr>
        <p:sp>
          <p:nvSpPr>
            <p:cNvPr id="88" name="Oval 7"/>
            <p:cNvSpPr>
              <a:spLocks noChangeArrowheads="1"/>
            </p:cNvSpPr>
            <p:nvPr/>
          </p:nvSpPr>
          <p:spPr bwMode="gray">
            <a:xfrm>
              <a:off x="3538934" y="530526"/>
              <a:ext cx="2066132" cy="2007394"/>
            </a:xfrm>
            <a:prstGeom prst="ellipse">
              <a:avLst/>
            </a:pr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path path="circle">
                <a:fillToRect l="100000" b="100000"/>
              </a:path>
              <a:tileRect t="-100000" r="-100000"/>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95" name="TextBox 88"/>
            <p:cNvSpPr txBox="1">
              <a:spLocks noChangeArrowheads="1"/>
            </p:cNvSpPr>
            <p:nvPr/>
          </p:nvSpPr>
          <p:spPr bwMode="auto">
            <a:xfrm>
              <a:off x="3757402" y="1272613"/>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3</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0" name="圆形4"/>
          <p:cNvGrpSpPr>
            <a:grpSpLocks/>
          </p:cNvGrpSpPr>
          <p:nvPr/>
        </p:nvGrpSpPr>
        <p:grpSpPr bwMode="auto">
          <a:xfrm>
            <a:off x="6139968" y="2337668"/>
            <a:ext cx="1479093" cy="1437831"/>
            <a:chOff x="3538934" y="530526"/>
            <a:chExt cx="2066132" cy="2007394"/>
          </a:xfrm>
        </p:grpSpPr>
        <p:sp>
          <p:nvSpPr>
            <p:cNvPr id="91" name="Oval 7"/>
            <p:cNvSpPr>
              <a:spLocks noChangeArrowheads="1"/>
            </p:cNvSpPr>
            <p:nvPr/>
          </p:nvSpPr>
          <p:spPr bwMode="gray">
            <a:xfrm>
              <a:off x="3538934" y="530526"/>
              <a:ext cx="2066132" cy="2007394"/>
            </a:xfrm>
            <a:prstGeom prst="ellipse">
              <a:avLst/>
            </a:prstGeom>
            <a:gradFill flip="none" rotWithShape="1">
              <a:gsLst>
                <a:gs pos="0">
                  <a:srgbClr val="009D2D">
                    <a:shade val="30000"/>
                    <a:satMod val="115000"/>
                  </a:srgbClr>
                </a:gs>
                <a:gs pos="50000">
                  <a:srgbClr val="009D2D">
                    <a:shade val="67500"/>
                    <a:satMod val="115000"/>
                  </a:srgbClr>
                </a:gs>
                <a:gs pos="100000">
                  <a:srgbClr val="009D2D">
                    <a:shade val="100000"/>
                    <a:satMod val="115000"/>
                  </a:srgbClr>
                </a:gs>
              </a:gsLst>
              <a:lin ang="16200000" scaled="1"/>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91" name="TextBox 91"/>
            <p:cNvSpPr txBox="1">
              <a:spLocks noChangeArrowheads="1"/>
            </p:cNvSpPr>
            <p:nvPr/>
          </p:nvSpPr>
          <p:spPr bwMode="auto">
            <a:xfrm>
              <a:off x="3757402" y="1272613"/>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4</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3" name="圆形2"/>
          <p:cNvGrpSpPr>
            <a:grpSpLocks/>
          </p:cNvGrpSpPr>
          <p:nvPr/>
        </p:nvGrpSpPr>
        <p:grpSpPr bwMode="auto">
          <a:xfrm>
            <a:off x="2919925" y="880793"/>
            <a:ext cx="1479093" cy="1437831"/>
            <a:chOff x="3538934" y="530526"/>
            <a:chExt cx="2066132" cy="2007394"/>
          </a:xfrm>
        </p:grpSpPr>
        <p:sp>
          <p:nvSpPr>
            <p:cNvPr id="94" name="Oval 7"/>
            <p:cNvSpPr>
              <a:spLocks noChangeArrowheads="1"/>
            </p:cNvSpPr>
            <p:nvPr/>
          </p:nvSpPr>
          <p:spPr bwMode="gray">
            <a:xfrm>
              <a:off x="3538934" y="530526"/>
              <a:ext cx="2066132" cy="2007394"/>
            </a:xfrm>
            <a:prstGeom prst="ellipse">
              <a:avLst/>
            </a:pr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path path="circle">
                <a:fillToRect l="50000" t="50000" r="50000" b="50000"/>
              </a:path>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89" name="TextBox 94"/>
            <p:cNvSpPr txBox="1">
              <a:spLocks noChangeArrowheads="1"/>
            </p:cNvSpPr>
            <p:nvPr/>
          </p:nvSpPr>
          <p:spPr bwMode="auto">
            <a:xfrm>
              <a:off x="3757402" y="1198314"/>
              <a:ext cx="1656184" cy="67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96" name="圆形1"/>
          <p:cNvGrpSpPr>
            <a:grpSpLocks/>
          </p:cNvGrpSpPr>
          <p:nvPr/>
        </p:nvGrpSpPr>
        <p:grpSpPr bwMode="auto">
          <a:xfrm>
            <a:off x="1637619" y="2337668"/>
            <a:ext cx="1480680" cy="1437831"/>
            <a:chOff x="3538934" y="530526"/>
            <a:chExt cx="2066132" cy="2007394"/>
          </a:xfrm>
        </p:grpSpPr>
        <p:sp>
          <p:nvSpPr>
            <p:cNvPr id="97" name="Oval 7"/>
            <p:cNvSpPr>
              <a:spLocks noChangeArrowheads="1"/>
            </p:cNvSpPr>
            <p:nvPr/>
          </p:nvSpPr>
          <p:spPr bwMode="gray">
            <a:xfrm>
              <a:off x="3538934" y="530526"/>
              <a:ext cx="2066132" cy="2007394"/>
            </a:xfrm>
            <a:prstGeom prst="ellipse">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0" scaled="1"/>
              <a:tileRect/>
            </a:gradFill>
            <a:ln w="9525" cap="rnd">
              <a:solidFill>
                <a:srgbClr val="2676FF">
                  <a:lumMod val="40000"/>
                  <a:lumOff val="60000"/>
                </a:srgbClr>
              </a:solidFill>
              <a:prstDash val="solid"/>
              <a:round/>
              <a:headEnd/>
              <a:tailEnd/>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685" name="TextBox 97"/>
            <p:cNvSpPr txBox="1">
              <a:spLocks noChangeArrowheads="1"/>
            </p:cNvSpPr>
            <p:nvPr/>
          </p:nvSpPr>
          <p:spPr bwMode="auto">
            <a:xfrm>
              <a:off x="3757402" y="1272613"/>
              <a:ext cx="1656184"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wrap="none" anchor="ct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文本</a:t>
              </a:r>
              <a:r>
                <a:rPr kumimoji="0" lang="en-US" altLang="zh-CN"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endParaRPr kumimoji="0" lang="zh-CN" altLang="en-US" sz="279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7534861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nodeType="afterGroup">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500"/>
                                        <p:tgtEl>
                                          <p:spTgt spid="83"/>
                                        </p:tgtEl>
                                      </p:cBhvr>
                                    </p:animEffect>
                                  </p:childTnLst>
                                </p:cTn>
                              </p:par>
                              <p:par>
                                <p:cTn id="24" presetID="10" presetClass="entr" presetSubtype="0" fill="hold" nodeType="withEffect">
                                  <p:stCondLst>
                                    <p:cond delay="0"/>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500"/>
                                        <p:tgtEl>
                                          <p:spTgt spid="93"/>
                                        </p:tgtEl>
                                      </p:cBhvr>
                                    </p:animEffect>
                                  </p:childTnLst>
                                </p:cTn>
                              </p:par>
                            </p:childTnLst>
                          </p:cTn>
                        </p:par>
                        <p:par>
                          <p:cTn id="27" fill="hold" nodeType="afterGroup">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childTnLst>
                                </p:cTn>
                              </p:par>
                              <p:par>
                                <p:cTn id="31" presetID="10" presetClass="entr" presetSubtype="0"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500"/>
                                        <p:tgtEl>
                                          <p:spTgt spid="87"/>
                                        </p:tgtEl>
                                      </p:cBhvr>
                                    </p:animEffect>
                                  </p:childTnLst>
                                </p:cTn>
                              </p:par>
                            </p:childTnLst>
                          </p:cTn>
                        </p:par>
                        <p:par>
                          <p:cTn id="34" fill="hold" nodeType="afterGroup">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83" grpId="0" animBg="1"/>
      <p:bldP spid="84" grpId="0" animBg="1"/>
      <p:bldP spid="85" grpId="0" animBg="1"/>
      <p:bldP spid="8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7" name="TextBox 1"/>
          <p:cNvSpPr txBox="1"/>
          <p:nvPr/>
        </p:nvSpPr>
        <p:spPr>
          <a:xfrm>
            <a:off x="5067774" y="2693922"/>
            <a:ext cx="3185487" cy="64633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300" normalizeH="0" baseline="0" noProof="0" dirty="0" smtClean="0">
                <a:ln>
                  <a:noFill/>
                </a:ln>
                <a:solidFill>
                  <a:srgbClr val="3A9244"/>
                </a:solidFill>
                <a:effectLst/>
                <a:uLnTx/>
                <a:uFillTx/>
                <a:latin typeface="微软雅黑" pitchFamily="34" charset="-122"/>
                <a:ea typeface="微软雅黑" pitchFamily="34" charset="-122"/>
                <a:cs typeface="+mn-cs"/>
              </a:rPr>
              <a:t>标题内容概述</a:t>
            </a:r>
            <a:endParaRPr kumimoji="0" lang="zh-CN" altLang="en-US" sz="3600" b="1" i="0" u="none" strike="noStrike" kern="1200" cap="none" spc="300" normalizeH="0" baseline="0" noProof="0" dirty="0">
              <a:ln>
                <a:noFill/>
              </a:ln>
              <a:solidFill>
                <a:srgbClr val="3A9244"/>
              </a:solidFill>
              <a:effectLst/>
              <a:uLnTx/>
              <a:uFillTx/>
              <a:latin typeface="微软雅黑" pitchFamily="34" charset="-122"/>
              <a:ea typeface="微软雅黑" pitchFamily="34" charset="-122"/>
              <a:cs typeface="+mn-cs"/>
            </a:endParaRPr>
          </a:p>
        </p:txBody>
      </p:sp>
      <p:cxnSp>
        <p:nvCxnSpPr>
          <p:cNvPr id="8" name="直接连接符 7"/>
          <p:cNvCxnSpPr/>
          <p:nvPr/>
        </p:nvCxnSpPr>
        <p:spPr>
          <a:xfrm>
            <a:off x="5112061" y="3419877"/>
            <a:ext cx="3268081" cy="0"/>
          </a:xfrm>
          <a:prstGeom prst="line">
            <a:avLst/>
          </a:prstGeom>
          <a:ln w="9525">
            <a:solidFill>
              <a:schemeClr val="bg1"/>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5173039" y="3560636"/>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0" name="文本框 9"/>
          <p:cNvSpPr txBox="1"/>
          <p:nvPr/>
        </p:nvSpPr>
        <p:spPr>
          <a:xfrm>
            <a:off x="5173038" y="3864187"/>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2" name="文本框 9"/>
          <p:cNvSpPr txBox="1"/>
          <p:nvPr/>
        </p:nvSpPr>
        <p:spPr>
          <a:xfrm>
            <a:off x="6876255" y="3563894"/>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sp>
        <p:nvSpPr>
          <p:cNvPr id="13" name="文本框 9"/>
          <p:cNvSpPr txBox="1"/>
          <p:nvPr/>
        </p:nvSpPr>
        <p:spPr>
          <a:xfrm>
            <a:off x="6876256" y="3867895"/>
            <a:ext cx="2007940" cy="200055"/>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300" b="0" i="0" u="none" strike="noStrike" kern="1200" cap="none" spc="0" normalizeH="0" baseline="0" noProof="0" dirty="0" smtClean="0">
                <a:ln>
                  <a:noFill/>
                </a:ln>
                <a:solidFill>
                  <a:srgbClr val="5F5F5F"/>
                </a:solidFill>
                <a:effectLst/>
                <a:uLnTx/>
                <a:uFillTx/>
                <a:latin typeface="微软雅黑" pitchFamily="34" charset="-122"/>
                <a:ea typeface="微软雅黑" pitchFamily="34" charset="-122"/>
                <a:cs typeface="+mn-cs"/>
              </a:rPr>
              <a:t>标题文字内容</a:t>
            </a:r>
            <a:endParaRPr kumimoji="0" lang="zh-CN" altLang="en-US" sz="1300" b="0" i="0" u="none" strike="noStrike" kern="1200" cap="none" spc="0" normalizeH="0" baseline="0" noProof="0" dirty="0">
              <a:ln>
                <a:noFill/>
              </a:ln>
              <a:solidFill>
                <a:srgbClr val="5F5F5F"/>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5904431" y="1037739"/>
            <a:ext cx="1512168" cy="1512168"/>
            <a:chOff x="2118480" y="1316166"/>
            <a:chExt cx="1512168" cy="1512168"/>
          </a:xfrm>
        </p:grpSpPr>
        <p:sp>
          <p:nvSpPr>
            <p:cNvPr id="16" name="椭圆 15"/>
            <p:cNvSpPr/>
            <p:nvPr/>
          </p:nvSpPr>
          <p:spPr>
            <a:xfrm>
              <a:off x="2118480" y="1316166"/>
              <a:ext cx="1512168" cy="1512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19" name="TextBox 67"/>
            <p:cNvSpPr txBox="1"/>
            <p:nvPr/>
          </p:nvSpPr>
          <p:spPr>
            <a:xfrm>
              <a:off x="2396585" y="1556810"/>
              <a:ext cx="1022180" cy="92333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225" normalizeH="0" baseline="0" noProof="0" dirty="0" smtClean="0">
                  <a:ln>
                    <a:noFill/>
                  </a:ln>
                  <a:solidFill>
                    <a:srgbClr val="FFFFFF"/>
                  </a:solidFill>
                  <a:effectLst/>
                  <a:uLnTx/>
                  <a:uFillTx/>
                  <a:latin typeface="Impact" panose="020B0806030902050204" pitchFamily="34" charset="0"/>
                  <a:ea typeface="微软雅黑" pitchFamily="34" charset="-122"/>
                  <a:cs typeface="+mn-cs"/>
                </a:rPr>
                <a:t>04</a:t>
              </a:r>
              <a:endParaRPr kumimoji="0" lang="zh-CN" altLang="en-US" sz="5400" b="0" i="0" u="none" strike="noStrike" kern="1200" cap="none" spc="225" normalizeH="0" baseline="0" noProof="0" dirty="0">
                <a:ln>
                  <a:noFill/>
                </a:ln>
                <a:solidFill>
                  <a:srgbClr val="FFFFFF"/>
                </a:solidFill>
                <a:effectLst/>
                <a:uLnTx/>
                <a:uFillTx/>
                <a:latin typeface="Impact" panose="020B0806030902050204" pitchFamily="34" charset="0"/>
                <a:ea typeface="微软雅黑" pitchFamily="34" charset="-122"/>
                <a:cs typeface="+mn-cs"/>
              </a:endParaRPr>
            </a:p>
          </p:txBody>
        </p:sp>
      </p:grpSp>
    </p:spTree>
    <p:extLst>
      <p:ext uri="{BB962C8B-B14F-4D97-AF65-F5344CB8AC3E}">
        <p14:creationId xmlns:p14="http://schemas.microsoft.com/office/powerpoint/2010/main" val="1610398624"/>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DDDDDD"/>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 name="组合 4"/>
          <p:cNvGrpSpPr>
            <a:grpSpLocks/>
          </p:cNvGrpSpPr>
          <p:nvPr/>
        </p:nvGrpSpPr>
        <p:grpSpPr bwMode="auto">
          <a:xfrm>
            <a:off x="1923169" y="1826673"/>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25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8" name="矩形 7"/>
          <p:cNvSpPr/>
          <p:nvPr/>
        </p:nvSpPr>
        <p:spPr>
          <a:xfrm>
            <a:off x="4615303"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矩形 8"/>
          <p:cNvSpPr/>
          <p:nvPr/>
        </p:nvSpPr>
        <p:spPr>
          <a:xfrm>
            <a:off x="1412512" y="3067475"/>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p:cNvSpPr>
            <a:spLocks noChangeArrowheads="1"/>
          </p:cNvSpPr>
          <p:nvPr/>
        </p:nvSpPr>
        <p:spPr bwMode="auto">
          <a:xfrm>
            <a:off x="4615303" y="3067475"/>
            <a:ext cx="3098269" cy="1672319"/>
          </a:xfrm>
          <a:prstGeom prst="rect">
            <a:avLst/>
          </a:prstGeom>
          <a:solidFill>
            <a:srgbClr val="DDDDDD"/>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2" name="组合 11"/>
          <p:cNvGrpSpPr>
            <a:grpSpLocks/>
          </p:cNvGrpSpPr>
          <p:nvPr/>
        </p:nvGrpSpPr>
        <p:grpSpPr bwMode="auto">
          <a:xfrm>
            <a:off x="5125956" y="3579616"/>
            <a:ext cx="2076960" cy="572778"/>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15" name="TextBox 14"/>
          <p:cNvSpPr txBox="1">
            <a:spLocks noChangeArrowheads="1"/>
          </p:cNvSpPr>
          <p:nvPr/>
        </p:nvSpPr>
        <p:spPr bwMode="auto">
          <a:xfrm>
            <a:off x="4861672" y="1692290"/>
            <a:ext cx="2245685"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16" name="TextBox 15"/>
          <p:cNvSpPr txBox="1">
            <a:spLocks noChangeArrowheads="1"/>
          </p:cNvSpPr>
          <p:nvPr/>
        </p:nvSpPr>
        <p:spPr bwMode="auto">
          <a:xfrm>
            <a:off x="4861671" y="2029740"/>
            <a:ext cx="2605533"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31" name="TextBox 30"/>
          <p:cNvSpPr txBox="1">
            <a:spLocks noChangeArrowheads="1"/>
          </p:cNvSpPr>
          <p:nvPr/>
        </p:nvSpPr>
        <p:spPr bwMode="auto">
          <a:xfrm>
            <a:off x="2018730" y="3406418"/>
            <a:ext cx="2247179"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32" name="TextBox 31"/>
          <p:cNvSpPr txBox="1">
            <a:spLocks noChangeArrowheads="1"/>
          </p:cNvSpPr>
          <p:nvPr/>
        </p:nvSpPr>
        <p:spPr bwMode="auto">
          <a:xfrm>
            <a:off x="1658884" y="3743867"/>
            <a:ext cx="2607025"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4553" name="AutoShape 41"/>
          <p:cNvSpPr>
            <a:spLocks noChangeArrowheads="1"/>
          </p:cNvSpPr>
          <p:nvPr/>
        </p:nvSpPr>
        <p:spPr bwMode="auto">
          <a:xfrm flipH="1">
            <a:off x="4692947"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5323926"/>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noChangeArrowheads="1"/>
          </p:cNvSpPr>
          <p:nvPr/>
        </p:nvSpPr>
        <p:spPr bwMode="auto">
          <a:xfrm>
            <a:off x="972038" y="1677360"/>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19" name="TextBox 18"/>
          <p:cNvSpPr txBox="1">
            <a:spLocks noChangeArrowheads="1"/>
          </p:cNvSpPr>
          <p:nvPr/>
        </p:nvSpPr>
        <p:spPr bwMode="auto">
          <a:xfrm>
            <a:off x="6084556" y="1677360"/>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0" name="TextBox 19"/>
          <p:cNvSpPr txBox="1">
            <a:spLocks noChangeArrowheads="1"/>
          </p:cNvSpPr>
          <p:nvPr/>
        </p:nvSpPr>
        <p:spPr bwMode="auto">
          <a:xfrm>
            <a:off x="972038" y="340193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1" name="TextBox 20"/>
          <p:cNvSpPr txBox="1">
            <a:spLocks noChangeArrowheads="1"/>
          </p:cNvSpPr>
          <p:nvPr/>
        </p:nvSpPr>
        <p:spPr bwMode="auto">
          <a:xfrm>
            <a:off x="6084556" y="340193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5" name="TextBox 24"/>
          <p:cNvSpPr txBox="1">
            <a:spLocks noChangeArrowheads="1"/>
          </p:cNvSpPr>
          <p:nvPr/>
        </p:nvSpPr>
        <p:spPr bwMode="auto">
          <a:xfrm>
            <a:off x="972036"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7" name="TextBox 36"/>
          <p:cNvSpPr txBox="1">
            <a:spLocks noChangeArrowheads="1"/>
          </p:cNvSpPr>
          <p:nvPr/>
        </p:nvSpPr>
        <p:spPr bwMode="auto">
          <a:xfrm>
            <a:off x="972036" y="3155570"/>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8" name="TextBox 37"/>
          <p:cNvSpPr txBox="1">
            <a:spLocks noChangeArrowheads="1"/>
          </p:cNvSpPr>
          <p:nvPr/>
        </p:nvSpPr>
        <p:spPr bwMode="auto">
          <a:xfrm>
            <a:off x="6084553"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9" name="TextBox 38"/>
          <p:cNvSpPr txBox="1">
            <a:spLocks noChangeArrowheads="1"/>
          </p:cNvSpPr>
          <p:nvPr/>
        </p:nvSpPr>
        <p:spPr bwMode="auto">
          <a:xfrm>
            <a:off x="6084553" y="3155570"/>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grpSp>
        <p:nvGrpSpPr>
          <p:cNvPr id="58414" name="Group 46"/>
          <p:cNvGrpSpPr>
            <a:grpSpLocks/>
          </p:cNvGrpSpPr>
          <p:nvPr/>
        </p:nvGrpSpPr>
        <p:grpSpPr bwMode="auto">
          <a:xfrm>
            <a:off x="3217723" y="1420540"/>
            <a:ext cx="2708559" cy="2708559"/>
            <a:chOff x="2155" y="930"/>
            <a:chExt cx="1814" cy="1814"/>
          </a:xfrm>
        </p:grpSpPr>
        <p:sp>
          <p:nvSpPr>
            <p:cNvPr id="62476" name="椭圆 168"/>
            <p:cNvSpPr>
              <a:spLocks noChangeArrowheads="1"/>
            </p:cNvSpPr>
            <p:nvPr/>
          </p:nvSpPr>
          <p:spPr bwMode="auto">
            <a:xfrm rot="2700000">
              <a:off x="2769" y="930"/>
              <a:ext cx="1200"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w 2207694"/>
                <a:gd name="T33" fmla="*/ 0 h 2207694"/>
                <a:gd name="T34" fmla="*/ 0 w 2207694"/>
                <a:gd name="T35" fmla="*/ 0 h 2207694"/>
                <a:gd name="T36" fmla="*/ 0 w 2207694"/>
                <a:gd name="T37" fmla="*/ 0 h 22076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4"/>
                <a:gd name="T58" fmla="*/ 0 h 2207694"/>
                <a:gd name="T59" fmla="*/ 2207694 w 2207694"/>
                <a:gd name="T60" fmla="*/ 2207694 h 22076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7" name="椭圆 161"/>
            <p:cNvSpPr>
              <a:spLocks noChangeArrowheads="1"/>
            </p:cNvSpPr>
            <p:nvPr/>
          </p:nvSpPr>
          <p:spPr bwMode="auto">
            <a:xfrm rot="2700000">
              <a:off x="2163" y="938"/>
              <a:ext cx="1200" cy="1200"/>
            </a:xfrm>
            <a:custGeom>
              <a:avLst/>
              <a:gdLst>
                <a:gd name="T0" fmla="*/ 0 w 2207690"/>
                <a:gd name="T1" fmla="*/ 0 h 2207691"/>
                <a:gd name="T2" fmla="*/ 0 w 2207690"/>
                <a:gd name="T3" fmla="*/ 0 h 2207691"/>
                <a:gd name="T4" fmla="*/ 0 w 2207690"/>
                <a:gd name="T5" fmla="*/ 0 h 2207691"/>
                <a:gd name="T6" fmla="*/ 0 w 2207690"/>
                <a:gd name="T7" fmla="*/ 0 h 2207691"/>
                <a:gd name="T8" fmla="*/ 0 w 2207690"/>
                <a:gd name="T9" fmla="*/ 0 h 2207691"/>
                <a:gd name="T10" fmla="*/ 0 w 2207690"/>
                <a:gd name="T11" fmla="*/ 0 h 2207691"/>
                <a:gd name="T12" fmla="*/ 0 w 2207690"/>
                <a:gd name="T13" fmla="*/ 0 h 2207691"/>
                <a:gd name="T14" fmla="*/ 0 w 2207690"/>
                <a:gd name="T15" fmla="*/ 0 h 2207691"/>
                <a:gd name="T16" fmla="*/ 0 w 2207690"/>
                <a:gd name="T17" fmla="*/ 0 h 2207691"/>
                <a:gd name="T18" fmla="*/ 0 w 2207690"/>
                <a:gd name="T19" fmla="*/ 0 h 2207691"/>
                <a:gd name="T20" fmla="*/ 0 w 2207690"/>
                <a:gd name="T21" fmla="*/ 0 h 2207691"/>
                <a:gd name="T22" fmla="*/ 0 w 2207690"/>
                <a:gd name="T23" fmla="*/ 0 h 2207691"/>
                <a:gd name="T24" fmla="*/ 0 w 2207690"/>
                <a:gd name="T25" fmla="*/ 0 h 2207691"/>
                <a:gd name="T26" fmla="*/ 0 w 2207690"/>
                <a:gd name="T27" fmla="*/ 0 h 2207691"/>
                <a:gd name="T28" fmla="*/ 0 w 2207690"/>
                <a:gd name="T29" fmla="*/ 0 h 2207691"/>
                <a:gd name="T30" fmla="*/ 0 w 2207690"/>
                <a:gd name="T31" fmla="*/ 0 h 2207691"/>
                <a:gd name="T32" fmla="*/ 0 w 2207690"/>
                <a:gd name="T33" fmla="*/ 0 h 2207691"/>
                <a:gd name="T34" fmla="*/ 0 w 2207690"/>
                <a:gd name="T35" fmla="*/ 0 h 2207691"/>
                <a:gd name="T36" fmla="*/ 0 w 2207690"/>
                <a:gd name="T37" fmla="*/ 0 h 22076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1"/>
                <a:gd name="T59" fmla="*/ 2207690 w 2207690"/>
                <a:gd name="T60" fmla="*/ 2207691 h 22076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tx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8" name="椭圆 162"/>
            <p:cNvSpPr>
              <a:spLocks noChangeArrowheads="1"/>
            </p:cNvSpPr>
            <p:nvPr/>
          </p:nvSpPr>
          <p:spPr bwMode="auto">
            <a:xfrm rot="2700000">
              <a:off x="2761" y="1538"/>
              <a:ext cx="1201"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07694"/>
                <a:gd name="T49" fmla="*/ 0 h 2207694"/>
                <a:gd name="T50" fmla="*/ 2207694 w 2207694"/>
                <a:gd name="T51" fmla="*/ 2207694 h 22076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bg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9" name="椭圆 163"/>
            <p:cNvSpPr>
              <a:spLocks noChangeArrowheads="1"/>
            </p:cNvSpPr>
            <p:nvPr/>
          </p:nvSpPr>
          <p:spPr bwMode="auto">
            <a:xfrm rot="2700000">
              <a:off x="2155" y="1544"/>
              <a:ext cx="1200" cy="1200"/>
            </a:xfrm>
            <a:custGeom>
              <a:avLst/>
              <a:gdLst>
                <a:gd name="T0" fmla="*/ 0 w 2207690"/>
                <a:gd name="T1" fmla="*/ 0 h 2207692"/>
                <a:gd name="T2" fmla="*/ 0 w 2207690"/>
                <a:gd name="T3" fmla="*/ 0 h 2207692"/>
                <a:gd name="T4" fmla="*/ 0 w 2207690"/>
                <a:gd name="T5" fmla="*/ 0 h 2207692"/>
                <a:gd name="T6" fmla="*/ 0 w 2207690"/>
                <a:gd name="T7" fmla="*/ 0 h 2207692"/>
                <a:gd name="T8" fmla="*/ 0 w 2207690"/>
                <a:gd name="T9" fmla="*/ 0 h 2207692"/>
                <a:gd name="T10" fmla="*/ 0 w 2207690"/>
                <a:gd name="T11" fmla="*/ 0 h 2207692"/>
                <a:gd name="T12" fmla="*/ 0 w 2207690"/>
                <a:gd name="T13" fmla="*/ 0 h 2207692"/>
                <a:gd name="T14" fmla="*/ 0 w 2207690"/>
                <a:gd name="T15" fmla="*/ 0 h 2207692"/>
                <a:gd name="T16" fmla="*/ 0 w 2207690"/>
                <a:gd name="T17" fmla="*/ 0 h 2207692"/>
                <a:gd name="T18" fmla="*/ 0 w 2207690"/>
                <a:gd name="T19" fmla="*/ 0 h 2207692"/>
                <a:gd name="T20" fmla="*/ 0 w 2207690"/>
                <a:gd name="T21" fmla="*/ 0 h 2207692"/>
                <a:gd name="T22" fmla="*/ 0 w 2207690"/>
                <a:gd name="T23" fmla="*/ 0 h 2207692"/>
                <a:gd name="T24" fmla="*/ 0 w 2207690"/>
                <a:gd name="T25" fmla="*/ 0 h 2207692"/>
                <a:gd name="T26" fmla="*/ 0 w 2207690"/>
                <a:gd name="T27" fmla="*/ 0 h 2207692"/>
                <a:gd name="T28" fmla="*/ 0 w 2207690"/>
                <a:gd name="T29" fmla="*/ 0 h 2207692"/>
                <a:gd name="T30" fmla="*/ 0 w 2207690"/>
                <a:gd name="T31" fmla="*/ 0 h 2207692"/>
                <a:gd name="T32" fmla="*/ 0 w 2207690"/>
                <a:gd name="T33" fmla="*/ 0 h 2207692"/>
                <a:gd name="T34" fmla="*/ 0 w 2207690"/>
                <a:gd name="T35" fmla="*/ 0 h 2207692"/>
                <a:gd name="T36" fmla="*/ 0 w 2207690"/>
                <a:gd name="T37" fmla="*/ 0 h 22076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2"/>
                <a:gd name="T59" fmla="*/ 2207690 w 2207690"/>
                <a:gd name="T60" fmla="*/ 2207692 h 22076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58412" name="椭圆 23"/>
          <p:cNvSpPr>
            <a:spLocks noChangeArrowheads="1"/>
          </p:cNvSpPr>
          <p:nvPr/>
        </p:nvSpPr>
        <p:spPr bwMode="auto">
          <a:xfrm>
            <a:off x="3819459" y="2028249"/>
            <a:ext cx="1494635" cy="1494634"/>
          </a:xfrm>
          <a:prstGeom prst="ellipse">
            <a:avLst/>
          </a:prstGeom>
          <a:solidFill>
            <a:srgbClr val="F2F2F2"/>
          </a:solidFill>
          <a:ln w="9525">
            <a:noFill/>
            <a:round/>
            <a:headEnd/>
            <a:tailEnd/>
          </a:ln>
        </p:spPr>
        <p:txBody>
          <a:bodyPr anchor="ctr"/>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zh-CN" sz="1881" b="0" i="0" u="none" strike="noStrike" kern="1200" cap="none" spc="0" normalizeH="0" baseline="0" noProof="0">
              <a:ln>
                <a:noFill/>
              </a:ln>
              <a:solidFill>
                <a:srgbClr val="FFFFFF"/>
              </a:solidFill>
              <a:effectLst/>
              <a:uLnTx/>
              <a:uFillTx/>
              <a:latin typeface="Arial" charset="0"/>
              <a:ea typeface="宋体" charset="-122"/>
              <a:cs typeface="Arial" charset="0"/>
            </a:endParaRPr>
          </a:p>
        </p:txBody>
      </p:sp>
      <p:sp>
        <p:nvSpPr>
          <p:cNvPr id="58401" name="Text Box 33"/>
          <p:cNvSpPr txBox="1">
            <a:spLocks noChangeArrowheads="1"/>
          </p:cNvSpPr>
          <p:nvPr/>
        </p:nvSpPr>
        <p:spPr bwMode="auto">
          <a:xfrm>
            <a:off x="3826925" y="2504561"/>
            <a:ext cx="1490155" cy="700385"/>
          </a:xfrm>
          <a:prstGeom prst="rect">
            <a:avLst/>
          </a:prstGeom>
          <a:noFill/>
          <a:ln w="9525">
            <a:noFill/>
            <a:miter lim="800000"/>
            <a:headEnd/>
            <a:tailEnd/>
          </a:ln>
        </p:spPr>
        <p:txBody>
          <a:bodyPr>
            <a:spAutoFit/>
          </a:bodyPr>
          <a:lstStyle/>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标题</a:t>
            </a:r>
          </a:p>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内容</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1181092"/>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8412"/>
                                        </p:tgtEl>
                                        <p:attrNameLst>
                                          <p:attrName>style.visibility</p:attrName>
                                        </p:attrNameLst>
                                      </p:cBhvr>
                                      <p:to>
                                        <p:strVal val="visible"/>
                                      </p:to>
                                    </p:set>
                                    <p:anim calcmode="lin" valueType="num">
                                      <p:cBhvr>
                                        <p:cTn id="7" dur="500" fill="hold"/>
                                        <p:tgtEl>
                                          <p:spTgt spid="58412"/>
                                        </p:tgtEl>
                                        <p:attrNameLst>
                                          <p:attrName>ppt_w</p:attrName>
                                        </p:attrNameLst>
                                      </p:cBhvr>
                                      <p:tavLst>
                                        <p:tav tm="0">
                                          <p:val>
                                            <p:fltVal val="0"/>
                                          </p:val>
                                        </p:tav>
                                        <p:tav tm="100000">
                                          <p:val>
                                            <p:strVal val="#ppt_w"/>
                                          </p:val>
                                        </p:tav>
                                      </p:tavLst>
                                    </p:anim>
                                    <p:anim calcmode="lin" valueType="num">
                                      <p:cBhvr>
                                        <p:cTn id="8" dur="500" fill="hold"/>
                                        <p:tgtEl>
                                          <p:spTgt spid="58412"/>
                                        </p:tgtEl>
                                        <p:attrNameLst>
                                          <p:attrName>ppt_h</p:attrName>
                                        </p:attrNameLst>
                                      </p:cBhvr>
                                      <p:tavLst>
                                        <p:tav tm="0">
                                          <p:val>
                                            <p:fltVal val="0"/>
                                          </p:val>
                                        </p:tav>
                                        <p:tav tm="100000">
                                          <p:val>
                                            <p:strVal val="#ppt_h"/>
                                          </p:val>
                                        </p:tav>
                                      </p:tavLst>
                                    </p:anim>
                                    <p:anim calcmode="lin" valueType="num">
                                      <p:cBhvr>
                                        <p:cTn id="9" dur="500" fill="hold"/>
                                        <p:tgtEl>
                                          <p:spTgt spid="58412"/>
                                        </p:tgtEl>
                                        <p:attrNameLst>
                                          <p:attrName>style.rotation</p:attrName>
                                        </p:attrNameLst>
                                      </p:cBhvr>
                                      <p:tavLst>
                                        <p:tav tm="0">
                                          <p:val>
                                            <p:fltVal val="360"/>
                                          </p:val>
                                        </p:tav>
                                        <p:tav tm="100000">
                                          <p:val>
                                            <p:fltVal val="0"/>
                                          </p:val>
                                        </p:tav>
                                      </p:tavLst>
                                    </p:anim>
                                    <p:animEffect transition="in" filter="fade">
                                      <p:cBhvr>
                                        <p:cTn id="10" dur="500"/>
                                        <p:tgtEl>
                                          <p:spTgt spid="58412"/>
                                        </p:tgtEl>
                                      </p:cBhvr>
                                    </p:animEffect>
                                  </p:childTnLst>
                                </p:cTn>
                              </p:par>
                            </p:childTnLst>
                          </p:cTn>
                        </p:par>
                        <p:par>
                          <p:cTn id="11" fill="hold">
                            <p:stCondLst>
                              <p:cond delay="500"/>
                            </p:stCondLst>
                            <p:childTnLst>
                              <p:par>
                                <p:cTn id="12" presetID="53" presetClass="entr" presetSubtype="0" fill="hold" grpId="0" nodeType="afterEffect">
                                  <p:stCondLst>
                                    <p:cond delay="0"/>
                                  </p:stCondLst>
                                  <p:childTnLst>
                                    <p:set>
                                      <p:cBhvr>
                                        <p:cTn id="13" dur="1" fill="hold">
                                          <p:stCondLst>
                                            <p:cond delay="0"/>
                                          </p:stCondLst>
                                        </p:cTn>
                                        <p:tgtEl>
                                          <p:spTgt spid="58401"/>
                                        </p:tgtEl>
                                        <p:attrNameLst>
                                          <p:attrName>style.visibility</p:attrName>
                                        </p:attrNameLst>
                                      </p:cBhvr>
                                      <p:to>
                                        <p:strVal val="visible"/>
                                      </p:to>
                                    </p:set>
                                    <p:anim calcmode="lin" valueType="num">
                                      <p:cBhvr>
                                        <p:cTn id="14" dur="500" fill="hold"/>
                                        <p:tgtEl>
                                          <p:spTgt spid="58401"/>
                                        </p:tgtEl>
                                        <p:attrNameLst>
                                          <p:attrName>ppt_w</p:attrName>
                                        </p:attrNameLst>
                                      </p:cBhvr>
                                      <p:tavLst>
                                        <p:tav tm="0">
                                          <p:val>
                                            <p:fltVal val="0"/>
                                          </p:val>
                                        </p:tav>
                                        <p:tav tm="100000">
                                          <p:val>
                                            <p:strVal val="#ppt_w"/>
                                          </p:val>
                                        </p:tav>
                                      </p:tavLst>
                                    </p:anim>
                                    <p:anim calcmode="lin" valueType="num">
                                      <p:cBhvr>
                                        <p:cTn id="15" dur="500" fill="hold"/>
                                        <p:tgtEl>
                                          <p:spTgt spid="58401"/>
                                        </p:tgtEl>
                                        <p:attrNameLst>
                                          <p:attrName>ppt_h</p:attrName>
                                        </p:attrNameLst>
                                      </p:cBhvr>
                                      <p:tavLst>
                                        <p:tav tm="0">
                                          <p:val>
                                            <p:fltVal val="0"/>
                                          </p:val>
                                        </p:tav>
                                        <p:tav tm="100000">
                                          <p:val>
                                            <p:strVal val="#ppt_h"/>
                                          </p:val>
                                        </p:tav>
                                      </p:tavLst>
                                    </p:anim>
                                    <p:animEffect transition="in" filter="fade">
                                      <p:cBhvr>
                                        <p:cTn id="16" dur="500"/>
                                        <p:tgtEl>
                                          <p:spTgt spid="58401"/>
                                        </p:tgtEl>
                                      </p:cBhvr>
                                    </p:animEffect>
                                  </p:childTnLst>
                                </p:cTn>
                              </p:par>
                            </p:childTnLst>
                          </p:cTn>
                        </p:par>
                        <p:par>
                          <p:cTn id="17" fill="hold">
                            <p:stCondLst>
                              <p:cond delay="1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58414"/>
                                        </p:tgtEl>
                                        <p:attrNameLst>
                                          <p:attrName>style.visibility</p:attrName>
                                        </p:attrNameLst>
                                      </p:cBhvr>
                                      <p:to>
                                        <p:strVal val="visible"/>
                                      </p:to>
                                    </p:set>
                                    <p:anim calcmode="lin" valueType="num">
                                      <p:cBhvr>
                                        <p:cTn id="20" dur="1000" fill="hold"/>
                                        <p:tgtEl>
                                          <p:spTgt spid="58414"/>
                                        </p:tgtEl>
                                        <p:attrNameLst>
                                          <p:attrName>ppt_w</p:attrName>
                                        </p:attrNameLst>
                                      </p:cBhvr>
                                      <p:tavLst>
                                        <p:tav tm="0">
                                          <p:val>
                                            <p:fltVal val="0"/>
                                          </p:val>
                                        </p:tav>
                                        <p:tav tm="100000">
                                          <p:val>
                                            <p:strVal val="#ppt_w"/>
                                          </p:val>
                                        </p:tav>
                                      </p:tavLst>
                                    </p:anim>
                                    <p:anim calcmode="lin" valueType="num">
                                      <p:cBhvr>
                                        <p:cTn id="21" dur="1000" fill="hold"/>
                                        <p:tgtEl>
                                          <p:spTgt spid="58414"/>
                                        </p:tgtEl>
                                        <p:attrNameLst>
                                          <p:attrName>ppt_h</p:attrName>
                                        </p:attrNameLst>
                                      </p:cBhvr>
                                      <p:tavLst>
                                        <p:tav tm="0">
                                          <p:val>
                                            <p:fltVal val="0"/>
                                          </p:val>
                                        </p:tav>
                                        <p:tav tm="100000">
                                          <p:val>
                                            <p:strVal val="#ppt_h"/>
                                          </p:val>
                                        </p:tav>
                                      </p:tavLst>
                                    </p:anim>
                                    <p:anim calcmode="lin" valueType="num">
                                      <p:cBhvr>
                                        <p:cTn id="22" dur="1000" fill="hold"/>
                                        <p:tgtEl>
                                          <p:spTgt spid="58414"/>
                                        </p:tgtEl>
                                        <p:attrNameLst>
                                          <p:attrName>style.rotation</p:attrName>
                                        </p:attrNameLst>
                                      </p:cBhvr>
                                      <p:tavLst>
                                        <p:tav tm="0">
                                          <p:val>
                                            <p:fltVal val="90"/>
                                          </p:val>
                                        </p:tav>
                                        <p:tav tm="100000">
                                          <p:val>
                                            <p:fltVal val="0"/>
                                          </p:val>
                                        </p:tav>
                                      </p:tavLst>
                                    </p:anim>
                                    <p:animEffect transition="in" filter="fade">
                                      <p:cBhvr>
                                        <p:cTn id="23" dur="1000"/>
                                        <p:tgtEl>
                                          <p:spTgt spid="58414"/>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right)">
                                      <p:cBhvr>
                                        <p:cTn id="42" dur="500"/>
                                        <p:tgtEl>
                                          <p:spTgt spid="3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5" grpId="0"/>
      <p:bldP spid="37" grpId="0"/>
      <p:bldP spid="38" grpId="0"/>
      <p:bldP spid="39" grpId="0"/>
      <p:bldP spid="58412" grpId="0" animBg="1"/>
      <p:bldP spid="5840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59985" y="192029"/>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8" name="齿轮1"/>
          <p:cNvSpPr/>
          <p:nvPr/>
        </p:nvSpPr>
        <p:spPr>
          <a:xfrm>
            <a:off x="2594585" y="2423365"/>
            <a:ext cx="2234510" cy="223451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11981F">
                  <a:shade val="30000"/>
                  <a:satMod val="115000"/>
                </a:srgbClr>
              </a:gs>
              <a:gs pos="50000">
                <a:srgbClr val="11981F">
                  <a:shade val="67500"/>
                  <a:satMod val="115000"/>
                </a:srgbClr>
              </a:gs>
              <a:gs pos="100000">
                <a:srgbClr val="11981F">
                  <a:shade val="100000"/>
                  <a:satMod val="115000"/>
                </a:srgbClr>
              </a:gs>
            </a:gsLst>
            <a:lin ang="16200000" scaled="1"/>
            <a:tileRect/>
          </a:gra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rPr>
              <a:t>文本</a:t>
            </a:r>
            <a:r>
              <a:rPr kumimoji="0" lang="en-US" altLang="zh-CN"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rPr>
              <a:t>1</a:t>
            </a:r>
            <a:endParaRPr kumimoji="0" lang="zh-CN" altLang="en-US" sz="2799"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sp>
        <p:nvSpPr>
          <p:cNvPr id="9" name="齿轮2"/>
          <p:cNvSpPr/>
          <p:nvPr/>
        </p:nvSpPr>
        <p:spPr>
          <a:xfrm>
            <a:off x="1355131" y="1907586"/>
            <a:ext cx="1625098" cy="1625098"/>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文本</a:t>
            </a:r>
            <a:r>
              <a:rPr kumimoji="0" lang="en-US" altLang="zh-CN"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2</a:t>
            </a:r>
            <a:endPar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10" name="齿轮3"/>
          <p:cNvSpPr/>
          <p:nvPr/>
        </p:nvSpPr>
        <p:spPr>
          <a:xfrm>
            <a:off x="2086742" y="607826"/>
            <a:ext cx="1950436" cy="1950435"/>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35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rPr>
              <a:t>文本</a:t>
            </a:r>
            <a:r>
              <a:rPr kumimoji="0" lang="en-US" altLang="zh-CN"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3</a:t>
            </a:r>
            <a:endParaRPr kumimoji="0" lang="zh-CN" altLang="en-US" sz="135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11" name="箭头1"/>
          <p:cNvSpPr/>
          <p:nvPr/>
        </p:nvSpPr>
        <p:spPr>
          <a:xfrm>
            <a:off x="2481910" y="2099615"/>
            <a:ext cx="2861379" cy="2859792"/>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12" name="箭头2"/>
          <p:cNvSpPr/>
          <p:nvPr/>
        </p:nvSpPr>
        <p:spPr>
          <a:xfrm>
            <a:off x="1067883" y="1548923"/>
            <a:ext cx="2077397" cy="2078983"/>
          </a:xfrm>
          <a:prstGeom prst="leftCircularArrow">
            <a:avLst>
              <a:gd name="adj1" fmla="val 6452"/>
              <a:gd name="adj2" fmla="val 429999"/>
              <a:gd name="adj3" fmla="val 10489124"/>
              <a:gd name="adj4" fmla="val 14837806"/>
              <a:gd name="adj5" fmla="val 7527"/>
            </a:avLst>
          </a:prstGeom>
          <a:solidFill>
            <a:srgbClr val="11981F"/>
          </a:solidFill>
          <a:ln w="25400" cap="flat" cmpd="sng" algn="ctr">
            <a:noFill/>
            <a:prstDash val="solid"/>
          </a:ln>
          <a:effectLst>
            <a:outerShdw blurRad="50800" dist="38100" algn="l" rotWithShape="0">
              <a:prstClr val="black">
                <a:alpha val="40000"/>
              </a:prstClr>
            </a:outerShdw>
          </a:effectLst>
        </p:spPr>
      </p:sp>
      <p:sp>
        <p:nvSpPr>
          <p:cNvPr id="13" name="箭头3"/>
          <p:cNvSpPr/>
          <p:nvPr/>
        </p:nvSpPr>
        <p:spPr>
          <a:xfrm>
            <a:off x="1897889" y="439602"/>
            <a:ext cx="2240858" cy="2239271"/>
          </a:xfrm>
          <a:prstGeom prst="circularArrow">
            <a:avLst>
              <a:gd name="adj1" fmla="val 5984"/>
              <a:gd name="adj2" fmla="val 394124"/>
              <a:gd name="adj3" fmla="val 13313824"/>
              <a:gd name="adj4" fmla="val 10508221"/>
              <a:gd name="adj5" fmla="val 6981"/>
            </a:avLst>
          </a:prstGeom>
          <a:solidFill>
            <a:srgbClr val="11981F"/>
          </a:solidFill>
          <a:ln w="25400" cap="flat" cmpd="sng" algn="ctr">
            <a:noFill/>
            <a:prstDash val="solid"/>
          </a:ln>
          <a:effectLst>
            <a:outerShdw blurRad="50800" dist="38100" algn="l" rotWithShape="0">
              <a:prstClr val="black">
                <a:alpha val="40000"/>
              </a:prstClr>
            </a:outerShdw>
          </a:effectLst>
        </p:spPr>
      </p:sp>
      <p:sp>
        <p:nvSpPr>
          <p:cNvPr id="14" name="Rectangle 3"/>
          <p:cNvSpPr>
            <a:spLocks noChangeArrowheads="1"/>
          </p:cNvSpPr>
          <p:nvPr/>
        </p:nvSpPr>
        <p:spPr bwMode="auto">
          <a:xfrm>
            <a:off x="5933655" y="1049015"/>
            <a:ext cx="2447170" cy="425319"/>
          </a:xfrm>
          <a:prstGeom prst="rect">
            <a:avLst/>
          </a:prstGeom>
          <a:solidFill>
            <a:srgbClr val="11981F"/>
          </a:solidFill>
          <a:ln w="9525" algn="ctr">
            <a:solidFill>
              <a:srgbClr val="969696"/>
            </a:solidFill>
            <a:miter lim="800000"/>
            <a:headEnd/>
            <a:tailEnd/>
          </a:ln>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单击添加标题文字</a:t>
            </a:r>
          </a:p>
        </p:txBody>
      </p:sp>
      <p:sp>
        <p:nvSpPr>
          <p:cNvPr id="15" name="矩形 1"/>
          <p:cNvSpPr>
            <a:spLocks noChangeArrowheads="1"/>
          </p:cNvSpPr>
          <p:nvPr/>
        </p:nvSpPr>
        <p:spPr bwMode="auto">
          <a:xfrm>
            <a:off x="6345430" y="1607643"/>
            <a:ext cx="156966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endParaRPr kumimoji="0" lang="en-US" altLang="zh-CN"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单击添加段落文字</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5760436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22" presetClass="entr" presetSubtype="1"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2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mph" presetSubtype="0" repeatCount="indefinite" fill="hold" grpId="1" nodeType="clickEffect">
                                  <p:stCondLst>
                                    <p:cond delay="0"/>
                                  </p:stCondLst>
                                  <p:childTnLst>
                                    <p:animRot by="21600000">
                                      <p:cBhvr>
                                        <p:cTn id="36" dur="3000" fill="hold"/>
                                        <p:tgtEl>
                                          <p:spTgt spid="8"/>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000" fill="hold"/>
                                        <p:tgtEl>
                                          <p:spTgt spid="9"/>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2000" fill="hold"/>
                                        <p:tgtEl>
                                          <p:spTgt spid="10"/>
                                        </p:tgtEl>
                                        <p:attrNameLst>
                                          <p:attrName>r</p:attrName>
                                        </p:attrNameLst>
                                      </p:cBhvr>
                                    </p:animRo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childTnLst>
                          </p:cTn>
                        </p:par>
                        <p:par>
                          <p:cTn id="48" fill="hold" nodeType="afterGroup">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randombar(horizont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8" grpId="0" animBg="1"/>
      <p:bldP spid="8" grpId="1" animBg="1"/>
      <p:bldP spid="9" grpId="0" animBg="1"/>
      <p:bldP spid="9" grpId="1" animBg="1"/>
      <p:bldP spid="10" grpId="0" animBg="1"/>
      <p:bldP spid="10" grpId="1" animBg="1"/>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652032" y="168224"/>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marL="0" marR="0" lvl="0" indent="0" algn="ctr" defTabSz="685800" rtl="0" eaLnBrk="1" fontAlgn="auto" latinLnBrk="0" hangingPunct="1">
              <a:lnSpc>
                <a:spcPct val="90000"/>
              </a:lnSpc>
              <a:spcBef>
                <a:spcPct val="20000"/>
              </a:spcBef>
              <a:spcAft>
                <a:spcPts val="0"/>
              </a:spcAft>
              <a:buClrTx/>
              <a:buSzPct val="90000"/>
              <a:buFontTx/>
              <a:buNone/>
              <a:tabLst/>
              <a:defRPr/>
            </a:pPr>
            <a:r>
              <a:rPr kumimoji="0" lang="zh-CN" altLang="en-US" sz="1999" b="0"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rPr>
              <a:t> </a:t>
            </a:r>
            <a:endParaRPr kumimoji="0" lang="zh-CN" altLang="en-US" sz="19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25" name="AutoShape 3"/>
          <p:cNvSpPr>
            <a:spLocks noChangeArrowheads="1"/>
          </p:cNvSpPr>
          <p:nvPr/>
        </p:nvSpPr>
        <p:spPr bwMode="auto">
          <a:xfrm rot="5400000">
            <a:off x="1468603" y="386438"/>
            <a:ext cx="1728254" cy="2577305"/>
          </a:xfrm>
          <a:prstGeom prst="upArrowCallout">
            <a:avLst>
              <a:gd name="adj1" fmla="val 33824"/>
              <a:gd name="adj2" fmla="val 25000"/>
              <a:gd name="adj3" fmla="val 20477"/>
              <a:gd name="adj4" fmla="val 86269"/>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6" name="AutoShape 4"/>
          <p:cNvSpPr>
            <a:spLocks noChangeArrowheads="1"/>
          </p:cNvSpPr>
          <p:nvPr/>
        </p:nvSpPr>
        <p:spPr bwMode="auto">
          <a:xfrm rot="10800000">
            <a:off x="3635666" y="810964"/>
            <a:ext cx="1763169" cy="2015503"/>
          </a:xfrm>
          <a:prstGeom prst="upArrowCallout">
            <a:avLst>
              <a:gd name="adj1" fmla="val 33824"/>
              <a:gd name="adj2" fmla="val 25000"/>
              <a:gd name="adj3" fmla="val 15697"/>
              <a:gd name="adj4" fmla="val 86269"/>
            </a:avLst>
          </a:pr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08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7" name="AutoShape 5"/>
          <p:cNvSpPr>
            <a:spLocks noChangeArrowheads="1"/>
          </p:cNvSpPr>
          <p:nvPr/>
        </p:nvSpPr>
        <p:spPr bwMode="auto">
          <a:xfrm rot="16200000">
            <a:off x="5867002" y="379296"/>
            <a:ext cx="1728254" cy="2591588"/>
          </a:xfrm>
          <a:prstGeom prst="upArrowCallout">
            <a:avLst>
              <a:gd name="adj1" fmla="val 33824"/>
              <a:gd name="adj2" fmla="val 25000"/>
              <a:gd name="adj3" fmla="val 20591"/>
              <a:gd name="adj4" fmla="val 86269"/>
            </a:avLst>
          </a:pr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nvGrpSpPr>
          <p:cNvPr id="28" name="Group 6"/>
          <p:cNvGrpSpPr>
            <a:grpSpLocks/>
          </p:cNvGrpSpPr>
          <p:nvPr/>
        </p:nvGrpSpPr>
        <p:grpSpPr bwMode="auto">
          <a:xfrm>
            <a:off x="1052012" y="2858207"/>
            <a:ext cx="6974910" cy="684001"/>
            <a:chOff x="0" y="0"/>
            <a:chExt cx="4354" cy="992"/>
          </a:xfrm>
        </p:grpSpPr>
        <p:sp>
          <p:nvSpPr>
            <p:cNvPr id="29" name="Rectangle 7"/>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30" name="Line 8"/>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31" name="AutoShape 9"/>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32" name="Rectangle 10"/>
          <p:cNvSpPr>
            <a:spLocks noChangeArrowheads="1"/>
          </p:cNvSpPr>
          <p:nvPr/>
        </p:nvSpPr>
        <p:spPr bwMode="auto">
          <a:xfrm>
            <a:off x="1071056" y="2855032"/>
            <a:ext cx="6955866" cy="547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grpSp>
        <p:nvGrpSpPr>
          <p:cNvPr id="33" name="Group 11"/>
          <p:cNvGrpSpPr>
            <a:grpSpLocks/>
          </p:cNvGrpSpPr>
          <p:nvPr/>
        </p:nvGrpSpPr>
        <p:grpSpPr bwMode="auto">
          <a:xfrm>
            <a:off x="1052012" y="3604101"/>
            <a:ext cx="6974910" cy="684001"/>
            <a:chOff x="0" y="0"/>
            <a:chExt cx="4354" cy="992"/>
          </a:xfrm>
        </p:grpSpPr>
        <p:sp>
          <p:nvSpPr>
            <p:cNvPr id="34" name="Rectangle 12"/>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sp>
          <p:nvSpPr>
            <p:cNvPr id="39" name="Line 13"/>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sp>
          <p:nvSpPr>
            <p:cNvPr id="40" name="AutoShape 14"/>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646464"/>
                </a:solidFill>
                <a:effectLst/>
                <a:uLnTx/>
                <a:uFillTx/>
                <a:latin typeface="微软雅黑" pitchFamily="34" charset="-122"/>
                <a:ea typeface="微软雅黑" pitchFamily="34" charset="-122"/>
                <a:cs typeface="+mn-cs"/>
              </a:endParaRPr>
            </a:p>
          </p:txBody>
        </p:sp>
      </p:grpSp>
      <p:grpSp>
        <p:nvGrpSpPr>
          <p:cNvPr id="42" name="Group 15"/>
          <p:cNvGrpSpPr>
            <a:grpSpLocks/>
          </p:cNvGrpSpPr>
          <p:nvPr/>
        </p:nvGrpSpPr>
        <p:grpSpPr bwMode="auto">
          <a:xfrm>
            <a:off x="1052012" y="4302386"/>
            <a:ext cx="6974910" cy="684001"/>
            <a:chOff x="0" y="0"/>
            <a:chExt cx="4354" cy="992"/>
          </a:xfrm>
        </p:grpSpPr>
        <p:sp>
          <p:nvSpPr>
            <p:cNvPr id="43" name="Rectangle 16"/>
            <p:cNvSpPr>
              <a:spLocks noChangeArrowheads="1"/>
            </p:cNvSpPr>
            <p:nvPr/>
          </p:nvSpPr>
          <p:spPr bwMode="auto">
            <a:xfrm>
              <a:off x="0" y="0"/>
              <a:ext cx="4354" cy="808"/>
            </a:xfrm>
            <a:prstGeom prst="rect">
              <a:avLst/>
            </a:prstGeom>
            <a:gradFill rotWithShape="1">
              <a:gsLst>
                <a:gs pos="0">
                  <a:srgbClr val="DDDDDD"/>
                </a:gs>
                <a:gs pos="100000">
                  <a:srgbClr val="FFFFFF"/>
                </a:gs>
              </a:gsLst>
              <a:lin ang="5400000" scaled="1"/>
            </a:gra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4" name="Line 17"/>
            <p:cNvSpPr>
              <a:spLocks noChangeShapeType="1"/>
            </p:cNvSpPr>
            <p:nvPr/>
          </p:nvSpPr>
          <p:spPr bwMode="auto">
            <a:xfrm>
              <a:off x="0" y="808"/>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5" name="AutoShape 18"/>
            <p:cNvSpPr>
              <a:spLocks noChangeArrowheads="1"/>
            </p:cNvSpPr>
            <p:nvPr/>
          </p:nvSpPr>
          <p:spPr bwMode="auto">
            <a:xfrm>
              <a:off x="0" y="810"/>
              <a:ext cx="4354" cy="182"/>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46" name="Rectangle 19"/>
          <p:cNvSpPr>
            <a:spLocks noChangeArrowheads="1"/>
          </p:cNvSpPr>
          <p:nvPr/>
        </p:nvSpPr>
        <p:spPr bwMode="auto">
          <a:xfrm>
            <a:off x="1071056" y="4288102"/>
            <a:ext cx="6955866" cy="547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sp>
        <p:nvSpPr>
          <p:cNvPr id="47" name="Rectangle 20"/>
          <p:cNvSpPr>
            <a:spLocks noChangeArrowheads="1"/>
          </p:cNvSpPr>
          <p:nvPr/>
        </p:nvSpPr>
        <p:spPr bwMode="auto">
          <a:xfrm>
            <a:off x="1044079" y="810964"/>
            <a:ext cx="2232923" cy="172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p:txBody>
      </p:sp>
      <p:sp>
        <p:nvSpPr>
          <p:cNvPr id="48" name="Rectangle 21"/>
          <p:cNvSpPr>
            <a:spLocks noChangeArrowheads="1"/>
          </p:cNvSpPr>
          <p:nvPr/>
        </p:nvSpPr>
        <p:spPr bwMode="auto">
          <a:xfrm>
            <a:off x="5795587" y="810964"/>
            <a:ext cx="2232923" cy="1728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此处输入文本</a:t>
            </a:r>
          </a:p>
        </p:txBody>
      </p:sp>
      <p:sp>
        <p:nvSpPr>
          <p:cNvPr id="49" name="WordArt 22"/>
          <p:cNvSpPr>
            <a:spLocks noChangeArrowheads="1" noChangeShapeType="1"/>
          </p:cNvSpPr>
          <p:nvPr/>
        </p:nvSpPr>
        <p:spPr bwMode="auto">
          <a:xfrm>
            <a:off x="3795955" y="1537814"/>
            <a:ext cx="1450527" cy="209485"/>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0" i="0" u="none" strike="noStrike" kern="10" cap="none" spc="0" normalizeH="0" baseline="0" noProof="0">
                <a:ln w="9525">
                  <a:solidFill>
                    <a:srgbClr val="FFFFFF"/>
                  </a:solidFill>
                  <a:round/>
                  <a:headEnd/>
                  <a:tailEnd/>
                </a:ln>
                <a:solidFill>
                  <a:srgbClr val="FFFFFF"/>
                </a:solidFill>
                <a:effectLst/>
                <a:uLnTx/>
                <a:uFillTx/>
                <a:latin typeface="微软雅黑"/>
                <a:ea typeface="微软雅黑"/>
                <a:cs typeface="+mn-cs"/>
              </a:rPr>
              <a:t>点击添加标题文字</a:t>
            </a:r>
          </a:p>
        </p:txBody>
      </p:sp>
      <p:sp>
        <p:nvSpPr>
          <p:cNvPr id="51" name="AutoShape 23"/>
          <p:cNvSpPr>
            <a:spLocks noChangeArrowheads="1"/>
          </p:cNvSpPr>
          <p:nvPr/>
        </p:nvSpPr>
        <p:spPr bwMode="auto">
          <a:xfrm rot="10800000">
            <a:off x="5795586" y="668132"/>
            <a:ext cx="2231336" cy="13172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0DA31B"/>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0" name="AutoShape 24"/>
          <p:cNvSpPr>
            <a:spLocks noChangeArrowheads="1"/>
          </p:cNvSpPr>
          <p:nvPr/>
        </p:nvSpPr>
        <p:spPr bwMode="auto">
          <a:xfrm rot="10800000">
            <a:off x="1044078" y="668132"/>
            <a:ext cx="2231336" cy="13172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0DA31B"/>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1" name="AutoShape 25"/>
          <p:cNvSpPr>
            <a:spLocks noChangeArrowheads="1"/>
          </p:cNvSpPr>
          <p:nvPr/>
        </p:nvSpPr>
        <p:spPr bwMode="auto">
          <a:xfrm rot="10800000">
            <a:off x="3635666" y="677654"/>
            <a:ext cx="1758407" cy="123787"/>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solidFill>
            <a:srgbClr val="11981F"/>
          </a:solidFill>
          <a:ln>
            <a:noFill/>
          </a:ln>
          <a:effectLs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62" name="Rectangle 26"/>
          <p:cNvSpPr>
            <a:spLocks noChangeArrowheads="1"/>
          </p:cNvSpPr>
          <p:nvPr/>
        </p:nvSpPr>
        <p:spPr bwMode="auto">
          <a:xfrm>
            <a:off x="1071056" y="3627906"/>
            <a:ext cx="6955866" cy="547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rPr>
              <a:t>此处输入文本     此处输入文本</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48658303"/>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1500"/>
                            </p:stCondLst>
                            <p:childTnLst>
                              <p:par>
                                <p:cTn id="20" presetID="2" presetClass="entr" presetSubtype="1"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ppt_x"/>
                                          </p:val>
                                        </p:tav>
                                        <p:tav tm="100000">
                                          <p:val>
                                            <p:strVal val="#ppt_x"/>
                                          </p:val>
                                        </p:tav>
                                      </p:tavLst>
                                    </p:anim>
                                    <p:anim calcmode="lin" valueType="num">
                                      <p:cBhvr additive="base">
                                        <p:cTn id="23" dur="500" fill="hold"/>
                                        <p:tgtEl>
                                          <p:spTgt spid="61"/>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0-#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1+#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1+#ppt_w/2"/>
                                          </p:val>
                                        </p:tav>
                                        <p:tav tm="100000">
                                          <p:val>
                                            <p:strVal val="#ppt_x"/>
                                          </p:val>
                                        </p:tav>
                                      </p:tavLst>
                                    </p:anim>
                                    <p:anim calcmode="lin" valueType="num">
                                      <p:cBhvr additive="base">
                                        <p:cTn id="45" dur="500" fill="hold"/>
                                        <p:tgtEl>
                                          <p:spTgt spid="48"/>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000"/>
                            </p:stCondLst>
                            <p:childTnLst>
                              <p:par>
                                <p:cTn id="51" presetID="2" presetClass="entr" presetSubtype="4"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3500"/>
                            </p:stCondLst>
                            <p:childTnLst>
                              <p:par>
                                <p:cTn id="60" presetID="2" presetClass="entr" presetSubtype="4"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ppt_x"/>
                                          </p:val>
                                        </p:tav>
                                        <p:tav tm="100000">
                                          <p:val>
                                            <p:strVal val="#ppt_x"/>
                                          </p:val>
                                        </p:tav>
                                      </p:tavLst>
                                    </p:anim>
                                    <p:anim calcmode="lin" valueType="num">
                                      <p:cBhvr additive="base">
                                        <p:cTn id="63" dur="500" fill="hold"/>
                                        <p:tgtEl>
                                          <p:spTgt spid="33"/>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ppt_x"/>
                                          </p:val>
                                        </p:tav>
                                        <p:tav tm="100000">
                                          <p:val>
                                            <p:strVal val="#ppt_x"/>
                                          </p:val>
                                        </p:tav>
                                      </p:tavLst>
                                    </p:anim>
                                    <p:anim calcmode="lin" valueType="num">
                                      <p:cBhvr additive="base">
                                        <p:cTn id="67" dur="500" fill="hold"/>
                                        <p:tgtEl>
                                          <p:spTgt spid="62"/>
                                        </p:tgtEl>
                                        <p:attrNameLst>
                                          <p:attrName>ppt_y</p:attrName>
                                        </p:attrNameLst>
                                      </p:cBhvr>
                                      <p:tavLst>
                                        <p:tav tm="0">
                                          <p:val>
                                            <p:strVal val="1+#ppt_h/2"/>
                                          </p:val>
                                        </p:tav>
                                        <p:tav tm="100000">
                                          <p:val>
                                            <p:strVal val="#ppt_y"/>
                                          </p:val>
                                        </p:tav>
                                      </p:tavLst>
                                    </p:anim>
                                  </p:childTnLst>
                                </p:cTn>
                              </p:par>
                            </p:childTnLst>
                          </p:cTn>
                        </p:par>
                        <p:par>
                          <p:cTn id="68" fill="hold" nodeType="afterGroup">
                            <p:stCondLst>
                              <p:cond delay="4000"/>
                            </p:stCondLst>
                            <p:childTnLst>
                              <p:par>
                                <p:cTn id="69" presetID="2" presetClass="entr" presetSubtype="4"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ppt_x"/>
                                          </p:val>
                                        </p:tav>
                                        <p:tav tm="100000">
                                          <p:val>
                                            <p:strVal val="#ppt_x"/>
                                          </p:val>
                                        </p:tav>
                                      </p:tavLst>
                                    </p:anim>
                                    <p:anim calcmode="lin" valueType="num">
                                      <p:cBhvr additive="base">
                                        <p:cTn id="7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animBg="1"/>
      <p:bldP spid="32" grpId="0"/>
      <p:bldP spid="46" grpId="0"/>
      <p:bldP spid="47" grpId="0"/>
      <p:bldP spid="48" grpId="0"/>
      <p:bldP spid="49" grpId="0" animBg="1"/>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34" name="Group 26"/>
          <p:cNvGrpSpPr>
            <a:grpSpLocks/>
          </p:cNvGrpSpPr>
          <p:nvPr/>
        </p:nvGrpSpPr>
        <p:grpSpPr bwMode="auto">
          <a:xfrm>
            <a:off x="846612" y="1344390"/>
            <a:ext cx="1302020" cy="1249759"/>
            <a:chOff x="567" y="879"/>
            <a:chExt cx="872" cy="837"/>
          </a:xfrm>
        </p:grpSpPr>
        <p:sp>
          <p:nvSpPr>
            <p:cNvPr id="74776" name="Freeform 9"/>
            <p:cNvSpPr>
              <a:spLocks noEditPoints="1"/>
            </p:cNvSpPr>
            <p:nvPr/>
          </p:nvSpPr>
          <p:spPr bwMode="auto">
            <a:xfrm>
              <a:off x="755" y="1039"/>
              <a:ext cx="684" cy="677"/>
            </a:xfrm>
            <a:custGeom>
              <a:avLst/>
              <a:gdLst>
                <a:gd name="T0" fmla="*/ 8520492 w 295"/>
                <a:gd name="T1" fmla="*/ 0 h 295"/>
                <a:gd name="T2" fmla="*/ 0 w 295"/>
                <a:gd name="T3" fmla="*/ 8275936 h 295"/>
                <a:gd name="T4" fmla="*/ 8520492 w 295"/>
                <a:gd name="T5" fmla="*/ 16495950 h 295"/>
                <a:gd name="T6" fmla="*/ 16983407 w 295"/>
                <a:gd name="T7" fmla="*/ 8275936 h 295"/>
                <a:gd name="T8" fmla="*/ 8520492 w 295"/>
                <a:gd name="T9" fmla="*/ 0 h 295"/>
                <a:gd name="T10" fmla="*/ 8520492 w 295"/>
                <a:gd name="T11" fmla="*/ 12357980 h 295"/>
                <a:gd name="T12" fmla="*/ 4260248 w 295"/>
                <a:gd name="T13" fmla="*/ 8275936 h 295"/>
                <a:gd name="T14" fmla="*/ 8520492 w 295"/>
                <a:gd name="T15" fmla="*/ 4137963 h 295"/>
                <a:gd name="T16" fmla="*/ 12723160 w 295"/>
                <a:gd name="T17" fmla="*/ 8275936 h 295"/>
                <a:gd name="T18" fmla="*/ 8520492 w 295"/>
                <a:gd name="T19" fmla="*/ 1235798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7" name="Freeform 10"/>
            <p:cNvSpPr>
              <a:spLocks/>
            </p:cNvSpPr>
            <p:nvPr/>
          </p:nvSpPr>
          <p:spPr bwMode="auto">
            <a:xfrm>
              <a:off x="567" y="879"/>
              <a:ext cx="507" cy="500"/>
            </a:xfrm>
            <a:custGeom>
              <a:avLst/>
              <a:gdLst>
                <a:gd name="T0" fmla="*/ 12667717 w 218"/>
                <a:gd name="T1" fmla="*/ 6075129 h 218"/>
                <a:gd name="T2" fmla="*/ 12667717 w 218"/>
                <a:gd name="T3" fmla="*/ 0 h 218"/>
                <a:gd name="T4" fmla="*/ 0 w 218"/>
                <a:gd name="T5" fmla="*/ 12150258 h 218"/>
                <a:gd name="T6" fmla="*/ 6333859 w 218"/>
                <a:gd name="T7" fmla="*/ 12150258 h 218"/>
                <a:gd name="T8" fmla="*/ 12667717 w 218"/>
                <a:gd name="T9" fmla="*/ 6075129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8" name="TextBox 58"/>
          <p:cNvSpPr txBox="1">
            <a:spLocks noChangeArrowheads="1"/>
          </p:cNvSpPr>
          <p:nvPr/>
        </p:nvSpPr>
        <p:spPr bwMode="auto">
          <a:xfrm>
            <a:off x="1368053" y="1941645"/>
            <a:ext cx="53536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25%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5" name="Group 27"/>
          <p:cNvGrpSpPr>
            <a:grpSpLocks/>
          </p:cNvGrpSpPr>
          <p:nvPr/>
        </p:nvGrpSpPr>
        <p:grpSpPr bwMode="auto">
          <a:xfrm>
            <a:off x="2732451" y="1344390"/>
            <a:ext cx="1296047" cy="1488662"/>
            <a:chOff x="1830" y="879"/>
            <a:chExt cx="868" cy="997"/>
          </a:xfrm>
        </p:grpSpPr>
        <p:sp>
          <p:nvSpPr>
            <p:cNvPr id="74774" name="Freeform 14"/>
            <p:cNvSpPr>
              <a:spLocks noEditPoints="1"/>
            </p:cNvSpPr>
            <p:nvPr/>
          </p:nvSpPr>
          <p:spPr bwMode="auto">
            <a:xfrm>
              <a:off x="2016" y="1039"/>
              <a:ext cx="682" cy="677"/>
            </a:xfrm>
            <a:custGeom>
              <a:avLst/>
              <a:gdLst>
                <a:gd name="T0" fmla="*/ 8481342 w 294"/>
                <a:gd name="T1" fmla="*/ 0 h 295"/>
                <a:gd name="T2" fmla="*/ 0 w 294"/>
                <a:gd name="T3" fmla="*/ 8277772 h 295"/>
                <a:gd name="T4" fmla="*/ 8481342 w 294"/>
                <a:gd name="T5" fmla="*/ 16499612 h 295"/>
                <a:gd name="T6" fmla="*/ 16962674 w 294"/>
                <a:gd name="T7" fmla="*/ 8277772 h 295"/>
                <a:gd name="T8" fmla="*/ 8481342 w 294"/>
                <a:gd name="T9" fmla="*/ 0 h 295"/>
                <a:gd name="T10" fmla="*/ 8481342 w 294"/>
                <a:gd name="T11" fmla="*/ 12360716 h 295"/>
                <a:gd name="T12" fmla="*/ 4211825 w 294"/>
                <a:gd name="T13" fmla="*/ 8277772 h 295"/>
                <a:gd name="T14" fmla="*/ 8481342 w 294"/>
                <a:gd name="T15" fmla="*/ 4138879 h 295"/>
                <a:gd name="T16" fmla="*/ 12750848 w 294"/>
                <a:gd name="T17" fmla="*/ 8277772 h 295"/>
                <a:gd name="T18" fmla="*/ 8481342 w 294"/>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5" name="Freeform 15"/>
            <p:cNvSpPr>
              <a:spLocks/>
            </p:cNvSpPr>
            <p:nvPr/>
          </p:nvSpPr>
          <p:spPr bwMode="auto">
            <a:xfrm>
              <a:off x="1830" y="879"/>
              <a:ext cx="504" cy="997"/>
            </a:xfrm>
            <a:custGeom>
              <a:avLst/>
              <a:gdLst>
                <a:gd name="T0" fmla="*/ 6255272 w 217"/>
                <a:gd name="T1" fmla="*/ 12126409 h 435"/>
                <a:gd name="T2" fmla="*/ 12568442 w 217"/>
                <a:gd name="T3" fmla="*/ 6063209 h 435"/>
                <a:gd name="T4" fmla="*/ 12568442 w 217"/>
                <a:gd name="T5" fmla="*/ 0 h 435"/>
                <a:gd name="T6" fmla="*/ 0 w 217"/>
                <a:gd name="T7" fmla="*/ 12126409 h 435"/>
                <a:gd name="T8" fmla="*/ 12568442 w 217"/>
                <a:gd name="T9" fmla="*/ 24197206 h 435"/>
                <a:gd name="T10" fmla="*/ 12568442 w 217"/>
                <a:gd name="T11" fmla="*/ 18133986 h 435"/>
                <a:gd name="T12" fmla="*/ 6255272 w 217"/>
                <a:gd name="T13" fmla="*/ 12126409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2" name="TextBox 59"/>
          <p:cNvSpPr txBox="1">
            <a:spLocks noChangeArrowheads="1"/>
          </p:cNvSpPr>
          <p:nvPr/>
        </p:nvSpPr>
        <p:spPr bwMode="auto">
          <a:xfrm>
            <a:off x="3244659" y="1941645"/>
            <a:ext cx="543382"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50%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7" name="Group 29"/>
          <p:cNvGrpSpPr>
            <a:grpSpLocks/>
          </p:cNvGrpSpPr>
          <p:nvPr/>
        </p:nvGrpSpPr>
        <p:grpSpPr bwMode="auto">
          <a:xfrm>
            <a:off x="4610822" y="1344390"/>
            <a:ext cx="1506580" cy="1488662"/>
            <a:chOff x="3088" y="879"/>
            <a:chExt cx="1009" cy="997"/>
          </a:xfrm>
        </p:grpSpPr>
        <p:sp>
          <p:nvSpPr>
            <p:cNvPr id="74772" name="Freeform 19"/>
            <p:cNvSpPr>
              <a:spLocks noEditPoints="1"/>
            </p:cNvSpPr>
            <p:nvPr/>
          </p:nvSpPr>
          <p:spPr bwMode="auto">
            <a:xfrm>
              <a:off x="3276" y="1039"/>
              <a:ext cx="683" cy="677"/>
            </a:xfrm>
            <a:custGeom>
              <a:avLst/>
              <a:gdLst>
                <a:gd name="T0" fmla="*/ 8485063 w 295"/>
                <a:gd name="T1" fmla="*/ 0 h 295"/>
                <a:gd name="T2" fmla="*/ 0 w 295"/>
                <a:gd name="T3" fmla="*/ 8277772 h 295"/>
                <a:gd name="T4" fmla="*/ 8485063 w 295"/>
                <a:gd name="T5" fmla="*/ 16499612 h 295"/>
                <a:gd name="T6" fmla="*/ 16912800 w 295"/>
                <a:gd name="T7" fmla="*/ 8277772 h 295"/>
                <a:gd name="T8" fmla="*/ 8485063 w 295"/>
                <a:gd name="T9" fmla="*/ 0 h 295"/>
                <a:gd name="T10" fmla="*/ 8485063 w 295"/>
                <a:gd name="T11" fmla="*/ 12360716 h 295"/>
                <a:gd name="T12" fmla="*/ 4242531 w 295"/>
                <a:gd name="T13" fmla="*/ 8277772 h 295"/>
                <a:gd name="T14" fmla="*/ 8485063 w 295"/>
                <a:gd name="T15" fmla="*/ 4138879 h 295"/>
                <a:gd name="T16" fmla="*/ 12670275 w 295"/>
                <a:gd name="T17" fmla="*/ 8277772 h 295"/>
                <a:gd name="T18" fmla="*/ 848506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3" name="Freeform 20"/>
            <p:cNvSpPr>
              <a:spLocks/>
            </p:cNvSpPr>
            <p:nvPr/>
          </p:nvSpPr>
          <p:spPr bwMode="auto">
            <a:xfrm>
              <a:off x="3088" y="879"/>
              <a:ext cx="1009" cy="997"/>
            </a:xfrm>
            <a:custGeom>
              <a:avLst/>
              <a:gdLst>
                <a:gd name="T0" fmla="*/ 25081469 w 435"/>
                <a:gd name="T1" fmla="*/ 12126409 h 435"/>
                <a:gd name="T2" fmla="*/ 18796691 w 435"/>
                <a:gd name="T3" fmla="*/ 12126409 h 435"/>
                <a:gd name="T4" fmla="*/ 18796691 w 435"/>
                <a:gd name="T5" fmla="*/ 12126409 h 435"/>
                <a:gd name="T6" fmla="*/ 12569571 w 435"/>
                <a:gd name="T7" fmla="*/ 18133986 h 435"/>
                <a:gd name="T8" fmla="*/ 6284786 w 435"/>
                <a:gd name="T9" fmla="*/ 12126409 h 435"/>
                <a:gd name="T10" fmla="*/ 12569571 w 435"/>
                <a:gd name="T11" fmla="*/ 6063209 h 435"/>
                <a:gd name="T12" fmla="*/ 12569571 w 435"/>
                <a:gd name="T13" fmla="*/ 0 h 435"/>
                <a:gd name="T14" fmla="*/ 0 w 435"/>
                <a:gd name="T15" fmla="*/ 12126409 h 435"/>
                <a:gd name="T16" fmla="*/ 12569571 w 435"/>
                <a:gd name="T17" fmla="*/ 24197206 h 435"/>
                <a:gd name="T18" fmla="*/ 25081469 w 435"/>
                <a:gd name="T19" fmla="*/ 12126409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6" name="TextBox 60"/>
          <p:cNvSpPr txBox="1">
            <a:spLocks noChangeArrowheads="1"/>
          </p:cNvSpPr>
          <p:nvPr/>
        </p:nvSpPr>
        <p:spPr bwMode="auto">
          <a:xfrm>
            <a:off x="5145088" y="1941645"/>
            <a:ext cx="509720"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75%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6" name="Group 28"/>
          <p:cNvGrpSpPr>
            <a:grpSpLocks/>
          </p:cNvGrpSpPr>
          <p:nvPr/>
        </p:nvGrpSpPr>
        <p:grpSpPr bwMode="auto">
          <a:xfrm>
            <a:off x="6735563" y="1344390"/>
            <a:ext cx="1506580" cy="1488662"/>
            <a:chOff x="4511" y="879"/>
            <a:chExt cx="1009" cy="997"/>
          </a:xfrm>
        </p:grpSpPr>
        <p:sp>
          <p:nvSpPr>
            <p:cNvPr id="74770" name="Freeform 24"/>
            <p:cNvSpPr>
              <a:spLocks noEditPoints="1"/>
            </p:cNvSpPr>
            <p:nvPr/>
          </p:nvSpPr>
          <p:spPr bwMode="auto">
            <a:xfrm>
              <a:off x="4673" y="1039"/>
              <a:ext cx="684" cy="677"/>
            </a:xfrm>
            <a:custGeom>
              <a:avLst/>
              <a:gdLst>
                <a:gd name="T0" fmla="*/ 8464803 w 295"/>
                <a:gd name="T1" fmla="*/ 0 h 295"/>
                <a:gd name="T2" fmla="*/ 0 w 295"/>
                <a:gd name="T3" fmla="*/ 8277772 h 295"/>
                <a:gd name="T4" fmla="*/ 8464803 w 295"/>
                <a:gd name="T5" fmla="*/ 16499612 h 295"/>
                <a:gd name="T6" fmla="*/ 16987182 w 295"/>
                <a:gd name="T7" fmla="*/ 8277772 h 295"/>
                <a:gd name="T8" fmla="*/ 8464803 w 295"/>
                <a:gd name="T9" fmla="*/ 0 h 295"/>
                <a:gd name="T10" fmla="*/ 8464803 w 295"/>
                <a:gd name="T11" fmla="*/ 12360716 h 295"/>
                <a:gd name="T12" fmla="*/ 4261197 w 295"/>
                <a:gd name="T13" fmla="*/ 8277772 h 295"/>
                <a:gd name="T14" fmla="*/ 8464803 w 295"/>
                <a:gd name="T15" fmla="*/ 4138879 h 295"/>
                <a:gd name="T16" fmla="*/ 12725989 w 295"/>
                <a:gd name="T17" fmla="*/ 8277772 h 295"/>
                <a:gd name="T18" fmla="*/ 846480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1" name="Freeform 25"/>
            <p:cNvSpPr>
              <a:spLocks noEditPoints="1"/>
            </p:cNvSpPr>
            <p:nvPr/>
          </p:nvSpPr>
          <p:spPr bwMode="auto">
            <a:xfrm>
              <a:off x="4511" y="879"/>
              <a:ext cx="1009" cy="997"/>
            </a:xfrm>
            <a:custGeom>
              <a:avLst/>
              <a:gdLst>
                <a:gd name="T0" fmla="*/ 12511907 w 435"/>
                <a:gd name="T1" fmla="*/ 0 h 435"/>
                <a:gd name="T2" fmla="*/ 0 w 435"/>
                <a:gd name="T3" fmla="*/ 12126409 h 435"/>
                <a:gd name="T4" fmla="*/ 12511907 w 435"/>
                <a:gd name="T5" fmla="*/ 24197206 h 435"/>
                <a:gd name="T6" fmla="*/ 25081451 w 435"/>
                <a:gd name="T7" fmla="*/ 12126409 h 435"/>
                <a:gd name="T8" fmla="*/ 12511907 w 435"/>
                <a:gd name="T9" fmla="*/ 0 h 435"/>
                <a:gd name="T10" fmla="*/ 12511907 w 435"/>
                <a:gd name="T11" fmla="*/ 18133986 h 435"/>
                <a:gd name="T12" fmla="*/ 6284786 w 435"/>
                <a:gd name="T13" fmla="*/ 12126409 h 435"/>
                <a:gd name="T14" fmla="*/ 12511907 w 435"/>
                <a:gd name="T15" fmla="*/ 6063209 h 435"/>
                <a:gd name="T16" fmla="*/ 18796691 w 435"/>
                <a:gd name="T17" fmla="*/ 12126409 h 435"/>
                <a:gd name="T18" fmla="*/ 12511907 w 435"/>
                <a:gd name="T19" fmla="*/ 18133986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20" name="TextBox 61"/>
          <p:cNvSpPr txBox="1">
            <a:spLocks noChangeArrowheads="1"/>
          </p:cNvSpPr>
          <p:nvPr/>
        </p:nvSpPr>
        <p:spPr bwMode="auto">
          <a:xfrm>
            <a:off x="7173882" y="1941645"/>
            <a:ext cx="629944"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100%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sp>
        <p:nvSpPr>
          <p:cNvPr id="22" name="文本框 10"/>
          <p:cNvSpPr txBox="1">
            <a:spLocks noChangeArrowheads="1"/>
          </p:cNvSpPr>
          <p:nvPr/>
        </p:nvSpPr>
        <p:spPr bwMode="auto">
          <a:xfrm>
            <a:off x="459890" y="4161947"/>
            <a:ext cx="8376525" cy="416444"/>
          </a:xfrm>
          <a:prstGeom prst="rect">
            <a:avLst/>
          </a:prstGeom>
          <a:noFill/>
          <a:ln w="9525">
            <a:noFill/>
            <a:miter lim="800000"/>
            <a:headEnd/>
            <a:tailEnd/>
          </a:ln>
        </p:spPr>
        <p:txBody>
          <a:bodyPr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p>
        </p:txBody>
      </p:sp>
      <p:sp>
        <p:nvSpPr>
          <p:cNvPr id="27" name="TextBox 26"/>
          <p:cNvSpPr txBox="1">
            <a:spLocks noChangeArrowheads="1"/>
          </p:cNvSpPr>
          <p:nvPr/>
        </p:nvSpPr>
        <p:spPr bwMode="auto">
          <a:xfrm>
            <a:off x="1078332"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p>
        </p:txBody>
      </p:sp>
      <p:sp>
        <p:nvSpPr>
          <p:cNvPr id="28" name="TextBox 27"/>
          <p:cNvSpPr txBox="1">
            <a:spLocks noChangeArrowheads="1"/>
          </p:cNvSpPr>
          <p:nvPr/>
        </p:nvSpPr>
        <p:spPr bwMode="auto">
          <a:xfrm>
            <a:off x="3029869"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29" name="TextBox 28"/>
          <p:cNvSpPr txBox="1">
            <a:spLocks noChangeArrowheads="1"/>
          </p:cNvSpPr>
          <p:nvPr/>
        </p:nvSpPr>
        <p:spPr bwMode="auto">
          <a:xfrm>
            <a:off x="4911227"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30" name="TextBox 29"/>
          <p:cNvSpPr txBox="1">
            <a:spLocks noChangeArrowheads="1"/>
          </p:cNvSpPr>
          <p:nvPr/>
        </p:nvSpPr>
        <p:spPr bwMode="auto">
          <a:xfrm>
            <a:off x="7034475"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grpSp>
        <p:nvGrpSpPr>
          <p:cNvPr id="45" name="组合 44"/>
          <p:cNvGrpSpPr>
            <a:grpSpLocks/>
          </p:cNvGrpSpPr>
          <p:nvPr/>
        </p:nvGrpSpPr>
        <p:grpSpPr bwMode="auto">
          <a:xfrm>
            <a:off x="524093" y="3669211"/>
            <a:ext cx="8149568" cy="367313"/>
            <a:chOff x="698575" y="4912345"/>
            <a:chExt cx="10873208" cy="494764"/>
          </a:xfrm>
        </p:grpSpPr>
        <p:cxnSp>
          <p:nvCxnSpPr>
            <p:cNvPr id="74768" name="直接连接符 39"/>
            <p:cNvCxnSpPr>
              <a:cxnSpLocks noChangeShapeType="1"/>
            </p:cNvCxnSpPr>
            <p:nvPr/>
          </p:nvCxnSpPr>
          <p:spPr bwMode="auto">
            <a:xfrm>
              <a:off x="698575" y="5302002"/>
              <a:ext cx="10873208" cy="0"/>
            </a:xfrm>
            <a:prstGeom prst="line">
              <a:avLst/>
            </a:prstGeom>
            <a:noFill/>
            <a:ln w="38100" algn="ctr">
              <a:solidFill>
                <a:schemeClr val="bg2"/>
              </a:solidFill>
              <a:round/>
              <a:headEnd/>
              <a:tailEnd/>
            </a:ln>
          </p:spPr>
        </p:cxnSp>
        <p:sp>
          <p:nvSpPr>
            <p:cNvPr id="74769" name="矩形 43"/>
            <p:cNvSpPr>
              <a:spLocks noChangeArrowheads="1"/>
            </p:cNvSpPr>
            <p:nvPr/>
          </p:nvSpPr>
          <p:spPr bwMode="auto">
            <a:xfrm>
              <a:off x="2906138" y="4912345"/>
              <a:ext cx="6222919" cy="494764"/>
            </a:xfrm>
            <a:prstGeom prst="rect">
              <a:avLst/>
            </a:prstGeom>
            <a:solidFill>
              <a:schemeClr val="tx2"/>
            </a:solidFill>
            <a:ln w="25400" algn="ctr">
              <a:noFill/>
              <a:miter lim="800000"/>
              <a:headEnd/>
              <a:tailEnd/>
            </a:ln>
          </p:spPr>
          <p:txBody>
            <a:bodyPr lIns="68245" tIns="34123" rIns="68245" bIns="34123" anchor="ctr"/>
            <a:lstStyle/>
            <a:p>
              <a:pPr marL="0" marR="0" lvl="0" indent="0" algn="ctr" defTabSz="812302" rtl="0" eaLnBrk="1" fontAlgn="base" latinLnBrk="0" hangingPunct="1">
                <a:lnSpc>
                  <a:spcPct val="100000"/>
                </a:lnSpc>
                <a:spcBef>
                  <a:spcPct val="0"/>
                </a:spcBef>
                <a:spcAft>
                  <a:spcPct val="0"/>
                </a:spcAft>
                <a:buClrTx/>
                <a:buSzTx/>
                <a:buFontTx/>
                <a:buNone/>
                <a:tabLst/>
                <a:defRPr/>
              </a:pPr>
              <a:endParaRPr kumimoji="0" lang="zh-CN" altLang="en-US" sz="1599"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grpSp>
      <p:sp>
        <p:nvSpPr>
          <p:cNvPr id="43" name="TextBox 42"/>
          <p:cNvSpPr txBox="1">
            <a:spLocks noChangeArrowheads="1"/>
          </p:cNvSpPr>
          <p:nvPr/>
        </p:nvSpPr>
        <p:spPr bwMode="auto">
          <a:xfrm>
            <a:off x="3313283" y="3669210"/>
            <a:ext cx="220088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输入标题内容和文字</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92826058"/>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94234"/>
                                        </p:tgtEl>
                                        <p:attrNameLst>
                                          <p:attrName>style.visibility</p:attrName>
                                        </p:attrNameLst>
                                      </p:cBhvr>
                                      <p:to>
                                        <p:strVal val="visible"/>
                                      </p:to>
                                    </p:set>
                                    <p:anim calcmode="lin" valueType="num">
                                      <p:cBhvr>
                                        <p:cTn id="7" dur="500" fill="hold"/>
                                        <p:tgtEl>
                                          <p:spTgt spid="94234"/>
                                        </p:tgtEl>
                                        <p:attrNameLst>
                                          <p:attrName>ppt_w</p:attrName>
                                        </p:attrNameLst>
                                      </p:cBhvr>
                                      <p:tavLst>
                                        <p:tav tm="0">
                                          <p:val>
                                            <p:fltVal val="0"/>
                                          </p:val>
                                        </p:tav>
                                        <p:tav tm="100000">
                                          <p:val>
                                            <p:strVal val="#ppt_w"/>
                                          </p:val>
                                        </p:tav>
                                      </p:tavLst>
                                    </p:anim>
                                    <p:anim calcmode="lin" valueType="num">
                                      <p:cBhvr>
                                        <p:cTn id="8" dur="500" fill="hold"/>
                                        <p:tgtEl>
                                          <p:spTgt spid="94234"/>
                                        </p:tgtEl>
                                        <p:attrNameLst>
                                          <p:attrName>ppt_h</p:attrName>
                                        </p:attrNameLst>
                                      </p:cBhvr>
                                      <p:tavLst>
                                        <p:tav tm="0">
                                          <p:val>
                                            <p:fltVal val="0"/>
                                          </p:val>
                                        </p:tav>
                                        <p:tav tm="100000">
                                          <p:val>
                                            <p:strVal val="#ppt_h"/>
                                          </p:val>
                                        </p:tav>
                                      </p:tavLst>
                                    </p:anim>
                                    <p:animEffect transition="in" filter="fade">
                                      <p:cBhvr>
                                        <p:cTn id="9" dur="500"/>
                                        <p:tgtEl>
                                          <p:spTgt spid="94234"/>
                                        </p:tgtEl>
                                      </p:cBhvr>
                                    </p:animEffect>
                                  </p:childTnLst>
                                </p:cTn>
                              </p:par>
                              <p:par>
                                <p:cTn id="10" presetID="53" presetClass="entr" presetSubtype="0" fill="hold" nodeType="withEffect">
                                  <p:stCondLst>
                                    <p:cond delay="0"/>
                                  </p:stCondLst>
                                  <p:childTnLst>
                                    <p:set>
                                      <p:cBhvr>
                                        <p:cTn id="11" dur="1" fill="hold">
                                          <p:stCondLst>
                                            <p:cond delay="0"/>
                                          </p:stCondLst>
                                        </p:cTn>
                                        <p:tgtEl>
                                          <p:spTgt spid="94235"/>
                                        </p:tgtEl>
                                        <p:attrNameLst>
                                          <p:attrName>style.visibility</p:attrName>
                                        </p:attrNameLst>
                                      </p:cBhvr>
                                      <p:to>
                                        <p:strVal val="visible"/>
                                      </p:to>
                                    </p:set>
                                    <p:anim calcmode="lin" valueType="num">
                                      <p:cBhvr>
                                        <p:cTn id="12" dur="500" fill="hold"/>
                                        <p:tgtEl>
                                          <p:spTgt spid="94235"/>
                                        </p:tgtEl>
                                        <p:attrNameLst>
                                          <p:attrName>ppt_w</p:attrName>
                                        </p:attrNameLst>
                                      </p:cBhvr>
                                      <p:tavLst>
                                        <p:tav tm="0">
                                          <p:val>
                                            <p:fltVal val="0"/>
                                          </p:val>
                                        </p:tav>
                                        <p:tav tm="100000">
                                          <p:val>
                                            <p:strVal val="#ppt_w"/>
                                          </p:val>
                                        </p:tav>
                                      </p:tavLst>
                                    </p:anim>
                                    <p:anim calcmode="lin" valueType="num">
                                      <p:cBhvr>
                                        <p:cTn id="13" dur="500" fill="hold"/>
                                        <p:tgtEl>
                                          <p:spTgt spid="94235"/>
                                        </p:tgtEl>
                                        <p:attrNameLst>
                                          <p:attrName>ppt_h</p:attrName>
                                        </p:attrNameLst>
                                      </p:cBhvr>
                                      <p:tavLst>
                                        <p:tav tm="0">
                                          <p:val>
                                            <p:fltVal val="0"/>
                                          </p:val>
                                        </p:tav>
                                        <p:tav tm="100000">
                                          <p:val>
                                            <p:strVal val="#ppt_h"/>
                                          </p:val>
                                        </p:tav>
                                      </p:tavLst>
                                    </p:anim>
                                    <p:animEffect transition="in" filter="fade">
                                      <p:cBhvr>
                                        <p:cTn id="14" dur="500"/>
                                        <p:tgtEl>
                                          <p:spTgt spid="94235"/>
                                        </p:tgtEl>
                                      </p:cBhvr>
                                    </p:animEffect>
                                  </p:childTnLst>
                                </p:cTn>
                              </p:par>
                              <p:par>
                                <p:cTn id="15" presetID="53" presetClass="entr" presetSubtype="0" fill="hold" nodeType="withEffect">
                                  <p:stCondLst>
                                    <p:cond delay="0"/>
                                  </p:stCondLst>
                                  <p:childTnLst>
                                    <p:set>
                                      <p:cBhvr>
                                        <p:cTn id="16" dur="1" fill="hold">
                                          <p:stCondLst>
                                            <p:cond delay="0"/>
                                          </p:stCondLst>
                                        </p:cTn>
                                        <p:tgtEl>
                                          <p:spTgt spid="94237"/>
                                        </p:tgtEl>
                                        <p:attrNameLst>
                                          <p:attrName>style.visibility</p:attrName>
                                        </p:attrNameLst>
                                      </p:cBhvr>
                                      <p:to>
                                        <p:strVal val="visible"/>
                                      </p:to>
                                    </p:set>
                                    <p:anim calcmode="lin" valueType="num">
                                      <p:cBhvr>
                                        <p:cTn id="17" dur="500" fill="hold"/>
                                        <p:tgtEl>
                                          <p:spTgt spid="94237"/>
                                        </p:tgtEl>
                                        <p:attrNameLst>
                                          <p:attrName>ppt_w</p:attrName>
                                        </p:attrNameLst>
                                      </p:cBhvr>
                                      <p:tavLst>
                                        <p:tav tm="0">
                                          <p:val>
                                            <p:fltVal val="0"/>
                                          </p:val>
                                        </p:tav>
                                        <p:tav tm="100000">
                                          <p:val>
                                            <p:strVal val="#ppt_w"/>
                                          </p:val>
                                        </p:tav>
                                      </p:tavLst>
                                    </p:anim>
                                    <p:anim calcmode="lin" valueType="num">
                                      <p:cBhvr>
                                        <p:cTn id="18" dur="500" fill="hold"/>
                                        <p:tgtEl>
                                          <p:spTgt spid="94237"/>
                                        </p:tgtEl>
                                        <p:attrNameLst>
                                          <p:attrName>ppt_h</p:attrName>
                                        </p:attrNameLst>
                                      </p:cBhvr>
                                      <p:tavLst>
                                        <p:tav tm="0">
                                          <p:val>
                                            <p:fltVal val="0"/>
                                          </p:val>
                                        </p:tav>
                                        <p:tav tm="100000">
                                          <p:val>
                                            <p:strVal val="#ppt_h"/>
                                          </p:val>
                                        </p:tav>
                                      </p:tavLst>
                                    </p:anim>
                                    <p:animEffect transition="in" filter="fade">
                                      <p:cBhvr>
                                        <p:cTn id="19" dur="500"/>
                                        <p:tgtEl>
                                          <p:spTgt spid="94237"/>
                                        </p:tgtEl>
                                      </p:cBhvr>
                                    </p:animEffect>
                                  </p:childTnLst>
                                </p:cTn>
                              </p:par>
                              <p:par>
                                <p:cTn id="20" presetID="53" presetClass="entr" presetSubtype="0" fill="hold" nodeType="withEffect">
                                  <p:stCondLst>
                                    <p:cond delay="0"/>
                                  </p:stCondLst>
                                  <p:childTnLst>
                                    <p:set>
                                      <p:cBhvr>
                                        <p:cTn id="21" dur="1" fill="hold">
                                          <p:stCondLst>
                                            <p:cond delay="0"/>
                                          </p:stCondLst>
                                        </p:cTn>
                                        <p:tgtEl>
                                          <p:spTgt spid="94236"/>
                                        </p:tgtEl>
                                        <p:attrNameLst>
                                          <p:attrName>style.visibility</p:attrName>
                                        </p:attrNameLst>
                                      </p:cBhvr>
                                      <p:to>
                                        <p:strVal val="visible"/>
                                      </p:to>
                                    </p:set>
                                    <p:anim calcmode="lin" valueType="num">
                                      <p:cBhvr>
                                        <p:cTn id="22" dur="500" fill="hold"/>
                                        <p:tgtEl>
                                          <p:spTgt spid="94236"/>
                                        </p:tgtEl>
                                        <p:attrNameLst>
                                          <p:attrName>ppt_w</p:attrName>
                                        </p:attrNameLst>
                                      </p:cBhvr>
                                      <p:tavLst>
                                        <p:tav tm="0">
                                          <p:val>
                                            <p:fltVal val="0"/>
                                          </p:val>
                                        </p:tav>
                                        <p:tav tm="100000">
                                          <p:val>
                                            <p:strVal val="#ppt_w"/>
                                          </p:val>
                                        </p:tav>
                                      </p:tavLst>
                                    </p:anim>
                                    <p:anim calcmode="lin" valueType="num">
                                      <p:cBhvr>
                                        <p:cTn id="23" dur="500" fill="hold"/>
                                        <p:tgtEl>
                                          <p:spTgt spid="94236"/>
                                        </p:tgtEl>
                                        <p:attrNameLst>
                                          <p:attrName>ppt_h</p:attrName>
                                        </p:attrNameLst>
                                      </p:cBhvr>
                                      <p:tavLst>
                                        <p:tav tm="0">
                                          <p:val>
                                            <p:fltVal val="0"/>
                                          </p:val>
                                        </p:tav>
                                        <p:tav tm="100000">
                                          <p:val>
                                            <p:strVal val="#ppt_h"/>
                                          </p:val>
                                        </p:tav>
                                      </p:tavLst>
                                    </p:anim>
                                    <p:animEffect transition="in" filter="fade">
                                      <p:cBhvr>
                                        <p:cTn id="24" dur="500"/>
                                        <p:tgtEl>
                                          <p:spTgt spid="942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27"/>
                                        </p:tgtEl>
                                        <p:attrNameLst>
                                          <p:attrName>ppt_y</p:attrName>
                                        </p:attrNameLst>
                                      </p:cBhvr>
                                      <p:tavLst>
                                        <p:tav tm="0">
                                          <p:val>
                                            <p:strVal val="#ppt_y"/>
                                          </p:val>
                                        </p:tav>
                                        <p:tav tm="100000">
                                          <p:val>
                                            <p:strVal val="#ppt_y"/>
                                          </p:val>
                                        </p:tav>
                                      </p:tavLst>
                                    </p:anim>
                                    <p:anim calcmode="lin" valueType="num">
                                      <p:cBhvr>
                                        <p:cTn id="54"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27"/>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calcmode="lin" valueType="num">
                                      <p:cBhvr>
                                        <p:cTn id="59"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8"/>
                                        </p:tgtEl>
                                        <p:attrNameLst>
                                          <p:attrName>ppt_y</p:attrName>
                                        </p:attrNameLst>
                                      </p:cBhvr>
                                      <p:tavLst>
                                        <p:tav tm="0">
                                          <p:val>
                                            <p:strVal val="#ppt_y"/>
                                          </p:val>
                                        </p:tav>
                                        <p:tav tm="100000">
                                          <p:val>
                                            <p:strVal val="#ppt_y"/>
                                          </p:val>
                                        </p:tav>
                                      </p:tavLst>
                                    </p:anim>
                                    <p:anim calcmode="lin" valueType="num">
                                      <p:cBhvr>
                                        <p:cTn id="61"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8"/>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9"/>
                                        </p:tgtEl>
                                        <p:attrNameLst>
                                          <p:attrName>style.visibility</p:attrName>
                                        </p:attrNameLst>
                                      </p:cBhvr>
                                      <p:to>
                                        <p:strVal val="visible"/>
                                      </p:to>
                                    </p:set>
                                    <p:anim calcmode="lin" valueType="num">
                                      <p:cBhvr>
                                        <p:cTn id="66" dur="10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9"/>
                                        </p:tgtEl>
                                        <p:attrNameLst>
                                          <p:attrName>ppt_y</p:attrName>
                                        </p:attrNameLst>
                                      </p:cBhvr>
                                      <p:tavLst>
                                        <p:tav tm="0">
                                          <p:val>
                                            <p:strVal val="#ppt_y"/>
                                          </p:val>
                                        </p:tav>
                                        <p:tav tm="100000">
                                          <p:val>
                                            <p:strVal val="#ppt_y"/>
                                          </p:val>
                                        </p:tav>
                                      </p:tavLst>
                                    </p:anim>
                                    <p:anim calcmode="lin" valueType="num">
                                      <p:cBhvr>
                                        <p:cTn id="68" dur="10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9"/>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30"/>
                                        </p:tgtEl>
                                        <p:attrNameLst>
                                          <p:attrName>ppt_y</p:attrName>
                                        </p:attrNameLst>
                                      </p:cBhvr>
                                      <p:tavLst>
                                        <p:tav tm="0">
                                          <p:val>
                                            <p:strVal val="#ppt_y"/>
                                          </p:val>
                                        </p:tav>
                                        <p:tav tm="100000">
                                          <p:val>
                                            <p:strVal val="#ppt_y"/>
                                          </p:val>
                                        </p:tav>
                                      </p:tavLst>
                                    </p:anim>
                                    <p:anim calcmode="lin" valueType="num">
                                      <p:cBhvr>
                                        <p:cTn id="75"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30"/>
                                        </p:tgtEl>
                                      </p:cBhvr>
                                    </p:animEffect>
                                  </p:childTnLst>
                                </p:cTn>
                              </p:par>
                            </p:childTnLst>
                          </p:cTn>
                        </p:par>
                        <p:par>
                          <p:cTn id="78" fill="hold">
                            <p:stCondLst>
                              <p:cond delay="3800"/>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43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43"/>
                                        </p:tgtEl>
                                        <p:attrNameLst>
                                          <p:attrName>ppt_y</p:attrName>
                                        </p:attrNameLst>
                                      </p:cBhvr>
                                      <p:tavLst>
                                        <p:tav tm="0">
                                          <p:val>
                                            <p:strVal val="#ppt_y"/>
                                          </p:val>
                                        </p:tav>
                                        <p:tav tm="100000">
                                          <p:val>
                                            <p:strVal val="#ppt_y"/>
                                          </p:val>
                                        </p:tav>
                                      </p:tavLst>
                                    </p:anim>
                                    <p:anim calcmode="lin" valueType="num">
                                      <p:cBhvr>
                                        <p:cTn id="8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43"/>
                                        </p:tgtEl>
                                      </p:cBhvr>
                                    </p:animEffect>
                                  </p:childTnLst>
                                </p:cTn>
                              </p:par>
                            </p:childTnLst>
                          </p:cTn>
                        </p:par>
                        <p:par>
                          <p:cTn id="90" fill="hold">
                            <p:stCondLst>
                              <p:cond delay="52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22"/>
                                        </p:tgtEl>
                                        <p:attrNameLst>
                                          <p:attrName>style.visibility</p:attrName>
                                        </p:attrNameLst>
                                      </p:cBhvr>
                                      <p:to>
                                        <p:strVal val="visible"/>
                                      </p:to>
                                    </p:set>
                                    <p:anim calcmode="lin" valueType="num">
                                      <p:cBhvr>
                                        <p:cTn id="9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22"/>
                                        </p:tgtEl>
                                        <p:attrNameLst>
                                          <p:attrName>ppt_y</p:attrName>
                                        </p:attrNameLst>
                                      </p:cBhvr>
                                      <p:tavLst>
                                        <p:tav tm="0">
                                          <p:val>
                                            <p:strVal val="#ppt_y"/>
                                          </p:val>
                                        </p:tav>
                                        <p:tav tm="100000">
                                          <p:val>
                                            <p:strVal val="#ppt_y"/>
                                          </p:val>
                                        </p:tav>
                                      </p:tavLst>
                                    </p:anim>
                                    <p:anim calcmode="lin" valueType="num">
                                      <p:cBhvr>
                                        <p:cTn id="9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2" grpId="0"/>
      <p:bldP spid="27" grpId="0"/>
      <p:bldP spid="28" grpId="0"/>
      <p:bldP spid="29" grpId="0"/>
      <p:bldP spid="30"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7" y="0"/>
            <a:ext cx="9139126" cy="5143500"/>
          </a:xfrm>
          <a:prstGeom prst="rect">
            <a:avLst/>
          </a:prstGeom>
        </p:spPr>
      </p:pic>
      <p:sp>
        <p:nvSpPr>
          <p:cNvPr id="2" name="矩形 1"/>
          <p:cNvSpPr/>
          <p:nvPr/>
        </p:nvSpPr>
        <p:spPr>
          <a:xfrm>
            <a:off x="755576" y="2355727"/>
            <a:ext cx="8422412" cy="1283948"/>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文本框 6"/>
          <p:cNvSpPr txBox="1"/>
          <p:nvPr/>
        </p:nvSpPr>
        <p:spPr>
          <a:xfrm>
            <a:off x="2771802" y="2643759"/>
            <a:ext cx="613937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THANK YOU</a:t>
            </a:r>
            <a:endParaRPr kumimoji="0" lang="zh-CN" alt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2771800" y="3758168"/>
            <a:ext cx="6406188" cy="427009"/>
            <a:chOff x="2771800" y="3758167"/>
            <a:chExt cx="6406188" cy="427009"/>
          </a:xfrm>
        </p:grpSpPr>
        <p:sp>
          <p:nvSpPr>
            <p:cNvPr id="8" name="矩形 7"/>
            <p:cNvSpPr/>
            <p:nvPr/>
          </p:nvSpPr>
          <p:spPr>
            <a:xfrm>
              <a:off x="2771800" y="3758167"/>
              <a:ext cx="6406188" cy="427009"/>
            </a:xfrm>
            <a:prstGeom prst="rect">
              <a:avLst/>
            </a:prstGeom>
            <a:gradFill flip="none" rotWithShape="1">
              <a:gsLst>
                <a:gs pos="0">
                  <a:srgbClr val="3A9244">
                    <a:alpha val="0"/>
                  </a:srgbClr>
                </a:gs>
                <a:gs pos="45000">
                  <a:srgbClr val="3A9244"/>
                </a:gs>
                <a:gs pos="100000">
                  <a:srgbClr val="3A924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文本框 2"/>
            <p:cNvSpPr txBox="1"/>
            <p:nvPr/>
          </p:nvSpPr>
          <p:spPr>
            <a:xfrm>
              <a:off x="5580112" y="3787005"/>
              <a:ext cx="31854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单击此处添加您的副标题文字</a:t>
              </a:r>
            </a:p>
          </p:txBody>
        </p:sp>
      </p:grpSp>
    </p:spTree>
    <p:extLst>
      <p:ext uri="{BB962C8B-B14F-4D97-AF65-F5344CB8AC3E}">
        <p14:creationId xmlns:p14="http://schemas.microsoft.com/office/powerpoint/2010/main" val="1132658868"/>
      </p:ext>
    </p:extLst>
  </p:cSld>
  <p:clrMapOvr>
    <a:masterClrMapping/>
  </p:clrMapOvr>
  <p:transition spd="slow" advClick="0" advTm="762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000"/>
                                        <p:tgtEl>
                                          <p:spTgt spid="2"/>
                                        </p:tgtEl>
                                      </p:cBhvr>
                                    </p:animEffect>
                                  </p:childTnLst>
                                </p:cTn>
                              </p:par>
                            </p:childTnLst>
                          </p:cTn>
                        </p:par>
                        <p:par>
                          <p:cTn id="12" fill="hold">
                            <p:stCondLst>
                              <p:cond delay="2000"/>
                            </p:stCondLst>
                            <p:childTnLst>
                              <p:par>
                                <p:cTn id="13" presetID="49" presetClass="entr" presetSubtype="0" decel="10000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 calcmode="lin" valueType="num">
                                      <p:cBhvr>
                                        <p:cTn id="17" dur="750" fill="hold"/>
                                        <p:tgtEl>
                                          <p:spTgt spid="7"/>
                                        </p:tgtEl>
                                        <p:attrNameLst>
                                          <p:attrName>style.rotation</p:attrName>
                                        </p:attrNameLst>
                                      </p:cBhvr>
                                      <p:tavLst>
                                        <p:tav tm="0">
                                          <p:val>
                                            <p:fltVal val="360"/>
                                          </p:val>
                                        </p:tav>
                                        <p:tav tm="100000">
                                          <p:val>
                                            <p:fltVal val="0"/>
                                          </p:val>
                                        </p:tav>
                                      </p:tavLst>
                                    </p:anim>
                                    <p:animEffect transition="in" filter="fade">
                                      <p:cBhvr>
                                        <p:cTn id="18" dur="750"/>
                                        <p:tgtEl>
                                          <p:spTgt spid="7"/>
                                        </p:tgtEl>
                                      </p:cBhvr>
                                    </p:animEffect>
                                  </p:childTnLst>
                                </p:cTn>
                              </p:par>
                            </p:childTnLst>
                          </p:cTn>
                        </p:par>
                        <p:par>
                          <p:cTn id="19" fill="hold">
                            <p:stCondLst>
                              <p:cond delay="3575"/>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医生护士"/>
</p:tagLst>
</file>

<file path=ppt/theme/theme1.xml><?xml version="1.0" encoding="utf-8"?>
<a:theme xmlns:a="http://schemas.openxmlformats.org/drawingml/2006/main" name="第一PPT，www.1ppt.com">
  <a:themeElements>
    <a:clrScheme name="">
      <a:dk1>
        <a:srgbClr val="000000"/>
      </a:dk1>
      <a:lt1>
        <a:srgbClr val="FFFFFF"/>
      </a:lt1>
      <a:dk2>
        <a:srgbClr val="009900"/>
      </a:dk2>
      <a:lt2>
        <a:srgbClr val="00A8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9">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0">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1">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12">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3">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4">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5">
        <a:dk1>
          <a:srgbClr val="000000"/>
        </a:dk1>
        <a:lt1>
          <a:srgbClr val="FFFFFF"/>
        </a:lt1>
        <a:dk2>
          <a:srgbClr val="99CC00"/>
        </a:dk2>
        <a:lt2>
          <a:srgbClr val="00CC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6">
        <a:dk1>
          <a:srgbClr val="000000"/>
        </a:dk1>
        <a:lt1>
          <a:srgbClr val="FFFFFF"/>
        </a:lt1>
        <a:dk2>
          <a:srgbClr val="669900"/>
        </a:dk2>
        <a:lt2>
          <a:srgbClr val="008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TotalTime>
  <Words>2035</Words>
  <Application>Microsoft Office PowerPoint</Application>
  <PresentationFormat>全屏显示(16:9)</PresentationFormat>
  <Paragraphs>306</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FontAwesome</vt:lpstr>
      <vt:lpstr>等线</vt:lpstr>
      <vt:lpstr>方正大黑简体</vt:lpstr>
      <vt:lpstr>方正兰亭黑_GBK</vt:lpstr>
      <vt:lpstr>方正兰亭中粗黑_GBK</vt:lpstr>
      <vt:lpstr>方正兰亭中黑_GBK</vt:lpstr>
      <vt:lpstr>华文细黑</vt:lpstr>
      <vt:lpstr>宋体</vt:lpstr>
      <vt:lpstr>微软雅黑</vt:lpstr>
      <vt:lpstr>造字工房悦黑体验版常规体</vt:lpstr>
      <vt:lpstr>Arial</vt:lpstr>
      <vt:lpstr>Arial Rounded MT Bold</vt:lpstr>
      <vt:lpstr>Calibri</vt:lpstr>
      <vt:lpstr>Impact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医生护士</dc:title>
  <dc:creator>第一PPT</dc:creator>
  <cp:keywords>www.1ppt.com</cp:keywords>
  <cp:lastModifiedBy>faith123</cp:lastModifiedBy>
  <cp:revision>69</cp:revision>
  <dcterms:created xsi:type="dcterms:W3CDTF">2015-03-15T15:55:02Z</dcterms:created>
  <dcterms:modified xsi:type="dcterms:W3CDTF">2019-06-15T06:03:58Z</dcterms:modified>
</cp:coreProperties>
</file>