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9" r:id="rId5"/>
    <p:sldId id="260" r:id="rId6"/>
    <p:sldId id="266" r:id="rId7"/>
    <p:sldId id="267" r:id="rId8"/>
    <p:sldId id="268" r:id="rId9"/>
    <p:sldId id="269" r:id="rId10"/>
    <p:sldId id="270" r:id="rId11"/>
    <p:sldId id="271" r:id="rId12"/>
    <p:sldId id="272" r:id="rId13"/>
    <p:sldId id="273" r:id="rId14"/>
    <p:sldId id="301" r:id="rId15"/>
    <p:sldId id="274" r:id="rId16"/>
    <p:sldId id="275" r:id="rId17"/>
    <p:sldId id="291" r:id="rId18"/>
    <p:sldId id="288" r:id="rId19"/>
    <p:sldId id="285" r:id="rId20"/>
    <p:sldId id="276" r:id="rId21"/>
    <p:sldId id="277" r:id="rId22"/>
    <p:sldId id="289" r:id="rId23"/>
    <p:sldId id="290" r:id="rId24"/>
    <p:sldId id="302" r:id="rId25"/>
    <p:sldId id="292" r:id="rId26"/>
    <p:sldId id="293" r:id="rId27"/>
    <p:sldId id="295" r:id="rId28"/>
    <p:sldId id="298" r:id="rId29"/>
    <p:sldId id="299" r:id="rId30"/>
    <p:sldId id="278" r:id="rId31"/>
    <p:sldId id="279" r:id="rId32"/>
    <p:sldId id="281" r:id="rId33"/>
    <p:sldId id="282" r:id="rId34"/>
    <p:sldId id="303" r:id="rId35"/>
    <p:sldId id="283" r:id="rId36"/>
    <p:sldId id="284" r:id="rId37"/>
    <p:sldId id="265" r:id="rId38"/>
    <p:sldId id="286" r:id="rId39"/>
    <p:sldId id="287" r:id="rId40"/>
    <p:sldId id="304"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C1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87" autoAdjust="0"/>
    <p:restoredTop sz="94660"/>
  </p:normalViewPr>
  <p:slideViewPr>
    <p:cSldViewPr snapToGrid="0">
      <p:cViewPr>
        <p:scale>
          <a:sx n="60" d="100"/>
          <a:sy n="60" d="100"/>
        </p:scale>
        <p:origin x="1638" y="1218"/>
      </p:cViewPr>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DD0733-203F-4C9C-A85C-3387EF3A4D3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80B0AF-D8D7-4FF1-B0B6-A3D37E9A31D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1FD11A-F15D-4863-A12F-4EA7940144D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仅标题">
    <p:bg>
      <p:bgPr>
        <a:gradFill flip="none" rotWithShape="1">
          <a:gsLst>
            <a:gs pos="0">
              <a:srgbClr val="D9F256"/>
            </a:gs>
            <a:gs pos="23000">
              <a:srgbClr val="CEE94C"/>
            </a:gs>
            <a:gs pos="69000">
              <a:srgbClr val="99C71C"/>
            </a:gs>
            <a:gs pos="97000">
              <a:srgbClr val="99C71C"/>
            </a:gs>
          </a:gsLst>
          <a:lin ang="2700000" scaled="1"/>
          <a:tileRect/>
        </a:gradFill>
        <a:effectLst/>
      </p:bgPr>
    </p:bg>
    <p:spTree>
      <p:nvGrpSpPr>
        <p:cNvPr id="1" name=""/>
        <p:cNvGrpSpPr/>
        <p:nvPr/>
      </p:nvGrpSpPr>
      <p:grpSpPr>
        <a:xfrm>
          <a:off x="0" y="0"/>
          <a:ext cx="0" cy="0"/>
          <a:chOff x="0" y="0"/>
          <a:chExt cx="0" cy="0"/>
        </a:xfrm>
      </p:grpSpPr>
      <p:sp>
        <p:nvSpPr>
          <p:cNvPr id="7" name="矩形 6"/>
          <p:cNvSpPr/>
          <p:nvPr userDrawn="1"/>
        </p:nvSpPr>
        <p:spPr>
          <a:xfrm flipH="1">
            <a:off x="25399" y="3"/>
            <a:ext cx="12177423" cy="6858000"/>
          </a:xfrm>
          <a:prstGeom prst="rect">
            <a:avLst/>
          </a:prstGeom>
          <a:gradFill flip="none" rotWithShape="1">
            <a:gsLst>
              <a:gs pos="1000">
                <a:srgbClr val="F9F9F9"/>
              </a:gs>
              <a:gs pos="59000">
                <a:srgbClr val="F9F9F9"/>
              </a:gs>
              <a:gs pos="100000">
                <a:schemeClr val="bg1">
                  <a:lumMod val="85000"/>
                </a:schemeClr>
              </a:gs>
              <a:gs pos="88000">
                <a:srgbClr val="E6E6E6"/>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sp>
        <p:nvSpPr>
          <p:cNvPr id="8" name="矩形 7"/>
          <p:cNvSpPr/>
          <p:nvPr userDrawn="1"/>
        </p:nvSpPr>
        <p:spPr>
          <a:xfrm flipH="1">
            <a:off x="-5" y="1"/>
            <a:ext cx="12192004" cy="6858000"/>
          </a:xfrm>
          <a:prstGeom prst="rect">
            <a:avLst/>
          </a:prstGeom>
          <a:gradFill flip="none" rotWithShape="1">
            <a:gsLst>
              <a:gs pos="1000">
                <a:srgbClr val="F9F9F9">
                  <a:alpha val="60000"/>
                </a:srgbClr>
              </a:gs>
              <a:gs pos="59000">
                <a:srgbClr val="F9F9F9">
                  <a:alpha val="60000"/>
                </a:srgbClr>
              </a:gs>
              <a:gs pos="100000">
                <a:schemeClr val="bg1">
                  <a:lumMod val="85000"/>
                  <a:alpha val="60000"/>
                </a:schemeClr>
              </a:gs>
              <a:gs pos="88000">
                <a:srgbClr val="E6E6E6">
                  <a:alpha val="60000"/>
                </a:srgb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p>
        </p:txBody>
      </p:sp>
      <p:pic>
        <p:nvPicPr>
          <p:cNvPr id="9" name="图片 8"/>
          <p:cNvPicPr>
            <a:picLocks noChangeAspect="1"/>
          </p:cNvPicPr>
          <p:nvPr userDrawn="1"/>
        </p:nvPicPr>
        <p:blipFill>
          <a:blip r:embed="rId2" cstate="print"/>
          <a:stretch>
            <a:fillRect/>
          </a:stretch>
        </p:blipFill>
        <p:spPr>
          <a:xfrm>
            <a:off x="-241329" y="-335544"/>
            <a:ext cx="6531436" cy="1243571"/>
          </a:xfrm>
          <a:prstGeom prst="rect">
            <a:avLst/>
          </a:prstGeom>
        </p:spPr>
      </p:pic>
      <p:pic>
        <p:nvPicPr>
          <p:cNvPr id="10" name="图片 9"/>
          <p:cNvPicPr>
            <a:picLocks noChangeAspect="1"/>
          </p:cNvPicPr>
          <p:nvPr userDrawn="1"/>
        </p:nvPicPr>
        <p:blipFill>
          <a:blip r:embed="rId2" cstate="print"/>
          <a:stretch>
            <a:fillRect/>
          </a:stretch>
        </p:blipFill>
        <p:spPr>
          <a:xfrm flipH="1" flipV="1">
            <a:off x="5966617" y="-265068"/>
            <a:ext cx="6531436" cy="1243571"/>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61094" y="457507"/>
            <a:ext cx="667221" cy="701589"/>
          </a:xfrm>
          <a:prstGeom prst="rect">
            <a:avLst/>
          </a:prstGeom>
        </p:spPr>
      </p:pic>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32952" y="5377"/>
            <a:ext cx="554264" cy="597071"/>
          </a:xfrm>
          <a:prstGeom prst="rect">
            <a:avLst/>
          </a:prstGeom>
        </p:spPr>
      </p:pic>
      <p:pic>
        <p:nvPicPr>
          <p:cNvPr id="15" name="图片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1352164">
            <a:off x="10522300" y="382266"/>
            <a:ext cx="450229" cy="815709"/>
          </a:xfrm>
          <a:prstGeom prst="rect">
            <a:avLst/>
          </a:prstGeom>
        </p:spPr>
      </p:pic>
      <p:pic>
        <p:nvPicPr>
          <p:cNvPr id="16" name="图片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21352164">
            <a:off x="11179489" y="328206"/>
            <a:ext cx="394559" cy="435735"/>
          </a:xfrm>
          <a:prstGeom prst="rect">
            <a:avLst/>
          </a:prstGeom>
        </p:spPr>
      </p:pic>
      <p:pic>
        <p:nvPicPr>
          <p:cNvPr id="17" name="图片 16"/>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399060" y="962591"/>
            <a:ext cx="580235" cy="633231"/>
          </a:xfrm>
          <a:prstGeom prst="rect">
            <a:avLst/>
          </a:prstGeom>
        </p:spPr>
      </p:pic>
      <p:pic>
        <p:nvPicPr>
          <p:cNvPr id="18" name="图片 1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1183" y="-15004"/>
            <a:ext cx="461043" cy="498303"/>
          </a:xfrm>
          <a:prstGeom prst="rect">
            <a:avLst/>
          </a:prstGeom>
        </p:spPr>
      </p:pic>
      <p:pic>
        <p:nvPicPr>
          <p:cNvPr id="20" name="图片 19"/>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4838" y="6250155"/>
            <a:ext cx="488132" cy="527581"/>
          </a:xfrm>
          <a:prstGeom prst="rect">
            <a:avLst/>
          </a:prstGeom>
        </p:spPr>
      </p:pic>
      <p:pic>
        <p:nvPicPr>
          <p:cNvPr id="21" name="图片 20"/>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rot="1147059">
            <a:off x="11518505" y="5703039"/>
            <a:ext cx="476683" cy="863636"/>
          </a:xfrm>
          <a:prstGeom prst="rect">
            <a:avLst/>
          </a:prstGeom>
        </p:spPr>
      </p:pic>
      <p:pic>
        <p:nvPicPr>
          <p:cNvPr id="22" name="图片 21"/>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rot="21352164">
            <a:off x="11659879" y="6193187"/>
            <a:ext cx="417741" cy="461336"/>
          </a:xfrm>
          <a:prstGeom prst="rect">
            <a:avLst/>
          </a:prstGeom>
        </p:spPr>
      </p:pic>
      <p:pic>
        <p:nvPicPr>
          <p:cNvPr id="23" name="图片 22"/>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1196629" y="6156789"/>
            <a:ext cx="574004" cy="626431"/>
          </a:xfrm>
          <a:prstGeom prst="rect">
            <a:avLst/>
          </a:prstGeom>
        </p:spPr>
      </p:pic>
      <p:pic>
        <p:nvPicPr>
          <p:cNvPr id="24" name="图片 23"/>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rot="906900" flipH="1">
            <a:off x="11295781" y="5416794"/>
            <a:ext cx="215535" cy="310909"/>
          </a:xfrm>
          <a:prstGeom prst="rect">
            <a:avLst/>
          </a:prstGeom>
        </p:spPr>
      </p:pic>
      <p:pic>
        <p:nvPicPr>
          <p:cNvPr id="25" name="图片 2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569727" y="6060864"/>
            <a:ext cx="459248" cy="496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nodeType="withEffect">
                                  <p:stCondLst>
                                    <p:cond delay="250"/>
                                  </p:stCondLst>
                                  <p:childTnLst>
                                    <p:animMotion origin="layout" path="M 2.77778E-7 3.7037E-7 L 2.77778E-7 0.00023 C 0.00156 0.00556 0.00312 0.01111 0.00451 0.0169 C 0.00503 0.01898 0.00556 0.0213 0.00608 0.02338 C 0.00694 0.02685 0.00799 0.03032 0.00903 0.0338 C 0.00955 0.03727 0.0099 0.04097 0.01059 0.04444 C 0.01094 0.04722 0.01181 0.05 0.01198 0.05301 C 0.01285 0.06065 0.01302 0.06852 0.01354 0.07616 C 0.01302 0.09468 0.01285 0.11319 0.01198 0.13125 C 0.01181 0.13449 0.01094 0.13704 0.01059 0.13981 C 0.0099 0.14352 0.00972 0.14699 0.00903 0.15046 C 0.00868 0.15324 0.00781 0.15625 0.00764 0.15903 C 0.00642 0.16759 0.00573 0.17593 0.00451 0.18449 C 0.00399 0.18796 0.00382 0.19167 0.00312 0.19514 C 0.00226 0.19861 0.00087 0.20208 2.77778E-7 0.20579 C -0.00052 0.20856 -0.00069 0.21157 -0.00156 0.21412 C -0.00625 0.23218 -0.00295 0.21435 -0.0059 0.22917 C -0.00799 0.23935 -0.00712 0.23681 -0.00885 0.24815 C -0.00972 0.25393 -0.01094 0.25949 -0.01181 0.26528 L -0.01337 0.27361 C -0.01181 0.32523 -0.01458 0.34028 -0.00885 0.37546 C -0.00851 0.37847 -0.00833 0.38125 -0.00747 0.3838 C -0.00156 0.40208 -0.0026 0.3875 0.00312 0.41157 C 0.00365 0.41366 0.00365 0.41597 0.00451 0.41782 C 0.00573 0.42106 0.00764 0.42361 0.00903 0.42639 C 0.01111 0.43056 0.01302 0.43495 0.01493 0.43912 C 0.02535 0.46111 0.00365 0.41528 0.02847 0.46458 C 0.03021 0.46782 0.03125 0.47199 0.03316 0.475 C 0.03542 0.47917 0.03837 0.48194 0.04045 0.48565 C 0.04253 0.48935 0.04427 0.49329 0.0467 0.49653 C 0.04826 0.49884 0.05069 0.50046 0.0526 0.50278 C 0.05799 0.50949 0.05556 0.50856 0.06163 0.51343 C 0.06545 0.51643 0.06979 0.51852 0.07344 0.52176 C 0.075 0.52338 0.07639 0.52523 0.07812 0.52593 C 0.09045 0.5331 0.08559 0.52685 0.09462 0.53472 C 0.09774 0.53727 0.10069 0.54005 0.10347 0.54306 C 0.10816 0.54815 0.11024 0.54954 0.11406 0.55579 C 0.11528 0.55787 0.12031 0.56736 0.12153 0.57083 C 0.12326 0.57477 0.12465 0.57917 0.12604 0.58333 C 0.12656 0.58634 0.12691 0.58912 0.1276 0.5919 C 0.12795 0.59398 0.12865 0.59606 0.12899 0.59838 C 0.12986 0.60556 0.1316 0.63032 0.13194 0.63657 C 0.1316 0.64792 0.13142 0.65926 0.13056 0.6706 C 0.13038 0.67315 0.12951 0.67593 0.12899 0.67893 C 0.12674 0.69421 0.12865 0.68449 0.12604 0.69583 C 0.12569 0.7 0.12361 0.72268 0.12309 0.72755 C 0.12274 0.72986 0.12205 0.73194 0.12153 0.73403 C 0.12205 0.7581 0.11979 0.79051 0.12465 0.8169 C 0.12483 0.81898 0.12535 0.8213 0.12604 0.82315 C 0.12674 0.82546 0.1283 0.82731 0.12899 0.8294 C 0.13524 0.84722 0.12483 0.82407 0.13351 0.84236 C 0.13698 0.85741 0.13194 0.83912 0.13958 0.85509 C 0.14045 0.85694 0.1401 0.85949 0.14097 0.86134 C 0.14253 0.86528 0.14618 0.86759 0.14844 0.86991 C 0.14913 0.87037 0.14948 0.8713 0.15017 0.87199 " pathEditMode="relative" rAng="0" ptsTypes="AAAAAAAAAAAAAAAAAAAAAAAAAAAAAAAAAAAAAAAAAAAAAAAAAAAAAAA">
                                      <p:cBhvr>
                                        <p:cTn id="6" dur="2000" fill="hold"/>
                                        <p:tgtEl>
                                          <p:spTgt spid="16"/>
                                        </p:tgtEl>
                                        <p:attrNameLst>
                                          <p:attrName>ppt_x</p:attrName>
                                          <p:attrName>ppt_y</p:attrName>
                                        </p:attrNameLst>
                                      </p:cBhvr>
                                      <p:rCtr x="6840" y="43588"/>
                                    </p:animMotion>
                                  </p:childTnLst>
                                </p:cTn>
                              </p:par>
                              <p:par>
                                <p:cTn id="7" presetID="0" presetClass="path" presetSubtype="0" repeatCount="indefinite" accel="50000" decel="50000" fill="hold" nodeType="withEffect">
                                  <p:stCondLst>
                                    <p:cond delay="500"/>
                                  </p:stCondLst>
                                  <p:childTnLst>
                                    <p:animMotion origin="layout" path="M -3.61111E-6 2.22222E-6 L -3.61111E-6 0.00023 C 0.00348 0.00486 0.00764 0.00903 0.01042 0.01481 C 0.01216 0.01852 0.0125 0.02338 0.01337 0.02754 L 0.0165 0.04004 L 0.01806 0.05301 C 0.01841 0.08842 0.01858 0.12361 0.01945 0.15903 C 0.01962 0.16389 0.02014 0.16898 0.02101 0.17384 C 0.02118 0.17616 0.02205 0.17801 0.0224 0.18009 C 0.02309 0.18426 0.02309 0.18889 0.02396 0.19305 C 0.02466 0.19583 0.02605 0.19861 0.02691 0.20139 C 0.02813 0.20486 0.029 0.20856 0.03004 0.21203 C 0.03438 0.2287 0.03073 0.22037 0.03594 0.23125 C 0.03959 0.24629 0.03438 0.22801 0.04184 0.24398 C 0.04271 0.2456 0.04254 0.24838 0.04358 0.25023 C 0.04462 0.25278 0.04671 0.2544 0.04792 0.25671 C 0.04983 0.25995 0.0507 0.26389 0.05243 0.26736 C 0.05643 0.27477 0.06042 0.27639 0.06598 0.28194 C 0.06806 0.28426 0.06997 0.28634 0.07205 0.28842 C 0.075 0.29143 0.07743 0.29514 0.08091 0.29699 C 0.08438 0.29861 0.09011 0.30116 0.09289 0.30324 C 0.09601 0.30578 0.09896 0.30879 0.10209 0.3118 C 0.1066 0.31574 0.10782 0.31597 0.1125 0.31805 C 0.11337 0.32014 0.11441 0.32245 0.11546 0.32453 C 0.12153 0.33449 0.12136 0.33287 0.12761 0.33866 C 0.13073 0.35301 0.12657 0.33819 0.13351 0.35208 C 0.1349 0.35463 0.13525 0.3581 0.13646 0.36065 C 0.13785 0.36366 0.13941 0.3662 0.14115 0.36921 C 0.14219 0.37453 0.14323 0.37824 0.1441 0.38379 C 0.14462 0.38889 0.14514 0.39398 0.14549 0.39884 C 0.14601 0.43842 0.14618 0.47801 0.14705 0.51759 C 0.14705 0.51991 0.14792 0.52199 0.14844 0.52384 C 0.14931 0.52685 0.15052 0.52963 0.15139 0.53264 C 0.15209 0.53518 0.15226 0.53819 0.15296 0.54097 C 0.15452 0.54699 0.15643 0.55069 0.15903 0.55578 C 0.16164 0.5669 0.15868 0.5581 0.16355 0.56643 C 0.16684 0.57245 0.16667 0.57546 0.17101 0.58125 C 0.17223 0.5831 0.17414 0.58403 0.17552 0.58541 C 0.17657 0.5868 0.17743 0.58842 0.17848 0.58981 C 0.18108 0.60023 0.17848 0.59259 0.18316 0.60046 C 0.18455 0.60301 0.18577 0.60648 0.1875 0.60903 C 0.18872 0.61065 0.19063 0.61157 0.19202 0.61319 C 0.19566 0.61782 0.19775 0.62569 0.20261 0.62778 C 0.20556 0.6294 0.20886 0.62986 0.21164 0.63241 C 0.21563 0.63611 0.21719 0.63796 0.22205 0.64074 C 0.225 0.64236 0.22813 0.64375 0.23108 0.64491 C 0.23247 0.64583 0.23421 0.64606 0.23542 0.64699 L 0.23855 0.6493 " pathEditMode="relative" rAng="0" ptsTypes="AAAAAAAAAAAAAAAAAAAAAAAAAAAAAAAAAAAAAAAAAAAAAAAA">
                                      <p:cBhvr>
                                        <p:cTn id="8" dur="2000" fill="hold"/>
                                        <p:tgtEl>
                                          <p:spTgt spid="15"/>
                                        </p:tgtEl>
                                        <p:attrNameLst>
                                          <p:attrName>ppt_x</p:attrName>
                                          <p:attrName>ppt_y</p:attrName>
                                        </p:attrNameLst>
                                      </p:cBhvr>
                                      <p:rCtr x="11927" y="32454"/>
                                    </p:animMotion>
                                  </p:childTnLst>
                                </p:cTn>
                              </p:par>
                              <p:par>
                                <p:cTn id="9" presetID="8" presetClass="emph" presetSubtype="0" repeatCount="indefinite" autoRev="1" fill="hold" nodeType="withEffect">
                                  <p:stCondLst>
                                    <p:cond delay="500"/>
                                  </p:stCondLst>
                                  <p:childTnLst>
                                    <p:animRot by="5400000">
                                      <p:cBhvr>
                                        <p:cTn id="10" dur="1500" fill="hold"/>
                                        <p:tgtEl>
                                          <p:spTgt spid="15"/>
                                        </p:tgtEl>
                                        <p:attrNameLst>
                                          <p:attrName>r</p:attrName>
                                        </p:attrNameLst>
                                      </p:cBhvr>
                                    </p:animRot>
                                  </p:childTnLst>
                                </p:cTn>
                              </p:par>
                              <p:par>
                                <p:cTn id="11" presetID="0" presetClass="path" presetSubtype="0" repeatCount="indefinite" accel="50000" decel="50000" fill="hold" nodeType="withEffect">
                                  <p:stCondLst>
                                    <p:cond delay="750"/>
                                  </p:stCondLst>
                                  <p:childTnLst>
                                    <p:animMotion origin="layout" path="M 3.88889E-6 -2.59259E-6 L 3.88889E-6 0.00023 C -0.00243 0.00648 -0.00521 0.01297 -0.00712 0.01991 C -0.00868 0.025 -0.01042 0.04167 -0.01077 0.04514 C -0.01007 0.06273 -0.0099 0.08056 -0.00886 0.09815 C -0.00677 0.13797 -0.00209 0.08033 -0.00886 0.16111 C -0.01007 0.17385 -0.01493 0.18125 -0.01962 0.19121 L -0.02309 0.19885 L -0.02674 0.20648 C -0.02796 0.20903 -0.02848 0.21227 -0.03021 0.21389 L -0.03559 0.21898 C -0.03681 0.22153 -0.0375 0.22477 -0.03924 0.22662 C -0.04063 0.22824 -0.04289 0.22801 -0.04462 0.22917 C -0.04653 0.23056 -0.04827 0.23195 -0.04983 0.23403 C -0.06754 0.25486 -0.0448 0.2294 -0.05886 0.24908 C -0.06042 0.25162 -0.0625 0.25232 -0.06407 0.2544 C -0.0783 0.27037 -0.06216 0.2544 -0.07483 0.2669 C -0.0783 0.28148 -0.07431 0.26806 -0.08195 0.28195 C -0.08455 0.28681 -0.08664 0.29213 -0.08907 0.29722 C -0.09028 0.29977 -0.09202 0.30209 -0.09271 0.30463 C -0.09445 0.30972 -0.09445 0.31551 -0.09618 0.31991 C -0.0974 0.32246 -0.09896 0.32454 -0.09983 0.32732 C -0.10313 0.33797 -0.10365 0.34445 -0.10521 0.3551 C -0.10573 0.39213 -0.10591 0.42917 -0.10695 0.46597 C -0.10712 0.46875 -0.10851 0.47107 -0.10868 0.47361 C -0.10973 0.48195 -0.10973 0.49051 -0.11042 0.49838 C -0.11077 0.5007 -0.1132 0.51412 -0.11407 0.51621 C -0.12032 0.53218 -0.12257 0.53334 -0.13177 0.54653 C -0.13368 0.54885 -0.13629 0.5507 -0.13716 0.55417 C -0.13837 0.55648 -0.13924 0.55972 -0.1408 0.56181 C -0.14236 0.56389 -0.14427 0.56505 -0.14618 0.56667 C -0.14723 0.56922 -0.14827 0.57222 -0.14966 0.57408 C -0.15296 0.57824 -0.16042 0.58449 -0.16042 0.58472 C -0.16164 0.58704 -0.1625 0.58935 -0.16389 0.5919 C -0.16823 0.59931 -0.16945 0.59977 -0.17466 0.6044 C -0.17587 0.60718 -0.17674 0.61019 -0.17813 0.61204 C -0.18143 0.61621 -0.18889 0.62222 -0.18889 0.62246 C -0.19011 0.62454 -0.19063 0.62778 -0.19236 0.62963 C -0.20018 0.63658 -0.20677 0.63472 -0.21563 0.63472 " pathEditMode="relative" rAng="0" ptsTypes="AAAAAAAAAAAAAAAAAAAAAAAAAAAAAAAAAAAAAAA">
                                      <p:cBhvr>
                                        <p:cTn id="12" dur="2000" fill="hold"/>
                                        <p:tgtEl>
                                          <p:spTgt spid="17"/>
                                        </p:tgtEl>
                                        <p:attrNameLst>
                                          <p:attrName>ppt_x</p:attrName>
                                          <p:attrName>ppt_y</p:attrName>
                                        </p:attrNameLst>
                                      </p:cBhvr>
                                      <p:rCtr x="-10781" y="31736"/>
                                    </p:animMotion>
                                  </p:childTnLst>
                                </p:cTn>
                              </p:par>
                              <p:par>
                                <p:cTn id="13" presetID="8" presetClass="emph" presetSubtype="0" repeatCount="indefinite" autoRev="1" fill="hold" nodeType="withEffect">
                                  <p:stCondLst>
                                    <p:cond delay="750"/>
                                  </p:stCondLst>
                                  <p:childTnLst>
                                    <p:animRot by="10800000">
                                      <p:cBhvr>
                                        <p:cTn id="14" dur="1250" fill="hold"/>
                                        <p:tgtEl>
                                          <p:spTgt spid="17"/>
                                        </p:tgtEl>
                                        <p:attrNameLst>
                                          <p:attrName>r</p:attrName>
                                        </p:attrNameLst>
                                      </p:cBhvr>
                                    </p:animRot>
                                  </p:childTnLst>
                                </p:cTn>
                              </p:par>
                              <p:par>
                                <p:cTn id="15" presetID="0" presetClass="path" presetSubtype="0" repeatCount="indefinite" accel="50000" decel="50000" fill="hold" nodeType="withEffect">
                                  <p:stCondLst>
                                    <p:cond delay="0"/>
                                  </p:stCondLst>
                                  <p:childTnLst>
                                    <p:animMotion origin="layout" path="M 3.33333E-6 2.22222E-6 L 3.33333E-6 0.00023 C 0.00173 0.00764 0.00277 0.01528 0.00538 0.02268 C 0.00711 0.02824 0.01007 0.03287 0.0125 0.03773 C 0.01371 0.04028 0.01527 0.04236 0.01597 0.04537 L 0.01961 0.06041 L 0.02135 0.06805 C 0.02517 0.10578 0.02222 0.0919 0.02673 0.11088 C 0.02569 0.14143 0.02586 0.16134 0.02309 0.18889 C 0.02152 0.2044 0.02187 0.19745 0.01961 0.20926 C 0.01892 0.21227 0.0184 0.21597 0.01788 0.21921 C 0.0184 0.24282 0.01805 0.2662 0.01961 0.28981 C 0.01996 0.29653 0.02205 0.30324 0.02309 0.30995 C 0.02378 0.31319 0.02343 0.31713 0.025 0.32014 C 0.02621 0.32245 0.0276 0.32453 0.02847 0.32754 C 0.03316 0.34236 0.03021 0.34514 0.03923 0.35787 C 0.05486 0.37986 0.03559 0.35185 0.04809 0.37291 C 0.04965 0.37569 0.05191 0.37754 0.05347 0.38055 C 0.05486 0.38356 0.05538 0.3875 0.05694 0.39051 C 0.05833 0.39328 0.06076 0.39514 0.06232 0.39815 C 0.06979 0.41065 0.06146 0.40162 0.07135 0.41065 C 0.07291 0.41782 0.07326 0.42129 0.07656 0.42847 C 0.07812 0.43171 0.08021 0.43518 0.08194 0.43842 L 0.08732 0.46111 L 0.08906 0.46875 L 0.0908 0.47616 C 0.09027 0.49884 0.09027 0.52153 0.08906 0.54421 C 0.08854 0.55278 0.08628 0.56088 0.08559 0.56944 C 0.08489 0.57546 0.0842 0.58102 0.08368 0.58703 C 0.08298 0.59375 0.08246 0.60069 0.08194 0.60741 C 0.08142 0.61157 0.08055 0.61551 0.08021 0.61991 C 0.07864 0.63356 0.0776 0.66065 0.07482 0.67291 L 0.06771 0.70301 L 0.06597 0.71065 C 0.06527 0.71319 0.06441 0.71551 0.06406 0.71828 C 0.0618 0.73403 0.06302 0.72662 0.06059 0.74097 C 0.06267 0.78796 0.06007 0.76805 0.06597 0.80139 C 0.06632 0.8044 0.06823 0.81528 0.06944 0.81898 C 0.07031 0.82153 0.07205 0.82384 0.07309 0.82662 C 0.07378 0.82893 0.07378 0.83148 0.07482 0.83403 C 0.0809 0.84953 0.07951 0.84676 0.08732 0.85416 C 0.09184 0.87315 0.08507 0.85046 0.09444 0.8669 C 0.09548 0.86875 0.09496 0.87222 0.09618 0.8743 C 0.09757 0.87662 0.1 0.87731 0.10156 0.8794 C 0.11979 0.90231 0.10538 0.88796 0.11753 0.89953 C 0.12343 0.92453 0.11354 0.88634 0.12465 0.91481 C 0.12656 0.91944 0.12708 0.92477 0.1283 0.92986 C 0.12882 0.93241 0.12968 0.93472 0.13003 0.9375 C 0.13264 0.95578 0.13142 0.9456 0.13368 0.96759 C 0.13298 0.98102 0.13298 0.99444 0.13177 1.00787 C 0.13125 1.01319 0.12916 1.01782 0.1283 1.02315 L 0.12656 1.0331 " pathEditMode="relative" rAng="0" ptsTypes="AAAAAAAAAAAAAAAAAAAAAAAAAAAAAAAAAAAAAAAAAAAAAAAAAAAA">
                                      <p:cBhvr>
                                        <p:cTn id="16" dur="2000" fill="hold"/>
                                        <p:tgtEl>
                                          <p:spTgt spid="18"/>
                                        </p:tgtEl>
                                        <p:attrNameLst>
                                          <p:attrName>ppt_x</p:attrName>
                                          <p:attrName>ppt_y</p:attrName>
                                        </p:attrNameLst>
                                      </p:cBhvr>
                                      <p:rCtr x="6684" y="516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4.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tags" Target="../tags/tag3.xml"/><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22.jpeg"/><Relationship Id="rId1" Type="http://schemas.openxmlformats.org/officeDocument/2006/relationships/image" Target="../media/image18.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22.jpeg"/><Relationship Id="rId1" Type="http://schemas.openxmlformats.org/officeDocument/2006/relationships/image" Target="../media/image1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8.jpeg"/><Relationship Id="rId1"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tags" Target="../tags/tag5.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2647550" y="3507551"/>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4800" b="1" dirty="0" smtClean="0">
                <a:solidFill>
                  <a:schemeClr val="accent2"/>
                </a:solidFill>
                <a:latin typeface="微软雅黑" panose="020B0503020204020204" pitchFamily="34" charset="-122"/>
                <a:ea typeface="微软雅黑" panose="020B0503020204020204" pitchFamily="34" charset="-122"/>
              </a:rPr>
              <a:t>绿色环保生活</a:t>
            </a:r>
            <a:r>
              <a:rPr lang="en-US" altLang="zh-CN" sz="4800" b="1" dirty="0" smtClean="0">
                <a:solidFill>
                  <a:schemeClr val="accent2"/>
                </a:solidFill>
                <a:latin typeface="微软雅黑" panose="020B0503020204020204" pitchFamily="34" charset="-122"/>
                <a:ea typeface="微软雅黑" panose="020B0503020204020204" pitchFamily="34" charset="-122"/>
              </a:rPr>
              <a:t>PPT</a:t>
            </a:r>
            <a:r>
              <a:rPr lang="zh-CN" altLang="en-US" sz="4800" b="1" dirty="0" smtClean="0">
                <a:solidFill>
                  <a:schemeClr val="accent2"/>
                </a:solidFill>
                <a:latin typeface="微软雅黑" panose="020B0503020204020204" pitchFamily="34" charset="-122"/>
                <a:ea typeface="微软雅黑" panose="020B0503020204020204" pitchFamily="34" charset="-122"/>
              </a:rPr>
              <a:t>模板</a:t>
            </a:r>
            <a:endParaRPr lang="zh-CN" altLang="en-US" sz="4800" b="1" dirty="0">
              <a:solidFill>
                <a:schemeClr val="accent2"/>
              </a:solidFill>
              <a:latin typeface="微软雅黑" panose="020B0503020204020204" pitchFamily="34" charset="-122"/>
              <a:ea typeface="微软雅黑" panose="020B0503020204020204" pitchFamily="34" charset="-122"/>
            </a:endParaRPr>
          </a:p>
        </p:txBody>
      </p:sp>
      <p:sp>
        <p:nvSpPr>
          <p:cNvPr id="19" name="PA_矩形 18"/>
          <p:cNvSpPr/>
          <p:nvPr>
            <p:custDataLst>
              <p:tags r:id="rId2"/>
            </p:custDataLst>
          </p:nvPr>
        </p:nvSpPr>
        <p:spPr>
          <a:xfrm>
            <a:off x="3122635" y="4271140"/>
            <a:ext cx="6031029" cy="646331"/>
          </a:xfrm>
          <a:prstGeom prst="rect">
            <a:avLst/>
          </a:prstGeom>
        </p:spPr>
        <p:txBody>
          <a:bodyPr wrap="square">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1" name="PA_折戸伸治 - 潮鳴り">
            <a:hlinkClick r:id="" action="ppaction://media"/>
          </p:cNvPr>
          <p:cNvPicPr>
            <a:picLocks noChangeAspect="1"/>
          </p:cNvPicPr>
          <p:nvPr>
            <a:audioFile r:link="rId3"/>
            <p:extLst>
              <p:ext uri="{DAA4B4D4-6D71-4841-9C94-3DE7FCFB9230}">
                <p14:media xmlns:p14="http://schemas.microsoft.com/office/powerpoint/2010/main" r:embed="rId4"/>
              </p:ext>
            </p:extLst>
            <p:custDataLst>
              <p:tags r:id="rId5"/>
            </p:custDataLst>
          </p:nvPr>
        </p:nvPicPr>
        <p:blipFill>
          <a:blip r:embed="rId6"/>
          <a:stretch>
            <a:fillRect/>
          </a:stretch>
        </p:blipFill>
        <p:spPr>
          <a:xfrm>
            <a:off x="7272883" y="-1861868"/>
            <a:ext cx="609600" cy="609600"/>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29683" y="652925"/>
            <a:ext cx="7462130" cy="27684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arn(inVertical)">
                                      <p:cBhvr>
                                        <p:cTn id="25" dur="1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6" repeatCount="indefinite" fill="hold" display="0">
                  <p:stCondLst>
                    <p:cond delay="indefinite"/>
                  </p:stCondLst>
                  <p:endCondLst>
                    <p:cond evt="onStopAudio" delay="0">
                      <p:tgtEl>
                        <p:sldTgt/>
                      </p:tgtEl>
                    </p:cond>
                  </p:endCondLst>
                </p:cTn>
                <p:tgtEl>
                  <p:spTgt spid="21"/>
                </p:tgtEl>
              </p:cMediaNode>
            </p:audio>
          </p:childTnLst>
        </p:cTn>
      </p:par>
    </p:tnLst>
    <p:bldLst>
      <p:bldP spid="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140265" y="2441003"/>
            <a:ext cx="1958908" cy="1958908"/>
            <a:chOff x="2193191" y="1899415"/>
            <a:chExt cx="2421376" cy="2421376"/>
          </a:xfrm>
          <a:effectLst/>
        </p:grpSpPr>
        <p:sp>
          <p:nvSpPr>
            <p:cNvPr id="3" name="椭圆 2"/>
            <p:cNvSpPr/>
            <p:nvPr/>
          </p:nvSpPr>
          <p:spPr>
            <a:xfrm>
              <a:off x="2193191" y="1899415"/>
              <a:ext cx="2421376" cy="2421376"/>
            </a:xfrm>
            <a:prstGeom prst="ellipse">
              <a:avLst/>
            </a:prstGeom>
            <a:solidFill>
              <a:schemeClr val="accent3"/>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sp>
          <p:nvSpPr>
            <p:cNvPr id="4" name="椭圆 3"/>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grpSp>
      <p:grpSp>
        <p:nvGrpSpPr>
          <p:cNvPr id="5" name="组合 4"/>
          <p:cNvGrpSpPr/>
          <p:nvPr/>
        </p:nvGrpSpPr>
        <p:grpSpPr>
          <a:xfrm>
            <a:off x="3788211" y="3080532"/>
            <a:ext cx="870347" cy="870347"/>
            <a:chOff x="3237545" y="4561747"/>
            <a:chExt cx="1146960" cy="1146960"/>
          </a:xfrm>
        </p:grpSpPr>
        <p:sp>
          <p:nvSpPr>
            <p:cNvPr id="6" name="圆角矩形 5"/>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sp>
          <p:nvSpPr>
            <p:cNvPr id="7" name="圆角矩形 6"/>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grpSp>
      <p:grpSp>
        <p:nvGrpSpPr>
          <p:cNvPr id="8" name="组合 7"/>
          <p:cNvGrpSpPr/>
          <p:nvPr/>
        </p:nvGrpSpPr>
        <p:grpSpPr>
          <a:xfrm>
            <a:off x="7611576" y="3080532"/>
            <a:ext cx="870347" cy="870347"/>
            <a:chOff x="3237545" y="4561747"/>
            <a:chExt cx="1146960" cy="1146960"/>
          </a:xfrm>
        </p:grpSpPr>
        <p:sp>
          <p:nvSpPr>
            <p:cNvPr id="9" name="圆角矩形 8"/>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sp>
          <p:nvSpPr>
            <p:cNvPr id="10" name="圆角矩形 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grpSp>
      <p:grpSp>
        <p:nvGrpSpPr>
          <p:cNvPr id="11" name="组合 10"/>
          <p:cNvGrpSpPr/>
          <p:nvPr/>
        </p:nvGrpSpPr>
        <p:grpSpPr>
          <a:xfrm>
            <a:off x="5684544" y="1186685"/>
            <a:ext cx="870347" cy="870347"/>
            <a:chOff x="3237545" y="4561747"/>
            <a:chExt cx="1146960" cy="1146960"/>
          </a:xfrm>
        </p:grpSpPr>
        <p:sp>
          <p:nvSpPr>
            <p:cNvPr id="12" name="圆角矩形 11"/>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sp>
          <p:nvSpPr>
            <p:cNvPr id="13" name="圆角矩形 12"/>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grpSp>
      <p:sp>
        <p:nvSpPr>
          <p:cNvPr id="14" name="饼形 18"/>
          <p:cNvSpPr/>
          <p:nvPr/>
        </p:nvSpPr>
        <p:spPr>
          <a:xfrm>
            <a:off x="4227177" y="16351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prstDash val="solid"/>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mj-ea"/>
              <a:ea typeface="+mj-ea"/>
            </a:endParaRPr>
          </a:p>
        </p:txBody>
      </p:sp>
      <p:sp>
        <p:nvSpPr>
          <p:cNvPr id="15" name="饼形 18"/>
          <p:cNvSpPr/>
          <p:nvPr/>
        </p:nvSpPr>
        <p:spPr>
          <a:xfrm flipH="1">
            <a:off x="6602571" y="16351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mj-ea"/>
              <a:ea typeface="+mj-ea"/>
            </a:endParaRPr>
          </a:p>
        </p:txBody>
      </p:sp>
      <p:sp>
        <p:nvSpPr>
          <p:cNvPr id="16" name="圆角矩形 15"/>
          <p:cNvSpPr/>
          <p:nvPr/>
        </p:nvSpPr>
        <p:spPr>
          <a:xfrm>
            <a:off x="6018381" y="2759382"/>
            <a:ext cx="202675" cy="353287"/>
          </a:xfrm>
          <a:prstGeom prst="roundRect">
            <a:avLst>
              <a:gd name="adj" fmla="val 50000"/>
            </a:avLst>
          </a:prstGeom>
          <a:solidFill>
            <a:schemeClr val="accent3"/>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j-ea"/>
              <a:ea typeface="+mj-ea"/>
            </a:endParaRPr>
          </a:p>
        </p:txBody>
      </p:sp>
      <p:grpSp>
        <p:nvGrpSpPr>
          <p:cNvPr id="17" name="组合 16"/>
          <p:cNvGrpSpPr/>
          <p:nvPr/>
        </p:nvGrpSpPr>
        <p:grpSpPr>
          <a:xfrm>
            <a:off x="5716227" y="4835091"/>
            <a:ext cx="870347" cy="870347"/>
            <a:chOff x="3237545" y="4561747"/>
            <a:chExt cx="1146960" cy="1146960"/>
          </a:xfrm>
        </p:grpSpPr>
        <p:sp>
          <p:nvSpPr>
            <p:cNvPr id="18" name="圆角矩形 17"/>
            <p:cNvSpPr/>
            <p:nvPr/>
          </p:nvSpPr>
          <p:spPr>
            <a:xfrm>
              <a:off x="3237545" y="4561747"/>
              <a:ext cx="1146960" cy="1146960"/>
            </a:xfrm>
            <a:prstGeom prst="roundRect">
              <a:avLst>
                <a:gd name="adj" fmla="val 50000"/>
              </a:avLst>
            </a:prstGeom>
            <a:solidFill>
              <a:schemeClr val="bg1">
                <a:lumMod val="75000"/>
              </a:schemeClr>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sp>
          <p:nvSpPr>
            <p:cNvPr id="19" name="圆角矩形 1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grpSp>
      <p:sp>
        <p:nvSpPr>
          <p:cNvPr id="20" name="饼形 18"/>
          <p:cNvSpPr/>
          <p:nvPr/>
        </p:nvSpPr>
        <p:spPr>
          <a:xfrm flipV="1">
            <a:off x="4257453" y="394307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prstDash val="solid"/>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mj-ea"/>
              <a:ea typeface="+mj-ea"/>
            </a:endParaRPr>
          </a:p>
        </p:txBody>
      </p:sp>
      <p:sp>
        <p:nvSpPr>
          <p:cNvPr id="21" name="饼形 18"/>
          <p:cNvSpPr/>
          <p:nvPr/>
        </p:nvSpPr>
        <p:spPr>
          <a:xfrm flipH="1" flipV="1">
            <a:off x="6632847" y="394307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1" fmla="*/ 1720766 w 1812206"/>
              <a:gd name="connsiteY0-2" fmla="*/ 1721597 h 1813037"/>
              <a:gd name="connsiteX1-3" fmla="*/ 0 w 1812206"/>
              <a:gd name="connsiteY1-4" fmla="*/ 1274106 h 1813037"/>
              <a:gd name="connsiteX2-5" fmla="*/ 1276483 w 1812206"/>
              <a:gd name="connsiteY2-6" fmla="*/ 0 h 1813037"/>
              <a:gd name="connsiteX3-7" fmla="*/ 1812206 w 1812206"/>
              <a:gd name="connsiteY3-8" fmla="*/ 1813037 h 1813037"/>
              <a:gd name="connsiteX0-9" fmla="*/ 1720766 w 1720766"/>
              <a:gd name="connsiteY0-10" fmla="*/ 1721597 h 1721597"/>
              <a:gd name="connsiteX1-11" fmla="*/ 0 w 1720766"/>
              <a:gd name="connsiteY1-12" fmla="*/ 1274106 h 1721597"/>
              <a:gd name="connsiteX2-13" fmla="*/ 1276483 w 1720766"/>
              <a:gd name="connsiteY2-14" fmla="*/ 0 h 1721597"/>
              <a:gd name="connsiteX0-15" fmla="*/ 0 w 1276483"/>
              <a:gd name="connsiteY0-16" fmla="*/ 1274106 h 1274106"/>
              <a:gd name="connsiteX1-17" fmla="*/ 1276483 w 1276483"/>
              <a:gd name="connsiteY1-18" fmla="*/ 0 h 1274106"/>
            </a:gdLst>
            <a:ahLst/>
            <a:cxnLst>
              <a:cxn ang="0">
                <a:pos x="connsiteX0-1" y="connsiteY0-2"/>
              </a:cxn>
              <a:cxn ang="0">
                <a:pos x="connsiteX1-3" y="connsiteY1-4"/>
              </a:cxn>
            </a:cxnLst>
            <a:rect l="l" t="t" r="r" b="b"/>
            <a:pathLst>
              <a:path w="1276483" h="1274106">
                <a:moveTo>
                  <a:pt x="0" y="1274106"/>
                </a:moveTo>
                <a:cubicBezTo>
                  <a:pt x="162534" y="649103"/>
                  <a:pt x="651178" y="161369"/>
                  <a:pt x="1276483" y="0"/>
                </a:cubicBezTo>
              </a:path>
            </a:pathLst>
          </a:custGeom>
          <a:noFill/>
          <a:ln w="12700">
            <a:solidFill>
              <a:schemeClr val="tx1">
                <a:lumMod val="65000"/>
                <a:lumOff val="35000"/>
              </a:schemeClr>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latin typeface="+mj-ea"/>
              <a:ea typeface="+mj-ea"/>
            </a:endParaRPr>
          </a:p>
        </p:txBody>
      </p:sp>
      <p:sp>
        <p:nvSpPr>
          <p:cNvPr id="22" name="TextBox 43"/>
          <p:cNvSpPr txBox="1"/>
          <p:nvPr/>
        </p:nvSpPr>
        <p:spPr>
          <a:xfrm>
            <a:off x="5856435" y="1282696"/>
            <a:ext cx="479618" cy="666786"/>
          </a:xfrm>
          <a:prstGeom prst="rect">
            <a:avLst/>
          </a:prstGeom>
          <a:noFill/>
        </p:spPr>
        <p:txBody>
          <a:bodyPr wrap="none" rtlCol="0">
            <a:spAutoFit/>
          </a:bodyPr>
          <a:lstStyle/>
          <a:p>
            <a:r>
              <a:rPr lang="en-US" altLang="zh-CN" sz="3735" b="1" dirty="0">
                <a:solidFill>
                  <a:schemeClr val="accent1"/>
                </a:solidFill>
                <a:effectLst>
                  <a:innerShdw blurRad="63500" dist="50800" dir="16200000">
                    <a:prstClr val="black">
                      <a:alpha val="50000"/>
                    </a:prstClr>
                  </a:innerShdw>
                </a:effectLst>
                <a:latin typeface="+mj-ea"/>
                <a:ea typeface="+mj-ea"/>
              </a:rPr>
              <a:t>2</a:t>
            </a:r>
            <a:endParaRPr lang="zh-CN" altLang="en-US" sz="3735" b="1" dirty="0">
              <a:solidFill>
                <a:schemeClr val="accent1"/>
              </a:solidFill>
              <a:effectLst>
                <a:innerShdw blurRad="63500" dist="50800" dir="16200000">
                  <a:prstClr val="black">
                    <a:alpha val="50000"/>
                  </a:prstClr>
                </a:innerShdw>
              </a:effectLst>
              <a:latin typeface="+mj-ea"/>
              <a:ea typeface="+mj-ea"/>
            </a:endParaRPr>
          </a:p>
        </p:txBody>
      </p:sp>
      <p:sp>
        <p:nvSpPr>
          <p:cNvPr id="23" name="TextBox 44"/>
          <p:cNvSpPr txBox="1"/>
          <p:nvPr/>
        </p:nvSpPr>
        <p:spPr>
          <a:xfrm>
            <a:off x="3956591" y="3185249"/>
            <a:ext cx="479618" cy="666786"/>
          </a:xfrm>
          <a:prstGeom prst="rect">
            <a:avLst/>
          </a:prstGeom>
          <a:noFill/>
        </p:spPr>
        <p:txBody>
          <a:bodyPr wrap="none" rtlCol="0">
            <a:spAutoFit/>
          </a:bodyPr>
          <a:lstStyle/>
          <a:p>
            <a:r>
              <a:rPr lang="en-US" altLang="zh-CN" sz="3735" b="1" dirty="0">
                <a:solidFill>
                  <a:schemeClr val="accent1"/>
                </a:solidFill>
                <a:effectLst>
                  <a:innerShdw blurRad="63500" dist="50800" dir="16200000">
                    <a:prstClr val="black">
                      <a:alpha val="50000"/>
                    </a:prstClr>
                  </a:innerShdw>
                </a:effectLst>
                <a:latin typeface="+mj-ea"/>
                <a:ea typeface="+mj-ea"/>
              </a:rPr>
              <a:t>1</a:t>
            </a:r>
            <a:endParaRPr lang="zh-CN" altLang="en-US" sz="3735" b="1" dirty="0">
              <a:solidFill>
                <a:schemeClr val="accent1"/>
              </a:solidFill>
              <a:effectLst>
                <a:innerShdw blurRad="63500" dist="50800" dir="16200000">
                  <a:prstClr val="black">
                    <a:alpha val="50000"/>
                  </a:prstClr>
                </a:innerShdw>
              </a:effectLst>
              <a:latin typeface="+mj-ea"/>
              <a:ea typeface="+mj-ea"/>
            </a:endParaRPr>
          </a:p>
        </p:txBody>
      </p:sp>
      <p:sp>
        <p:nvSpPr>
          <p:cNvPr id="24" name="TextBox 45"/>
          <p:cNvSpPr txBox="1"/>
          <p:nvPr/>
        </p:nvSpPr>
        <p:spPr>
          <a:xfrm>
            <a:off x="7785004" y="3160275"/>
            <a:ext cx="479618" cy="666786"/>
          </a:xfrm>
          <a:prstGeom prst="rect">
            <a:avLst/>
          </a:prstGeom>
          <a:noFill/>
        </p:spPr>
        <p:txBody>
          <a:bodyPr wrap="none" rtlCol="0">
            <a:spAutoFit/>
          </a:bodyPr>
          <a:lstStyle/>
          <a:p>
            <a:r>
              <a:rPr lang="en-US" altLang="zh-CN" sz="3735" b="1" dirty="0">
                <a:solidFill>
                  <a:schemeClr val="accent1"/>
                </a:solidFill>
                <a:effectLst>
                  <a:innerShdw blurRad="63500" dist="50800" dir="16200000">
                    <a:prstClr val="black">
                      <a:alpha val="50000"/>
                    </a:prstClr>
                  </a:innerShdw>
                </a:effectLst>
                <a:latin typeface="+mj-ea"/>
                <a:ea typeface="+mj-ea"/>
              </a:rPr>
              <a:t>3</a:t>
            </a:r>
            <a:endParaRPr lang="zh-CN" altLang="en-US" sz="3735" b="1" dirty="0">
              <a:solidFill>
                <a:schemeClr val="accent1"/>
              </a:solidFill>
              <a:effectLst>
                <a:innerShdw blurRad="63500" dist="50800" dir="16200000">
                  <a:prstClr val="black">
                    <a:alpha val="50000"/>
                  </a:prstClr>
                </a:innerShdw>
              </a:effectLst>
              <a:latin typeface="+mj-ea"/>
              <a:ea typeface="+mj-ea"/>
            </a:endParaRPr>
          </a:p>
        </p:txBody>
      </p:sp>
      <p:sp>
        <p:nvSpPr>
          <p:cNvPr id="25" name="TextBox 46"/>
          <p:cNvSpPr txBox="1"/>
          <p:nvPr/>
        </p:nvSpPr>
        <p:spPr>
          <a:xfrm>
            <a:off x="5861715" y="4921708"/>
            <a:ext cx="479618" cy="666786"/>
          </a:xfrm>
          <a:prstGeom prst="rect">
            <a:avLst/>
          </a:prstGeom>
          <a:noFill/>
        </p:spPr>
        <p:txBody>
          <a:bodyPr wrap="none" rtlCol="0">
            <a:spAutoFit/>
          </a:bodyPr>
          <a:lstStyle/>
          <a:p>
            <a:r>
              <a:rPr lang="en-US" altLang="zh-CN" sz="3735" b="1" dirty="0">
                <a:solidFill>
                  <a:schemeClr val="accent1"/>
                </a:solidFill>
                <a:effectLst>
                  <a:innerShdw blurRad="63500" dist="50800" dir="16200000">
                    <a:prstClr val="black">
                      <a:alpha val="50000"/>
                    </a:prstClr>
                  </a:innerShdw>
                </a:effectLst>
                <a:latin typeface="+mj-ea"/>
                <a:ea typeface="+mj-ea"/>
              </a:rPr>
              <a:t>4</a:t>
            </a:r>
            <a:endParaRPr lang="zh-CN" altLang="en-US" sz="3735" b="1" dirty="0">
              <a:solidFill>
                <a:schemeClr val="accent1"/>
              </a:solidFill>
              <a:effectLst>
                <a:innerShdw blurRad="63500" dist="50800" dir="16200000">
                  <a:prstClr val="black">
                    <a:alpha val="50000"/>
                  </a:prstClr>
                </a:innerShdw>
              </a:effectLst>
              <a:latin typeface="+mj-ea"/>
              <a:ea typeface="+mj-ea"/>
            </a:endParaRPr>
          </a:p>
        </p:txBody>
      </p:sp>
      <p:grpSp>
        <p:nvGrpSpPr>
          <p:cNvPr id="26" name="组合 25"/>
          <p:cNvGrpSpPr/>
          <p:nvPr/>
        </p:nvGrpSpPr>
        <p:grpSpPr>
          <a:xfrm>
            <a:off x="446676" y="3246501"/>
            <a:ext cx="3105486" cy="575125"/>
            <a:chOff x="3848100" y="1709102"/>
            <a:chExt cx="3922405" cy="726414"/>
          </a:xfrm>
        </p:grpSpPr>
        <p:sp>
          <p:nvSpPr>
            <p:cNvPr id="27" name="Freeform 19"/>
            <p:cNvSpPr/>
            <p:nvPr/>
          </p:nvSpPr>
          <p:spPr bwMode="auto">
            <a:xfrm>
              <a:off x="3848100" y="1709102"/>
              <a:ext cx="3922405"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121920" tIns="60960" rIns="121920" bIns="60960" numCol="1" anchor="t" anchorCtr="0" compatLnSpc="1"/>
            <a:lstStyle/>
            <a:p>
              <a:endParaRPr lang="zh-CN" altLang="en-US" sz="1600">
                <a:solidFill>
                  <a:prstClr val="black"/>
                </a:solidFill>
              </a:endParaRPr>
            </a:p>
          </p:txBody>
        </p:sp>
        <p:sp>
          <p:nvSpPr>
            <p:cNvPr id="28" name="矩形 27"/>
            <p:cNvSpPr/>
            <p:nvPr/>
          </p:nvSpPr>
          <p:spPr>
            <a:xfrm>
              <a:off x="4307797" y="1806938"/>
              <a:ext cx="3003011" cy="531195"/>
            </a:xfrm>
            <a:prstGeom prst="rect">
              <a:avLst/>
            </a:prstGeom>
          </p:spPr>
          <p:txBody>
            <a:bodyPr wrap="none">
              <a:spAutoFit/>
            </a:bodyPr>
            <a:lstStyle/>
            <a:p>
              <a:pPr algn="ctr"/>
              <a:r>
                <a:rPr lang="zh-CN" altLang="en-US" sz="2135" dirty="0" smtClean="0">
                  <a:solidFill>
                    <a:schemeClr val="bg1">
                      <a:lumMod val="50000"/>
                    </a:schemeClr>
                  </a:solidFill>
                  <a:latin typeface="+mn-ea"/>
                </a:rPr>
                <a:t>添加目录文字内容</a:t>
              </a:r>
              <a:endParaRPr lang="zh-CN" altLang="en-US" sz="2135" dirty="0"/>
            </a:p>
          </p:txBody>
        </p:sp>
      </p:grpSp>
      <p:grpSp>
        <p:nvGrpSpPr>
          <p:cNvPr id="29" name="组合 28"/>
          <p:cNvGrpSpPr/>
          <p:nvPr/>
        </p:nvGrpSpPr>
        <p:grpSpPr>
          <a:xfrm>
            <a:off x="4552916" y="375568"/>
            <a:ext cx="3102230" cy="575125"/>
            <a:chOff x="4400206" y="2786664"/>
            <a:chExt cx="3918293" cy="726414"/>
          </a:xfrm>
        </p:grpSpPr>
        <p:sp>
          <p:nvSpPr>
            <p:cNvPr id="30" name="Freeform 19"/>
            <p:cNvSpPr/>
            <p:nvPr/>
          </p:nvSpPr>
          <p:spPr bwMode="auto">
            <a:xfrm flipH="1">
              <a:off x="4400206" y="2786664"/>
              <a:ext cx="3918293"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121920" tIns="60960" rIns="121920" bIns="60960" numCol="1" anchor="t" anchorCtr="0" compatLnSpc="1"/>
            <a:lstStyle/>
            <a:p>
              <a:endParaRPr lang="zh-CN" altLang="en-US" sz="1600">
                <a:solidFill>
                  <a:prstClr val="black"/>
                </a:solidFill>
              </a:endParaRPr>
            </a:p>
          </p:txBody>
        </p:sp>
        <p:sp>
          <p:nvSpPr>
            <p:cNvPr id="31" name="矩形 30"/>
            <p:cNvSpPr/>
            <p:nvPr/>
          </p:nvSpPr>
          <p:spPr>
            <a:xfrm>
              <a:off x="4893470" y="2889392"/>
              <a:ext cx="3003013" cy="531195"/>
            </a:xfrm>
            <a:prstGeom prst="rect">
              <a:avLst/>
            </a:prstGeom>
          </p:spPr>
          <p:txBody>
            <a:bodyPr wrap="none">
              <a:spAutoFit/>
            </a:bodyPr>
            <a:lstStyle/>
            <a:p>
              <a:pPr algn="ctr"/>
              <a:r>
                <a:rPr lang="zh-CN" altLang="en-US" sz="2135" dirty="0">
                  <a:solidFill>
                    <a:schemeClr val="bg1">
                      <a:lumMod val="50000"/>
                    </a:schemeClr>
                  </a:solidFill>
                  <a:latin typeface="+mn-ea"/>
                </a:rPr>
                <a:t>添加目录文字内容</a:t>
              </a:r>
              <a:endParaRPr lang="zh-CN" altLang="en-US" sz="2135" dirty="0"/>
            </a:p>
          </p:txBody>
        </p:sp>
      </p:grpSp>
      <p:grpSp>
        <p:nvGrpSpPr>
          <p:cNvPr id="32" name="组合 31"/>
          <p:cNvGrpSpPr/>
          <p:nvPr/>
        </p:nvGrpSpPr>
        <p:grpSpPr>
          <a:xfrm>
            <a:off x="8669129" y="3246504"/>
            <a:ext cx="3105486" cy="575126"/>
            <a:chOff x="3848100" y="3864226"/>
            <a:chExt cx="3922405" cy="726414"/>
          </a:xfrm>
        </p:grpSpPr>
        <p:sp>
          <p:nvSpPr>
            <p:cNvPr id="33" name="Freeform 19"/>
            <p:cNvSpPr/>
            <p:nvPr/>
          </p:nvSpPr>
          <p:spPr bwMode="auto">
            <a:xfrm>
              <a:off x="3848100" y="3864226"/>
              <a:ext cx="3922405"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121920" tIns="60960" rIns="121920" bIns="60960" numCol="1" anchor="t" anchorCtr="0" compatLnSpc="1"/>
            <a:lstStyle/>
            <a:p>
              <a:endParaRPr lang="zh-CN" altLang="en-US" sz="1600">
                <a:solidFill>
                  <a:prstClr val="black"/>
                </a:solidFill>
              </a:endParaRPr>
            </a:p>
          </p:txBody>
        </p:sp>
        <p:sp>
          <p:nvSpPr>
            <p:cNvPr id="34" name="矩形 33"/>
            <p:cNvSpPr/>
            <p:nvPr/>
          </p:nvSpPr>
          <p:spPr>
            <a:xfrm>
              <a:off x="4408973" y="3935228"/>
              <a:ext cx="3003012" cy="531194"/>
            </a:xfrm>
            <a:prstGeom prst="rect">
              <a:avLst/>
            </a:prstGeom>
          </p:spPr>
          <p:txBody>
            <a:bodyPr wrap="none">
              <a:spAutoFit/>
            </a:bodyPr>
            <a:lstStyle/>
            <a:p>
              <a:pPr algn="ctr"/>
              <a:r>
                <a:rPr lang="zh-CN" altLang="en-US" sz="2135" dirty="0">
                  <a:solidFill>
                    <a:schemeClr val="bg1">
                      <a:lumMod val="50000"/>
                    </a:schemeClr>
                  </a:solidFill>
                  <a:latin typeface="+mn-ea"/>
                </a:rPr>
                <a:t>添加目录文字内容</a:t>
              </a:r>
              <a:endParaRPr lang="zh-CN" altLang="en-US" sz="2135" dirty="0"/>
            </a:p>
          </p:txBody>
        </p:sp>
      </p:grpSp>
      <p:grpSp>
        <p:nvGrpSpPr>
          <p:cNvPr id="35" name="组合 34"/>
          <p:cNvGrpSpPr/>
          <p:nvPr/>
        </p:nvGrpSpPr>
        <p:grpSpPr>
          <a:xfrm>
            <a:off x="4552915" y="5830201"/>
            <a:ext cx="3102229" cy="575125"/>
            <a:chOff x="4400206" y="4941787"/>
            <a:chExt cx="3918293" cy="726414"/>
          </a:xfrm>
        </p:grpSpPr>
        <p:sp>
          <p:nvSpPr>
            <p:cNvPr id="36" name="Freeform 19"/>
            <p:cNvSpPr/>
            <p:nvPr/>
          </p:nvSpPr>
          <p:spPr bwMode="auto">
            <a:xfrm flipH="1">
              <a:off x="4400206" y="4941787"/>
              <a:ext cx="3918293" cy="726414"/>
            </a:xfrm>
            <a:custGeom>
              <a:avLst/>
              <a:gdLst>
                <a:gd name="T0" fmla="*/ 3200 w 3200"/>
                <a:gd name="T1" fmla="*/ 320 h 640"/>
                <a:gd name="T2" fmla="*/ 2880 w 3200"/>
                <a:gd name="T3" fmla="*/ 640 h 640"/>
                <a:gd name="T4" fmla="*/ 320 w 3200"/>
                <a:gd name="T5" fmla="*/ 640 h 640"/>
                <a:gd name="T6" fmla="*/ 0 w 3200"/>
                <a:gd name="T7" fmla="*/ 320 h 640"/>
                <a:gd name="T8" fmla="*/ 320 w 3200"/>
                <a:gd name="T9" fmla="*/ 0 h 640"/>
                <a:gd name="T10" fmla="*/ 2880 w 3200"/>
                <a:gd name="T11" fmla="*/ 0 h 640"/>
                <a:gd name="T12" fmla="*/ 3200 w 3200"/>
                <a:gd name="T13" fmla="*/ 320 h 640"/>
              </a:gdLst>
              <a:ahLst/>
              <a:cxnLst>
                <a:cxn ang="0">
                  <a:pos x="T0" y="T1"/>
                </a:cxn>
                <a:cxn ang="0">
                  <a:pos x="T2" y="T3"/>
                </a:cxn>
                <a:cxn ang="0">
                  <a:pos x="T4" y="T5"/>
                </a:cxn>
                <a:cxn ang="0">
                  <a:pos x="T6" y="T7"/>
                </a:cxn>
                <a:cxn ang="0">
                  <a:pos x="T8" y="T9"/>
                </a:cxn>
                <a:cxn ang="0">
                  <a:pos x="T10" y="T11"/>
                </a:cxn>
                <a:cxn ang="0">
                  <a:pos x="T12" y="T13"/>
                </a:cxn>
              </a:cxnLst>
              <a:rect l="0" t="0" r="r" b="b"/>
              <a:pathLst>
                <a:path w="3200" h="640">
                  <a:moveTo>
                    <a:pt x="3200" y="320"/>
                  </a:moveTo>
                  <a:cubicBezTo>
                    <a:pt x="3200" y="496"/>
                    <a:pt x="3056" y="640"/>
                    <a:pt x="2880" y="640"/>
                  </a:cubicBezTo>
                  <a:cubicBezTo>
                    <a:pt x="320" y="640"/>
                    <a:pt x="320" y="640"/>
                    <a:pt x="320" y="640"/>
                  </a:cubicBezTo>
                  <a:cubicBezTo>
                    <a:pt x="144" y="640"/>
                    <a:pt x="0" y="496"/>
                    <a:pt x="0" y="320"/>
                  </a:cubicBezTo>
                  <a:cubicBezTo>
                    <a:pt x="0" y="144"/>
                    <a:pt x="144" y="0"/>
                    <a:pt x="320" y="0"/>
                  </a:cubicBezTo>
                  <a:cubicBezTo>
                    <a:pt x="2880" y="0"/>
                    <a:pt x="2880" y="0"/>
                    <a:pt x="2880" y="0"/>
                  </a:cubicBezTo>
                  <a:cubicBezTo>
                    <a:pt x="3056" y="0"/>
                    <a:pt x="3200" y="144"/>
                    <a:pt x="3200" y="320"/>
                  </a:cubicBezTo>
                  <a:close/>
                </a:path>
              </a:pathLst>
            </a:cu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121920" tIns="60960" rIns="121920" bIns="60960" numCol="1" anchor="t" anchorCtr="0" compatLnSpc="1"/>
            <a:lstStyle/>
            <a:p>
              <a:endParaRPr lang="zh-CN" altLang="en-US" sz="1600">
                <a:solidFill>
                  <a:prstClr val="black"/>
                </a:solidFill>
              </a:endParaRPr>
            </a:p>
          </p:txBody>
        </p:sp>
        <p:sp>
          <p:nvSpPr>
            <p:cNvPr id="37" name="矩形 36"/>
            <p:cNvSpPr/>
            <p:nvPr/>
          </p:nvSpPr>
          <p:spPr>
            <a:xfrm>
              <a:off x="4880646" y="5063948"/>
              <a:ext cx="3003013" cy="531195"/>
            </a:xfrm>
            <a:prstGeom prst="rect">
              <a:avLst/>
            </a:prstGeom>
          </p:spPr>
          <p:txBody>
            <a:bodyPr wrap="none">
              <a:spAutoFit/>
            </a:bodyPr>
            <a:lstStyle/>
            <a:p>
              <a:pPr algn="ctr"/>
              <a:r>
                <a:rPr lang="zh-CN" altLang="en-US" sz="2135" dirty="0">
                  <a:solidFill>
                    <a:schemeClr val="bg1">
                      <a:lumMod val="50000"/>
                    </a:schemeClr>
                  </a:solidFill>
                  <a:latin typeface="+mn-ea"/>
                </a:rPr>
                <a:t>添加目录文字内容</a:t>
              </a:r>
              <a:endParaRPr lang="zh-CN" altLang="en-US" sz="2135" dirty="0"/>
            </a:p>
          </p:txBody>
        </p:sp>
      </p:grpSp>
      <p:sp>
        <p:nvSpPr>
          <p:cNvPr id="38" name="矩形 37"/>
          <p:cNvSpPr/>
          <p:nvPr/>
        </p:nvSpPr>
        <p:spPr>
          <a:xfrm>
            <a:off x="5371503" y="3129354"/>
            <a:ext cx="1492583" cy="748988"/>
          </a:xfrm>
          <a:prstGeom prst="rect">
            <a:avLst/>
          </a:prstGeom>
        </p:spPr>
        <p:txBody>
          <a:bodyPr wrap="square">
            <a:spAutoFit/>
          </a:bodyPr>
          <a:lstStyle/>
          <a:p>
            <a:pPr defTabSz="1245235">
              <a:defRPr/>
            </a:pPr>
            <a:r>
              <a:rPr lang="zh-CN" altLang="en-US" sz="4265" b="1" kern="0" dirty="0">
                <a:solidFill>
                  <a:schemeClr val="accent1"/>
                </a:solidFill>
                <a:effectLst>
                  <a:innerShdw blurRad="63500" dist="50800" dir="16200000">
                    <a:prstClr val="black">
                      <a:alpha val="50000"/>
                    </a:prstClr>
                  </a:innerShdw>
                </a:effectLst>
                <a:latin typeface="+mj-ea"/>
                <a:ea typeface="+mj-ea"/>
              </a:rPr>
              <a:t>目 录</a:t>
            </a:r>
            <a:endParaRPr lang="zh-CN" altLang="en-US" sz="4265" b="1" kern="0" dirty="0">
              <a:solidFill>
                <a:schemeClr val="accent1"/>
              </a:solidFill>
              <a:effectLst>
                <a:innerShdw blurRad="63500" dist="50800" dir="16200000">
                  <a:prstClr val="black">
                    <a:alpha val="50000"/>
                  </a:prstClr>
                </a:innerShdw>
              </a:effectLst>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500"/>
                            </p:stCondLst>
                            <p:childTnLst>
                              <p:par>
                                <p:cTn id="24" presetID="45" presetClass="entr" presetSubtype="0"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ppt_w</p:attrName>
                                        </p:attrNameLst>
                                      </p:cBhvr>
                                      <p:tavLst>
                                        <p:tav tm="0" fmla="#ppt_w*sin(2.5*pi*$)">
                                          <p:val>
                                            <p:fltVal val="0"/>
                                          </p:val>
                                        </p:tav>
                                        <p:tav tm="100000">
                                          <p:val>
                                            <p:fltVal val="1"/>
                                          </p:val>
                                        </p:tav>
                                      </p:tavLst>
                                    </p:anim>
                                    <p:anim calcmode="lin" valueType="num">
                                      <p:cBhvr>
                                        <p:cTn id="28" dur="1000" fill="hold"/>
                                        <p:tgtEl>
                                          <p:spTgt spid="23"/>
                                        </p:tgtEl>
                                        <p:attrNameLst>
                                          <p:attrName>ppt_h</p:attrName>
                                        </p:attrNameLst>
                                      </p:cBhvr>
                                      <p:tavLst>
                                        <p:tav tm="0">
                                          <p:val>
                                            <p:strVal val="#ppt_h"/>
                                          </p:val>
                                        </p:tav>
                                        <p:tav tm="100000">
                                          <p:val>
                                            <p:strVal val="#ppt_h"/>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right)">
                                      <p:cBhvr>
                                        <p:cTn id="33" dur="500"/>
                                        <p:tgtEl>
                                          <p:spTgt spid="26"/>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4000"/>
                            </p:stCondLst>
                            <p:childTnLst>
                              <p:par>
                                <p:cTn id="45" presetID="45"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ppt_w</p:attrName>
                                        </p:attrNameLst>
                                      </p:cBhvr>
                                      <p:tavLst>
                                        <p:tav tm="0" fmla="#ppt_w*sin(2.5*pi*$)">
                                          <p:val>
                                            <p:fltVal val="0"/>
                                          </p:val>
                                        </p:tav>
                                        <p:tav tm="100000">
                                          <p:val>
                                            <p:fltVal val="1"/>
                                          </p:val>
                                        </p:tav>
                                      </p:tavLst>
                                    </p:anim>
                                    <p:anim calcmode="lin" valueType="num">
                                      <p:cBhvr>
                                        <p:cTn id="49" dur="1000" fill="hold"/>
                                        <p:tgtEl>
                                          <p:spTgt spid="22"/>
                                        </p:tgtEl>
                                        <p:attrNameLst>
                                          <p:attrName>ppt_h</p:attrName>
                                        </p:attrNameLst>
                                      </p:cBhvr>
                                      <p:tavLst>
                                        <p:tav tm="0">
                                          <p:val>
                                            <p:strVal val="#ppt_h"/>
                                          </p:val>
                                        </p:tav>
                                        <p:tav tm="100000">
                                          <p:val>
                                            <p:strVal val="#ppt_h"/>
                                          </p:val>
                                        </p:tav>
                                      </p:tavLst>
                                    </p:anim>
                                  </p:childTnLst>
                                </p:cTn>
                              </p:par>
                            </p:childTnLst>
                          </p:cTn>
                        </p:par>
                        <p:par>
                          <p:cTn id="50" fill="hold">
                            <p:stCondLst>
                              <p:cond delay="5000"/>
                            </p:stCondLst>
                            <p:childTnLst>
                              <p:par>
                                <p:cTn id="51" presetID="12" presetClass="entr" presetSubtype="2"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p:tgtEl>
                                          <p:spTgt spid="29"/>
                                        </p:tgtEl>
                                        <p:attrNameLst>
                                          <p:attrName>ppt_x</p:attrName>
                                        </p:attrNameLst>
                                      </p:cBhvr>
                                      <p:tavLst>
                                        <p:tav tm="0">
                                          <p:val>
                                            <p:strVal val="#ppt_x+#ppt_w*1.125000"/>
                                          </p:val>
                                        </p:tav>
                                        <p:tav tm="100000">
                                          <p:val>
                                            <p:strVal val="#ppt_x"/>
                                          </p:val>
                                        </p:tav>
                                      </p:tavLst>
                                    </p:anim>
                                    <p:animEffect transition="in" filter="wipe(left)">
                                      <p:cBhvr>
                                        <p:cTn id="54" dur="500"/>
                                        <p:tgtEl>
                                          <p:spTgt spid="29"/>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par>
                          <p:cTn id="59" fill="hold">
                            <p:stCondLst>
                              <p:cond delay="6000"/>
                            </p:stCondLst>
                            <p:childTnLst>
                              <p:par>
                                <p:cTn id="60" presetID="53" presetClass="entr" presetSubtype="16"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childTnLst>
                                </p:cTn>
                              </p:par>
                            </p:childTnLst>
                          </p:cTn>
                        </p:par>
                        <p:par>
                          <p:cTn id="65" fill="hold">
                            <p:stCondLst>
                              <p:cond delay="6500"/>
                            </p:stCondLst>
                            <p:childTnLst>
                              <p:par>
                                <p:cTn id="66" presetID="45"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1000"/>
                                        <p:tgtEl>
                                          <p:spTgt spid="24"/>
                                        </p:tgtEl>
                                      </p:cBhvr>
                                    </p:animEffect>
                                    <p:anim calcmode="lin" valueType="num">
                                      <p:cBhvr>
                                        <p:cTn id="69" dur="1000" fill="hold"/>
                                        <p:tgtEl>
                                          <p:spTgt spid="24"/>
                                        </p:tgtEl>
                                        <p:attrNameLst>
                                          <p:attrName>ppt_w</p:attrName>
                                        </p:attrNameLst>
                                      </p:cBhvr>
                                      <p:tavLst>
                                        <p:tav tm="0" fmla="#ppt_w*sin(2.5*pi*$)">
                                          <p:val>
                                            <p:fltVal val="0"/>
                                          </p:val>
                                        </p:tav>
                                        <p:tav tm="100000">
                                          <p:val>
                                            <p:fltVal val="1"/>
                                          </p:val>
                                        </p:tav>
                                      </p:tavLst>
                                    </p:anim>
                                    <p:anim calcmode="lin" valueType="num">
                                      <p:cBhvr>
                                        <p:cTn id="70" dur="1000" fill="hold"/>
                                        <p:tgtEl>
                                          <p:spTgt spid="24"/>
                                        </p:tgtEl>
                                        <p:attrNameLst>
                                          <p:attrName>ppt_h</p:attrName>
                                        </p:attrNameLst>
                                      </p:cBhvr>
                                      <p:tavLst>
                                        <p:tav tm="0">
                                          <p:val>
                                            <p:strVal val="#ppt_h"/>
                                          </p:val>
                                        </p:tav>
                                        <p:tav tm="100000">
                                          <p:val>
                                            <p:strVal val="#ppt_h"/>
                                          </p:val>
                                        </p:tav>
                                      </p:tavLst>
                                    </p:anim>
                                  </p:childTnLst>
                                </p:cTn>
                              </p:par>
                            </p:childTnLst>
                          </p:cTn>
                        </p:par>
                        <p:par>
                          <p:cTn id="71" fill="hold">
                            <p:stCondLst>
                              <p:cond delay="7500"/>
                            </p:stCondLst>
                            <p:childTnLst>
                              <p:par>
                                <p:cTn id="72" presetID="12" presetClass="entr" presetSubtype="8"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p:tgtEl>
                                          <p:spTgt spid="32"/>
                                        </p:tgtEl>
                                        <p:attrNameLst>
                                          <p:attrName>ppt_x</p:attrName>
                                        </p:attrNameLst>
                                      </p:cBhvr>
                                      <p:tavLst>
                                        <p:tav tm="0">
                                          <p:val>
                                            <p:strVal val="#ppt_x-#ppt_w*1.125000"/>
                                          </p:val>
                                        </p:tav>
                                        <p:tav tm="100000">
                                          <p:val>
                                            <p:strVal val="#ppt_x"/>
                                          </p:val>
                                        </p:tav>
                                      </p:tavLst>
                                    </p:anim>
                                    <p:animEffect transition="in" filter="wipe(right)">
                                      <p:cBhvr>
                                        <p:cTn id="75" dur="500"/>
                                        <p:tgtEl>
                                          <p:spTgt spid="32"/>
                                        </p:tgtEl>
                                      </p:cBhvr>
                                    </p:animEffect>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up)">
                                      <p:cBhvr>
                                        <p:cTn id="79" dur="500"/>
                                        <p:tgtEl>
                                          <p:spTgt spid="21"/>
                                        </p:tgtEl>
                                      </p:cBhvr>
                                    </p:animEffect>
                                  </p:childTnLst>
                                </p:cTn>
                              </p:par>
                            </p:childTnLst>
                          </p:cTn>
                        </p:par>
                        <p:par>
                          <p:cTn id="80" fill="hold">
                            <p:stCondLst>
                              <p:cond delay="8500"/>
                            </p:stCondLst>
                            <p:childTnLst>
                              <p:par>
                                <p:cTn id="81" presetID="53" presetClass="entr" presetSubtype="1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fltVal val="0"/>
                                          </p:val>
                                        </p:tav>
                                        <p:tav tm="100000">
                                          <p:val>
                                            <p:strVal val="#ppt_h"/>
                                          </p:val>
                                        </p:tav>
                                      </p:tavLst>
                                    </p:anim>
                                    <p:animEffect transition="in" filter="fade">
                                      <p:cBhvr>
                                        <p:cTn id="85" dur="500"/>
                                        <p:tgtEl>
                                          <p:spTgt spid="17"/>
                                        </p:tgtEl>
                                      </p:cBhvr>
                                    </p:animEffect>
                                  </p:childTnLst>
                                </p:cTn>
                              </p:par>
                            </p:childTnLst>
                          </p:cTn>
                        </p:par>
                        <p:par>
                          <p:cTn id="86" fill="hold">
                            <p:stCondLst>
                              <p:cond delay="9000"/>
                            </p:stCondLst>
                            <p:childTnLst>
                              <p:par>
                                <p:cTn id="87" presetID="45" presetClass="entr" presetSubtype="0"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ppt_w</p:attrName>
                                        </p:attrNameLst>
                                      </p:cBhvr>
                                      <p:tavLst>
                                        <p:tav tm="0" fmla="#ppt_w*sin(2.5*pi*$)">
                                          <p:val>
                                            <p:fltVal val="0"/>
                                          </p:val>
                                        </p:tav>
                                        <p:tav tm="100000">
                                          <p:val>
                                            <p:fltVal val="1"/>
                                          </p:val>
                                        </p:tav>
                                      </p:tavLst>
                                    </p:anim>
                                    <p:anim calcmode="lin" valueType="num">
                                      <p:cBhvr>
                                        <p:cTn id="91" dur="1000" fill="hold"/>
                                        <p:tgtEl>
                                          <p:spTgt spid="25"/>
                                        </p:tgtEl>
                                        <p:attrNameLst>
                                          <p:attrName>ppt_h</p:attrName>
                                        </p:attrNameLst>
                                      </p:cBhvr>
                                      <p:tavLst>
                                        <p:tav tm="0">
                                          <p:val>
                                            <p:strVal val="#ppt_h"/>
                                          </p:val>
                                        </p:tav>
                                        <p:tav tm="100000">
                                          <p:val>
                                            <p:strVal val="#ppt_h"/>
                                          </p:val>
                                        </p:tav>
                                      </p:tavLst>
                                    </p:anim>
                                  </p:childTnLst>
                                </p:cTn>
                              </p:par>
                            </p:childTnLst>
                          </p:cTn>
                        </p:par>
                        <p:par>
                          <p:cTn id="92" fill="hold">
                            <p:stCondLst>
                              <p:cond delay="10000"/>
                            </p:stCondLst>
                            <p:childTnLst>
                              <p:par>
                                <p:cTn id="93" presetID="12" presetClass="entr" presetSubtype="2" fill="hold" nodeType="after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additive="base">
                                        <p:cTn id="95" dur="500"/>
                                        <p:tgtEl>
                                          <p:spTgt spid="35"/>
                                        </p:tgtEl>
                                        <p:attrNameLst>
                                          <p:attrName>ppt_x</p:attrName>
                                        </p:attrNameLst>
                                      </p:cBhvr>
                                      <p:tavLst>
                                        <p:tav tm="0">
                                          <p:val>
                                            <p:strVal val="#ppt_x+#ppt_w*1.125000"/>
                                          </p:val>
                                        </p:tav>
                                        <p:tav tm="100000">
                                          <p:val>
                                            <p:strVal val="#ppt_x"/>
                                          </p:val>
                                        </p:tav>
                                      </p:tavLst>
                                    </p:anim>
                                    <p:animEffect transition="in" filter="wipe(left)">
                                      <p:cBhvr>
                                        <p:cTn id="96" dur="500"/>
                                        <p:tgtEl>
                                          <p:spTgt spid="35"/>
                                        </p:tgtEl>
                                      </p:cBhvr>
                                    </p:animEffect>
                                  </p:childTnLst>
                                </p:cTn>
                              </p:par>
                            </p:childTnLst>
                          </p:cTn>
                        </p:par>
                        <p:par>
                          <p:cTn id="97" fill="hold">
                            <p:stCondLst>
                              <p:cond delay="10500"/>
                            </p:stCondLst>
                            <p:childTnLst>
                              <p:par>
                                <p:cTn id="98" presetID="22" presetClass="entr" presetSubtype="2"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wipe(right)">
                                      <p:cBhvr>
                                        <p:cTn id="10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0" grpId="0" animBg="1"/>
      <p:bldP spid="21" grpId="0" animBg="1"/>
      <p:bldP spid="22" grpId="0"/>
      <p:bldP spid="23" grpId="0"/>
      <p:bldP spid="24" grpId="0"/>
      <p:bldP spid="25"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3"/>
          <p:cNvSpPr txBox="1"/>
          <p:nvPr/>
        </p:nvSpPr>
        <p:spPr>
          <a:xfrm>
            <a:off x="5828131" y="1770494"/>
            <a:ext cx="2181623" cy="1569660"/>
          </a:xfrm>
          <a:prstGeom prst="rect">
            <a:avLst/>
          </a:prstGeom>
          <a:noFill/>
        </p:spPr>
        <p:txBody>
          <a:bodyPr wrap="none" rtlCol="0">
            <a:spAutoFit/>
          </a:bodyPr>
          <a:lstStyle/>
          <a:p>
            <a:r>
              <a:rPr lang="en-US" altLang="zh-CN" sz="9600" b="1" dirty="0">
                <a:solidFill>
                  <a:schemeClr val="accent2"/>
                </a:solidFill>
                <a:latin typeface="微软雅黑" panose="020B0503020204020204" pitchFamily="34" charset="-122"/>
                <a:ea typeface="微软雅黑" panose="020B0503020204020204" pitchFamily="34" charset="-122"/>
              </a:rPr>
              <a:t>P</a:t>
            </a:r>
            <a:r>
              <a:rPr lang="en-US" altLang="zh-CN" sz="6400" b="1" dirty="0">
                <a:solidFill>
                  <a:schemeClr val="accent2"/>
                </a:solidFill>
                <a:latin typeface="微软雅黑" panose="020B0503020204020204" pitchFamily="34" charset="-122"/>
                <a:ea typeface="微软雅黑" panose="020B0503020204020204" pitchFamily="34" charset="-122"/>
              </a:rPr>
              <a:t>art</a:t>
            </a:r>
            <a:endParaRPr lang="zh-CN" altLang="en-US" sz="6400" b="1" dirty="0">
              <a:solidFill>
                <a:schemeClr val="accent2"/>
              </a:solidFill>
              <a:latin typeface="微软雅黑" panose="020B0503020204020204" pitchFamily="34" charset="-122"/>
              <a:ea typeface="微软雅黑" panose="020B0503020204020204" pitchFamily="34" charset="-122"/>
            </a:endParaRPr>
          </a:p>
        </p:txBody>
      </p:sp>
      <p:sp>
        <p:nvSpPr>
          <p:cNvPr id="8" name="TextBox 22"/>
          <p:cNvSpPr txBox="1"/>
          <p:nvPr/>
        </p:nvSpPr>
        <p:spPr>
          <a:xfrm>
            <a:off x="8088463" y="1775423"/>
            <a:ext cx="1704313" cy="1569660"/>
          </a:xfrm>
          <a:prstGeom prst="rect">
            <a:avLst/>
          </a:prstGeom>
          <a:noFill/>
        </p:spPr>
        <p:txBody>
          <a:bodyPr wrap="none" rtlCol="0">
            <a:spAutoFit/>
          </a:bodyPr>
          <a:lstStyle/>
          <a:p>
            <a:r>
              <a:rPr lang="en-US" altLang="zh-CN" sz="9600" b="1" dirty="0">
                <a:solidFill>
                  <a:schemeClr val="accent2"/>
                </a:solidFill>
                <a:latin typeface="微软雅黑" panose="020B0503020204020204" pitchFamily="34" charset="-122"/>
                <a:ea typeface="微软雅黑" panose="020B0503020204020204" pitchFamily="34" charset="-122"/>
              </a:rPr>
              <a:t>01</a:t>
            </a:r>
            <a:endParaRPr lang="zh-CN" altLang="en-US" sz="9600" b="1" dirty="0">
              <a:solidFill>
                <a:schemeClr val="accent2"/>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067297" y="3183839"/>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67297" y="3951925"/>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TextBox 25"/>
          <p:cNvSpPr txBox="1"/>
          <p:nvPr/>
        </p:nvSpPr>
        <p:spPr>
          <a:xfrm>
            <a:off x="6087164" y="3296787"/>
            <a:ext cx="3765029" cy="528414"/>
          </a:xfrm>
          <a:prstGeom prst="rect">
            <a:avLst/>
          </a:prstGeom>
          <a:noFill/>
        </p:spPr>
        <p:txBody>
          <a:bodyPr wrap="square" rtlCol="0">
            <a:spAutoFit/>
          </a:bodyPr>
          <a:lstStyle/>
          <a:p>
            <a:pPr algn="just">
              <a:lnSpc>
                <a:spcPct val="125000"/>
              </a:lnSpc>
            </a:pPr>
            <a:r>
              <a:rPr lang="zh-CN" altLang="en-US" sz="2265" b="1" dirty="0">
                <a:solidFill>
                  <a:schemeClr val="accent2"/>
                </a:solidFill>
                <a:latin typeface="微软雅黑" panose="020B0503020204020204" pitchFamily="34" charset="-122"/>
                <a:ea typeface="微软雅黑" panose="020B0503020204020204" pitchFamily="34" charset="-122"/>
              </a:rPr>
              <a:t>点此此处输入相关文字标题</a:t>
            </a:r>
            <a:endParaRPr lang="zh-CN" altLang="en-US" sz="2265" b="1" dirty="0">
              <a:solidFill>
                <a:schemeClr val="accent2"/>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4341" y="480053"/>
            <a:ext cx="5690654" cy="54075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6"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80">
                                          <p:stCondLst>
                                            <p:cond delay="0"/>
                                          </p:stCondLst>
                                        </p:cTn>
                                        <p:tgtEl>
                                          <p:spTgt spid="8"/>
                                        </p:tgtEl>
                                      </p:cBhvr>
                                    </p:animEffect>
                                    <p:anim calcmode="lin" valueType="num">
                                      <p:cBhvr>
                                        <p:cTn id="1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4" dur="26">
                                          <p:stCondLst>
                                            <p:cond delay="650"/>
                                          </p:stCondLst>
                                        </p:cTn>
                                        <p:tgtEl>
                                          <p:spTgt spid="8"/>
                                        </p:tgtEl>
                                      </p:cBhvr>
                                      <p:to x="100000" y="60000"/>
                                    </p:animScale>
                                    <p:animScale>
                                      <p:cBhvr>
                                        <p:cTn id="25" dur="166" decel="50000">
                                          <p:stCondLst>
                                            <p:cond delay="676"/>
                                          </p:stCondLst>
                                        </p:cTn>
                                        <p:tgtEl>
                                          <p:spTgt spid="8"/>
                                        </p:tgtEl>
                                      </p:cBhvr>
                                      <p:to x="100000" y="100000"/>
                                    </p:animScale>
                                    <p:animScale>
                                      <p:cBhvr>
                                        <p:cTn id="26" dur="26">
                                          <p:stCondLst>
                                            <p:cond delay="1312"/>
                                          </p:stCondLst>
                                        </p:cTn>
                                        <p:tgtEl>
                                          <p:spTgt spid="8"/>
                                        </p:tgtEl>
                                      </p:cBhvr>
                                      <p:to x="100000" y="80000"/>
                                    </p:animScale>
                                    <p:animScale>
                                      <p:cBhvr>
                                        <p:cTn id="27" dur="166" decel="50000">
                                          <p:stCondLst>
                                            <p:cond delay="1338"/>
                                          </p:stCondLst>
                                        </p:cTn>
                                        <p:tgtEl>
                                          <p:spTgt spid="8"/>
                                        </p:tgtEl>
                                      </p:cBhvr>
                                      <p:to x="100000" y="100000"/>
                                    </p:animScale>
                                    <p:animScale>
                                      <p:cBhvr>
                                        <p:cTn id="28" dur="26">
                                          <p:stCondLst>
                                            <p:cond delay="1642"/>
                                          </p:stCondLst>
                                        </p:cTn>
                                        <p:tgtEl>
                                          <p:spTgt spid="8"/>
                                        </p:tgtEl>
                                      </p:cBhvr>
                                      <p:to x="100000" y="90000"/>
                                    </p:animScale>
                                    <p:animScale>
                                      <p:cBhvr>
                                        <p:cTn id="29" dur="166" decel="50000">
                                          <p:stCondLst>
                                            <p:cond delay="1668"/>
                                          </p:stCondLst>
                                        </p:cTn>
                                        <p:tgtEl>
                                          <p:spTgt spid="8"/>
                                        </p:tgtEl>
                                      </p:cBhvr>
                                      <p:to x="100000" y="100000"/>
                                    </p:animScale>
                                    <p:animScale>
                                      <p:cBhvr>
                                        <p:cTn id="30" dur="26">
                                          <p:stCondLst>
                                            <p:cond delay="1808"/>
                                          </p:stCondLst>
                                        </p:cTn>
                                        <p:tgtEl>
                                          <p:spTgt spid="8"/>
                                        </p:tgtEl>
                                      </p:cBhvr>
                                      <p:to x="100000" y="95000"/>
                                    </p:animScale>
                                    <p:animScale>
                                      <p:cBhvr>
                                        <p:cTn id="31" dur="166" decel="50000">
                                          <p:stCondLst>
                                            <p:cond delay="1834"/>
                                          </p:stCondLst>
                                        </p:cTn>
                                        <p:tgtEl>
                                          <p:spTgt spid="8"/>
                                        </p:tgtEl>
                                      </p:cBhvr>
                                      <p:to x="100000" y="100000"/>
                                    </p:animScale>
                                  </p:childTnLst>
                                </p:cTn>
                              </p:par>
                            </p:childTnLst>
                          </p:cTn>
                        </p:par>
                        <p:par>
                          <p:cTn id="32" fill="hold">
                            <p:stCondLst>
                              <p:cond delay="3500"/>
                            </p:stCondLst>
                            <p:childTnLst>
                              <p:par>
                                <p:cTn id="33" presetID="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81"/>
          <p:cNvGrpSpPr/>
          <p:nvPr/>
        </p:nvGrpSpPr>
        <p:grpSpPr>
          <a:xfrm>
            <a:off x="8016240" y="5149103"/>
            <a:ext cx="980017" cy="1134533"/>
            <a:chOff x="5028984" y="2913471"/>
            <a:chExt cx="735013" cy="850900"/>
          </a:xfrm>
        </p:grpSpPr>
        <p:sp>
          <p:nvSpPr>
            <p:cNvPr id="38" name="Rectangle 6"/>
            <p:cNvSpPr>
              <a:spLocks noChangeArrowheads="1"/>
            </p:cNvSpPr>
            <p:nvPr/>
          </p:nvSpPr>
          <p:spPr bwMode="auto">
            <a:xfrm>
              <a:off x="5451259"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5" name="Oval 7"/>
            <p:cNvSpPr>
              <a:spLocks noChangeArrowheads="1"/>
            </p:cNvSpPr>
            <p:nvPr/>
          </p:nvSpPr>
          <p:spPr bwMode="auto">
            <a:xfrm>
              <a:off x="5198847" y="3107146"/>
              <a:ext cx="565150" cy="566737"/>
            </a:xfrm>
            <a:prstGeom prst="ellipse">
              <a:avLst/>
            </a:prstGeom>
            <a:solidFill>
              <a:srgbClr val="84B537"/>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6" name="Rectangle 13"/>
            <p:cNvSpPr>
              <a:spLocks noChangeArrowheads="1"/>
            </p:cNvSpPr>
            <p:nvPr/>
          </p:nvSpPr>
          <p:spPr bwMode="auto">
            <a:xfrm>
              <a:off x="5208372" y="3251609"/>
              <a:ext cx="381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7" name="Oval 14"/>
            <p:cNvSpPr>
              <a:spLocks noChangeArrowheads="1"/>
            </p:cNvSpPr>
            <p:nvPr/>
          </p:nvSpPr>
          <p:spPr bwMode="auto">
            <a:xfrm>
              <a:off x="5028984" y="2913471"/>
              <a:ext cx="406400" cy="636587"/>
            </a:xfrm>
            <a:prstGeom prst="ellipse">
              <a:avLst/>
            </a:prstGeom>
            <a:solidFill>
              <a:srgbClr val="519315"/>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48" name="Group 78"/>
          <p:cNvGrpSpPr/>
          <p:nvPr/>
        </p:nvGrpSpPr>
        <p:grpSpPr>
          <a:xfrm>
            <a:off x="3280415" y="5090444"/>
            <a:ext cx="895352" cy="1270000"/>
            <a:chOff x="2050833" y="2869478"/>
            <a:chExt cx="671514" cy="952500"/>
          </a:xfrm>
        </p:grpSpPr>
        <p:sp>
          <p:nvSpPr>
            <p:cNvPr id="49" name="Rectangle 10"/>
            <p:cNvSpPr>
              <a:spLocks noChangeArrowheads="1"/>
            </p:cNvSpPr>
            <p:nvPr/>
          </p:nvSpPr>
          <p:spPr bwMode="auto">
            <a:xfrm>
              <a:off x="2242922" y="3667991"/>
              <a:ext cx="50800" cy="153987"/>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0" name="Rectangle 11"/>
            <p:cNvSpPr>
              <a:spLocks noChangeArrowheads="1"/>
            </p:cNvSpPr>
            <p:nvPr/>
          </p:nvSpPr>
          <p:spPr bwMode="auto">
            <a:xfrm>
              <a:off x="2498509"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1" name="Oval 12"/>
            <p:cNvSpPr>
              <a:spLocks noChangeArrowheads="1"/>
            </p:cNvSpPr>
            <p:nvPr/>
          </p:nvSpPr>
          <p:spPr bwMode="auto">
            <a:xfrm>
              <a:off x="2312772" y="2949984"/>
              <a:ext cx="409575" cy="635000"/>
            </a:xfrm>
            <a:prstGeom prst="ellipse">
              <a:avLst/>
            </a:prstGeom>
            <a:solidFill>
              <a:srgbClr val="84B537"/>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2" name="Oval 20"/>
            <p:cNvSpPr>
              <a:spLocks noChangeArrowheads="1"/>
            </p:cNvSpPr>
            <p:nvPr/>
          </p:nvSpPr>
          <p:spPr bwMode="auto">
            <a:xfrm>
              <a:off x="2050833" y="2869478"/>
              <a:ext cx="436566" cy="830262"/>
            </a:xfrm>
            <a:prstGeom prst="ellipse">
              <a:avLst/>
            </a:prstGeom>
            <a:solidFill>
              <a:srgbClr val="519315"/>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53" name="Group 77"/>
          <p:cNvGrpSpPr/>
          <p:nvPr/>
        </p:nvGrpSpPr>
        <p:grpSpPr>
          <a:xfrm>
            <a:off x="1655329" y="5320263"/>
            <a:ext cx="984251" cy="1193800"/>
            <a:chOff x="942759" y="2869021"/>
            <a:chExt cx="738188" cy="895350"/>
          </a:xfrm>
        </p:grpSpPr>
        <p:sp>
          <p:nvSpPr>
            <p:cNvPr id="54" name="Rectangle 8"/>
            <p:cNvSpPr>
              <a:spLocks noChangeArrowheads="1"/>
            </p:cNvSpPr>
            <p:nvPr/>
          </p:nvSpPr>
          <p:spPr bwMode="auto">
            <a:xfrm>
              <a:off x="1182472"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5" name="Rectangle 9"/>
            <p:cNvSpPr>
              <a:spLocks noChangeArrowheads="1"/>
            </p:cNvSpPr>
            <p:nvPr/>
          </p:nvSpPr>
          <p:spPr bwMode="auto">
            <a:xfrm>
              <a:off x="1450759" y="3384237"/>
              <a:ext cx="38100" cy="346075"/>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6" name="Oval 17"/>
            <p:cNvSpPr>
              <a:spLocks noChangeArrowheads="1"/>
            </p:cNvSpPr>
            <p:nvPr/>
          </p:nvSpPr>
          <p:spPr bwMode="auto">
            <a:xfrm>
              <a:off x="942759" y="2869021"/>
              <a:ext cx="520700" cy="523875"/>
            </a:xfrm>
            <a:prstGeom prst="ellipse">
              <a:avLst/>
            </a:prstGeom>
            <a:solidFill>
              <a:srgbClr val="84B537"/>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7" name="Oval 29"/>
            <p:cNvSpPr>
              <a:spLocks noChangeArrowheads="1"/>
            </p:cNvSpPr>
            <p:nvPr/>
          </p:nvSpPr>
          <p:spPr bwMode="auto">
            <a:xfrm>
              <a:off x="1271372" y="3073087"/>
              <a:ext cx="409575" cy="409575"/>
            </a:xfrm>
            <a:prstGeom prst="ellipse">
              <a:avLst/>
            </a:prstGeom>
            <a:solidFill>
              <a:srgbClr val="519315"/>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58" name="Group 82"/>
          <p:cNvGrpSpPr/>
          <p:nvPr/>
        </p:nvGrpSpPr>
        <p:grpSpPr>
          <a:xfrm>
            <a:off x="9345372" y="5633531"/>
            <a:ext cx="898333" cy="880533"/>
            <a:chOff x="6224853" y="3161578"/>
            <a:chExt cx="673750" cy="660400"/>
          </a:xfrm>
        </p:grpSpPr>
        <p:sp>
          <p:nvSpPr>
            <p:cNvPr id="59" name="Rectangle 24"/>
            <p:cNvSpPr>
              <a:spLocks noChangeArrowheads="1"/>
            </p:cNvSpPr>
            <p:nvPr/>
          </p:nvSpPr>
          <p:spPr bwMode="auto">
            <a:xfrm>
              <a:off x="6397891" y="3327809"/>
              <a:ext cx="50800" cy="4365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0" name="Oval 25"/>
            <p:cNvSpPr>
              <a:spLocks noChangeArrowheads="1"/>
            </p:cNvSpPr>
            <p:nvPr/>
          </p:nvSpPr>
          <p:spPr bwMode="auto">
            <a:xfrm>
              <a:off x="6224853" y="3254784"/>
              <a:ext cx="406400" cy="409575"/>
            </a:xfrm>
            <a:prstGeom prst="ellipse">
              <a:avLst/>
            </a:prstGeom>
            <a:solidFill>
              <a:srgbClr val="519315"/>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1" name="Rectangle 30"/>
            <p:cNvSpPr>
              <a:spLocks noChangeArrowheads="1"/>
            </p:cNvSpPr>
            <p:nvPr/>
          </p:nvSpPr>
          <p:spPr bwMode="auto">
            <a:xfrm>
              <a:off x="6633490" y="3475903"/>
              <a:ext cx="38100" cy="346075"/>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2" name="Oval 31"/>
            <p:cNvSpPr>
              <a:spLocks noChangeArrowheads="1"/>
            </p:cNvSpPr>
            <p:nvPr/>
          </p:nvSpPr>
          <p:spPr bwMode="auto">
            <a:xfrm>
              <a:off x="6412828" y="3161578"/>
              <a:ext cx="485775" cy="484187"/>
            </a:xfrm>
            <a:prstGeom prst="ellipse">
              <a:avLst/>
            </a:prstGeom>
            <a:solidFill>
              <a:srgbClr val="84B537"/>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65" name="Freeform 5"/>
          <p:cNvSpPr/>
          <p:nvPr/>
        </p:nvSpPr>
        <p:spPr bwMode="auto">
          <a:xfrm>
            <a:off x="5173140" y="2927905"/>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8" name="文本框 87"/>
          <p:cNvSpPr txBox="1"/>
          <p:nvPr/>
        </p:nvSpPr>
        <p:spPr>
          <a:xfrm>
            <a:off x="7978826" y="2362833"/>
            <a:ext cx="3033063" cy="1007808"/>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89" name="文本框 88"/>
          <p:cNvSpPr txBox="1"/>
          <p:nvPr/>
        </p:nvSpPr>
        <p:spPr>
          <a:xfrm>
            <a:off x="7942429" y="1864869"/>
            <a:ext cx="1415772" cy="461665"/>
          </a:xfrm>
          <a:prstGeom prst="rect">
            <a:avLst/>
          </a:prstGeom>
          <a:noFill/>
        </p:spPr>
        <p:txBody>
          <a:bodyPr wrap="non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7978826" y="4031409"/>
            <a:ext cx="3033063" cy="1197867"/>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91" name="文本框 90"/>
          <p:cNvSpPr txBox="1"/>
          <p:nvPr/>
        </p:nvSpPr>
        <p:spPr>
          <a:xfrm>
            <a:off x="7942429" y="3533442"/>
            <a:ext cx="1415772" cy="461665"/>
          </a:xfrm>
          <a:prstGeom prst="rect">
            <a:avLst/>
          </a:prstGeom>
          <a:noFill/>
        </p:spPr>
        <p:txBody>
          <a:bodyPr wrap="non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1031637" y="4031410"/>
            <a:ext cx="3194604" cy="889541"/>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ct val="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a:t>
            </a:r>
            <a:r>
              <a:rPr lang="zh-CN" altLang="en-US" sz="1600" dirty="0">
                <a:solidFill>
                  <a:schemeClr val="tx1">
                    <a:lumMod val="75000"/>
                    <a:lumOff val="25000"/>
                  </a:schemeClr>
                </a:solidFill>
                <a:sym typeface="微软雅黑" panose="020B0503020204020204" pitchFamily="34" charset="-122"/>
              </a:rPr>
              <a:t>综合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描述说明，在此录入上述图表的</a:t>
            </a:r>
            <a:r>
              <a:rPr lang="zh-CN" altLang="en-US" sz="1600" dirty="0">
                <a:solidFill>
                  <a:schemeClr val="tx1">
                    <a:lumMod val="75000"/>
                    <a:lumOff val="25000"/>
                  </a:schemeClr>
                </a:solidFill>
                <a:sym typeface="微软雅黑" panose="020B0503020204020204" pitchFamily="34" charset="-122"/>
              </a:rPr>
              <a:t>综合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文本框 92"/>
          <p:cNvSpPr txBox="1"/>
          <p:nvPr/>
        </p:nvSpPr>
        <p:spPr>
          <a:xfrm>
            <a:off x="2748911" y="3533442"/>
            <a:ext cx="1415772" cy="461665"/>
          </a:xfrm>
          <a:prstGeom prst="rect">
            <a:avLst/>
          </a:prstGeom>
          <a:noFill/>
        </p:spPr>
        <p:txBody>
          <a:bodyPr wrap="non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1031637" y="2362835"/>
            <a:ext cx="3194604" cy="1163739"/>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ts val="0"/>
              </a:spcBef>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a:t>
            </a:r>
            <a:r>
              <a:rPr lang="zh-CN" altLang="en-US" sz="1600" dirty="0">
                <a:solidFill>
                  <a:schemeClr val="tx1">
                    <a:lumMod val="75000"/>
                    <a:lumOff val="25000"/>
                  </a:schemeClr>
                </a:solidFill>
                <a:sym typeface="微软雅黑" panose="020B0503020204020204" pitchFamily="34" charset="-122"/>
              </a:rPr>
              <a:t>综合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描述说明，在此录入上述图表的</a:t>
            </a:r>
            <a:r>
              <a:rPr lang="zh-CN" altLang="en-US" sz="1600" dirty="0">
                <a:solidFill>
                  <a:schemeClr val="tx1">
                    <a:lumMod val="75000"/>
                    <a:lumOff val="25000"/>
                  </a:schemeClr>
                </a:solidFill>
                <a:sym typeface="微软雅黑" panose="020B0503020204020204" pitchFamily="34" charset="-122"/>
              </a:rPr>
              <a:t>综合</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13000"/>
              </a:lnSpc>
              <a:spcBef>
                <a:spcPts val="0"/>
              </a:spcBef>
            </a:pP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2748911" y="1864869"/>
            <a:ext cx="1415772" cy="461665"/>
          </a:xfrm>
          <a:prstGeom prst="rect">
            <a:avLst/>
          </a:prstGeom>
          <a:noFill/>
        </p:spPr>
        <p:txBody>
          <a:bodyPr wrap="non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710476" y="2351596"/>
            <a:ext cx="1113973" cy="1113971"/>
            <a:chOff x="6710476" y="1888212"/>
            <a:chExt cx="1113973" cy="1113971"/>
          </a:xfrm>
          <a:solidFill>
            <a:srgbClr val="84B537"/>
          </a:solidFill>
        </p:grpSpPr>
        <p:sp>
          <p:nvSpPr>
            <p:cNvPr id="63" name="Oval 13"/>
            <p:cNvSpPr/>
            <p:nvPr/>
          </p:nvSpPr>
          <p:spPr>
            <a:xfrm>
              <a:off x="6710476" y="1888212"/>
              <a:ext cx="1113973" cy="1113971"/>
            </a:xfrm>
            <a:prstGeom prst="ellipse">
              <a:avLst/>
            </a:prstGeom>
            <a:solidFill>
              <a:schemeClr val="bg1"/>
            </a:solidFill>
            <a:ln w="38100">
              <a:solidFill>
                <a:srgbClr val="84B53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微软雅黑" panose="020B0503020204020204" pitchFamily="34" charset="-122"/>
                <a:ea typeface="微软雅黑" panose="020B0503020204020204" pitchFamily="34" charset="-122"/>
              </a:endParaRPr>
            </a:p>
          </p:txBody>
        </p:sp>
        <p:grpSp>
          <p:nvGrpSpPr>
            <p:cNvPr id="115" name="Group 55"/>
            <p:cNvGrpSpPr/>
            <p:nvPr/>
          </p:nvGrpSpPr>
          <p:grpSpPr>
            <a:xfrm>
              <a:off x="7004202" y="2137989"/>
              <a:ext cx="526521" cy="518164"/>
              <a:chOff x="1587575" y="2265358"/>
              <a:chExt cx="314468" cy="309477"/>
            </a:xfrm>
            <a:grpFill/>
          </p:grpSpPr>
          <p:sp>
            <p:nvSpPr>
              <p:cNvPr id="116"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17"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4367552" y="2351596"/>
            <a:ext cx="1113973" cy="1113971"/>
            <a:chOff x="4367552" y="1888212"/>
            <a:chExt cx="1113973" cy="1113971"/>
          </a:xfrm>
          <a:solidFill>
            <a:srgbClr val="84B537"/>
          </a:solidFill>
        </p:grpSpPr>
        <p:sp>
          <p:nvSpPr>
            <p:cNvPr id="64" name="Oval 14"/>
            <p:cNvSpPr/>
            <p:nvPr/>
          </p:nvSpPr>
          <p:spPr>
            <a:xfrm>
              <a:off x="4367552" y="1888212"/>
              <a:ext cx="1113973" cy="1113971"/>
            </a:xfrm>
            <a:prstGeom prst="ellipse">
              <a:avLst/>
            </a:prstGeom>
            <a:solidFill>
              <a:schemeClr val="bg1"/>
            </a:solidFill>
            <a:ln w="38100">
              <a:solidFill>
                <a:srgbClr val="84B53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微软雅黑" panose="020B0503020204020204" pitchFamily="34" charset="-122"/>
                <a:ea typeface="微软雅黑" panose="020B0503020204020204" pitchFamily="34" charset="-122"/>
              </a:endParaRPr>
            </a:p>
          </p:txBody>
        </p:sp>
        <p:sp>
          <p:nvSpPr>
            <p:cNvPr id="132" name="Freeform 62"/>
            <p:cNvSpPr>
              <a:spLocks noEditPoints="1"/>
            </p:cNvSpPr>
            <p:nvPr/>
          </p:nvSpPr>
          <p:spPr bwMode="auto">
            <a:xfrm>
              <a:off x="4764643" y="2181656"/>
              <a:ext cx="319790" cy="430830"/>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grpFill/>
            <a:ln>
              <a:noFill/>
            </a:ln>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5153239" y="1761731"/>
            <a:ext cx="1788893" cy="1788891"/>
            <a:chOff x="5173139" y="1322888"/>
            <a:chExt cx="1788893" cy="1788891"/>
          </a:xfrm>
          <a:solidFill>
            <a:srgbClr val="519315"/>
          </a:solidFill>
        </p:grpSpPr>
        <p:sp>
          <p:nvSpPr>
            <p:cNvPr id="69" name="Oval 11"/>
            <p:cNvSpPr/>
            <p:nvPr/>
          </p:nvSpPr>
          <p:spPr>
            <a:xfrm>
              <a:off x="5173139" y="1322888"/>
              <a:ext cx="1788893" cy="1788891"/>
            </a:xfrm>
            <a:prstGeom prst="ellipse">
              <a:avLst/>
            </a:prstGeom>
            <a:solidFill>
              <a:schemeClr val="bg1"/>
            </a:solidFill>
            <a:ln w="38100" cmpd="sng">
              <a:solidFill>
                <a:srgbClr val="5193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03" name="Group 47"/>
            <p:cNvGrpSpPr/>
            <p:nvPr/>
          </p:nvGrpSpPr>
          <p:grpSpPr>
            <a:xfrm>
              <a:off x="5744854" y="1812677"/>
              <a:ext cx="645463" cy="809312"/>
              <a:chOff x="5106627" y="2260366"/>
              <a:chExt cx="324452" cy="406813"/>
            </a:xfrm>
            <a:grpFill/>
          </p:grpSpPr>
          <p:sp>
            <p:nvSpPr>
              <p:cNvPr id="104"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5"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6"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7"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6339025" y="3219763"/>
            <a:ext cx="1459644" cy="1459644"/>
            <a:chOff x="6339023" y="2756378"/>
            <a:chExt cx="1459644" cy="1459644"/>
          </a:xfrm>
          <a:solidFill>
            <a:srgbClr val="84B537"/>
          </a:solidFill>
        </p:grpSpPr>
        <p:sp>
          <p:nvSpPr>
            <p:cNvPr id="70" name="Oval 12"/>
            <p:cNvSpPr/>
            <p:nvPr/>
          </p:nvSpPr>
          <p:spPr>
            <a:xfrm>
              <a:off x="6339023" y="2756378"/>
              <a:ext cx="1459644" cy="1459644"/>
            </a:xfrm>
            <a:prstGeom prst="ellipse">
              <a:avLst/>
            </a:prstGeom>
            <a:solidFill>
              <a:schemeClr val="bg1"/>
            </a:solidFill>
            <a:ln w="38100">
              <a:solidFill>
                <a:srgbClr val="84B53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tIns="0" bIns="121920"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26" name="Group 101"/>
            <p:cNvGrpSpPr/>
            <p:nvPr/>
          </p:nvGrpSpPr>
          <p:grpSpPr>
            <a:xfrm>
              <a:off x="6726845" y="3144200"/>
              <a:ext cx="684000" cy="684000"/>
              <a:chOff x="6352022" y="2360197"/>
              <a:chExt cx="406813" cy="406813"/>
            </a:xfrm>
            <a:grpFill/>
          </p:grpSpPr>
          <p:sp>
            <p:nvSpPr>
              <p:cNvPr id="127"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128"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129"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379105" y="3219763"/>
            <a:ext cx="1459644" cy="1459644"/>
            <a:chOff x="4379103" y="2756378"/>
            <a:chExt cx="1459644" cy="1459644"/>
          </a:xfrm>
          <a:solidFill>
            <a:srgbClr val="84B537"/>
          </a:solidFill>
        </p:grpSpPr>
        <p:sp>
          <p:nvSpPr>
            <p:cNvPr id="71" name="Oval 15"/>
            <p:cNvSpPr/>
            <p:nvPr/>
          </p:nvSpPr>
          <p:spPr>
            <a:xfrm>
              <a:off x="4379103" y="2756378"/>
              <a:ext cx="1459644" cy="1459644"/>
            </a:xfrm>
            <a:prstGeom prst="ellipse">
              <a:avLst/>
            </a:prstGeom>
            <a:solidFill>
              <a:schemeClr val="bg1"/>
            </a:solidFill>
            <a:ln w="38100">
              <a:solidFill>
                <a:srgbClr val="84B537"/>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10" name="Group 52"/>
            <p:cNvGrpSpPr/>
            <p:nvPr/>
          </p:nvGrpSpPr>
          <p:grpSpPr>
            <a:xfrm>
              <a:off x="4883442" y="3199655"/>
              <a:ext cx="488611" cy="635193"/>
              <a:chOff x="6421904" y="4798576"/>
              <a:chExt cx="299494" cy="389342"/>
            </a:xfrm>
            <a:grpFill/>
          </p:grpSpPr>
          <p:sp>
            <p:nvSpPr>
              <p:cNvPr id="11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1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sp>
        <p:nvSpPr>
          <p:cNvPr id="73" name="任意多边形 72"/>
          <p:cNvSpPr/>
          <p:nvPr/>
        </p:nvSpPr>
        <p:spPr>
          <a:xfrm>
            <a:off x="0" y="6186415"/>
            <a:ext cx="12192000" cy="1996567"/>
          </a:xfrm>
          <a:custGeom>
            <a:avLst/>
            <a:gdLst>
              <a:gd name="connsiteX0" fmla="*/ 4574381 w 9144000"/>
              <a:gd name="connsiteY0" fmla="*/ 0 h 1497425"/>
              <a:gd name="connsiteX1" fmla="*/ 8030766 w 9144000"/>
              <a:gd name="connsiteY1" fmla="*/ 271878 h 1497425"/>
              <a:gd name="connsiteX2" fmla="*/ 9144000 w 9144000"/>
              <a:gd name="connsiteY2" fmla="*/ 591334 h 1497425"/>
              <a:gd name="connsiteX3" fmla="*/ 9144000 w 9144000"/>
              <a:gd name="connsiteY3" fmla="*/ 861394 h 1497425"/>
              <a:gd name="connsiteX4" fmla="*/ 9144000 w 9144000"/>
              <a:gd name="connsiteY4" fmla="*/ 896437 h 1497425"/>
              <a:gd name="connsiteX5" fmla="*/ 9144000 w 9144000"/>
              <a:gd name="connsiteY5" fmla="*/ 964112 h 1497425"/>
              <a:gd name="connsiteX6" fmla="*/ 9144000 w 9144000"/>
              <a:gd name="connsiteY6" fmla="*/ 1047867 h 1497425"/>
              <a:gd name="connsiteX7" fmla="*/ 9144000 w 9144000"/>
              <a:gd name="connsiteY7" fmla="*/ 1083243 h 1497425"/>
              <a:gd name="connsiteX8" fmla="*/ 9144000 w 9144000"/>
              <a:gd name="connsiteY8" fmla="*/ 1497425 h 1497425"/>
              <a:gd name="connsiteX9" fmla="*/ 0 w 9144000"/>
              <a:gd name="connsiteY9" fmla="*/ 1497425 h 1497425"/>
              <a:gd name="connsiteX10" fmla="*/ 0 w 9144000"/>
              <a:gd name="connsiteY10" fmla="*/ 1083243 h 1497425"/>
              <a:gd name="connsiteX11" fmla="*/ 0 w 9144000"/>
              <a:gd name="connsiteY11" fmla="*/ 1043814 h 1497425"/>
              <a:gd name="connsiteX12" fmla="*/ 0 w 9144000"/>
              <a:gd name="connsiteY12" fmla="*/ 964765 h 1497425"/>
              <a:gd name="connsiteX13" fmla="*/ 0 w 9144000"/>
              <a:gd name="connsiteY13" fmla="*/ 896437 h 1497425"/>
              <a:gd name="connsiteX14" fmla="*/ 0 w 9144000"/>
              <a:gd name="connsiteY14" fmla="*/ 895582 h 1497425"/>
              <a:gd name="connsiteX15" fmla="*/ 0 w 9144000"/>
              <a:gd name="connsiteY15" fmla="*/ 594733 h 1497425"/>
              <a:gd name="connsiteX16" fmla="*/ 1119188 w 9144000"/>
              <a:gd name="connsiteY16" fmla="*/ 271878 h 1497425"/>
              <a:gd name="connsiteX17" fmla="*/ 4574381 w 9144000"/>
              <a:gd name="connsiteY17" fmla="*/ 0 h 149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144000" h="1497425">
                <a:moveTo>
                  <a:pt x="4574381" y="0"/>
                </a:moveTo>
                <a:cubicBezTo>
                  <a:pt x="5924550" y="0"/>
                  <a:pt x="7075884" y="90909"/>
                  <a:pt x="8030766" y="271878"/>
                </a:cubicBezTo>
                <a:cubicBezTo>
                  <a:pt x="8534400" y="367885"/>
                  <a:pt x="8905875" y="474937"/>
                  <a:pt x="9144000" y="591334"/>
                </a:cubicBezTo>
                <a:cubicBezTo>
                  <a:pt x="9144000" y="697006"/>
                  <a:pt x="9144000" y="786166"/>
                  <a:pt x="9144000" y="861394"/>
                </a:cubicBezTo>
                <a:lnTo>
                  <a:pt x="9144000" y="896437"/>
                </a:lnTo>
                <a:lnTo>
                  <a:pt x="9144000" y="964112"/>
                </a:lnTo>
                <a:lnTo>
                  <a:pt x="9144000" y="1047867"/>
                </a:lnTo>
                <a:lnTo>
                  <a:pt x="9144000" y="1083243"/>
                </a:lnTo>
                <a:lnTo>
                  <a:pt x="9144000" y="1497425"/>
                </a:lnTo>
                <a:lnTo>
                  <a:pt x="0" y="1497425"/>
                </a:lnTo>
                <a:lnTo>
                  <a:pt x="0" y="1083243"/>
                </a:lnTo>
                <a:lnTo>
                  <a:pt x="0" y="1043814"/>
                </a:lnTo>
                <a:lnTo>
                  <a:pt x="0" y="964765"/>
                </a:lnTo>
                <a:lnTo>
                  <a:pt x="0" y="896437"/>
                </a:lnTo>
                <a:lnTo>
                  <a:pt x="0" y="895582"/>
                </a:lnTo>
                <a:cubicBezTo>
                  <a:pt x="0" y="594733"/>
                  <a:pt x="0" y="594733"/>
                  <a:pt x="0" y="594733"/>
                </a:cubicBezTo>
                <a:cubicBezTo>
                  <a:pt x="236935" y="476636"/>
                  <a:pt x="609600" y="368734"/>
                  <a:pt x="1119188" y="271878"/>
                </a:cubicBezTo>
                <a:cubicBezTo>
                  <a:pt x="2072879" y="90909"/>
                  <a:pt x="3225404" y="0"/>
                  <a:pt x="4574381" y="0"/>
                </a:cubicBez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4"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ppt_x"/>
                                          </p:val>
                                        </p:tav>
                                        <p:tav tm="100000">
                                          <p:val>
                                            <p:strVal val="#ppt_x"/>
                                          </p:val>
                                        </p:tav>
                                      </p:tavLst>
                                    </p:anim>
                                    <p:anim calcmode="lin" valueType="num">
                                      <p:cBhvr additive="base">
                                        <p:cTn id="12" dur="500" fill="hold"/>
                                        <p:tgtEl>
                                          <p:spTgt spid="7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wipe(down)">
                                      <p:cBhvr>
                                        <p:cTn id="16" dur="1000"/>
                                        <p:tgtEl>
                                          <p:spTgt spid="65"/>
                                        </p:tgtEl>
                                      </p:cBhvr>
                                    </p:animEffect>
                                  </p:childTnLst>
                                </p:cTn>
                              </p:par>
                            </p:childTnLst>
                          </p:cTn>
                        </p:par>
                        <p:par>
                          <p:cTn id="17" fill="hold">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2500"/>
                            </p:stCondLst>
                            <p:childTnLst>
                              <p:par>
                                <p:cTn id="23" presetID="2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childTnLst>
                                </p:cTn>
                              </p:par>
                            </p:childTnLst>
                          </p:cTn>
                        </p:par>
                        <p:par>
                          <p:cTn id="27" fill="hold">
                            <p:stCondLst>
                              <p:cond delay="3000"/>
                            </p:stCondLst>
                            <p:childTnLst>
                              <p:par>
                                <p:cTn id="28" presetID="23" presetClass="entr" presetSubtype="16"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childTnLst>
                                </p:cTn>
                              </p:par>
                            </p:childTnLst>
                          </p:cTn>
                        </p:par>
                        <p:par>
                          <p:cTn id="32" fill="hold">
                            <p:stCondLst>
                              <p:cond delay="3500"/>
                            </p:stCondLst>
                            <p:childTnLst>
                              <p:par>
                                <p:cTn id="33" presetID="2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childTnLst>
                                </p:cTn>
                              </p:par>
                            </p:childTnLst>
                          </p:cTn>
                        </p:par>
                        <p:par>
                          <p:cTn id="37" fill="hold">
                            <p:stCondLst>
                              <p:cond delay="4000"/>
                            </p:stCondLst>
                            <p:childTnLst>
                              <p:par>
                                <p:cTn id="38" presetID="2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childTnLst>
                                </p:cTn>
                              </p:par>
                            </p:childTnLst>
                          </p:cTn>
                        </p:par>
                        <p:par>
                          <p:cTn id="42" fill="hold">
                            <p:stCondLst>
                              <p:cond delay="4500"/>
                            </p:stCondLst>
                            <p:childTnLst>
                              <p:par>
                                <p:cTn id="43" presetID="12" presetClass="entr" presetSubtype="4"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slide(fromBottom)">
                                      <p:cBhvr>
                                        <p:cTn id="45" dur="500"/>
                                        <p:tgtEl>
                                          <p:spTgt spid="53"/>
                                        </p:tgtEl>
                                      </p:cBhvr>
                                    </p:animEffect>
                                  </p:childTnLst>
                                </p:cTn>
                              </p:par>
                              <p:par>
                                <p:cTn id="46" presetID="12" presetClass="entr" presetSubtype="4" fill="hold" nodeType="withEffect">
                                  <p:stCondLst>
                                    <p:cond delay="500"/>
                                  </p:stCondLst>
                                  <p:childTnLst>
                                    <p:set>
                                      <p:cBhvr>
                                        <p:cTn id="47" dur="1" fill="hold">
                                          <p:stCondLst>
                                            <p:cond delay="0"/>
                                          </p:stCondLst>
                                        </p:cTn>
                                        <p:tgtEl>
                                          <p:spTgt spid="48"/>
                                        </p:tgtEl>
                                        <p:attrNameLst>
                                          <p:attrName>style.visibility</p:attrName>
                                        </p:attrNameLst>
                                      </p:cBhvr>
                                      <p:to>
                                        <p:strVal val="visible"/>
                                      </p:to>
                                    </p:set>
                                    <p:animEffect transition="in" filter="slide(fromBottom)">
                                      <p:cBhvr>
                                        <p:cTn id="48" dur="500"/>
                                        <p:tgtEl>
                                          <p:spTgt spid="48"/>
                                        </p:tgtEl>
                                      </p:cBhvr>
                                    </p:animEffect>
                                  </p:childTnLst>
                                </p:cTn>
                              </p:par>
                              <p:par>
                                <p:cTn id="49" presetID="12" presetClass="entr" presetSubtype="4" fill="hold" nodeType="withEffect">
                                  <p:stCondLst>
                                    <p:cond delay="250"/>
                                  </p:stCondLst>
                                  <p:childTnLst>
                                    <p:set>
                                      <p:cBhvr>
                                        <p:cTn id="50" dur="1" fill="hold">
                                          <p:stCondLst>
                                            <p:cond delay="0"/>
                                          </p:stCondLst>
                                        </p:cTn>
                                        <p:tgtEl>
                                          <p:spTgt spid="37"/>
                                        </p:tgtEl>
                                        <p:attrNameLst>
                                          <p:attrName>style.visibility</p:attrName>
                                        </p:attrNameLst>
                                      </p:cBhvr>
                                      <p:to>
                                        <p:strVal val="visible"/>
                                      </p:to>
                                    </p:set>
                                    <p:animEffect transition="in" filter="slide(fromBottom)">
                                      <p:cBhvr>
                                        <p:cTn id="51" dur="500"/>
                                        <p:tgtEl>
                                          <p:spTgt spid="37"/>
                                        </p:tgtEl>
                                      </p:cBhvr>
                                    </p:animEffect>
                                  </p:childTnLst>
                                </p:cTn>
                              </p:par>
                              <p:par>
                                <p:cTn id="52" presetID="12" presetClass="entr" presetSubtype="4" fill="hold" nodeType="withEffect">
                                  <p:stCondLst>
                                    <p:cond delay="500"/>
                                  </p:stCondLst>
                                  <p:childTnLst>
                                    <p:set>
                                      <p:cBhvr>
                                        <p:cTn id="53" dur="1" fill="hold">
                                          <p:stCondLst>
                                            <p:cond delay="0"/>
                                          </p:stCondLst>
                                        </p:cTn>
                                        <p:tgtEl>
                                          <p:spTgt spid="58"/>
                                        </p:tgtEl>
                                        <p:attrNameLst>
                                          <p:attrName>style.visibility</p:attrName>
                                        </p:attrNameLst>
                                      </p:cBhvr>
                                      <p:to>
                                        <p:strVal val="visible"/>
                                      </p:to>
                                    </p:set>
                                    <p:animEffect transition="in" filter="slide(fromBottom)">
                                      <p:cBhvr>
                                        <p:cTn id="54" dur="500"/>
                                        <p:tgtEl>
                                          <p:spTgt spid="58"/>
                                        </p:tgtEl>
                                      </p:cBhvr>
                                    </p:animEffect>
                                  </p:childTnLst>
                                </p:cTn>
                              </p:par>
                            </p:childTnLst>
                          </p:cTn>
                        </p:par>
                        <p:par>
                          <p:cTn id="55" fill="hold">
                            <p:stCondLst>
                              <p:cond delay="5000"/>
                            </p:stCondLst>
                            <p:childTnLst>
                              <p:par>
                                <p:cTn id="56" presetID="12" presetClass="entr" presetSubtype="8" fill="hold" grpId="0" nodeType="afterEffect">
                                  <p:stCondLst>
                                    <p:cond delay="250"/>
                                  </p:stCondLst>
                                  <p:childTnLst>
                                    <p:set>
                                      <p:cBhvr>
                                        <p:cTn id="57" dur="1" fill="hold">
                                          <p:stCondLst>
                                            <p:cond delay="0"/>
                                          </p:stCondLst>
                                        </p:cTn>
                                        <p:tgtEl>
                                          <p:spTgt spid="89"/>
                                        </p:tgtEl>
                                        <p:attrNameLst>
                                          <p:attrName>style.visibility</p:attrName>
                                        </p:attrNameLst>
                                      </p:cBhvr>
                                      <p:to>
                                        <p:strVal val="visible"/>
                                      </p:to>
                                    </p:set>
                                    <p:animEffect transition="in" filter="slide(fromLeft)">
                                      <p:cBhvr>
                                        <p:cTn id="58" dur="500"/>
                                        <p:tgtEl>
                                          <p:spTgt spid="89"/>
                                        </p:tgtEl>
                                      </p:cBhvr>
                                    </p:animEffect>
                                  </p:childTnLst>
                                </p:cTn>
                              </p:par>
                              <p:par>
                                <p:cTn id="59" presetID="12" presetClass="entr" presetSubtype="8" fill="hold" grpId="0" nodeType="withEffect">
                                  <p:stCondLst>
                                    <p:cond delay="250"/>
                                  </p:stCondLst>
                                  <p:childTnLst>
                                    <p:set>
                                      <p:cBhvr>
                                        <p:cTn id="60" dur="1" fill="hold">
                                          <p:stCondLst>
                                            <p:cond delay="0"/>
                                          </p:stCondLst>
                                        </p:cTn>
                                        <p:tgtEl>
                                          <p:spTgt spid="88"/>
                                        </p:tgtEl>
                                        <p:attrNameLst>
                                          <p:attrName>style.visibility</p:attrName>
                                        </p:attrNameLst>
                                      </p:cBhvr>
                                      <p:to>
                                        <p:strVal val="visible"/>
                                      </p:to>
                                    </p:set>
                                    <p:animEffect transition="in" filter="slide(fromLeft)">
                                      <p:cBhvr>
                                        <p:cTn id="61" dur="500"/>
                                        <p:tgtEl>
                                          <p:spTgt spid="88"/>
                                        </p:tgtEl>
                                      </p:cBhvr>
                                    </p:animEffect>
                                  </p:childTnLst>
                                </p:cTn>
                              </p:par>
                            </p:childTnLst>
                          </p:cTn>
                        </p:par>
                        <p:par>
                          <p:cTn id="62" fill="hold">
                            <p:stCondLst>
                              <p:cond delay="5750"/>
                            </p:stCondLst>
                            <p:childTnLst>
                              <p:par>
                                <p:cTn id="63" presetID="12" presetClass="entr" presetSubtype="2" fill="hold" grpId="0" nodeType="afterEffect">
                                  <p:stCondLst>
                                    <p:cond delay="0"/>
                                  </p:stCondLst>
                                  <p:childTnLst>
                                    <p:set>
                                      <p:cBhvr>
                                        <p:cTn id="64" dur="1" fill="hold">
                                          <p:stCondLst>
                                            <p:cond delay="0"/>
                                          </p:stCondLst>
                                        </p:cTn>
                                        <p:tgtEl>
                                          <p:spTgt spid="95"/>
                                        </p:tgtEl>
                                        <p:attrNameLst>
                                          <p:attrName>style.visibility</p:attrName>
                                        </p:attrNameLst>
                                      </p:cBhvr>
                                      <p:to>
                                        <p:strVal val="visible"/>
                                      </p:to>
                                    </p:set>
                                    <p:anim calcmode="lin" valueType="num">
                                      <p:cBhvr additive="base">
                                        <p:cTn id="65" dur="500"/>
                                        <p:tgtEl>
                                          <p:spTgt spid="95"/>
                                        </p:tgtEl>
                                        <p:attrNameLst>
                                          <p:attrName>ppt_x</p:attrName>
                                        </p:attrNameLst>
                                      </p:cBhvr>
                                      <p:tavLst>
                                        <p:tav tm="0">
                                          <p:val>
                                            <p:strVal val="#ppt_x+#ppt_w*1.125000"/>
                                          </p:val>
                                        </p:tav>
                                        <p:tav tm="100000">
                                          <p:val>
                                            <p:strVal val="#ppt_x"/>
                                          </p:val>
                                        </p:tav>
                                      </p:tavLst>
                                    </p:anim>
                                    <p:animEffect transition="in" filter="wipe(left)">
                                      <p:cBhvr>
                                        <p:cTn id="66" dur="500"/>
                                        <p:tgtEl>
                                          <p:spTgt spid="95"/>
                                        </p:tgtEl>
                                      </p:cBhvr>
                                    </p:animEffect>
                                  </p:childTnLst>
                                </p:cTn>
                              </p:par>
                              <p:par>
                                <p:cTn id="67" presetID="12" presetClass="entr" presetSubtype="2"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 calcmode="lin" valueType="num">
                                      <p:cBhvr additive="base">
                                        <p:cTn id="69" dur="500"/>
                                        <p:tgtEl>
                                          <p:spTgt spid="94"/>
                                        </p:tgtEl>
                                        <p:attrNameLst>
                                          <p:attrName>ppt_x</p:attrName>
                                        </p:attrNameLst>
                                      </p:cBhvr>
                                      <p:tavLst>
                                        <p:tav tm="0">
                                          <p:val>
                                            <p:strVal val="#ppt_x+#ppt_w*1.125000"/>
                                          </p:val>
                                        </p:tav>
                                        <p:tav tm="100000">
                                          <p:val>
                                            <p:strVal val="#ppt_x"/>
                                          </p:val>
                                        </p:tav>
                                      </p:tavLst>
                                    </p:anim>
                                    <p:animEffect transition="in" filter="wipe(left)">
                                      <p:cBhvr>
                                        <p:cTn id="70" dur="500"/>
                                        <p:tgtEl>
                                          <p:spTgt spid="94"/>
                                        </p:tgtEl>
                                      </p:cBhvr>
                                    </p:animEffect>
                                  </p:childTnLst>
                                </p:cTn>
                              </p:par>
                            </p:childTnLst>
                          </p:cTn>
                        </p:par>
                        <p:par>
                          <p:cTn id="71" fill="hold">
                            <p:stCondLst>
                              <p:cond delay="6250"/>
                            </p:stCondLst>
                            <p:childTnLst>
                              <p:par>
                                <p:cTn id="72" presetID="12" presetClass="entr" presetSubtype="8" fill="hold" grpId="0" nodeType="afterEffect">
                                  <p:stCondLst>
                                    <p:cond delay="0"/>
                                  </p:stCondLst>
                                  <p:childTnLst>
                                    <p:set>
                                      <p:cBhvr>
                                        <p:cTn id="73" dur="1" fill="hold">
                                          <p:stCondLst>
                                            <p:cond delay="0"/>
                                          </p:stCondLst>
                                        </p:cTn>
                                        <p:tgtEl>
                                          <p:spTgt spid="91"/>
                                        </p:tgtEl>
                                        <p:attrNameLst>
                                          <p:attrName>style.visibility</p:attrName>
                                        </p:attrNameLst>
                                      </p:cBhvr>
                                      <p:to>
                                        <p:strVal val="visible"/>
                                      </p:to>
                                    </p:set>
                                    <p:anim calcmode="lin" valueType="num">
                                      <p:cBhvr additive="base">
                                        <p:cTn id="74" dur="500"/>
                                        <p:tgtEl>
                                          <p:spTgt spid="91"/>
                                        </p:tgtEl>
                                        <p:attrNameLst>
                                          <p:attrName>ppt_x</p:attrName>
                                        </p:attrNameLst>
                                      </p:cBhvr>
                                      <p:tavLst>
                                        <p:tav tm="0">
                                          <p:val>
                                            <p:strVal val="#ppt_x-#ppt_w*1.125000"/>
                                          </p:val>
                                        </p:tav>
                                        <p:tav tm="100000">
                                          <p:val>
                                            <p:strVal val="#ppt_x"/>
                                          </p:val>
                                        </p:tav>
                                      </p:tavLst>
                                    </p:anim>
                                    <p:animEffect transition="in" filter="wipe(right)">
                                      <p:cBhvr>
                                        <p:cTn id="75" dur="500"/>
                                        <p:tgtEl>
                                          <p:spTgt spid="91"/>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 calcmode="lin" valueType="num">
                                      <p:cBhvr additive="base">
                                        <p:cTn id="78" dur="500"/>
                                        <p:tgtEl>
                                          <p:spTgt spid="90"/>
                                        </p:tgtEl>
                                        <p:attrNameLst>
                                          <p:attrName>ppt_x</p:attrName>
                                        </p:attrNameLst>
                                      </p:cBhvr>
                                      <p:tavLst>
                                        <p:tav tm="0">
                                          <p:val>
                                            <p:strVal val="#ppt_x-#ppt_w*1.125000"/>
                                          </p:val>
                                        </p:tav>
                                        <p:tav tm="100000">
                                          <p:val>
                                            <p:strVal val="#ppt_x"/>
                                          </p:val>
                                        </p:tav>
                                      </p:tavLst>
                                    </p:anim>
                                    <p:animEffect transition="in" filter="wipe(right)">
                                      <p:cBhvr>
                                        <p:cTn id="79" dur="500"/>
                                        <p:tgtEl>
                                          <p:spTgt spid="90"/>
                                        </p:tgtEl>
                                      </p:cBhvr>
                                    </p:animEffect>
                                  </p:childTnLst>
                                </p:cTn>
                              </p:par>
                            </p:childTnLst>
                          </p:cTn>
                        </p:par>
                        <p:par>
                          <p:cTn id="80" fill="hold">
                            <p:stCondLst>
                              <p:cond delay="6750"/>
                            </p:stCondLst>
                            <p:childTnLst>
                              <p:par>
                                <p:cTn id="81" presetID="12" presetClass="entr" presetSubtype="2" fill="hold" grpId="0" nodeType="after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p:tgtEl>
                                          <p:spTgt spid="93"/>
                                        </p:tgtEl>
                                        <p:attrNameLst>
                                          <p:attrName>ppt_x</p:attrName>
                                        </p:attrNameLst>
                                      </p:cBhvr>
                                      <p:tavLst>
                                        <p:tav tm="0">
                                          <p:val>
                                            <p:strVal val="#ppt_x+#ppt_w*1.125000"/>
                                          </p:val>
                                        </p:tav>
                                        <p:tav tm="100000">
                                          <p:val>
                                            <p:strVal val="#ppt_x"/>
                                          </p:val>
                                        </p:tav>
                                      </p:tavLst>
                                    </p:anim>
                                    <p:animEffect transition="in" filter="wipe(left)">
                                      <p:cBhvr>
                                        <p:cTn id="84" dur="500"/>
                                        <p:tgtEl>
                                          <p:spTgt spid="93"/>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 calcmode="lin" valueType="num">
                                      <p:cBhvr additive="base">
                                        <p:cTn id="87" dur="500"/>
                                        <p:tgtEl>
                                          <p:spTgt spid="92"/>
                                        </p:tgtEl>
                                        <p:attrNameLst>
                                          <p:attrName>ppt_x</p:attrName>
                                        </p:attrNameLst>
                                      </p:cBhvr>
                                      <p:tavLst>
                                        <p:tav tm="0">
                                          <p:val>
                                            <p:strVal val="#ppt_x+#ppt_w*1.125000"/>
                                          </p:val>
                                        </p:tav>
                                        <p:tav tm="100000">
                                          <p:val>
                                            <p:strVal val="#ppt_x"/>
                                          </p:val>
                                        </p:tav>
                                      </p:tavLst>
                                    </p:anim>
                                    <p:animEffect transition="in" filter="wipe(left)">
                                      <p:cBhvr>
                                        <p:cTn id="8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88" grpId="0"/>
      <p:bldP spid="89" grpId="0"/>
      <p:bldP spid="90" grpId="0"/>
      <p:bldP spid="91" grpId="0"/>
      <p:bldP spid="92" grpId="0"/>
      <p:bldP spid="93" grpId="0"/>
      <p:bldP spid="94" grpId="0"/>
      <p:bldP spid="95" grpId="0"/>
      <p:bldP spid="73" grpId="0" animBg="1"/>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5"/>
          <p:cNvSpPr/>
          <p:nvPr/>
        </p:nvSpPr>
        <p:spPr>
          <a:xfrm>
            <a:off x="5948265" y="2346037"/>
            <a:ext cx="295476" cy="5654963"/>
          </a:xfrm>
          <a:prstGeom prst="rect">
            <a:avLst/>
          </a:prstGeom>
          <a:solidFill>
            <a:srgbClr val="519315">
              <a:alpha val="25000"/>
            </a:srgbClr>
          </a:solidFill>
          <a:ln>
            <a:solidFill>
              <a:srgbClr val="519315">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grpSp>
        <p:nvGrpSpPr>
          <p:cNvPr id="81" name="Group 44"/>
          <p:cNvGrpSpPr/>
          <p:nvPr/>
        </p:nvGrpSpPr>
        <p:grpSpPr>
          <a:xfrm>
            <a:off x="6045200" y="2436313"/>
            <a:ext cx="101600" cy="1726633"/>
            <a:chOff x="2955636" y="2798618"/>
            <a:chExt cx="101600" cy="1410333"/>
          </a:xfrm>
          <a:effectLst>
            <a:outerShdw blurRad="25400" dist="25400" dir="2700000" algn="tl" rotWithShape="0">
              <a:prstClr val="black">
                <a:alpha val="70000"/>
              </a:prstClr>
            </a:outerShdw>
          </a:effectLst>
        </p:grpSpPr>
        <p:cxnSp>
          <p:nvCxnSpPr>
            <p:cNvPr id="82" name="Straight Connector 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11"/>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4"/>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15"/>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16"/>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7"/>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18"/>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19"/>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20"/>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21"/>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22"/>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23"/>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24"/>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25"/>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26"/>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27"/>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28"/>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29"/>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30"/>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31"/>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32"/>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33"/>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34"/>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35"/>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36"/>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37"/>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38"/>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39"/>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40"/>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41"/>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42"/>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43"/>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115" name="TextBox 45"/>
          <p:cNvSpPr txBox="1"/>
          <p:nvPr/>
        </p:nvSpPr>
        <p:spPr>
          <a:xfrm>
            <a:off x="5886191" y="4181988"/>
            <a:ext cx="436880" cy="229870"/>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a:solidFill>
                  <a:schemeClr val="bg1"/>
                </a:solidFill>
                <a:latin typeface="Arial" panose="020B0604020202020204" pitchFamily="34" charset="0"/>
                <a:cs typeface="Arial" panose="020B0604020202020204" pitchFamily="34" charset="0"/>
              </a:rPr>
              <a:t>201</a:t>
            </a:r>
            <a:r>
              <a:rPr lang="en-US" altLang="id-ID" sz="900" dirty="0">
                <a:solidFill>
                  <a:schemeClr val="bg1"/>
                </a:solidFill>
                <a:latin typeface="Arial" panose="020B0604020202020204" pitchFamily="34" charset="0"/>
                <a:cs typeface="Arial" panose="020B0604020202020204" pitchFamily="34" charset="0"/>
              </a:rPr>
              <a:t>7</a:t>
            </a:r>
            <a:endParaRPr lang="en-US" altLang="id-ID" sz="900" dirty="0">
              <a:solidFill>
                <a:schemeClr val="bg1"/>
              </a:solidFill>
              <a:latin typeface="Arial" panose="020B0604020202020204" pitchFamily="34" charset="0"/>
              <a:cs typeface="Arial" panose="020B0604020202020204" pitchFamily="34" charset="0"/>
            </a:endParaRPr>
          </a:p>
        </p:txBody>
      </p:sp>
      <p:sp>
        <p:nvSpPr>
          <p:cNvPr id="116" name="Oval 113"/>
          <p:cNvSpPr/>
          <p:nvPr/>
        </p:nvSpPr>
        <p:spPr>
          <a:xfrm>
            <a:off x="5785696" y="1819056"/>
            <a:ext cx="620617" cy="620617"/>
          </a:xfrm>
          <a:prstGeom prst="ellipse">
            <a:avLst/>
          </a:prstGeom>
          <a:solidFill>
            <a:schemeClr val="tx1">
              <a:lumMod val="75000"/>
              <a:lumOff val="25000"/>
            </a:schemeClr>
          </a:solidFill>
          <a:ln w="79375">
            <a:solidFill>
              <a:srgbClr val="458B7C">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17" name="TextBox 4"/>
          <p:cNvSpPr txBox="1"/>
          <p:nvPr/>
        </p:nvSpPr>
        <p:spPr>
          <a:xfrm>
            <a:off x="5760013" y="1997724"/>
            <a:ext cx="671979" cy="261610"/>
          </a:xfrm>
          <a:prstGeom prst="rect">
            <a:avLst/>
          </a:prstGeom>
          <a:noFill/>
        </p:spPr>
        <p:txBody>
          <a:bodyPr wrap="none" rtlCol="0">
            <a:spAutoFit/>
          </a:bodyPr>
          <a:lstStyle/>
          <a:p>
            <a:pPr algn="ctr"/>
            <a:r>
              <a:rPr lang="id-ID" sz="1100" dirty="0">
                <a:solidFill>
                  <a:schemeClr val="bg1"/>
                </a:solidFill>
                <a:latin typeface="微软雅黑" panose="020B0503020204020204" pitchFamily="34" charset="-122"/>
                <a:ea typeface="微软雅黑" panose="020B0503020204020204" pitchFamily="34" charset="-122"/>
              </a:rPr>
              <a:t>TODAY</a:t>
            </a:r>
            <a:endParaRPr lang="id-ID" sz="1100" dirty="0">
              <a:solidFill>
                <a:schemeClr val="bg1"/>
              </a:solidFill>
              <a:latin typeface="微软雅黑" panose="020B0503020204020204" pitchFamily="34" charset="-122"/>
              <a:ea typeface="微软雅黑" panose="020B0503020204020204" pitchFamily="34" charset="-122"/>
            </a:endParaRPr>
          </a:p>
        </p:txBody>
      </p:sp>
      <p:sp>
        <p:nvSpPr>
          <p:cNvPr id="118" name="Rectangle 116"/>
          <p:cNvSpPr/>
          <p:nvPr/>
        </p:nvSpPr>
        <p:spPr>
          <a:xfrm rot="2700000">
            <a:off x="6210410" y="2970637"/>
            <a:ext cx="71711" cy="71711"/>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19" name="Rectangle 117"/>
          <p:cNvSpPr/>
          <p:nvPr/>
        </p:nvSpPr>
        <p:spPr>
          <a:xfrm rot="2700000">
            <a:off x="5909886" y="3434875"/>
            <a:ext cx="71711" cy="71711"/>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26" name="Rectangle 124"/>
          <p:cNvSpPr/>
          <p:nvPr/>
        </p:nvSpPr>
        <p:spPr>
          <a:xfrm rot="2700000">
            <a:off x="5909886" y="5460335"/>
            <a:ext cx="71711" cy="71711"/>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grpSp>
        <p:nvGrpSpPr>
          <p:cNvPr id="130" name="Group 165"/>
          <p:cNvGrpSpPr/>
          <p:nvPr/>
        </p:nvGrpSpPr>
        <p:grpSpPr>
          <a:xfrm>
            <a:off x="6045200" y="4458827"/>
            <a:ext cx="101600" cy="3513899"/>
            <a:chOff x="6045200" y="4158222"/>
            <a:chExt cx="101600" cy="2870192"/>
          </a:xfrm>
        </p:grpSpPr>
        <p:grpSp>
          <p:nvGrpSpPr>
            <p:cNvPr id="131" name="Group 47"/>
            <p:cNvGrpSpPr/>
            <p:nvPr/>
          </p:nvGrpSpPr>
          <p:grpSpPr>
            <a:xfrm>
              <a:off x="6045200" y="4158222"/>
              <a:ext cx="101600" cy="1410333"/>
              <a:chOff x="2955636" y="2798618"/>
              <a:chExt cx="101600" cy="1410333"/>
            </a:xfrm>
            <a:effectLst>
              <a:outerShdw blurRad="25400" dist="25400" dir="2700000" algn="tl" rotWithShape="0">
                <a:prstClr val="black">
                  <a:alpha val="70000"/>
                </a:prstClr>
              </a:outerShdw>
            </a:effectLst>
          </p:grpSpPr>
          <p:cxnSp>
            <p:nvCxnSpPr>
              <p:cNvPr id="165" name="Straight Connector 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6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6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7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7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7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7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7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7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7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7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7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7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32" name="Group 128"/>
            <p:cNvGrpSpPr/>
            <p:nvPr/>
          </p:nvGrpSpPr>
          <p:grpSpPr>
            <a:xfrm>
              <a:off x="6045200" y="5618081"/>
              <a:ext cx="101600" cy="1410333"/>
              <a:chOff x="2955636" y="2798618"/>
              <a:chExt cx="101600" cy="1410333"/>
            </a:xfrm>
            <a:effectLst>
              <a:outerShdw blurRad="25400" dist="25400" dir="2700000" algn="tl" rotWithShape="0">
                <a:prstClr val="black">
                  <a:alpha val="70000"/>
                </a:prstClr>
              </a:outerShdw>
            </a:effectLst>
          </p:grpSpPr>
          <p:cxnSp>
            <p:nvCxnSpPr>
              <p:cNvPr id="133" name="Straight Connector 12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0"/>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1"/>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2"/>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3"/>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4"/>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5"/>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6"/>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37"/>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38"/>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39"/>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0"/>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1"/>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2"/>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3"/>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4"/>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5"/>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6"/>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47"/>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48"/>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49"/>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0"/>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1"/>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2"/>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3"/>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4"/>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5"/>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6"/>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57"/>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58"/>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59"/>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0"/>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197" name="Rectangle 161"/>
          <p:cNvSpPr/>
          <p:nvPr/>
        </p:nvSpPr>
        <p:spPr>
          <a:xfrm rot="2700000">
            <a:off x="6210410" y="5921822"/>
            <a:ext cx="71711" cy="71711"/>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204" name="椭圆 203"/>
          <p:cNvSpPr/>
          <p:nvPr/>
        </p:nvSpPr>
        <p:spPr>
          <a:xfrm>
            <a:off x="6842305" y="2260275"/>
            <a:ext cx="1561196" cy="1561196"/>
          </a:xfrm>
          <a:prstGeom prst="ellipse">
            <a:avLst/>
          </a:prstGeom>
          <a:blipFill>
            <a:blip r:embed="rId1"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205" name="椭圆 204"/>
          <p:cNvSpPr/>
          <p:nvPr/>
        </p:nvSpPr>
        <p:spPr>
          <a:xfrm>
            <a:off x="4145078" y="2858137"/>
            <a:ext cx="1234167" cy="1234167"/>
          </a:xfrm>
          <a:prstGeom prst="ellipse">
            <a:avLst/>
          </a:prstGeom>
          <a:blipFill>
            <a:blip r:embed="rId2"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206" name="椭圆 205"/>
          <p:cNvSpPr/>
          <p:nvPr/>
        </p:nvSpPr>
        <p:spPr>
          <a:xfrm>
            <a:off x="6842307" y="5220442"/>
            <a:ext cx="1234167" cy="1234167"/>
          </a:xfrm>
          <a:prstGeom prst="ellipse">
            <a:avLst/>
          </a:prstGeom>
          <a:blipFill>
            <a:blip r:embed="rId3"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207" name="椭圆 206"/>
          <p:cNvSpPr/>
          <p:nvPr/>
        </p:nvSpPr>
        <p:spPr>
          <a:xfrm>
            <a:off x="1187132" y="4754936"/>
            <a:ext cx="1869416" cy="1869416"/>
          </a:xfrm>
          <a:prstGeom prst="ellipse">
            <a:avLst/>
          </a:prstGeom>
          <a:blipFill>
            <a:blip r:embed="rId4"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208" name="矩形 207"/>
          <p:cNvSpPr/>
          <p:nvPr/>
        </p:nvSpPr>
        <p:spPr>
          <a:xfrm>
            <a:off x="2534996" y="2779265"/>
            <a:ext cx="1415754" cy="461657"/>
          </a:xfrm>
          <a:prstGeom prst="rect">
            <a:avLst/>
          </a:prstGeom>
        </p:spPr>
        <p:txBody>
          <a:bodyPr wrap="none" lIns="91431" tIns="45716" rIns="91431" bIns="45716">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9" name="矩形 47"/>
          <p:cNvSpPr>
            <a:spLocks noChangeArrowheads="1"/>
          </p:cNvSpPr>
          <p:nvPr/>
        </p:nvSpPr>
        <p:spPr bwMode="auto">
          <a:xfrm>
            <a:off x="1326769" y="3184056"/>
            <a:ext cx="2623979"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210" name="矩形 209"/>
          <p:cNvSpPr/>
          <p:nvPr/>
        </p:nvSpPr>
        <p:spPr>
          <a:xfrm>
            <a:off x="3197607" y="5088812"/>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1" name="矩形 47"/>
          <p:cNvSpPr>
            <a:spLocks noChangeArrowheads="1"/>
          </p:cNvSpPr>
          <p:nvPr/>
        </p:nvSpPr>
        <p:spPr bwMode="auto">
          <a:xfrm>
            <a:off x="3197604" y="5493604"/>
            <a:ext cx="2534859"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212" name="矩形 211"/>
          <p:cNvSpPr/>
          <p:nvPr/>
        </p:nvSpPr>
        <p:spPr>
          <a:xfrm>
            <a:off x="8567955" y="2389760"/>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3" name="矩形 47"/>
          <p:cNvSpPr>
            <a:spLocks noChangeArrowheads="1"/>
          </p:cNvSpPr>
          <p:nvPr/>
        </p:nvSpPr>
        <p:spPr bwMode="auto">
          <a:xfrm>
            <a:off x="8567953" y="2794550"/>
            <a:ext cx="2534859"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214" name="矩形 213"/>
          <p:cNvSpPr/>
          <p:nvPr/>
        </p:nvSpPr>
        <p:spPr>
          <a:xfrm>
            <a:off x="8264364" y="5189465"/>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5" name="矩形 47"/>
          <p:cNvSpPr>
            <a:spLocks noChangeArrowheads="1"/>
          </p:cNvSpPr>
          <p:nvPr/>
        </p:nvSpPr>
        <p:spPr bwMode="auto">
          <a:xfrm>
            <a:off x="8264361" y="5594256"/>
            <a:ext cx="2534859"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124" name="矩形 3"/>
          <p:cNvSpPr>
            <a:spLocks noChangeArrowheads="1"/>
          </p:cNvSpPr>
          <p:nvPr/>
        </p:nvSpPr>
        <p:spPr bwMode="auto">
          <a:xfrm>
            <a:off x="4567389" y="31156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left)">
                                      <p:cBhvr>
                                        <p:cTn id="7" dur="500"/>
                                        <p:tgtEl>
                                          <p:spTgt spid="12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6"/>
                                        </p:tgtEl>
                                        <p:attrNameLst>
                                          <p:attrName>style.visibility</p:attrName>
                                        </p:attrNameLst>
                                      </p:cBhvr>
                                      <p:to>
                                        <p:strVal val="visible"/>
                                      </p:to>
                                    </p:set>
                                    <p:anim calcmode="lin" valueType="num">
                                      <p:cBhvr>
                                        <p:cTn id="11" dur="500" fill="hold"/>
                                        <p:tgtEl>
                                          <p:spTgt spid="116"/>
                                        </p:tgtEl>
                                        <p:attrNameLst>
                                          <p:attrName>ppt_w</p:attrName>
                                        </p:attrNameLst>
                                      </p:cBhvr>
                                      <p:tavLst>
                                        <p:tav tm="0">
                                          <p:val>
                                            <p:fltVal val="0"/>
                                          </p:val>
                                        </p:tav>
                                        <p:tav tm="100000">
                                          <p:val>
                                            <p:strVal val="#ppt_w"/>
                                          </p:val>
                                        </p:tav>
                                      </p:tavLst>
                                    </p:anim>
                                    <p:anim calcmode="lin" valueType="num">
                                      <p:cBhvr>
                                        <p:cTn id="12" dur="500" fill="hold"/>
                                        <p:tgtEl>
                                          <p:spTgt spid="116"/>
                                        </p:tgtEl>
                                        <p:attrNameLst>
                                          <p:attrName>ppt_h</p:attrName>
                                        </p:attrNameLst>
                                      </p:cBhvr>
                                      <p:tavLst>
                                        <p:tav tm="0">
                                          <p:val>
                                            <p:fltVal val="0"/>
                                          </p:val>
                                        </p:tav>
                                        <p:tav tm="100000">
                                          <p:val>
                                            <p:strVal val="#ppt_h"/>
                                          </p:val>
                                        </p:tav>
                                      </p:tavLst>
                                    </p:anim>
                                    <p:animEffect transition="in" filter="fade">
                                      <p:cBhvr>
                                        <p:cTn id="13" dur="500"/>
                                        <p:tgtEl>
                                          <p:spTgt spid="11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fade">
                                      <p:cBhvr>
                                        <p:cTn id="17" dur="500"/>
                                        <p:tgtEl>
                                          <p:spTgt spid="11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wipe(up)">
                                      <p:cBhvr>
                                        <p:cTn id="21" dur="500"/>
                                        <p:tgtEl>
                                          <p:spTgt spid="80"/>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wipe(up)">
                                      <p:cBhvr>
                                        <p:cTn id="25" dur="500"/>
                                        <p:tgtEl>
                                          <p:spTgt spid="81"/>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15"/>
                                        </p:tgtEl>
                                        <p:attrNameLst>
                                          <p:attrName>style.visibility</p:attrName>
                                        </p:attrNameLst>
                                      </p:cBhvr>
                                      <p:to>
                                        <p:strVal val="visible"/>
                                      </p:to>
                                    </p:set>
                                    <p:anim calcmode="lin" valueType="num">
                                      <p:cBhvr>
                                        <p:cTn id="29" dur="500" fill="hold"/>
                                        <p:tgtEl>
                                          <p:spTgt spid="115"/>
                                        </p:tgtEl>
                                        <p:attrNameLst>
                                          <p:attrName>ppt_w</p:attrName>
                                        </p:attrNameLst>
                                      </p:cBhvr>
                                      <p:tavLst>
                                        <p:tav tm="0">
                                          <p:val>
                                            <p:fltVal val="0"/>
                                          </p:val>
                                        </p:tav>
                                        <p:tav tm="100000">
                                          <p:val>
                                            <p:strVal val="#ppt_w"/>
                                          </p:val>
                                        </p:tav>
                                      </p:tavLst>
                                    </p:anim>
                                    <p:anim calcmode="lin" valueType="num">
                                      <p:cBhvr>
                                        <p:cTn id="30" dur="500" fill="hold"/>
                                        <p:tgtEl>
                                          <p:spTgt spid="115"/>
                                        </p:tgtEl>
                                        <p:attrNameLst>
                                          <p:attrName>ppt_h</p:attrName>
                                        </p:attrNameLst>
                                      </p:cBhvr>
                                      <p:tavLst>
                                        <p:tav tm="0">
                                          <p:val>
                                            <p:fltVal val="0"/>
                                          </p:val>
                                        </p:tav>
                                        <p:tav tm="100000">
                                          <p:val>
                                            <p:strVal val="#ppt_h"/>
                                          </p:val>
                                        </p:tav>
                                      </p:tavLst>
                                    </p:anim>
                                    <p:animEffect transition="in" filter="fade">
                                      <p:cBhvr>
                                        <p:cTn id="31" dur="500"/>
                                        <p:tgtEl>
                                          <p:spTgt spid="115"/>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130"/>
                                        </p:tgtEl>
                                        <p:attrNameLst>
                                          <p:attrName>style.visibility</p:attrName>
                                        </p:attrNameLst>
                                      </p:cBhvr>
                                      <p:to>
                                        <p:strVal val="visible"/>
                                      </p:to>
                                    </p:set>
                                    <p:animEffect transition="in" filter="wipe(up)">
                                      <p:cBhvr>
                                        <p:cTn id="35" dur="500"/>
                                        <p:tgtEl>
                                          <p:spTgt spid="130"/>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250"/>
                                        <p:tgtEl>
                                          <p:spTgt spid="118"/>
                                        </p:tgtEl>
                                      </p:cBhvr>
                                    </p:animEffect>
                                  </p:childTnLst>
                                </p:cTn>
                              </p:par>
                            </p:childTnLst>
                          </p:cTn>
                        </p:par>
                        <p:par>
                          <p:cTn id="40" fill="hold">
                            <p:stCondLst>
                              <p:cond delay="4000"/>
                            </p:stCondLst>
                            <p:childTnLst>
                              <p:par>
                                <p:cTn id="41" presetID="6" presetClass="entr" presetSubtype="32" fill="hold" grpId="0" nodeType="afterEffect">
                                  <p:stCondLst>
                                    <p:cond delay="0"/>
                                  </p:stCondLst>
                                  <p:childTnLst>
                                    <p:set>
                                      <p:cBhvr>
                                        <p:cTn id="42" dur="1" fill="hold">
                                          <p:stCondLst>
                                            <p:cond delay="0"/>
                                          </p:stCondLst>
                                        </p:cTn>
                                        <p:tgtEl>
                                          <p:spTgt spid="204"/>
                                        </p:tgtEl>
                                        <p:attrNameLst>
                                          <p:attrName>style.visibility</p:attrName>
                                        </p:attrNameLst>
                                      </p:cBhvr>
                                      <p:to>
                                        <p:strVal val="visible"/>
                                      </p:to>
                                    </p:set>
                                    <p:animEffect transition="in" filter="circle(out)">
                                      <p:cBhvr>
                                        <p:cTn id="43" dur="1000"/>
                                        <p:tgtEl>
                                          <p:spTgt spid="204"/>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12"/>
                                        </p:tgtEl>
                                        <p:attrNameLst>
                                          <p:attrName>style.visibility</p:attrName>
                                        </p:attrNameLst>
                                      </p:cBhvr>
                                      <p:to>
                                        <p:strVal val="visible"/>
                                      </p:to>
                                    </p:set>
                                    <p:animEffect transition="in" filter="wipe(left)">
                                      <p:cBhvr>
                                        <p:cTn id="47" dur="350"/>
                                        <p:tgtEl>
                                          <p:spTgt spid="21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13"/>
                                        </p:tgtEl>
                                        <p:attrNameLst>
                                          <p:attrName>style.visibility</p:attrName>
                                        </p:attrNameLst>
                                      </p:cBhvr>
                                      <p:to>
                                        <p:strVal val="visible"/>
                                      </p:to>
                                    </p:set>
                                    <p:animEffect transition="in" filter="wipe(left)">
                                      <p:cBhvr>
                                        <p:cTn id="50" dur="500"/>
                                        <p:tgtEl>
                                          <p:spTgt spid="213"/>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19"/>
                                        </p:tgtEl>
                                        <p:attrNameLst>
                                          <p:attrName>style.visibility</p:attrName>
                                        </p:attrNameLst>
                                      </p:cBhvr>
                                      <p:to>
                                        <p:strVal val="visible"/>
                                      </p:to>
                                    </p:set>
                                    <p:animEffect transition="in" filter="fade">
                                      <p:cBhvr>
                                        <p:cTn id="54" dur="250"/>
                                        <p:tgtEl>
                                          <p:spTgt spid="119"/>
                                        </p:tgtEl>
                                      </p:cBhvr>
                                    </p:animEffect>
                                  </p:childTnLst>
                                </p:cTn>
                              </p:par>
                            </p:childTnLst>
                          </p:cTn>
                        </p:par>
                        <p:par>
                          <p:cTn id="55" fill="hold">
                            <p:stCondLst>
                              <p:cond delay="6000"/>
                            </p:stCondLst>
                            <p:childTnLst>
                              <p:par>
                                <p:cTn id="56" presetID="6" presetClass="entr" presetSubtype="32" fill="hold" grpId="0" nodeType="afterEffect">
                                  <p:stCondLst>
                                    <p:cond delay="0"/>
                                  </p:stCondLst>
                                  <p:childTnLst>
                                    <p:set>
                                      <p:cBhvr>
                                        <p:cTn id="57" dur="1" fill="hold">
                                          <p:stCondLst>
                                            <p:cond delay="0"/>
                                          </p:stCondLst>
                                        </p:cTn>
                                        <p:tgtEl>
                                          <p:spTgt spid="205"/>
                                        </p:tgtEl>
                                        <p:attrNameLst>
                                          <p:attrName>style.visibility</p:attrName>
                                        </p:attrNameLst>
                                      </p:cBhvr>
                                      <p:to>
                                        <p:strVal val="visible"/>
                                      </p:to>
                                    </p:set>
                                    <p:animEffect transition="in" filter="circle(out)">
                                      <p:cBhvr>
                                        <p:cTn id="58" dur="750"/>
                                        <p:tgtEl>
                                          <p:spTgt spid="205"/>
                                        </p:tgtEl>
                                      </p:cBhvr>
                                    </p:animEffect>
                                  </p:childTnLst>
                                </p:cTn>
                              </p:par>
                            </p:childTnLst>
                          </p:cTn>
                        </p:par>
                        <p:par>
                          <p:cTn id="59" fill="hold">
                            <p:stCondLst>
                              <p:cond delay="7000"/>
                            </p:stCondLst>
                            <p:childTnLst>
                              <p:par>
                                <p:cTn id="60" presetID="22" presetClass="entr" presetSubtype="2" fill="hold" grpId="0" nodeType="afterEffect">
                                  <p:stCondLst>
                                    <p:cond delay="0"/>
                                  </p:stCondLst>
                                  <p:childTnLst>
                                    <p:set>
                                      <p:cBhvr>
                                        <p:cTn id="61" dur="1" fill="hold">
                                          <p:stCondLst>
                                            <p:cond delay="0"/>
                                          </p:stCondLst>
                                        </p:cTn>
                                        <p:tgtEl>
                                          <p:spTgt spid="208"/>
                                        </p:tgtEl>
                                        <p:attrNameLst>
                                          <p:attrName>style.visibility</p:attrName>
                                        </p:attrNameLst>
                                      </p:cBhvr>
                                      <p:to>
                                        <p:strVal val="visible"/>
                                      </p:to>
                                    </p:set>
                                    <p:animEffect transition="in" filter="wipe(right)">
                                      <p:cBhvr>
                                        <p:cTn id="62" dur="350"/>
                                        <p:tgtEl>
                                          <p:spTgt spid="20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209"/>
                                        </p:tgtEl>
                                        <p:attrNameLst>
                                          <p:attrName>style.visibility</p:attrName>
                                        </p:attrNameLst>
                                      </p:cBhvr>
                                      <p:to>
                                        <p:strVal val="visible"/>
                                      </p:to>
                                    </p:set>
                                    <p:animEffect transition="in" filter="wipe(right)">
                                      <p:cBhvr>
                                        <p:cTn id="65" dur="500"/>
                                        <p:tgtEl>
                                          <p:spTgt spid="209"/>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126"/>
                                        </p:tgtEl>
                                        <p:attrNameLst>
                                          <p:attrName>style.visibility</p:attrName>
                                        </p:attrNameLst>
                                      </p:cBhvr>
                                      <p:to>
                                        <p:strVal val="visible"/>
                                      </p:to>
                                    </p:set>
                                    <p:animEffect transition="in" filter="fade">
                                      <p:cBhvr>
                                        <p:cTn id="69" dur="250"/>
                                        <p:tgtEl>
                                          <p:spTgt spid="126"/>
                                        </p:tgtEl>
                                      </p:cBhvr>
                                    </p:animEffect>
                                  </p:childTnLst>
                                </p:cTn>
                              </p:par>
                            </p:childTnLst>
                          </p:cTn>
                        </p:par>
                        <p:par>
                          <p:cTn id="70" fill="hold">
                            <p:stCondLst>
                              <p:cond delay="8000"/>
                            </p:stCondLst>
                            <p:childTnLst>
                              <p:par>
                                <p:cTn id="71" presetID="6" presetClass="entr" presetSubtype="32" fill="hold" grpId="0" nodeType="afterEffect">
                                  <p:stCondLst>
                                    <p:cond delay="0"/>
                                  </p:stCondLst>
                                  <p:childTnLst>
                                    <p:set>
                                      <p:cBhvr>
                                        <p:cTn id="72" dur="1" fill="hold">
                                          <p:stCondLst>
                                            <p:cond delay="0"/>
                                          </p:stCondLst>
                                        </p:cTn>
                                        <p:tgtEl>
                                          <p:spTgt spid="207"/>
                                        </p:tgtEl>
                                        <p:attrNameLst>
                                          <p:attrName>style.visibility</p:attrName>
                                        </p:attrNameLst>
                                      </p:cBhvr>
                                      <p:to>
                                        <p:strVal val="visible"/>
                                      </p:to>
                                    </p:set>
                                    <p:animEffect transition="in" filter="circle(out)">
                                      <p:cBhvr>
                                        <p:cTn id="73" dur="1000"/>
                                        <p:tgtEl>
                                          <p:spTgt spid="207"/>
                                        </p:tgtEl>
                                      </p:cBhvr>
                                    </p:animEffect>
                                  </p:childTnLst>
                                </p:cTn>
                              </p:par>
                            </p:childTnLst>
                          </p:cTn>
                        </p:par>
                        <p:par>
                          <p:cTn id="74" fill="hold">
                            <p:stCondLst>
                              <p:cond delay="9000"/>
                            </p:stCondLst>
                            <p:childTnLst>
                              <p:par>
                                <p:cTn id="75" presetID="22" presetClass="entr" presetSubtype="8" fill="hold" grpId="0" nodeType="afterEffect">
                                  <p:stCondLst>
                                    <p:cond delay="0"/>
                                  </p:stCondLst>
                                  <p:childTnLst>
                                    <p:set>
                                      <p:cBhvr>
                                        <p:cTn id="76" dur="1" fill="hold">
                                          <p:stCondLst>
                                            <p:cond delay="0"/>
                                          </p:stCondLst>
                                        </p:cTn>
                                        <p:tgtEl>
                                          <p:spTgt spid="210"/>
                                        </p:tgtEl>
                                        <p:attrNameLst>
                                          <p:attrName>style.visibility</p:attrName>
                                        </p:attrNameLst>
                                      </p:cBhvr>
                                      <p:to>
                                        <p:strVal val="visible"/>
                                      </p:to>
                                    </p:set>
                                    <p:animEffect transition="in" filter="wipe(left)">
                                      <p:cBhvr>
                                        <p:cTn id="77" dur="350"/>
                                        <p:tgtEl>
                                          <p:spTgt spid="21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11"/>
                                        </p:tgtEl>
                                        <p:attrNameLst>
                                          <p:attrName>style.visibility</p:attrName>
                                        </p:attrNameLst>
                                      </p:cBhvr>
                                      <p:to>
                                        <p:strVal val="visible"/>
                                      </p:to>
                                    </p:set>
                                    <p:animEffect transition="in" filter="wipe(left)">
                                      <p:cBhvr>
                                        <p:cTn id="80" dur="500"/>
                                        <p:tgtEl>
                                          <p:spTgt spid="211"/>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197"/>
                                        </p:tgtEl>
                                        <p:attrNameLst>
                                          <p:attrName>style.visibility</p:attrName>
                                        </p:attrNameLst>
                                      </p:cBhvr>
                                      <p:to>
                                        <p:strVal val="visible"/>
                                      </p:to>
                                    </p:set>
                                    <p:animEffect transition="in" filter="fade">
                                      <p:cBhvr>
                                        <p:cTn id="84" dur="250"/>
                                        <p:tgtEl>
                                          <p:spTgt spid="197"/>
                                        </p:tgtEl>
                                      </p:cBhvr>
                                    </p:animEffect>
                                  </p:childTnLst>
                                </p:cTn>
                              </p:par>
                            </p:childTnLst>
                          </p:cTn>
                        </p:par>
                        <p:par>
                          <p:cTn id="85" fill="hold">
                            <p:stCondLst>
                              <p:cond delay="10000"/>
                            </p:stCondLst>
                            <p:childTnLst>
                              <p:par>
                                <p:cTn id="86" presetID="6" presetClass="entr" presetSubtype="32" fill="hold" grpId="0" nodeType="afterEffect">
                                  <p:stCondLst>
                                    <p:cond delay="0"/>
                                  </p:stCondLst>
                                  <p:childTnLst>
                                    <p:set>
                                      <p:cBhvr>
                                        <p:cTn id="87" dur="1" fill="hold">
                                          <p:stCondLst>
                                            <p:cond delay="0"/>
                                          </p:stCondLst>
                                        </p:cTn>
                                        <p:tgtEl>
                                          <p:spTgt spid="206"/>
                                        </p:tgtEl>
                                        <p:attrNameLst>
                                          <p:attrName>style.visibility</p:attrName>
                                        </p:attrNameLst>
                                      </p:cBhvr>
                                      <p:to>
                                        <p:strVal val="visible"/>
                                      </p:to>
                                    </p:set>
                                    <p:animEffect transition="in" filter="circle(out)">
                                      <p:cBhvr>
                                        <p:cTn id="88" dur="750"/>
                                        <p:tgtEl>
                                          <p:spTgt spid="206"/>
                                        </p:tgtEl>
                                      </p:cBhvr>
                                    </p:animEffect>
                                  </p:childTnLst>
                                </p:cTn>
                              </p:par>
                            </p:childTnLst>
                          </p:cTn>
                        </p:par>
                        <p:par>
                          <p:cTn id="89" fill="hold">
                            <p:stCondLst>
                              <p:cond delay="11000"/>
                            </p:stCondLst>
                            <p:childTnLst>
                              <p:par>
                                <p:cTn id="90" presetID="22" presetClass="entr" presetSubtype="8" fill="hold" grpId="0" nodeType="afterEffect">
                                  <p:stCondLst>
                                    <p:cond delay="0"/>
                                  </p:stCondLst>
                                  <p:childTnLst>
                                    <p:set>
                                      <p:cBhvr>
                                        <p:cTn id="91" dur="1" fill="hold">
                                          <p:stCondLst>
                                            <p:cond delay="0"/>
                                          </p:stCondLst>
                                        </p:cTn>
                                        <p:tgtEl>
                                          <p:spTgt spid="214"/>
                                        </p:tgtEl>
                                        <p:attrNameLst>
                                          <p:attrName>style.visibility</p:attrName>
                                        </p:attrNameLst>
                                      </p:cBhvr>
                                      <p:to>
                                        <p:strVal val="visible"/>
                                      </p:to>
                                    </p:set>
                                    <p:animEffect transition="in" filter="wipe(left)">
                                      <p:cBhvr>
                                        <p:cTn id="92" dur="350"/>
                                        <p:tgtEl>
                                          <p:spTgt spid="21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15"/>
                                        </p:tgtEl>
                                        <p:attrNameLst>
                                          <p:attrName>style.visibility</p:attrName>
                                        </p:attrNameLst>
                                      </p:cBhvr>
                                      <p:to>
                                        <p:strVal val="visible"/>
                                      </p:to>
                                    </p:set>
                                    <p:animEffect transition="in" filter="wipe(left)">
                                      <p:cBhvr>
                                        <p:cTn id="95"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15" grpId="0" bldLvl="0" animBg="1"/>
      <p:bldP spid="116" grpId="0" animBg="1"/>
      <p:bldP spid="117" grpId="0"/>
      <p:bldP spid="118" grpId="0" animBg="1"/>
      <p:bldP spid="119" grpId="0" animBg="1"/>
      <p:bldP spid="126" grpId="0" animBg="1"/>
      <p:bldP spid="197" grpId="0" animBg="1"/>
      <p:bldP spid="204" grpId="0" animBg="1"/>
      <p:bldP spid="205" grpId="0" animBg="1"/>
      <p:bldP spid="206" grpId="0" animBg="1"/>
      <p:bldP spid="207" grpId="0" animBg="1"/>
      <p:bldP spid="208" grpId="0"/>
      <p:bldP spid="209" grpId="0"/>
      <p:bldP spid="210" grpId="0"/>
      <p:bldP spid="211" grpId="0"/>
      <p:bldP spid="212" grpId="0"/>
      <p:bldP spid="213" grpId="0"/>
      <p:bldP spid="214" grpId="0"/>
      <p:bldP spid="215" grpId="0"/>
      <p:bldP spid="1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5948265" y="-1143000"/>
            <a:ext cx="295476" cy="9144000"/>
          </a:xfrm>
          <a:prstGeom prst="rect">
            <a:avLst/>
          </a:prstGeom>
          <a:solidFill>
            <a:srgbClr val="519315">
              <a:alpha val="25000"/>
            </a:srgbClr>
          </a:solidFill>
          <a:ln>
            <a:solidFill>
              <a:srgbClr val="519315">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grpSp>
        <p:nvGrpSpPr>
          <p:cNvPr id="3" name="Group 44"/>
          <p:cNvGrpSpPr/>
          <p:nvPr/>
        </p:nvGrpSpPr>
        <p:grpSpPr>
          <a:xfrm>
            <a:off x="6045200" y="-1116305"/>
            <a:ext cx="101600" cy="834852"/>
            <a:chOff x="2955636" y="4020990"/>
            <a:chExt cx="101600" cy="670169"/>
          </a:xfrm>
          <a:effectLst>
            <a:outerShdw blurRad="25400" dist="25400" dir="2700000" algn="tl" rotWithShape="0">
              <a:prstClr val="black">
                <a:alpha val="70000"/>
              </a:prstClr>
            </a:outerShdw>
          </a:effectLst>
        </p:grpSpPr>
        <p:cxnSp>
          <p:nvCxnSpPr>
            <p:cNvPr id="4" name="Straight Connector 38"/>
            <p:cNvCxnSpPr/>
            <p:nvPr/>
          </p:nvCxnSpPr>
          <p:spPr>
            <a:xfrm>
              <a:off x="2955636" y="402099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0"/>
            <p:cNvCxnSpPr/>
            <p:nvPr/>
          </p:nvCxnSpPr>
          <p:spPr>
            <a:xfrm>
              <a:off x="2955636" y="406885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41"/>
            <p:cNvCxnSpPr/>
            <p:nvPr/>
          </p:nvCxnSpPr>
          <p:spPr>
            <a:xfrm>
              <a:off x="2955636" y="41167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42"/>
            <p:cNvCxnSpPr/>
            <p:nvPr/>
          </p:nvCxnSpPr>
          <p:spPr>
            <a:xfrm>
              <a:off x="2955636" y="416459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43"/>
            <p:cNvCxnSpPr/>
            <p:nvPr/>
          </p:nvCxnSpPr>
          <p:spPr>
            <a:xfrm>
              <a:off x="2955636" y="421246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38"/>
            <p:cNvCxnSpPr/>
            <p:nvPr/>
          </p:nvCxnSpPr>
          <p:spPr>
            <a:xfrm>
              <a:off x="2955636" y="426033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40"/>
            <p:cNvCxnSpPr/>
            <p:nvPr/>
          </p:nvCxnSpPr>
          <p:spPr>
            <a:xfrm>
              <a:off x="2955636" y="430820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41"/>
            <p:cNvCxnSpPr/>
            <p:nvPr/>
          </p:nvCxnSpPr>
          <p:spPr>
            <a:xfrm>
              <a:off x="2955636" y="435607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42"/>
            <p:cNvCxnSpPr/>
            <p:nvPr/>
          </p:nvCxnSpPr>
          <p:spPr>
            <a:xfrm>
              <a:off x="2955636" y="44039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43"/>
            <p:cNvCxnSpPr/>
            <p:nvPr/>
          </p:nvCxnSpPr>
          <p:spPr>
            <a:xfrm>
              <a:off x="2955636" y="445181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38"/>
            <p:cNvCxnSpPr/>
            <p:nvPr/>
          </p:nvCxnSpPr>
          <p:spPr>
            <a:xfrm>
              <a:off x="2955636" y="449968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40"/>
            <p:cNvCxnSpPr/>
            <p:nvPr/>
          </p:nvCxnSpPr>
          <p:spPr>
            <a:xfrm>
              <a:off x="2955636" y="454754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41"/>
            <p:cNvCxnSpPr/>
            <p:nvPr/>
          </p:nvCxnSpPr>
          <p:spPr>
            <a:xfrm>
              <a:off x="2955636" y="45954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42"/>
            <p:cNvCxnSpPr/>
            <p:nvPr/>
          </p:nvCxnSpPr>
          <p:spPr>
            <a:xfrm>
              <a:off x="2955636" y="464328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43"/>
            <p:cNvCxnSpPr/>
            <p:nvPr/>
          </p:nvCxnSpPr>
          <p:spPr>
            <a:xfrm>
              <a:off x="2955636" y="469115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9" name="TextBox 45"/>
          <p:cNvSpPr txBox="1"/>
          <p:nvPr/>
        </p:nvSpPr>
        <p:spPr>
          <a:xfrm>
            <a:off x="5886191" y="-247701"/>
            <a:ext cx="436880" cy="229870"/>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a:solidFill>
                  <a:schemeClr val="bg1"/>
                </a:solidFill>
                <a:latin typeface="Arial" panose="020B0604020202020204" pitchFamily="34" charset="0"/>
                <a:cs typeface="Arial" panose="020B0604020202020204" pitchFamily="34" charset="0"/>
              </a:rPr>
              <a:t>201</a:t>
            </a:r>
            <a:r>
              <a:rPr lang="en-US" altLang="id-ID" sz="900" dirty="0">
                <a:solidFill>
                  <a:schemeClr val="bg1"/>
                </a:solidFill>
                <a:latin typeface="Arial" panose="020B0604020202020204" pitchFamily="34" charset="0"/>
                <a:cs typeface="Arial" panose="020B0604020202020204" pitchFamily="34" charset="0"/>
              </a:rPr>
              <a:t>6</a:t>
            </a:r>
            <a:endParaRPr lang="en-US" altLang="id-ID" sz="900" dirty="0">
              <a:solidFill>
                <a:schemeClr val="bg1"/>
              </a:solidFill>
              <a:latin typeface="Arial" panose="020B0604020202020204" pitchFamily="34" charset="0"/>
              <a:cs typeface="Arial" panose="020B0604020202020204" pitchFamily="34" charset="0"/>
            </a:endParaRPr>
          </a:p>
        </p:txBody>
      </p:sp>
      <p:sp>
        <p:nvSpPr>
          <p:cNvPr id="10" name="Rectangle 116"/>
          <p:cNvSpPr/>
          <p:nvPr/>
        </p:nvSpPr>
        <p:spPr>
          <a:xfrm rot="2700000">
            <a:off x="6210410" y="1594035"/>
            <a:ext cx="71711" cy="71711"/>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1" name="Rectangle 117"/>
          <p:cNvSpPr/>
          <p:nvPr/>
        </p:nvSpPr>
        <p:spPr>
          <a:xfrm rot="2700000">
            <a:off x="5909886" y="1213094"/>
            <a:ext cx="71711" cy="71711"/>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2" name="Rectangle 124"/>
          <p:cNvSpPr/>
          <p:nvPr/>
        </p:nvSpPr>
        <p:spPr>
          <a:xfrm rot="2700000">
            <a:off x="5909886" y="3002197"/>
            <a:ext cx="71711" cy="71711"/>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grpSp>
        <p:nvGrpSpPr>
          <p:cNvPr id="13" name="Group 1"/>
          <p:cNvGrpSpPr/>
          <p:nvPr/>
        </p:nvGrpSpPr>
        <p:grpSpPr>
          <a:xfrm>
            <a:off x="6045200" y="54419"/>
            <a:ext cx="101600" cy="3575500"/>
            <a:chOff x="6045200" y="479910"/>
            <a:chExt cx="101600" cy="2870192"/>
          </a:xfrm>
        </p:grpSpPr>
        <p:grpSp>
          <p:nvGrpSpPr>
            <p:cNvPr id="14" name="Group 47"/>
            <p:cNvGrpSpPr/>
            <p:nvPr/>
          </p:nvGrpSpPr>
          <p:grpSpPr>
            <a:xfrm>
              <a:off x="6045200" y="479910"/>
              <a:ext cx="101600" cy="1410333"/>
              <a:chOff x="2955636" y="2798618"/>
              <a:chExt cx="101600" cy="1410333"/>
            </a:xfrm>
            <a:effectLst>
              <a:outerShdw blurRad="25400" dist="25400" dir="2700000" algn="tl" rotWithShape="0">
                <a:prstClr val="black">
                  <a:alpha val="70000"/>
                </a:prstClr>
              </a:outerShdw>
            </a:effectLst>
          </p:grpSpPr>
          <p:cxnSp>
            <p:nvCxnSpPr>
              <p:cNvPr id="48" name="Straight Connector 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7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28"/>
            <p:cNvGrpSpPr/>
            <p:nvPr/>
          </p:nvGrpSpPr>
          <p:grpSpPr>
            <a:xfrm>
              <a:off x="6045200" y="1939769"/>
              <a:ext cx="101600" cy="1410333"/>
              <a:chOff x="2955636" y="2798618"/>
              <a:chExt cx="101600" cy="1410333"/>
            </a:xfrm>
            <a:effectLst>
              <a:outerShdw blurRad="25400" dist="25400" dir="2700000" algn="tl" rotWithShape="0">
                <a:prstClr val="black">
                  <a:alpha val="70000"/>
                </a:prstClr>
              </a:outerShdw>
            </a:effectLst>
          </p:grpSpPr>
          <p:cxnSp>
            <p:nvCxnSpPr>
              <p:cNvPr id="16" name="Straight Connector 129"/>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30"/>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31"/>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32"/>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33"/>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134"/>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135"/>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136"/>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37"/>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138"/>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139"/>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140"/>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141"/>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142"/>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143"/>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144"/>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145"/>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146"/>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147"/>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148"/>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149"/>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150"/>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151"/>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152"/>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153"/>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154"/>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155"/>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156"/>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157"/>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58"/>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159"/>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160"/>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80" name="Rectangle 161"/>
          <p:cNvSpPr/>
          <p:nvPr/>
        </p:nvSpPr>
        <p:spPr>
          <a:xfrm rot="2700000">
            <a:off x="6210410" y="3841939"/>
            <a:ext cx="71711" cy="71711"/>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81" name="TextBox 165"/>
          <p:cNvSpPr txBox="1"/>
          <p:nvPr/>
        </p:nvSpPr>
        <p:spPr>
          <a:xfrm>
            <a:off x="5886191" y="3659597"/>
            <a:ext cx="436880" cy="229870"/>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a:solidFill>
                  <a:schemeClr val="bg1"/>
                </a:solidFill>
                <a:latin typeface="Arial" panose="020B0604020202020204" pitchFamily="34" charset="0"/>
                <a:cs typeface="Arial" panose="020B0604020202020204" pitchFamily="34" charset="0"/>
              </a:rPr>
              <a:t>201</a:t>
            </a:r>
            <a:r>
              <a:rPr lang="en-US" altLang="id-ID" sz="900" dirty="0">
                <a:solidFill>
                  <a:schemeClr val="bg1"/>
                </a:solidFill>
                <a:latin typeface="Arial" panose="020B0604020202020204" pitchFamily="34" charset="0"/>
                <a:cs typeface="Arial" panose="020B0604020202020204" pitchFamily="34" charset="0"/>
              </a:rPr>
              <a:t>5</a:t>
            </a:r>
            <a:endParaRPr lang="en-US" altLang="id-ID" sz="900" dirty="0">
              <a:solidFill>
                <a:schemeClr val="bg1"/>
              </a:solidFill>
              <a:latin typeface="Arial" panose="020B0604020202020204" pitchFamily="34" charset="0"/>
              <a:cs typeface="Arial" panose="020B0604020202020204" pitchFamily="34" charset="0"/>
            </a:endParaRPr>
          </a:p>
        </p:txBody>
      </p:sp>
      <p:grpSp>
        <p:nvGrpSpPr>
          <p:cNvPr id="82" name="Group 166"/>
          <p:cNvGrpSpPr/>
          <p:nvPr/>
        </p:nvGrpSpPr>
        <p:grpSpPr>
          <a:xfrm>
            <a:off x="6045200" y="3943264"/>
            <a:ext cx="101600" cy="1811641"/>
            <a:chOff x="2955636" y="2798618"/>
            <a:chExt cx="101600" cy="1454276"/>
          </a:xfrm>
          <a:effectLst>
            <a:outerShdw blurRad="25400" dist="25400" dir="2700000" algn="tl" rotWithShape="0">
              <a:prstClr val="black">
                <a:alpha val="70000"/>
              </a:prstClr>
            </a:outerShdw>
          </a:effectLst>
        </p:grpSpPr>
        <p:cxnSp>
          <p:nvCxnSpPr>
            <p:cNvPr id="83" name="Straight Connector 167"/>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168"/>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169"/>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170"/>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171"/>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172"/>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173"/>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174"/>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175"/>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176"/>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177"/>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178"/>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179"/>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180"/>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181"/>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182"/>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183"/>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184"/>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85"/>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86"/>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87"/>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88"/>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89"/>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90"/>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91"/>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92"/>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93"/>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94"/>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95"/>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96"/>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97"/>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98"/>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198"/>
            <p:cNvCxnSpPr/>
            <p:nvPr/>
          </p:nvCxnSpPr>
          <p:spPr>
            <a:xfrm>
              <a:off x="2955636" y="425289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115" name="TextBox 199"/>
          <p:cNvSpPr txBox="1"/>
          <p:nvPr/>
        </p:nvSpPr>
        <p:spPr>
          <a:xfrm>
            <a:off x="5886191" y="5781997"/>
            <a:ext cx="436880" cy="229870"/>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a:solidFill>
                  <a:schemeClr val="bg1"/>
                </a:solidFill>
                <a:latin typeface="Arial" panose="020B0604020202020204" pitchFamily="34" charset="0"/>
                <a:cs typeface="Arial" panose="020B0604020202020204" pitchFamily="34" charset="0"/>
              </a:rPr>
              <a:t>201</a:t>
            </a:r>
            <a:r>
              <a:rPr lang="en-US" altLang="id-ID" sz="900" dirty="0">
                <a:solidFill>
                  <a:schemeClr val="bg1"/>
                </a:solidFill>
                <a:latin typeface="Arial" panose="020B0604020202020204" pitchFamily="34" charset="0"/>
                <a:cs typeface="Arial" panose="020B0604020202020204" pitchFamily="34" charset="0"/>
              </a:rPr>
              <a:t>4</a:t>
            </a:r>
            <a:endParaRPr lang="en-US" altLang="id-ID" sz="900" dirty="0">
              <a:solidFill>
                <a:schemeClr val="bg1"/>
              </a:solidFill>
              <a:latin typeface="Arial" panose="020B0604020202020204" pitchFamily="34" charset="0"/>
              <a:cs typeface="Arial" panose="020B0604020202020204" pitchFamily="34" charset="0"/>
            </a:endParaRPr>
          </a:p>
        </p:txBody>
      </p:sp>
      <p:grpSp>
        <p:nvGrpSpPr>
          <p:cNvPr id="116" name="Group 233"/>
          <p:cNvGrpSpPr/>
          <p:nvPr/>
        </p:nvGrpSpPr>
        <p:grpSpPr>
          <a:xfrm>
            <a:off x="6045200" y="6053738"/>
            <a:ext cx="101600" cy="1933620"/>
            <a:chOff x="6045200" y="479910"/>
            <a:chExt cx="101600" cy="1552192"/>
          </a:xfrm>
        </p:grpSpPr>
        <p:grpSp>
          <p:nvGrpSpPr>
            <p:cNvPr id="117" name="Group 234"/>
            <p:cNvGrpSpPr/>
            <p:nvPr/>
          </p:nvGrpSpPr>
          <p:grpSpPr>
            <a:xfrm>
              <a:off x="6045200" y="479910"/>
              <a:ext cx="101600" cy="1410333"/>
              <a:chOff x="2955636" y="2798618"/>
              <a:chExt cx="101600" cy="1410333"/>
            </a:xfrm>
            <a:effectLst>
              <a:outerShdw blurRad="25400" dist="25400" dir="2700000" algn="tl" rotWithShape="0">
                <a:prstClr val="black">
                  <a:alpha val="70000"/>
                </a:prstClr>
              </a:outerShdw>
            </a:effectLst>
          </p:grpSpPr>
          <p:cxnSp>
            <p:nvCxnSpPr>
              <p:cNvPr id="122" name="Straight Connector 26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26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27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27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27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27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27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27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27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27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27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27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28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28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28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28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28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28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28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28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28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28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29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29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29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293"/>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294"/>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295"/>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296"/>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297"/>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298"/>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299"/>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nvGrpSpPr>
            <p:cNvPr id="118" name="Group 235"/>
            <p:cNvGrpSpPr/>
            <p:nvPr/>
          </p:nvGrpSpPr>
          <p:grpSpPr>
            <a:xfrm>
              <a:off x="6045200" y="1939769"/>
              <a:ext cx="101600" cy="92333"/>
              <a:chOff x="2955636" y="2798618"/>
              <a:chExt cx="101600" cy="92333"/>
            </a:xfrm>
            <a:effectLst>
              <a:outerShdw blurRad="25400" dist="25400" dir="2700000" algn="tl" rotWithShape="0">
                <a:prstClr val="black">
                  <a:alpha val="70000"/>
                </a:prstClr>
              </a:outerShdw>
            </a:effectLst>
          </p:grpSpPr>
          <p:cxnSp>
            <p:nvCxnSpPr>
              <p:cNvPr id="119" name="Straight Connector 236"/>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237"/>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238"/>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grpSp>
      <p:sp>
        <p:nvSpPr>
          <p:cNvPr id="154" name="Rectangle 300"/>
          <p:cNvSpPr/>
          <p:nvPr/>
        </p:nvSpPr>
        <p:spPr>
          <a:xfrm rot="2700000">
            <a:off x="5909886" y="5129638"/>
            <a:ext cx="71711" cy="71711"/>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55" name="Rectangle 301"/>
          <p:cNvSpPr/>
          <p:nvPr/>
        </p:nvSpPr>
        <p:spPr>
          <a:xfrm rot="2700000">
            <a:off x="6210410" y="5749325"/>
            <a:ext cx="71711" cy="71711"/>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85" name="椭圆 184"/>
          <p:cNvSpPr/>
          <p:nvPr/>
        </p:nvSpPr>
        <p:spPr>
          <a:xfrm>
            <a:off x="6504363" y="874433"/>
            <a:ext cx="1561879" cy="1561879"/>
          </a:xfrm>
          <a:prstGeom prst="ellipse">
            <a:avLst/>
          </a:prstGeom>
          <a:blipFill>
            <a:blip r:embed="rId1"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86" name="椭圆 185"/>
          <p:cNvSpPr/>
          <p:nvPr/>
        </p:nvSpPr>
        <p:spPr>
          <a:xfrm flipH="1">
            <a:off x="4355519" y="2495698"/>
            <a:ext cx="1234167" cy="1234167"/>
          </a:xfrm>
          <a:prstGeom prst="ellipse">
            <a:avLst/>
          </a:prstGeom>
          <a:blipFill>
            <a:blip r:embed="rId2"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87" name="椭圆 186"/>
          <p:cNvSpPr/>
          <p:nvPr/>
        </p:nvSpPr>
        <p:spPr>
          <a:xfrm>
            <a:off x="2157661" y="859829"/>
            <a:ext cx="1234167" cy="1234167"/>
          </a:xfrm>
          <a:prstGeom prst="ellipse">
            <a:avLst/>
          </a:prstGeom>
          <a:blipFill>
            <a:blip r:embed="rId3"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88" name="椭圆 187"/>
          <p:cNvSpPr/>
          <p:nvPr/>
        </p:nvSpPr>
        <p:spPr>
          <a:xfrm>
            <a:off x="1389757" y="4386804"/>
            <a:ext cx="1869416" cy="1869416"/>
          </a:xfrm>
          <a:prstGeom prst="ellipse">
            <a:avLst/>
          </a:prstGeom>
          <a:blipFill>
            <a:blip r:embed="rId4"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89" name="椭圆 188"/>
          <p:cNvSpPr/>
          <p:nvPr/>
        </p:nvSpPr>
        <p:spPr>
          <a:xfrm>
            <a:off x="6699594" y="5219403"/>
            <a:ext cx="1234167" cy="1234167"/>
          </a:xfrm>
          <a:prstGeom prst="ellipse">
            <a:avLst/>
          </a:prstGeom>
          <a:blipFill>
            <a:blip r:embed="rId5"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90" name="椭圆 189"/>
          <p:cNvSpPr/>
          <p:nvPr/>
        </p:nvSpPr>
        <p:spPr>
          <a:xfrm>
            <a:off x="9046584" y="3022716"/>
            <a:ext cx="1869416" cy="1869416"/>
          </a:xfrm>
          <a:prstGeom prst="ellipse">
            <a:avLst/>
          </a:prstGeom>
          <a:blipFill>
            <a:blip r:embed="rId6"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91" name="矩形 190"/>
          <p:cNvSpPr/>
          <p:nvPr/>
        </p:nvSpPr>
        <p:spPr>
          <a:xfrm>
            <a:off x="2748766" y="2494304"/>
            <a:ext cx="1415754" cy="461657"/>
          </a:xfrm>
          <a:prstGeom prst="rect">
            <a:avLst/>
          </a:prstGeom>
        </p:spPr>
        <p:txBody>
          <a:bodyPr wrap="none" lIns="91431" tIns="45716" rIns="91431" bIns="45716">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2" name="矩形 47"/>
          <p:cNvSpPr>
            <a:spLocks noChangeArrowheads="1"/>
          </p:cNvSpPr>
          <p:nvPr/>
        </p:nvSpPr>
        <p:spPr bwMode="auto">
          <a:xfrm>
            <a:off x="1540537" y="2933930"/>
            <a:ext cx="2623979"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193" name="矩形 192"/>
          <p:cNvSpPr/>
          <p:nvPr/>
        </p:nvSpPr>
        <p:spPr>
          <a:xfrm>
            <a:off x="3472019" y="804651"/>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4" name="矩形 47"/>
          <p:cNvSpPr>
            <a:spLocks noChangeArrowheads="1"/>
          </p:cNvSpPr>
          <p:nvPr/>
        </p:nvSpPr>
        <p:spPr bwMode="auto">
          <a:xfrm>
            <a:off x="3472016" y="1244276"/>
            <a:ext cx="2268857"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在此录入上述图表的综合描述说明，在此录入上述图表的说明。</a:t>
            </a:r>
            <a:endParaRPr lang="zh-CN" altLang="en-US" sz="1600" dirty="0">
              <a:solidFill>
                <a:schemeClr val="tx1">
                  <a:lumMod val="75000"/>
                  <a:lumOff val="25000"/>
                </a:schemeClr>
              </a:solidFill>
              <a:sym typeface="微软雅黑" panose="020B0503020204020204" pitchFamily="34" charset="-122"/>
            </a:endParaRPr>
          </a:p>
        </p:txBody>
      </p:sp>
      <p:sp>
        <p:nvSpPr>
          <p:cNvPr id="195" name="矩形 194"/>
          <p:cNvSpPr/>
          <p:nvPr/>
        </p:nvSpPr>
        <p:spPr>
          <a:xfrm>
            <a:off x="8182915" y="1052561"/>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6" name="矩形 47"/>
          <p:cNvSpPr>
            <a:spLocks noChangeArrowheads="1"/>
          </p:cNvSpPr>
          <p:nvPr/>
        </p:nvSpPr>
        <p:spPr bwMode="auto">
          <a:xfrm>
            <a:off x="8182912" y="1492186"/>
            <a:ext cx="2383488"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在此录入上述图表的综合描述说明，在此录入上述图表的说明。</a:t>
            </a:r>
            <a:endParaRPr lang="zh-CN" altLang="en-US" sz="1600" dirty="0">
              <a:solidFill>
                <a:schemeClr val="tx1">
                  <a:lumMod val="75000"/>
                  <a:lumOff val="25000"/>
                </a:schemeClr>
              </a:solidFill>
              <a:sym typeface="微软雅黑" panose="020B0503020204020204" pitchFamily="34" charset="-122"/>
            </a:endParaRPr>
          </a:p>
        </p:txBody>
      </p:sp>
      <p:sp>
        <p:nvSpPr>
          <p:cNvPr id="197" name="矩形 196"/>
          <p:cNvSpPr/>
          <p:nvPr/>
        </p:nvSpPr>
        <p:spPr>
          <a:xfrm>
            <a:off x="7414478" y="3139235"/>
            <a:ext cx="1415754" cy="461657"/>
          </a:xfrm>
          <a:prstGeom prst="rect">
            <a:avLst/>
          </a:prstGeom>
        </p:spPr>
        <p:txBody>
          <a:bodyPr wrap="none" lIns="91431" tIns="45716" rIns="91431" bIns="45716">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8" name="矩形 47"/>
          <p:cNvSpPr>
            <a:spLocks noChangeArrowheads="1"/>
          </p:cNvSpPr>
          <p:nvPr/>
        </p:nvSpPr>
        <p:spPr bwMode="auto">
          <a:xfrm>
            <a:off x="6409211" y="3598212"/>
            <a:ext cx="2421019"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199" name="矩形 198"/>
          <p:cNvSpPr/>
          <p:nvPr/>
        </p:nvSpPr>
        <p:spPr>
          <a:xfrm>
            <a:off x="3403879" y="4689861"/>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0" name="矩形 47"/>
          <p:cNvSpPr>
            <a:spLocks noChangeArrowheads="1"/>
          </p:cNvSpPr>
          <p:nvPr/>
        </p:nvSpPr>
        <p:spPr bwMode="auto">
          <a:xfrm>
            <a:off x="3403875" y="5129488"/>
            <a:ext cx="2230535"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在此录入上述图表的综合描述说明，在此录入上述图表的说明。</a:t>
            </a:r>
            <a:endParaRPr lang="zh-CN" altLang="en-US" sz="1600" dirty="0">
              <a:solidFill>
                <a:schemeClr val="tx1">
                  <a:lumMod val="75000"/>
                  <a:lumOff val="25000"/>
                </a:schemeClr>
              </a:solidFill>
              <a:sym typeface="微软雅黑" panose="020B0503020204020204" pitchFamily="34" charset="-122"/>
            </a:endParaRPr>
          </a:p>
        </p:txBody>
      </p:sp>
      <p:sp>
        <p:nvSpPr>
          <p:cNvPr id="201" name="矩形 200"/>
          <p:cNvSpPr/>
          <p:nvPr/>
        </p:nvSpPr>
        <p:spPr>
          <a:xfrm>
            <a:off x="8089683" y="5230749"/>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2" name="矩形 47"/>
          <p:cNvSpPr>
            <a:spLocks noChangeArrowheads="1"/>
          </p:cNvSpPr>
          <p:nvPr/>
        </p:nvSpPr>
        <p:spPr bwMode="auto">
          <a:xfrm>
            <a:off x="8089680" y="5670374"/>
            <a:ext cx="2270344"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在此录入上述图表的综合描述说明，在此录入上述图表的说明。</a:t>
            </a:r>
            <a:endParaRPr lang="zh-CN" altLang="en-US" sz="160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fltVal val="0"/>
                                          </p:val>
                                        </p:tav>
                                        <p:tav tm="100000">
                                          <p:val>
                                            <p:strVal val="#ppt_w"/>
                                          </p:val>
                                        </p:tav>
                                      </p:tavLst>
                                    </p:anim>
                                    <p:anim calcmode="lin" valueType="num">
                                      <p:cBhvr>
                                        <p:cTn id="12" dur="500" fill="hold"/>
                                        <p:tgtEl>
                                          <p:spTgt spid="81"/>
                                        </p:tgtEl>
                                        <p:attrNameLst>
                                          <p:attrName>ppt_h</p:attrName>
                                        </p:attrNameLst>
                                      </p:cBhvr>
                                      <p:tavLst>
                                        <p:tav tm="0">
                                          <p:val>
                                            <p:fltVal val="0"/>
                                          </p:val>
                                        </p:tav>
                                        <p:tav tm="100000">
                                          <p:val>
                                            <p:strVal val="#ppt_h"/>
                                          </p:val>
                                        </p:tav>
                                      </p:tavLst>
                                    </p:anim>
                                    <p:animEffect transition="in" filter="fade">
                                      <p:cBhvr>
                                        <p:cTn id="13" dur="500"/>
                                        <p:tgtEl>
                                          <p:spTgt spid="81"/>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wipe(up)">
                                      <p:cBhvr>
                                        <p:cTn id="17" dur="500"/>
                                        <p:tgtEl>
                                          <p:spTgt spid="8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500" fill="hold"/>
                                        <p:tgtEl>
                                          <p:spTgt spid="115"/>
                                        </p:tgtEl>
                                        <p:attrNameLst>
                                          <p:attrName>ppt_w</p:attrName>
                                        </p:attrNameLst>
                                      </p:cBhvr>
                                      <p:tavLst>
                                        <p:tav tm="0">
                                          <p:val>
                                            <p:fltVal val="0"/>
                                          </p:val>
                                        </p:tav>
                                        <p:tav tm="100000">
                                          <p:val>
                                            <p:strVal val="#ppt_w"/>
                                          </p:val>
                                        </p:tav>
                                      </p:tavLst>
                                    </p:anim>
                                    <p:anim calcmode="lin" valueType="num">
                                      <p:cBhvr>
                                        <p:cTn id="22" dur="500" fill="hold"/>
                                        <p:tgtEl>
                                          <p:spTgt spid="115"/>
                                        </p:tgtEl>
                                        <p:attrNameLst>
                                          <p:attrName>ppt_h</p:attrName>
                                        </p:attrNameLst>
                                      </p:cBhvr>
                                      <p:tavLst>
                                        <p:tav tm="0">
                                          <p:val>
                                            <p:fltVal val="0"/>
                                          </p:val>
                                        </p:tav>
                                        <p:tav tm="100000">
                                          <p:val>
                                            <p:strVal val="#ppt_h"/>
                                          </p:val>
                                        </p:tav>
                                      </p:tavLst>
                                    </p:anim>
                                    <p:animEffect transition="in" filter="fade">
                                      <p:cBhvr>
                                        <p:cTn id="23" dur="500"/>
                                        <p:tgtEl>
                                          <p:spTgt spid="115"/>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16"/>
                                        </p:tgtEl>
                                        <p:attrNameLst>
                                          <p:attrName>style.visibility</p:attrName>
                                        </p:attrNameLst>
                                      </p:cBhvr>
                                      <p:to>
                                        <p:strVal val="visible"/>
                                      </p:to>
                                    </p:set>
                                    <p:animEffect transition="in" filter="wipe(up)">
                                      <p:cBhvr>
                                        <p:cTn id="27" dur="500"/>
                                        <p:tgtEl>
                                          <p:spTgt spid="11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childTnLst>
                                </p:cTn>
                              </p:par>
                            </p:childTnLst>
                          </p:cTn>
                        </p:par>
                        <p:par>
                          <p:cTn id="32" fill="hold">
                            <p:stCondLst>
                              <p:cond delay="3000"/>
                            </p:stCondLst>
                            <p:childTnLst>
                              <p:par>
                                <p:cTn id="33" presetID="6" presetClass="entr" presetSubtype="32" fill="hold" grpId="0" nodeType="afterEffect">
                                  <p:stCondLst>
                                    <p:cond delay="0"/>
                                  </p:stCondLst>
                                  <p:childTnLst>
                                    <p:set>
                                      <p:cBhvr>
                                        <p:cTn id="34" dur="1" fill="hold">
                                          <p:stCondLst>
                                            <p:cond delay="0"/>
                                          </p:stCondLst>
                                        </p:cTn>
                                        <p:tgtEl>
                                          <p:spTgt spid="187"/>
                                        </p:tgtEl>
                                        <p:attrNameLst>
                                          <p:attrName>style.visibility</p:attrName>
                                        </p:attrNameLst>
                                      </p:cBhvr>
                                      <p:to>
                                        <p:strVal val="visible"/>
                                      </p:to>
                                    </p:set>
                                    <p:animEffect transition="in" filter="circle(out)">
                                      <p:cBhvr>
                                        <p:cTn id="35" dur="750"/>
                                        <p:tgtEl>
                                          <p:spTgt spid="18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93"/>
                                        </p:tgtEl>
                                        <p:attrNameLst>
                                          <p:attrName>style.visibility</p:attrName>
                                        </p:attrNameLst>
                                      </p:cBhvr>
                                      <p:to>
                                        <p:strVal val="visible"/>
                                      </p:to>
                                    </p:set>
                                    <p:animEffect transition="in" filter="wipe(left)">
                                      <p:cBhvr>
                                        <p:cTn id="39" dur="350"/>
                                        <p:tgtEl>
                                          <p:spTgt spid="19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94"/>
                                        </p:tgtEl>
                                        <p:attrNameLst>
                                          <p:attrName>style.visibility</p:attrName>
                                        </p:attrNameLst>
                                      </p:cBhvr>
                                      <p:to>
                                        <p:strVal val="visible"/>
                                      </p:to>
                                    </p:set>
                                    <p:animEffect transition="in" filter="wipe(left)">
                                      <p:cBhvr>
                                        <p:cTn id="42" dur="500"/>
                                        <p:tgtEl>
                                          <p:spTgt spid="19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250"/>
                                        <p:tgtEl>
                                          <p:spTgt spid="10"/>
                                        </p:tgtEl>
                                      </p:cBhvr>
                                    </p:animEffect>
                                  </p:childTnLst>
                                </p:cTn>
                              </p:par>
                            </p:childTnLst>
                          </p:cTn>
                        </p:par>
                        <p:par>
                          <p:cTn id="47" fill="hold">
                            <p:stCondLst>
                              <p:cond delay="5000"/>
                            </p:stCondLst>
                            <p:childTnLst>
                              <p:par>
                                <p:cTn id="48" presetID="6" presetClass="entr" presetSubtype="32" fill="hold" grpId="0" nodeType="afterEffect">
                                  <p:stCondLst>
                                    <p:cond delay="0"/>
                                  </p:stCondLst>
                                  <p:childTnLst>
                                    <p:set>
                                      <p:cBhvr>
                                        <p:cTn id="49" dur="1" fill="hold">
                                          <p:stCondLst>
                                            <p:cond delay="0"/>
                                          </p:stCondLst>
                                        </p:cTn>
                                        <p:tgtEl>
                                          <p:spTgt spid="185"/>
                                        </p:tgtEl>
                                        <p:attrNameLst>
                                          <p:attrName>style.visibility</p:attrName>
                                        </p:attrNameLst>
                                      </p:cBhvr>
                                      <p:to>
                                        <p:strVal val="visible"/>
                                      </p:to>
                                    </p:set>
                                    <p:animEffect transition="in" filter="circle(out)">
                                      <p:cBhvr>
                                        <p:cTn id="50" dur="1000"/>
                                        <p:tgtEl>
                                          <p:spTgt spid="185"/>
                                        </p:tgtEl>
                                      </p:cBhvr>
                                    </p:animEffect>
                                  </p:childTnLst>
                                </p:cTn>
                              </p:par>
                            </p:childTnLst>
                          </p:cTn>
                        </p:par>
                        <p:par>
                          <p:cTn id="51" fill="hold">
                            <p:stCondLst>
                              <p:cond delay="6000"/>
                            </p:stCondLst>
                            <p:childTnLst>
                              <p:par>
                                <p:cTn id="52" presetID="22" presetClass="entr" presetSubtype="8" fill="hold" grpId="0" nodeType="afterEffect">
                                  <p:stCondLst>
                                    <p:cond delay="0"/>
                                  </p:stCondLst>
                                  <p:childTnLst>
                                    <p:set>
                                      <p:cBhvr>
                                        <p:cTn id="53" dur="1" fill="hold">
                                          <p:stCondLst>
                                            <p:cond delay="0"/>
                                          </p:stCondLst>
                                        </p:cTn>
                                        <p:tgtEl>
                                          <p:spTgt spid="195"/>
                                        </p:tgtEl>
                                        <p:attrNameLst>
                                          <p:attrName>style.visibility</p:attrName>
                                        </p:attrNameLst>
                                      </p:cBhvr>
                                      <p:to>
                                        <p:strVal val="visible"/>
                                      </p:to>
                                    </p:set>
                                    <p:animEffect transition="in" filter="wipe(left)">
                                      <p:cBhvr>
                                        <p:cTn id="54" dur="350"/>
                                        <p:tgtEl>
                                          <p:spTgt spid="19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6"/>
                                        </p:tgtEl>
                                        <p:attrNameLst>
                                          <p:attrName>style.visibility</p:attrName>
                                        </p:attrNameLst>
                                      </p:cBhvr>
                                      <p:to>
                                        <p:strVal val="visible"/>
                                      </p:to>
                                    </p:set>
                                    <p:animEffect transition="in" filter="wipe(left)">
                                      <p:cBhvr>
                                        <p:cTn id="57" dur="500"/>
                                        <p:tgtEl>
                                          <p:spTgt spid="196"/>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250"/>
                                        <p:tgtEl>
                                          <p:spTgt spid="12"/>
                                        </p:tgtEl>
                                      </p:cBhvr>
                                    </p:animEffect>
                                  </p:childTnLst>
                                </p:cTn>
                              </p:par>
                            </p:childTnLst>
                          </p:cTn>
                        </p:par>
                        <p:par>
                          <p:cTn id="62" fill="hold">
                            <p:stCondLst>
                              <p:cond delay="7000"/>
                            </p:stCondLst>
                            <p:childTnLst>
                              <p:par>
                                <p:cTn id="63" presetID="6" presetClass="entr" presetSubtype="32" fill="hold" grpId="0" nodeType="afterEffect">
                                  <p:stCondLst>
                                    <p:cond delay="0"/>
                                  </p:stCondLst>
                                  <p:childTnLst>
                                    <p:set>
                                      <p:cBhvr>
                                        <p:cTn id="64" dur="1" fill="hold">
                                          <p:stCondLst>
                                            <p:cond delay="0"/>
                                          </p:stCondLst>
                                        </p:cTn>
                                        <p:tgtEl>
                                          <p:spTgt spid="186"/>
                                        </p:tgtEl>
                                        <p:attrNameLst>
                                          <p:attrName>style.visibility</p:attrName>
                                        </p:attrNameLst>
                                      </p:cBhvr>
                                      <p:to>
                                        <p:strVal val="visible"/>
                                      </p:to>
                                    </p:set>
                                    <p:animEffect transition="in" filter="circle(out)">
                                      <p:cBhvr>
                                        <p:cTn id="65" dur="750"/>
                                        <p:tgtEl>
                                          <p:spTgt spid="186"/>
                                        </p:tgtEl>
                                      </p:cBhvr>
                                    </p:animEffect>
                                  </p:childTnLst>
                                </p:cTn>
                              </p:par>
                            </p:childTnLst>
                          </p:cTn>
                        </p:par>
                        <p:par>
                          <p:cTn id="66" fill="hold">
                            <p:stCondLst>
                              <p:cond delay="8000"/>
                            </p:stCondLst>
                            <p:childTnLst>
                              <p:par>
                                <p:cTn id="67" presetID="22" presetClass="entr" presetSubtype="2" fill="hold" grpId="0" nodeType="afterEffect">
                                  <p:stCondLst>
                                    <p:cond delay="0"/>
                                  </p:stCondLst>
                                  <p:childTnLst>
                                    <p:set>
                                      <p:cBhvr>
                                        <p:cTn id="68" dur="1" fill="hold">
                                          <p:stCondLst>
                                            <p:cond delay="0"/>
                                          </p:stCondLst>
                                        </p:cTn>
                                        <p:tgtEl>
                                          <p:spTgt spid="191"/>
                                        </p:tgtEl>
                                        <p:attrNameLst>
                                          <p:attrName>style.visibility</p:attrName>
                                        </p:attrNameLst>
                                      </p:cBhvr>
                                      <p:to>
                                        <p:strVal val="visible"/>
                                      </p:to>
                                    </p:set>
                                    <p:animEffect transition="in" filter="wipe(right)">
                                      <p:cBhvr>
                                        <p:cTn id="69" dur="350"/>
                                        <p:tgtEl>
                                          <p:spTgt spid="19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92"/>
                                        </p:tgtEl>
                                        <p:attrNameLst>
                                          <p:attrName>style.visibility</p:attrName>
                                        </p:attrNameLst>
                                      </p:cBhvr>
                                      <p:to>
                                        <p:strVal val="visible"/>
                                      </p:to>
                                    </p:set>
                                    <p:animEffect transition="in" filter="wipe(right)">
                                      <p:cBhvr>
                                        <p:cTn id="72" dur="500"/>
                                        <p:tgtEl>
                                          <p:spTgt spid="192"/>
                                        </p:tgtEl>
                                      </p:cBhvr>
                                    </p:animEffect>
                                  </p:childTnLst>
                                </p:cTn>
                              </p:par>
                            </p:childTnLst>
                          </p:cTn>
                        </p:par>
                        <p:par>
                          <p:cTn id="73" fill="hold">
                            <p:stCondLst>
                              <p:cond delay="8500"/>
                            </p:stCondLst>
                            <p:childTnLst>
                              <p:par>
                                <p:cTn id="74" presetID="10" presetClass="entr" presetSubtype="0"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250"/>
                                        <p:tgtEl>
                                          <p:spTgt spid="80"/>
                                        </p:tgtEl>
                                      </p:cBhvr>
                                    </p:animEffect>
                                  </p:childTnLst>
                                </p:cTn>
                              </p:par>
                            </p:childTnLst>
                          </p:cTn>
                        </p:par>
                        <p:par>
                          <p:cTn id="77" fill="hold">
                            <p:stCondLst>
                              <p:cond delay="9000"/>
                            </p:stCondLst>
                            <p:childTnLst>
                              <p:par>
                                <p:cTn id="78" presetID="6" presetClass="entr" presetSubtype="32" fill="hold" grpId="0" nodeType="afterEffect">
                                  <p:stCondLst>
                                    <p:cond delay="0"/>
                                  </p:stCondLst>
                                  <p:childTnLst>
                                    <p:set>
                                      <p:cBhvr>
                                        <p:cTn id="79" dur="1" fill="hold">
                                          <p:stCondLst>
                                            <p:cond delay="0"/>
                                          </p:stCondLst>
                                        </p:cTn>
                                        <p:tgtEl>
                                          <p:spTgt spid="190"/>
                                        </p:tgtEl>
                                        <p:attrNameLst>
                                          <p:attrName>style.visibility</p:attrName>
                                        </p:attrNameLst>
                                      </p:cBhvr>
                                      <p:to>
                                        <p:strVal val="visible"/>
                                      </p:to>
                                    </p:set>
                                    <p:animEffect transition="in" filter="circle(out)">
                                      <p:cBhvr>
                                        <p:cTn id="80" dur="1000"/>
                                        <p:tgtEl>
                                          <p:spTgt spid="190"/>
                                        </p:tgtEl>
                                      </p:cBhvr>
                                    </p:animEffect>
                                  </p:childTnLst>
                                </p:cTn>
                              </p:par>
                            </p:childTnLst>
                          </p:cTn>
                        </p:par>
                        <p:par>
                          <p:cTn id="81" fill="hold">
                            <p:stCondLst>
                              <p:cond delay="10000"/>
                            </p:stCondLst>
                            <p:childTnLst>
                              <p:par>
                                <p:cTn id="82" presetID="22" presetClass="entr" presetSubtype="2" fill="hold" grpId="0" nodeType="afterEffect">
                                  <p:stCondLst>
                                    <p:cond delay="0"/>
                                  </p:stCondLst>
                                  <p:childTnLst>
                                    <p:set>
                                      <p:cBhvr>
                                        <p:cTn id="83" dur="1" fill="hold">
                                          <p:stCondLst>
                                            <p:cond delay="0"/>
                                          </p:stCondLst>
                                        </p:cTn>
                                        <p:tgtEl>
                                          <p:spTgt spid="197"/>
                                        </p:tgtEl>
                                        <p:attrNameLst>
                                          <p:attrName>style.visibility</p:attrName>
                                        </p:attrNameLst>
                                      </p:cBhvr>
                                      <p:to>
                                        <p:strVal val="visible"/>
                                      </p:to>
                                    </p:set>
                                    <p:animEffect transition="in" filter="wipe(right)">
                                      <p:cBhvr>
                                        <p:cTn id="84" dur="350"/>
                                        <p:tgtEl>
                                          <p:spTgt spid="197"/>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198"/>
                                        </p:tgtEl>
                                        <p:attrNameLst>
                                          <p:attrName>style.visibility</p:attrName>
                                        </p:attrNameLst>
                                      </p:cBhvr>
                                      <p:to>
                                        <p:strVal val="visible"/>
                                      </p:to>
                                    </p:set>
                                    <p:animEffect transition="in" filter="wipe(right)">
                                      <p:cBhvr>
                                        <p:cTn id="87" dur="500"/>
                                        <p:tgtEl>
                                          <p:spTgt spid="198"/>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154"/>
                                        </p:tgtEl>
                                        <p:attrNameLst>
                                          <p:attrName>style.visibility</p:attrName>
                                        </p:attrNameLst>
                                      </p:cBhvr>
                                      <p:to>
                                        <p:strVal val="visible"/>
                                      </p:to>
                                    </p:set>
                                    <p:animEffect transition="in" filter="fade">
                                      <p:cBhvr>
                                        <p:cTn id="91" dur="250"/>
                                        <p:tgtEl>
                                          <p:spTgt spid="154"/>
                                        </p:tgtEl>
                                      </p:cBhvr>
                                    </p:animEffect>
                                  </p:childTnLst>
                                </p:cTn>
                              </p:par>
                            </p:childTnLst>
                          </p:cTn>
                        </p:par>
                        <p:par>
                          <p:cTn id="92" fill="hold">
                            <p:stCondLst>
                              <p:cond delay="11000"/>
                            </p:stCondLst>
                            <p:childTnLst>
                              <p:par>
                                <p:cTn id="93" presetID="6" presetClass="entr" presetSubtype="32" fill="hold" grpId="0" nodeType="afterEffect">
                                  <p:stCondLst>
                                    <p:cond delay="0"/>
                                  </p:stCondLst>
                                  <p:childTnLst>
                                    <p:set>
                                      <p:cBhvr>
                                        <p:cTn id="94" dur="1" fill="hold">
                                          <p:stCondLst>
                                            <p:cond delay="0"/>
                                          </p:stCondLst>
                                        </p:cTn>
                                        <p:tgtEl>
                                          <p:spTgt spid="188"/>
                                        </p:tgtEl>
                                        <p:attrNameLst>
                                          <p:attrName>style.visibility</p:attrName>
                                        </p:attrNameLst>
                                      </p:cBhvr>
                                      <p:to>
                                        <p:strVal val="visible"/>
                                      </p:to>
                                    </p:set>
                                    <p:animEffect transition="in" filter="circle(out)">
                                      <p:cBhvr>
                                        <p:cTn id="95" dur="1000"/>
                                        <p:tgtEl>
                                          <p:spTgt spid="188"/>
                                        </p:tgtEl>
                                      </p:cBhvr>
                                    </p:animEffect>
                                  </p:childTnLst>
                                </p:cTn>
                              </p:par>
                            </p:childTnLst>
                          </p:cTn>
                        </p:par>
                        <p:par>
                          <p:cTn id="96" fill="hold">
                            <p:stCondLst>
                              <p:cond delay="12000"/>
                            </p:stCondLst>
                            <p:childTnLst>
                              <p:par>
                                <p:cTn id="97" presetID="22" presetClass="entr" presetSubtype="8" fill="hold" grpId="0" nodeType="afterEffect">
                                  <p:stCondLst>
                                    <p:cond delay="0"/>
                                  </p:stCondLst>
                                  <p:childTnLst>
                                    <p:set>
                                      <p:cBhvr>
                                        <p:cTn id="98" dur="1" fill="hold">
                                          <p:stCondLst>
                                            <p:cond delay="0"/>
                                          </p:stCondLst>
                                        </p:cTn>
                                        <p:tgtEl>
                                          <p:spTgt spid="199"/>
                                        </p:tgtEl>
                                        <p:attrNameLst>
                                          <p:attrName>style.visibility</p:attrName>
                                        </p:attrNameLst>
                                      </p:cBhvr>
                                      <p:to>
                                        <p:strVal val="visible"/>
                                      </p:to>
                                    </p:set>
                                    <p:animEffect transition="in" filter="wipe(left)">
                                      <p:cBhvr>
                                        <p:cTn id="99" dur="350"/>
                                        <p:tgtEl>
                                          <p:spTgt spid="19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00"/>
                                        </p:tgtEl>
                                        <p:attrNameLst>
                                          <p:attrName>style.visibility</p:attrName>
                                        </p:attrNameLst>
                                      </p:cBhvr>
                                      <p:to>
                                        <p:strVal val="visible"/>
                                      </p:to>
                                    </p:set>
                                    <p:animEffect transition="in" filter="wipe(left)">
                                      <p:cBhvr>
                                        <p:cTn id="102" dur="500"/>
                                        <p:tgtEl>
                                          <p:spTgt spid="200"/>
                                        </p:tgtEl>
                                      </p:cBhvr>
                                    </p:animEffect>
                                  </p:childTnLst>
                                </p:cTn>
                              </p:par>
                            </p:childTnLst>
                          </p:cTn>
                        </p:par>
                        <p:par>
                          <p:cTn id="103" fill="hold">
                            <p:stCondLst>
                              <p:cond delay="12500"/>
                            </p:stCondLst>
                            <p:childTnLst>
                              <p:par>
                                <p:cTn id="104" presetID="10" presetClass="entr" presetSubtype="0" fill="hold" grpId="0" nodeType="afterEffect">
                                  <p:stCondLst>
                                    <p:cond delay="0"/>
                                  </p:stCondLst>
                                  <p:childTnLst>
                                    <p:set>
                                      <p:cBhvr>
                                        <p:cTn id="105" dur="1" fill="hold">
                                          <p:stCondLst>
                                            <p:cond delay="0"/>
                                          </p:stCondLst>
                                        </p:cTn>
                                        <p:tgtEl>
                                          <p:spTgt spid="155"/>
                                        </p:tgtEl>
                                        <p:attrNameLst>
                                          <p:attrName>style.visibility</p:attrName>
                                        </p:attrNameLst>
                                      </p:cBhvr>
                                      <p:to>
                                        <p:strVal val="visible"/>
                                      </p:to>
                                    </p:set>
                                    <p:animEffect transition="in" filter="fade">
                                      <p:cBhvr>
                                        <p:cTn id="106" dur="250"/>
                                        <p:tgtEl>
                                          <p:spTgt spid="155"/>
                                        </p:tgtEl>
                                      </p:cBhvr>
                                    </p:animEffect>
                                  </p:childTnLst>
                                </p:cTn>
                              </p:par>
                            </p:childTnLst>
                          </p:cTn>
                        </p:par>
                        <p:par>
                          <p:cTn id="107" fill="hold">
                            <p:stCondLst>
                              <p:cond delay="13000"/>
                            </p:stCondLst>
                            <p:childTnLst>
                              <p:par>
                                <p:cTn id="108" presetID="6" presetClass="entr" presetSubtype="32" fill="hold" grpId="0" nodeType="afterEffect">
                                  <p:stCondLst>
                                    <p:cond delay="0"/>
                                  </p:stCondLst>
                                  <p:childTnLst>
                                    <p:set>
                                      <p:cBhvr>
                                        <p:cTn id="109" dur="1" fill="hold">
                                          <p:stCondLst>
                                            <p:cond delay="0"/>
                                          </p:stCondLst>
                                        </p:cTn>
                                        <p:tgtEl>
                                          <p:spTgt spid="189"/>
                                        </p:tgtEl>
                                        <p:attrNameLst>
                                          <p:attrName>style.visibility</p:attrName>
                                        </p:attrNameLst>
                                      </p:cBhvr>
                                      <p:to>
                                        <p:strVal val="visible"/>
                                      </p:to>
                                    </p:set>
                                    <p:animEffect transition="in" filter="circle(out)">
                                      <p:cBhvr>
                                        <p:cTn id="110" dur="750"/>
                                        <p:tgtEl>
                                          <p:spTgt spid="189"/>
                                        </p:tgtEl>
                                      </p:cBhvr>
                                    </p:animEffect>
                                  </p:childTnLst>
                                </p:cTn>
                              </p:par>
                            </p:childTnLst>
                          </p:cTn>
                        </p:par>
                        <p:par>
                          <p:cTn id="111" fill="hold">
                            <p:stCondLst>
                              <p:cond delay="14000"/>
                            </p:stCondLst>
                            <p:childTnLst>
                              <p:par>
                                <p:cTn id="112" presetID="22" presetClass="entr" presetSubtype="8" fill="hold" grpId="0" nodeType="afterEffect">
                                  <p:stCondLst>
                                    <p:cond delay="0"/>
                                  </p:stCondLst>
                                  <p:childTnLst>
                                    <p:set>
                                      <p:cBhvr>
                                        <p:cTn id="113" dur="1" fill="hold">
                                          <p:stCondLst>
                                            <p:cond delay="0"/>
                                          </p:stCondLst>
                                        </p:cTn>
                                        <p:tgtEl>
                                          <p:spTgt spid="201"/>
                                        </p:tgtEl>
                                        <p:attrNameLst>
                                          <p:attrName>style.visibility</p:attrName>
                                        </p:attrNameLst>
                                      </p:cBhvr>
                                      <p:to>
                                        <p:strVal val="visible"/>
                                      </p:to>
                                    </p:set>
                                    <p:animEffect transition="in" filter="wipe(left)">
                                      <p:cBhvr>
                                        <p:cTn id="114" dur="350"/>
                                        <p:tgtEl>
                                          <p:spTgt spid="201"/>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202"/>
                                        </p:tgtEl>
                                        <p:attrNameLst>
                                          <p:attrName>style.visibility</p:attrName>
                                        </p:attrNameLst>
                                      </p:cBhvr>
                                      <p:to>
                                        <p:strVal val="visible"/>
                                      </p:to>
                                    </p:set>
                                    <p:animEffect transition="in" filter="wipe(left)">
                                      <p:cBhvr>
                                        <p:cTn id="117" dur="500"/>
                                        <p:tgtEl>
                                          <p:spTgt spid="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80" grpId="0" animBg="1"/>
      <p:bldP spid="81" grpId="0" bldLvl="0" animBg="1"/>
      <p:bldP spid="115" grpId="0" bldLvl="0" animBg="1"/>
      <p:bldP spid="154" grpId="0" animBg="1"/>
      <p:bldP spid="155" grpId="0" animBg="1"/>
      <p:bldP spid="185" grpId="0" animBg="1"/>
      <p:bldP spid="186" grpId="0" animBg="1"/>
      <p:bldP spid="187" grpId="0" animBg="1"/>
      <p:bldP spid="188" grpId="0" animBg="1"/>
      <p:bldP spid="189" grpId="0" animBg="1"/>
      <p:bldP spid="190" grpId="0" animBg="1"/>
      <p:bldP spid="191" grpId="0"/>
      <p:bldP spid="192" grpId="0"/>
      <p:bldP spid="193" grpId="0"/>
      <p:bldP spid="194" grpId="0"/>
      <p:bldP spid="195" grpId="0"/>
      <p:bldP spid="196" grpId="0"/>
      <p:bldP spid="197" grpId="0"/>
      <p:bldP spid="198" grpId="0"/>
      <p:bldP spid="199" grpId="0"/>
      <p:bldP spid="200" grpId="0"/>
      <p:bldP spid="201" grpId="0"/>
      <p:bldP spid="20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p:nvPr/>
        </p:nvSpPr>
        <p:spPr>
          <a:xfrm>
            <a:off x="5948265" y="-1143000"/>
            <a:ext cx="295476" cy="6710475"/>
          </a:xfrm>
          <a:prstGeom prst="rect">
            <a:avLst/>
          </a:prstGeom>
          <a:solidFill>
            <a:srgbClr val="519315">
              <a:alpha val="25000"/>
            </a:srgbClr>
          </a:solidFill>
          <a:ln>
            <a:solidFill>
              <a:srgbClr val="519315">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grpSp>
        <p:nvGrpSpPr>
          <p:cNvPr id="3" name="Group 200"/>
          <p:cNvGrpSpPr/>
          <p:nvPr/>
        </p:nvGrpSpPr>
        <p:grpSpPr>
          <a:xfrm>
            <a:off x="6045200" y="-1092997"/>
            <a:ext cx="101600" cy="2020056"/>
            <a:chOff x="2955636" y="2188884"/>
            <a:chExt cx="101600" cy="2020067"/>
          </a:xfrm>
          <a:effectLst>
            <a:outerShdw blurRad="25400" dist="25400" dir="2700000" algn="tl" rotWithShape="0">
              <a:prstClr val="black">
                <a:alpha val="70000"/>
              </a:prstClr>
            </a:outerShdw>
          </a:effectLst>
        </p:grpSpPr>
        <p:cxnSp>
          <p:nvCxnSpPr>
            <p:cNvPr id="5" name="Straight Connector 202"/>
            <p:cNvCxnSpPr/>
            <p:nvPr/>
          </p:nvCxnSpPr>
          <p:spPr>
            <a:xfrm>
              <a:off x="2955636" y="4068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203"/>
            <p:cNvCxnSpPr/>
            <p:nvPr/>
          </p:nvCxnSpPr>
          <p:spPr>
            <a:xfrm>
              <a:off x="2955636" y="411506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204"/>
            <p:cNvCxnSpPr/>
            <p:nvPr/>
          </p:nvCxnSpPr>
          <p:spPr>
            <a:xfrm>
              <a:off x="2955636" y="41619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205"/>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202"/>
            <p:cNvCxnSpPr/>
            <p:nvPr/>
          </p:nvCxnSpPr>
          <p:spPr>
            <a:xfrm>
              <a:off x="2955636" y="388039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203"/>
            <p:cNvCxnSpPr/>
            <p:nvPr/>
          </p:nvCxnSpPr>
          <p:spPr>
            <a:xfrm>
              <a:off x="2955636" y="39273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204"/>
            <p:cNvCxnSpPr/>
            <p:nvPr/>
          </p:nvCxnSpPr>
          <p:spPr>
            <a:xfrm>
              <a:off x="2955636" y="39742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205"/>
            <p:cNvCxnSpPr/>
            <p:nvPr/>
          </p:nvCxnSpPr>
          <p:spPr>
            <a:xfrm>
              <a:off x="2955636" y="402119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202"/>
            <p:cNvCxnSpPr/>
            <p:nvPr/>
          </p:nvCxnSpPr>
          <p:spPr>
            <a:xfrm>
              <a:off x="2955636" y="369266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203"/>
            <p:cNvCxnSpPr/>
            <p:nvPr/>
          </p:nvCxnSpPr>
          <p:spPr>
            <a:xfrm>
              <a:off x="2955636" y="373959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204"/>
            <p:cNvCxnSpPr/>
            <p:nvPr/>
          </p:nvCxnSpPr>
          <p:spPr>
            <a:xfrm>
              <a:off x="2955636" y="378653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205"/>
            <p:cNvCxnSpPr/>
            <p:nvPr/>
          </p:nvCxnSpPr>
          <p:spPr>
            <a:xfrm>
              <a:off x="2955636" y="38334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202"/>
            <p:cNvCxnSpPr/>
            <p:nvPr/>
          </p:nvCxnSpPr>
          <p:spPr>
            <a:xfrm>
              <a:off x="2955636" y="35049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203"/>
            <p:cNvCxnSpPr/>
            <p:nvPr/>
          </p:nvCxnSpPr>
          <p:spPr>
            <a:xfrm>
              <a:off x="2955636" y="355186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204"/>
            <p:cNvCxnSpPr/>
            <p:nvPr/>
          </p:nvCxnSpPr>
          <p:spPr>
            <a:xfrm>
              <a:off x="2955636" y="359879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205"/>
            <p:cNvCxnSpPr/>
            <p:nvPr/>
          </p:nvCxnSpPr>
          <p:spPr>
            <a:xfrm>
              <a:off x="2955636" y="364572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202"/>
            <p:cNvCxnSpPr/>
            <p:nvPr/>
          </p:nvCxnSpPr>
          <p:spPr>
            <a:xfrm>
              <a:off x="2955636" y="331719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203"/>
            <p:cNvCxnSpPr/>
            <p:nvPr/>
          </p:nvCxnSpPr>
          <p:spPr>
            <a:xfrm>
              <a:off x="2955636" y="33641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204"/>
            <p:cNvCxnSpPr/>
            <p:nvPr/>
          </p:nvCxnSpPr>
          <p:spPr>
            <a:xfrm>
              <a:off x="2955636" y="34110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205"/>
            <p:cNvCxnSpPr/>
            <p:nvPr/>
          </p:nvCxnSpPr>
          <p:spPr>
            <a:xfrm>
              <a:off x="2955636" y="3457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202"/>
            <p:cNvCxnSpPr/>
            <p:nvPr/>
          </p:nvCxnSpPr>
          <p:spPr>
            <a:xfrm>
              <a:off x="2955636" y="31294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203"/>
            <p:cNvCxnSpPr/>
            <p:nvPr/>
          </p:nvCxnSpPr>
          <p:spPr>
            <a:xfrm>
              <a:off x="2955636" y="3176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204"/>
            <p:cNvCxnSpPr/>
            <p:nvPr/>
          </p:nvCxnSpPr>
          <p:spPr>
            <a:xfrm>
              <a:off x="2955636" y="32233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205"/>
            <p:cNvCxnSpPr/>
            <p:nvPr/>
          </p:nvCxnSpPr>
          <p:spPr>
            <a:xfrm>
              <a:off x="2955636" y="32702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202"/>
            <p:cNvCxnSpPr/>
            <p:nvPr/>
          </p:nvCxnSpPr>
          <p:spPr>
            <a:xfrm>
              <a:off x="2955636" y="294172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203"/>
            <p:cNvCxnSpPr/>
            <p:nvPr/>
          </p:nvCxnSpPr>
          <p:spPr>
            <a:xfrm>
              <a:off x="2955636" y="298865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204"/>
            <p:cNvCxnSpPr/>
            <p:nvPr/>
          </p:nvCxnSpPr>
          <p:spPr>
            <a:xfrm>
              <a:off x="2955636" y="30355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205"/>
            <p:cNvCxnSpPr/>
            <p:nvPr/>
          </p:nvCxnSpPr>
          <p:spPr>
            <a:xfrm>
              <a:off x="2955636" y="308252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202"/>
            <p:cNvCxnSpPr/>
            <p:nvPr/>
          </p:nvCxnSpPr>
          <p:spPr>
            <a:xfrm>
              <a:off x="2955636" y="275399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203"/>
            <p:cNvCxnSpPr/>
            <p:nvPr/>
          </p:nvCxnSpPr>
          <p:spPr>
            <a:xfrm>
              <a:off x="2955636" y="280092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204"/>
            <p:cNvCxnSpPr/>
            <p:nvPr/>
          </p:nvCxnSpPr>
          <p:spPr>
            <a:xfrm>
              <a:off x="2955636" y="284785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205"/>
            <p:cNvCxnSpPr/>
            <p:nvPr/>
          </p:nvCxnSpPr>
          <p:spPr>
            <a:xfrm>
              <a:off x="2955636" y="289479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202"/>
            <p:cNvCxnSpPr/>
            <p:nvPr/>
          </p:nvCxnSpPr>
          <p:spPr>
            <a:xfrm>
              <a:off x="2955636" y="256435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203"/>
            <p:cNvCxnSpPr/>
            <p:nvPr/>
          </p:nvCxnSpPr>
          <p:spPr>
            <a:xfrm>
              <a:off x="2955636" y="261128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204"/>
            <p:cNvCxnSpPr/>
            <p:nvPr/>
          </p:nvCxnSpPr>
          <p:spPr>
            <a:xfrm>
              <a:off x="2955636" y="2658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205"/>
            <p:cNvCxnSpPr/>
            <p:nvPr/>
          </p:nvCxnSpPr>
          <p:spPr>
            <a:xfrm>
              <a:off x="2955636" y="270515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202"/>
            <p:cNvCxnSpPr/>
            <p:nvPr/>
          </p:nvCxnSpPr>
          <p:spPr>
            <a:xfrm>
              <a:off x="2955636" y="23766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203"/>
            <p:cNvCxnSpPr/>
            <p:nvPr/>
          </p:nvCxnSpPr>
          <p:spPr>
            <a:xfrm>
              <a:off x="2955636" y="242355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2" name="Straight Connector 204"/>
            <p:cNvCxnSpPr/>
            <p:nvPr/>
          </p:nvCxnSpPr>
          <p:spPr>
            <a:xfrm>
              <a:off x="2955636" y="24704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3" name="Straight Connector 205"/>
            <p:cNvCxnSpPr/>
            <p:nvPr/>
          </p:nvCxnSpPr>
          <p:spPr>
            <a:xfrm>
              <a:off x="2955636" y="25174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4" name="Straight Connector 202"/>
            <p:cNvCxnSpPr/>
            <p:nvPr/>
          </p:nvCxnSpPr>
          <p:spPr>
            <a:xfrm>
              <a:off x="2955636" y="218888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203"/>
            <p:cNvCxnSpPr/>
            <p:nvPr/>
          </p:nvCxnSpPr>
          <p:spPr>
            <a:xfrm>
              <a:off x="2955636" y="22358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204"/>
            <p:cNvCxnSpPr/>
            <p:nvPr/>
          </p:nvCxnSpPr>
          <p:spPr>
            <a:xfrm>
              <a:off x="2955636" y="22827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205"/>
            <p:cNvCxnSpPr/>
            <p:nvPr/>
          </p:nvCxnSpPr>
          <p:spPr>
            <a:xfrm>
              <a:off x="2955636" y="232968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06"/>
          <p:cNvSpPr txBox="1"/>
          <p:nvPr/>
        </p:nvSpPr>
        <p:spPr>
          <a:xfrm>
            <a:off x="5886191" y="935163"/>
            <a:ext cx="436880" cy="229870"/>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a:solidFill>
                  <a:schemeClr val="bg1"/>
                </a:solidFill>
                <a:latin typeface="Arial" panose="020B0604020202020204" pitchFamily="34" charset="0"/>
                <a:cs typeface="Arial" panose="020B0604020202020204" pitchFamily="34" charset="0"/>
              </a:rPr>
              <a:t>201</a:t>
            </a:r>
            <a:r>
              <a:rPr lang="en-US" altLang="id-ID" sz="900" dirty="0">
                <a:solidFill>
                  <a:schemeClr val="bg1"/>
                </a:solidFill>
                <a:latin typeface="Arial" panose="020B0604020202020204" pitchFamily="34" charset="0"/>
                <a:cs typeface="Arial" panose="020B0604020202020204" pitchFamily="34" charset="0"/>
              </a:rPr>
              <a:t>3</a:t>
            </a:r>
            <a:endParaRPr lang="en-US" altLang="id-ID" sz="900" dirty="0">
              <a:solidFill>
                <a:schemeClr val="bg1"/>
              </a:solidFill>
              <a:latin typeface="Arial" panose="020B0604020202020204" pitchFamily="34" charset="0"/>
              <a:cs typeface="Arial" panose="020B0604020202020204" pitchFamily="34" charset="0"/>
            </a:endParaRPr>
          </a:p>
        </p:txBody>
      </p:sp>
      <p:grpSp>
        <p:nvGrpSpPr>
          <p:cNvPr id="10" name="Group 207"/>
          <p:cNvGrpSpPr/>
          <p:nvPr/>
        </p:nvGrpSpPr>
        <p:grpSpPr>
          <a:xfrm>
            <a:off x="6045200" y="1195076"/>
            <a:ext cx="101600" cy="1535925"/>
            <a:chOff x="2955636" y="2798618"/>
            <a:chExt cx="101600" cy="1410333"/>
          </a:xfrm>
          <a:effectLst>
            <a:outerShdw blurRad="25400" dist="25400" dir="2700000" algn="tl" rotWithShape="0">
              <a:prstClr val="black">
                <a:alpha val="70000"/>
              </a:prstClr>
            </a:outerShdw>
          </a:effectLst>
        </p:grpSpPr>
        <p:cxnSp>
          <p:nvCxnSpPr>
            <p:cNvPr id="11" name="Straight Connector 20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20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21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21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21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21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1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21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21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21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1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2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2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2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2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2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2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2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28"/>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229"/>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230"/>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231"/>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232"/>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239"/>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240"/>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241"/>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242"/>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243"/>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244"/>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245"/>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43" name="TextBox 246"/>
          <p:cNvSpPr txBox="1"/>
          <p:nvPr/>
        </p:nvSpPr>
        <p:spPr>
          <a:xfrm>
            <a:off x="5886191" y="2736980"/>
            <a:ext cx="436880" cy="229870"/>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a:solidFill>
                  <a:schemeClr val="bg1"/>
                </a:solidFill>
                <a:latin typeface="Arial" panose="020B0604020202020204" pitchFamily="34" charset="0"/>
                <a:cs typeface="Arial" panose="020B0604020202020204" pitchFamily="34" charset="0"/>
              </a:rPr>
              <a:t>20</a:t>
            </a:r>
            <a:r>
              <a:rPr lang="en-US" altLang="id-ID" sz="900" dirty="0">
                <a:solidFill>
                  <a:schemeClr val="bg1"/>
                </a:solidFill>
                <a:latin typeface="Arial" panose="020B0604020202020204" pitchFamily="34" charset="0"/>
                <a:cs typeface="Arial" panose="020B0604020202020204" pitchFamily="34" charset="0"/>
              </a:rPr>
              <a:t>12</a:t>
            </a:r>
            <a:endParaRPr lang="en-US" altLang="id-ID" sz="900" dirty="0">
              <a:solidFill>
                <a:schemeClr val="bg1"/>
              </a:solidFill>
              <a:latin typeface="Arial" panose="020B0604020202020204" pitchFamily="34" charset="0"/>
              <a:cs typeface="Arial" panose="020B0604020202020204" pitchFamily="34" charset="0"/>
            </a:endParaRPr>
          </a:p>
        </p:txBody>
      </p:sp>
      <p:grpSp>
        <p:nvGrpSpPr>
          <p:cNvPr id="44" name="Group 247"/>
          <p:cNvGrpSpPr/>
          <p:nvPr/>
        </p:nvGrpSpPr>
        <p:grpSpPr>
          <a:xfrm>
            <a:off x="6045200" y="3001558"/>
            <a:ext cx="101600" cy="1505989"/>
            <a:chOff x="2955636" y="2798618"/>
            <a:chExt cx="101600" cy="1410333"/>
          </a:xfrm>
          <a:effectLst>
            <a:outerShdw blurRad="25400" dist="25400" dir="2700000" algn="tl" rotWithShape="0">
              <a:prstClr val="black">
                <a:alpha val="70000"/>
              </a:prstClr>
            </a:outerShdw>
          </a:effectLst>
        </p:grpSpPr>
        <p:cxnSp>
          <p:nvCxnSpPr>
            <p:cNvPr id="45" name="Straight Connector 248"/>
            <p:cNvCxnSpPr/>
            <p:nvPr/>
          </p:nvCxnSpPr>
          <p:spPr>
            <a:xfrm>
              <a:off x="2955636" y="2798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249"/>
            <p:cNvCxnSpPr/>
            <p:nvPr/>
          </p:nvCxnSpPr>
          <p:spPr>
            <a:xfrm>
              <a:off x="2955636" y="284479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250"/>
            <p:cNvCxnSpPr/>
            <p:nvPr/>
          </p:nvCxnSpPr>
          <p:spPr>
            <a:xfrm>
              <a:off x="2955636" y="2890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251"/>
            <p:cNvCxnSpPr/>
            <p:nvPr/>
          </p:nvCxnSpPr>
          <p:spPr>
            <a:xfrm>
              <a:off x="2955636" y="293713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252"/>
            <p:cNvCxnSpPr/>
            <p:nvPr/>
          </p:nvCxnSpPr>
          <p:spPr>
            <a:xfrm>
              <a:off x="2955636" y="2977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253"/>
            <p:cNvCxnSpPr/>
            <p:nvPr/>
          </p:nvCxnSpPr>
          <p:spPr>
            <a:xfrm>
              <a:off x="2955636" y="3023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254"/>
            <p:cNvCxnSpPr/>
            <p:nvPr/>
          </p:nvCxnSpPr>
          <p:spPr>
            <a:xfrm>
              <a:off x="2955636" y="306966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255"/>
            <p:cNvCxnSpPr/>
            <p:nvPr/>
          </p:nvCxnSpPr>
          <p:spPr>
            <a:xfrm>
              <a:off x="2955636" y="311584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256"/>
            <p:cNvCxnSpPr/>
            <p:nvPr/>
          </p:nvCxnSpPr>
          <p:spPr>
            <a:xfrm>
              <a:off x="2955636" y="316199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257"/>
            <p:cNvCxnSpPr/>
            <p:nvPr/>
          </p:nvCxnSpPr>
          <p:spPr>
            <a:xfrm>
              <a:off x="2955636" y="320817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258"/>
            <p:cNvCxnSpPr/>
            <p:nvPr/>
          </p:nvCxnSpPr>
          <p:spPr>
            <a:xfrm>
              <a:off x="2955636" y="325432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259"/>
            <p:cNvCxnSpPr/>
            <p:nvPr/>
          </p:nvCxnSpPr>
          <p:spPr>
            <a:xfrm>
              <a:off x="2955636" y="330050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260"/>
            <p:cNvCxnSpPr/>
            <p:nvPr/>
          </p:nvCxnSpPr>
          <p:spPr>
            <a:xfrm>
              <a:off x="2955636" y="334070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261"/>
            <p:cNvCxnSpPr/>
            <p:nvPr/>
          </p:nvCxnSpPr>
          <p:spPr>
            <a:xfrm>
              <a:off x="2955636" y="338688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262"/>
            <p:cNvCxnSpPr/>
            <p:nvPr/>
          </p:nvCxnSpPr>
          <p:spPr>
            <a:xfrm>
              <a:off x="2955636" y="343303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263"/>
            <p:cNvCxnSpPr/>
            <p:nvPr/>
          </p:nvCxnSpPr>
          <p:spPr>
            <a:xfrm>
              <a:off x="2955636" y="347921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264"/>
            <p:cNvCxnSpPr/>
            <p:nvPr/>
          </p:nvCxnSpPr>
          <p:spPr>
            <a:xfrm>
              <a:off x="2955636" y="352835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265"/>
            <p:cNvCxnSpPr/>
            <p:nvPr/>
          </p:nvCxnSpPr>
          <p:spPr>
            <a:xfrm>
              <a:off x="2955636" y="357453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266"/>
            <p:cNvCxnSpPr/>
            <p:nvPr/>
          </p:nvCxnSpPr>
          <p:spPr>
            <a:xfrm>
              <a:off x="2955636" y="362068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267"/>
            <p:cNvCxnSpPr/>
            <p:nvPr/>
          </p:nvCxnSpPr>
          <p:spPr>
            <a:xfrm>
              <a:off x="2955636" y="366686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320"/>
            <p:cNvCxnSpPr/>
            <p:nvPr/>
          </p:nvCxnSpPr>
          <p:spPr>
            <a:xfrm>
              <a:off x="2955636" y="3707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321"/>
            <p:cNvCxnSpPr/>
            <p:nvPr/>
          </p:nvCxnSpPr>
          <p:spPr>
            <a:xfrm>
              <a:off x="2955636" y="3753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322"/>
            <p:cNvCxnSpPr/>
            <p:nvPr/>
          </p:nvCxnSpPr>
          <p:spPr>
            <a:xfrm>
              <a:off x="2955636" y="379939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323"/>
            <p:cNvCxnSpPr/>
            <p:nvPr/>
          </p:nvCxnSpPr>
          <p:spPr>
            <a:xfrm>
              <a:off x="2955636" y="384557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324"/>
            <p:cNvCxnSpPr/>
            <p:nvPr/>
          </p:nvCxnSpPr>
          <p:spPr>
            <a:xfrm>
              <a:off x="2955636" y="389172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325"/>
            <p:cNvCxnSpPr/>
            <p:nvPr/>
          </p:nvCxnSpPr>
          <p:spPr>
            <a:xfrm>
              <a:off x="2955636" y="393790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326"/>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327"/>
            <p:cNvCxnSpPr/>
            <p:nvPr/>
          </p:nvCxnSpPr>
          <p:spPr>
            <a:xfrm>
              <a:off x="2955636" y="403024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328"/>
            <p:cNvCxnSpPr/>
            <p:nvPr/>
          </p:nvCxnSpPr>
          <p:spPr>
            <a:xfrm>
              <a:off x="2955636" y="407043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329"/>
            <p:cNvCxnSpPr/>
            <p:nvPr/>
          </p:nvCxnSpPr>
          <p:spPr>
            <a:xfrm>
              <a:off x="2955636" y="411661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330"/>
            <p:cNvCxnSpPr/>
            <p:nvPr/>
          </p:nvCxnSpPr>
          <p:spPr>
            <a:xfrm>
              <a:off x="2955636" y="416277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331"/>
            <p:cNvCxnSpPr/>
            <p:nvPr/>
          </p:nvCxnSpPr>
          <p:spPr>
            <a:xfrm>
              <a:off x="2955636" y="420895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95" name="Rectangle 362"/>
          <p:cNvSpPr/>
          <p:nvPr/>
        </p:nvSpPr>
        <p:spPr>
          <a:xfrm rot="2700000">
            <a:off x="6210410" y="2590003"/>
            <a:ext cx="71711" cy="71711"/>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96" name="Rectangle 363"/>
          <p:cNvSpPr/>
          <p:nvPr/>
        </p:nvSpPr>
        <p:spPr>
          <a:xfrm rot="2700000">
            <a:off x="5909886" y="1923915"/>
            <a:ext cx="71711" cy="71711"/>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97" name="Rectangle 364"/>
          <p:cNvSpPr/>
          <p:nvPr/>
        </p:nvSpPr>
        <p:spPr>
          <a:xfrm rot="2700000">
            <a:off x="5909886" y="3985891"/>
            <a:ext cx="71711" cy="71711"/>
          </a:xfrm>
          <a:prstGeom prst="rect">
            <a:avLst/>
          </a:prstGeom>
          <a:solidFill>
            <a:schemeClr val="bg1"/>
          </a:solidFill>
          <a:ln>
            <a:noFill/>
          </a:ln>
          <a:effectLst>
            <a:outerShdw blurRad="127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98" name="Rectangle 365"/>
          <p:cNvSpPr/>
          <p:nvPr/>
        </p:nvSpPr>
        <p:spPr>
          <a:xfrm rot="2700000">
            <a:off x="6210410" y="4872742"/>
            <a:ext cx="71711" cy="71711"/>
          </a:xfrm>
          <a:prstGeom prst="rect">
            <a:avLst/>
          </a:prstGeom>
          <a:solidFill>
            <a:schemeClr val="bg1"/>
          </a:solidFill>
          <a:ln>
            <a:noFill/>
          </a:ln>
          <a:effectLst>
            <a:outerShdw blurRad="12700" dist="254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113" name="椭圆 112"/>
          <p:cNvSpPr/>
          <p:nvPr/>
        </p:nvSpPr>
        <p:spPr>
          <a:xfrm>
            <a:off x="6532499" y="1856333"/>
            <a:ext cx="1561879" cy="1561879"/>
          </a:xfrm>
          <a:prstGeom prst="ellipse">
            <a:avLst/>
          </a:prstGeom>
          <a:blipFill>
            <a:blip r:embed="rId1"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14" name="椭圆 113"/>
          <p:cNvSpPr/>
          <p:nvPr/>
        </p:nvSpPr>
        <p:spPr>
          <a:xfrm flipH="1">
            <a:off x="4399507" y="3521597"/>
            <a:ext cx="1234167" cy="1234167"/>
          </a:xfrm>
          <a:prstGeom prst="ellipse">
            <a:avLst/>
          </a:prstGeom>
          <a:blipFill>
            <a:blip r:embed="rId2"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15" name="椭圆 114"/>
          <p:cNvSpPr/>
          <p:nvPr/>
        </p:nvSpPr>
        <p:spPr>
          <a:xfrm>
            <a:off x="2091335" y="1612854"/>
            <a:ext cx="1234167" cy="1234167"/>
          </a:xfrm>
          <a:prstGeom prst="ellipse">
            <a:avLst/>
          </a:prstGeom>
          <a:blipFill>
            <a:blip r:embed="rId3"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16" name="椭圆 115"/>
          <p:cNvSpPr/>
          <p:nvPr/>
        </p:nvSpPr>
        <p:spPr>
          <a:xfrm>
            <a:off x="9093032" y="4081655"/>
            <a:ext cx="1869416" cy="1869416"/>
          </a:xfrm>
          <a:prstGeom prst="ellipse">
            <a:avLst/>
          </a:prstGeom>
          <a:blipFill>
            <a:blip r:embed="rId4" cstate="print"/>
            <a:srcRect/>
            <a:stretch>
              <a:fillRect/>
            </a:stretch>
          </a:blipFill>
          <a:ln w="57150" cap="rnd">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17" name="矩形 116"/>
          <p:cNvSpPr/>
          <p:nvPr/>
        </p:nvSpPr>
        <p:spPr>
          <a:xfrm>
            <a:off x="2806822" y="3520203"/>
            <a:ext cx="1415754" cy="461657"/>
          </a:xfrm>
          <a:prstGeom prst="rect">
            <a:avLst/>
          </a:prstGeom>
        </p:spPr>
        <p:txBody>
          <a:bodyPr wrap="none" lIns="91431" tIns="45716" rIns="91431" bIns="45716">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矩形 47"/>
          <p:cNvSpPr>
            <a:spLocks noChangeArrowheads="1"/>
          </p:cNvSpPr>
          <p:nvPr/>
        </p:nvSpPr>
        <p:spPr bwMode="auto">
          <a:xfrm>
            <a:off x="1598593" y="3959829"/>
            <a:ext cx="2623979"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119" name="矩形 118"/>
          <p:cNvSpPr/>
          <p:nvPr/>
        </p:nvSpPr>
        <p:spPr>
          <a:xfrm>
            <a:off x="3419761" y="1557676"/>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0" name="矩形 47"/>
          <p:cNvSpPr>
            <a:spLocks noChangeArrowheads="1"/>
          </p:cNvSpPr>
          <p:nvPr/>
        </p:nvSpPr>
        <p:spPr bwMode="auto">
          <a:xfrm>
            <a:off x="3419758" y="1997301"/>
            <a:ext cx="2270948"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在此录入上述图表的综合描述说明，在此录入上述图表的说明。</a:t>
            </a:r>
            <a:endParaRPr lang="zh-CN" altLang="en-US" sz="1600" dirty="0">
              <a:solidFill>
                <a:schemeClr val="tx1">
                  <a:lumMod val="75000"/>
                  <a:lumOff val="25000"/>
                </a:schemeClr>
              </a:solidFill>
              <a:sym typeface="微软雅黑" panose="020B0503020204020204" pitchFamily="34" charset="-122"/>
            </a:endParaRPr>
          </a:p>
        </p:txBody>
      </p:sp>
      <p:sp>
        <p:nvSpPr>
          <p:cNvPr id="121" name="矩形 120"/>
          <p:cNvSpPr/>
          <p:nvPr/>
        </p:nvSpPr>
        <p:spPr>
          <a:xfrm>
            <a:off x="8182915" y="1964121"/>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2" name="矩形 47"/>
          <p:cNvSpPr>
            <a:spLocks noChangeArrowheads="1"/>
          </p:cNvSpPr>
          <p:nvPr/>
        </p:nvSpPr>
        <p:spPr bwMode="auto">
          <a:xfrm>
            <a:off x="8182913" y="2403746"/>
            <a:ext cx="2354460"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在此录入上述图表的综合描述说明，在此录入上述图表的说明。</a:t>
            </a:r>
            <a:endParaRPr lang="zh-CN" altLang="en-US" sz="1600" dirty="0">
              <a:solidFill>
                <a:schemeClr val="tx1">
                  <a:lumMod val="75000"/>
                  <a:lumOff val="25000"/>
                </a:schemeClr>
              </a:solidFill>
              <a:sym typeface="微软雅黑" panose="020B0503020204020204" pitchFamily="34" charset="-122"/>
            </a:endParaRPr>
          </a:p>
        </p:txBody>
      </p:sp>
      <p:sp>
        <p:nvSpPr>
          <p:cNvPr id="123" name="矩形 122"/>
          <p:cNvSpPr/>
          <p:nvPr/>
        </p:nvSpPr>
        <p:spPr>
          <a:xfrm>
            <a:off x="7534470" y="4279232"/>
            <a:ext cx="1415754" cy="461657"/>
          </a:xfrm>
          <a:prstGeom prst="rect">
            <a:avLst/>
          </a:prstGeom>
        </p:spPr>
        <p:txBody>
          <a:bodyPr wrap="none" lIns="91431" tIns="45716" rIns="91431" bIns="45716">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4" name="矩形 47"/>
          <p:cNvSpPr>
            <a:spLocks noChangeArrowheads="1"/>
          </p:cNvSpPr>
          <p:nvPr/>
        </p:nvSpPr>
        <p:spPr bwMode="auto">
          <a:xfrm>
            <a:off x="6495480" y="4718857"/>
            <a:ext cx="2454741" cy="96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8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grpSp>
        <p:nvGrpSpPr>
          <p:cNvPr id="77" name="Group 338"/>
          <p:cNvGrpSpPr/>
          <p:nvPr/>
        </p:nvGrpSpPr>
        <p:grpSpPr>
          <a:xfrm>
            <a:off x="6045200" y="4788751"/>
            <a:ext cx="101600" cy="640016"/>
            <a:chOff x="2955636" y="3984060"/>
            <a:chExt cx="101600" cy="640017"/>
          </a:xfrm>
          <a:effectLst>
            <a:outerShdw blurRad="25400" dist="25400" dir="2700000" algn="tl" rotWithShape="0">
              <a:prstClr val="black">
                <a:alpha val="70000"/>
              </a:prstClr>
            </a:outerShdw>
          </a:effectLst>
        </p:grpSpPr>
        <p:cxnSp>
          <p:nvCxnSpPr>
            <p:cNvPr id="78" name="Straight Connector 339"/>
            <p:cNvCxnSpPr/>
            <p:nvPr/>
          </p:nvCxnSpPr>
          <p:spPr>
            <a:xfrm>
              <a:off x="2955636" y="398406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340"/>
            <p:cNvCxnSpPr/>
            <p:nvPr/>
          </p:nvCxnSpPr>
          <p:spPr>
            <a:xfrm>
              <a:off x="2955636" y="4082524"/>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341"/>
            <p:cNvCxnSpPr/>
            <p:nvPr/>
          </p:nvCxnSpPr>
          <p:spPr>
            <a:xfrm>
              <a:off x="2955636" y="4131756"/>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342"/>
            <p:cNvCxnSpPr/>
            <p:nvPr/>
          </p:nvCxnSpPr>
          <p:spPr>
            <a:xfrm>
              <a:off x="2955636" y="4180988"/>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343"/>
            <p:cNvCxnSpPr/>
            <p:nvPr/>
          </p:nvCxnSpPr>
          <p:spPr>
            <a:xfrm>
              <a:off x="2955636" y="4230220"/>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351"/>
            <p:cNvCxnSpPr/>
            <p:nvPr/>
          </p:nvCxnSpPr>
          <p:spPr>
            <a:xfrm>
              <a:off x="2955636" y="403329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339"/>
            <p:cNvCxnSpPr/>
            <p:nvPr/>
          </p:nvCxnSpPr>
          <p:spPr>
            <a:xfrm>
              <a:off x="2955636" y="4279452"/>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340"/>
            <p:cNvCxnSpPr/>
            <p:nvPr/>
          </p:nvCxnSpPr>
          <p:spPr>
            <a:xfrm>
              <a:off x="2955636" y="437791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341"/>
            <p:cNvCxnSpPr/>
            <p:nvPr/>
          </p:nvCxnSpPr>
          <p:spPr>
            <a:xfrm>
              <a:off x="2955636" y="4427149"/>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342"/>
            <p:cNvCxnSpPr/>
            <p:nvPr/>
          </p:nvCxnSpPr>
          <p:spPr>
            <a:xfrm>
              <a:off x="2955636" y="4476381"/>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343"/>
            <p:cNvCxnSpPr/>
            <p:nvPr/>
          </p:nvCxnSpPr>
          <p:spPr>
            <a:xfrm>
              <a:off x="2955636" y="4525613"/>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351"/>
            <p:cNvCxnSpPr/>
            <p:nvPr/>
          </p:nvCxnSpPr>
          <p:spPr>
            <a:xfrm>
              <a:off x="2955636" y="432868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342"/>
            <p:cNvCxnSpPr/>
            <p:nvPr/>
          </p:nvCxnSpPr>
          <p:spPr>
            <a:xfrm>
              <a:off x="2955636" y="4574845"/>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343"/>
            <p:cNvCxnSpPr/>
            <p:nvPr/>
          </p:nvCxnSpPr>
          <p:spPr>
            <a:xfrm>
              <a:off x="2955636" y="4624077"/>
              <a:ext cx="101600" cy="0"/>
            </a:xfrm>
            <a:prstGeom prst="line">
              <a:avLst/>
            </a:prstGeom>
            <a:ln w="9525">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grpSp>
      <p:sp>
        <p:nvSpPr>
          <p:cNvPr id="84" name="TextBox 344"/>
          <p:cNvSpPr txBox="1"/>
          <p:nvPr/>
        </p:nvSpPr>
        <p:spPr>
          <a:xfrm>
            <a:off x="5886191" y="4518767"/>
            <a:ext cx="436880" cy="229870"/>
          </a:xfrm>
          <a:prstGeom prst="rect">
            <a:avLst/>
          </a:prstGeom>
          <a:noFill/>
          <a:effectLst>
            <a:outerShdw blurRad="25400" dist="25400" dir="2700000" algn="tl" rotWithShape="0">
              <a:prstClr val="black">
                <a:alpha val="80000"/>
              </a:prstClr>
            </a:outerShdw>
          </a:effectLst>
        </p:spPr>
        <p:txBody>
          <a:bodyPr wrap="none" rtlCol="0">
            <a:spAutoFit/>
          </a:bodyPr>
          <a:lstStyle/>
          <a:p>
            <a:pPr algn="ctr"/>
            <a:r>
              <a:rPr lang="id-ID" sz="900" dirty="0">
                <a:solidFill>
                  <a:schemeClr val="bg1"/>
                </a:solidFill>
                <a:latin typeface="Arial" panose="020B0604020202020204" pitchFamily="34" charset="0"/>
                <a:cs typeface="Arial" panose="020B0604020202020204" pitchFamily="34" charset="0"/>
              </a:rPr>
              <a:t>20</a:t>
            </a:r>
            <a:r>
              <a:rPr lang="en-US" altLang="id-ID" sz="900" dirty="0">
                <a:solidFill>
                  <a:schemeClr val="bg1"/>
                </a:solidFill>
                <a:latin typeface="Arial" panose="020B0604020202020204" pitchFamily="34" charset="0"/>
                <a:cs typeface="Arial" panose="020B0604020202020204" pitchFamily="34" charset="0"/>
              </a:rPr>
              <a:t>11</a:t>
            </a:r>
            <a:endParaRPr lang="en-US" altLang="id-ID" sz="900" dirty="0">
              <a:solidFill>
                <a:schemeClr val="bg1"/>
              </a:solidFill>
              <a:latin typeface="Arial" panose="020B0604020202020204" pitchFamily="34" charset="0"/>
              <a:cs typeface="Arial" panose="020B0604020202020204" pitchFamily="34" charset="0"/>
            </a:endParaRPr>
          </a:p>
        </p:txBody>
      </p:sp>
      <p:sp>
        <p:nvSpPr>
          <p:cNvPr id="93" name="Oval 360"/>
          <p:cNvSpPr/>
          <p:nvPr/>
        </p:nvSpPr>
        <p:spPr>
          <a:xfrm>
            <a:off x="5785696" y="5484464"/>
            <a:ext cx="620617" cy="620617"/>
          </a:xfrm>
          <a:prstGeom prst="ellipse">
            <a:avLst/>
          </a:prstGeom>
          <a:solidFill>
            <a:schemeClr val="tx1">
              <a:lumMod val="75000"/>
              <a:lumOff val="25000"/>
            </a:schemeClr>
          </a:solidFill>
          <a:ln w="79375">
            <a:solidFill>
              <a:srgbClr val="458B7C">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65"/>
          </a:p>
        </p:txBody>
      </p:sp>
      <p:sp>
        <p:nvSpPr>
          <p:cNvPr id="94" name="TextBox 361"/>
          <p:cNvSpPr txBox="1"/>
          <p:nvPr/>
        </p:nvSpPr>
        <p:spPr>
          <a:xfrm>
            <a:off x="5781655" y="5663132"/>
            <a:ext cx="628697" cy="261610"/>
          </a:xfrm>
          <a:prstGeom prst="rect">
            <a:avLst/>
          </a:prstGeom>
          <a:noFill/>
        </p:spPr>
        <p:txBody>
          <a:bodyPr wrap="none" rtlCol="0">
            <a:spAutoFit/>
          </a:bodyPr>
          <a:lstStyle/>
          <a:p>
            <a:pPr algn="ctr"/>
            <a:r>
              <a:rPr lang="id-ID" sz="1100" dirty="0">
                <a:solidFill>
                  <a:schemeClr val="bg1"/>
                </a:solidFill>
                <a:latin typeface="Raleway" pitchFamily="34" charset="0"/>
              </a:rPr>
              <a:t>START</a:t>
            </a:r>
            <a:endParaRPr lang="id-ID" sz="1100" dirty="0">
              <a:solidFill>
                <a:schemeClr val="bg1"/>
              </a:solidFill>
              <a:latin typeface="Raleway"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250"/>
                            </p:stCondLst>
                            <p:childTnLst>
                              <p:par>
                                <p:cTn id="15" presetID="22" presetClass="entr" presetSubtype="1"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ppt_w</p:attrName>
                                        </p:attrNameLst>
                                      </p:cBhvr>
                                      <p:tavLst>
                                        <p:tav tm="0">
                                          <p:val>
                                            <p:fltVal val="0"/>
                                          </p:val>
                                        </p:tav>
                                        <p:tav tm="100000">
                                          <p:val>
                                            <p:strVal val="#ppt_w"/>
                                          </p:val>
                                        </p:tav>
                                      </p:tavLst>
                                    </p:anim>
                                    <p:anim calcmode="lin" valueType="num">
                                      <p:cBhvr>
                                        <p:cTn id="22" dur="500" fill="hold"/>
                                        <p:tgtEl>
                                          <p:spTgt spid="84"/>
                                        </p:tgtEl>
                                        <p:attrNameLst>
                                          <p:attrName>ppt_h</p:attrName>
                                        </p:attrNameLst>
                                      </p:cBhvr>
                                      <p:tavLst>
                                        <p:tav tm="0">
                                          <p:val>
                                            <p:fltVal val="0"/>
                                          </p:val>
                                        </p:tav>
                                        <p:tav tm="100000">
                                          <p:val>
                                            <p:strVal val="#ppt_h"/>
                                          </p:val>
                                        </p:tav>
                                      </p:tavLst>
                                    </p:anim>
                                    <p:animEffect transition="in" filter="fade">
                                      <p:cBhvr>
                                        <p:cTn id="23" dur="500"/>
                                        <p:tgtEl>
                                          <p:spTgt spid="84"/>
                                        </p:tgtEl>
                                      </p:cBhvr>
                                    </p:animEffect>
                                  </p:childTnLst>
                                </p:cTn>
                              </p:par>
                            </p:childTnLst>
                          </p:cTn>
                        </p:par>
                        <p:par>
                          <p:cTn id="24" fill="hold">
                            <p:stCondLst>
                              <p:cond delay="2250"/>
                            </p:stCondLst>
                            <p:childTnLst>
                              <p:par>
                                <p:cTn id="25" presetID="22" presetClass="entr" presetSubtype="1"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up)">
                                      <p:cBhvr>
                                        <p:cTn id="27" dur="500"/>
                                        <p:tgtEl>
                                          <p:spTgt spid="77"/>
                                        </p:tgtEl>
                                      </p:cBhvr>
                                    </p:animEffect>
                                  </p:childTnLst>
                                </p:cTn>
                              </p:par>
                            </p:childTnLst>
                          </p:cTn>
                        </p:par>
                        <p:par>
                          <p:cTn id="28" fill="hold">
                            <p:stCondLst>
                              <p:cond delay="2750"/>
                            </p:stCondLst>
                            <p:childTnLst>
                              <p:par>
                                <p:cTn id="29" presetID="10" presetClass="entr" presetSubtype="0"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250"/>
                                        <p:tgtEl>
                                          <p:spTgt spid="96"/>
                                        </p:tgtEl>
                                      </p:cBhvr>
                                    </p:animEffect>
                                  </p:childTnLst>
                                </p:cTn>
                              </p:par>
                            </p:childTnLst>
                          </p:cTn>
                        </p:par>
                        <p:par>
                          <p:cTn id="32" fill="hold">
                            <p:stCondLst>
                              <p:cond delay="3250"/>
                            </p:stCondLst>
                            <p:childTnLst>
                              <p:par>
                                <p:cTn id="33" presetID="6" presetClass="entr" presetSubtype="32" fill="hold" grpId="0" nodeType="afterEffect">
                                  <p:stCondLst>
                                    <p:cond delay="0"/>
                                  </p:stCondLst>
                                  <p:childTnLst>
                                    <p:set>
                                      <p:cBhvr>
                                        <p:cTn id="34" dur="1" fill="hold">
                                          <p:stCondLst>
                                            <p:cond delay="0"/>
                                          </p:stCondLst>
                                        </p:cTn>
                                        <p:tgtEl>
                                          <p:spTgt spid="115"/>
                                        </p:tgtEl>
                                        <p:attrNameLst>
                                          <p:attrName>style.visibility</p:attrName>
                                        </p:attrNameLst>
                                      </p:cBhvr>
                                      <p:to>
                                        <p:strVal val="visible"/>
                                      </p:to>
                                    </p:set>
                                    <p:animEffect transition="in" filter="circle(out)">
                                      <p:cBhvr>
                                        <p:cTn id="35" dur="750"/>
                                        <p:tgtEl>
                                          <p:spTgt spid="115"/>
                                        </p:tgtEl>
                                      </p:cBhvr>
                                    </p:animEffect>
                                  </p:childTnLst>
                                </p:cTn>
                              </p:par>
                            </p:childTnLst>
                          </p:cTn>
                        </p:par>
                        <p:par>
                          <p:cTn id="36" fill="hold">
                            <p:stCondLst>
                              <p:cond delay="4250"/>
                            </p:stCondLst>
                            <p:childTnLst>
                              <p:par>
                                <p:cTn id="37" presetID="22" presetClass="entr" presetSubtype="8" fill="hold" grpId="0" nodeType="afterEffect">
                                  <p:stCondLst>
                                    <p:cond delay="0"/>
                                  </p:stCondLst>
                                  <p:childTnLst>
                                    <p:set>
                                      <p:cBhvr>
                                        <p:cTn id="38" dur="1" fill="hold">
                                          <p:stCondLst>
                                            <p:cond delay="0"/>
                                          </p:stCondLst>
                                        </p:cTn>
                                        <p:tgtEl>
                                          <p:spTgt spid="119"/>
                                        </p:tgtEl>
                                        <p:attrNameLst>
                                          <p:attrName>style.visibility</p:attrName>
                                        </p:attrNameLst>
                                      </p:cBhvr>
                                      <p:to>
                                        <p:strVal val="visible"/>
                                      </p:to>
                                    </p:set>
                                    <p:animEffect transition="in" filter="wipe(left)">
                                      <p:cBhvr>
                                        <p:cTn id="39" dur="350"/>
                                        <p:tgtEl>
                                          <p:spTgt spid="11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wipe(left)">
                                      <p:cBhvr>
                                        <p:cTn id="42" dur="500"/>
                                        <p:tgtEl>
                                          <p:spTgt spid="120"/>
                                        </p:tgtEl>
                                      </p:cBhvr>
                                    </p:animEffect>
                                  </p:childTnLst>
                                </p:cTn>
                              </p:par>
                            </p:childTnLst>
                          </p:cTn>
                        </p:par>
                        <p:par>
                          <p:cTn id="43" fill="hold">
                            <p:stCondLst>
                              <p:cond delay="4750"/>
                            </p:stCondLst>
                            <p:childTnLst>
                              <p:par>
                                <p:cTn id="44" presetID="22" presetClass="entr" presetSubtype="4" fill="hold" grpId="0" nodeType="afterEffect">
                                  <p:stCondLst>
                                    <p:cond delay="0"/>
                                  </p:stCondLst>
                                  <p:childTnLst>
                                    <p:set>
                                      <p:cBhvr>
                                        <p:cTn id="45" dur="1" fill="hold">
                                          <p:stCondLst>
                                            <p:cond delay="0"/>
                                          </p:stCondLst>
                                        </p:cTn>
                                        <p:tgtEl>
                                          <p:spTgt spid="95"/>
                                        </p:tgtEl>
                                        <p:attrNameLst>
                                          <p:attrName>style.visibility</p:attrName>
                                        </p:attrNameLst>
                                      </p:cBhvr>
                                      <p:to>
                                        <p:strVal val="visible"/>
                                      </p:to>
                                    </p:set>
                                    <p:animEffect transition="in" filter="wipe(down)">
                                      <p:cBhvr>
                                        <p:cTn id="46" dur="250"/>
                                        <p:tgtEl>
                                          <p:spTgt spid="95"/>
                                        </p:tgtEl>
                                      </p:cBhvr>
                                    </p:animEffect>
                                  </p:childTnLst>
                                </p:cTn>
                              </p:par>
                            </p:childTnLst>
                          </p:cTn>
                        </p:par>
                        <p:par>
                          <p:cTn id="47" fill="hold">
                            <p:stCondLst>
                              <p:cond delay="5250"/>
                            </p:stCondLst>
                            <p:childTnLst>
                              <p:par>
                                <p:cTn id="48" presetID="6" presetClass="entr" presetSubtype="32"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circle(out)">
                                      <p:cBhvr>
                                        <p:cTn id="50" dur="1000"/>
                                        <p:tgtEl>
                                          <p:spTgt spid="113"/>
                                        </p:tgtEl>
                                      </p:cBhvr>
                                    </p:animEffect>
                                  </p:childTnLst>
                                </p:cTn>
                              </p:par>
                            </p:childTnLst>
                          </p:cTn>
                        </p:par>
                        <p:par>
                          <p:cTn id="51" fill="hold">
                            <p:stCondLst>
                              <p:cond delay="6250"/>
                            </p:stCondLst>
                            <p:childTnLst>
                              <p:par>
                                <p:cTn id="52" presetID="22" presetClass="entr" presetSubtype="8" fill="hold" grpId="0"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350"/>
                                        <p:tgtEl>
                                          <p:spTgt spid="121"/>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22"/>
                                        </p:tgtEl>
                                        <p:attrNameLst>
                                          <p:attrName>style.visibility</p:attrName>
                                        </p:attrNameLst>
                                      </p:cBhvr>
                                      <p:to>
                                        <p:strVal val="visible"/>
                                      </p:to>
                                    </p:set>
                                    <p:animEffect transition="in" filter="wipe(left)">
                                      <p:cBhvr>
                                        <p:cTn id="57" dur="500"/>
                                        <p:tgtEl>
                                          <p:spTgt spid="122"/>
                                        </p:tgtEl>
                                      </p:cBhvr>
                                    </p:animEffect>
                                  </p:childTnLst>
                                </p:cTn>
                              </p:par>
                            </p:childTnLst>
                          </p:cTn>
                        </p:par>
                        <p:par>
                          <p:cTn id="58" fill="hold">
                            <p:stCondLst>
                              <p:cond delay="6750"/>
                            </p:stCondLst>
                            <p:childTnLst>
                              <p:par>
                                <p:cTn id="59" presetID="10" presetClass="entr" presetSubtype="0" fill="hold" grpId="0" nodeType="afterEffect">
                                  <p:stCondLst>
                                    <p:cond delay="0"/>
                                  </p:stCondLst>
                                  <p:childTnLst>
                                    <p:set>
                                      <p:cBhvr>
                                        <p:cTn id="60" dur="1" fill="hold">
                                          <p:stCondLst>
                                            <p:cond delay="0"/>
                                          </p:stCondLst>
                                        </p:cTn>
                                        <p:tgtEl>
                                          <p:spTgt spid="97"/>
                                        </p:tgtEl>
                                        <p:attrNameLst>
                                          <p:attrName>style.visibility</p:attrName>
                                        </p:attrNameLst>
                                      </p:cBhvr>
                                      <p:to>
                                        <p:strVal val="visible"/>
                                      </p:to>
                                    </p:set>
                                    <p:animEffect transition="in" filter="fade">
                                      <p:cBhvr>
                                        <p:cTn id="61" dur="250"/>
                                        <p:tgtEl>
                                          <p:spTgt spid="97"/>
                                        </p:tgtEl>
                                      </p:cBhvr>
                                    </p:animEffect>
                                  </p:childTnLst>
                                </p:cTn>
                              </p:par>
                            </p:childTnLst>
                          </p:cTn>
                        </p:par>
                        <p:par>
                          <p:cTn id="62" fill="hold">
                            <p:stCondLst>
                              <p:cond delay="7250"/>
                            </p:stCondLst>
                            <p:childTnLst>
                              <p:par>
                                <p:cTn id="63" presetID="6" presetClass="entr" presetSubtype="32" fill="hold" grpId="0" nodeType="after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circle(out)">
                                      <p:cBhvr>
                                        <p:cTn id="65" dur="750"/>
                                        <p:tgtEl>
                                          <p:spTgt spid="114"/>
                                        </p:tgtEl>
                                      </p:cBhvr>
                                    </p:animEffect>
                                  </p:childTnLst>
                                </p:cTn>
                              </p:par>
                            </p:childTnLst>
                          </p:cTn>
                        </p:par>
                        <p:par>
                          <p:cTn id="66" fill="hold">
                            <p:stCondLst>
                              <p:cond delay="8250"/>
                            </p:stCondLst>
                            <p:childTnLst>
                              <p:par>
                                <p:cTn id="67" presetID="22" presetClass="entr" presetSubtype="2" fill="hold" grpId="0" nodeType="afterEffect">
                                  <p:stCondLst>
                                    <p:cond delay="0"/>
                                  </p:stCondLst>
                                  <p:childTnLst>
                                    <p:set>
                                      <p:cBhvr>
                                        <p:cTn id="68" dur="1" fill="hold">
                                          <p:stCondLst>
                                            <p:cond delay="0"/>
                                          </p:stCondLst>
                                        </p:cTn>
                                        <p:tgtEl>
                                          <p:spTgt spid="117"/>
                                        </p:tgtEl>
                                        <p:attrNameLst>
                                          <p:attrName>style.visibility</p:attrName>
                                        </p:attrNameLst>
                                      </p:cBhvr>
                                      <p:to>
                                        <p:strVal val="visible"/>
                                      </p:to>
                                    </p:set>
                                    <p:animEffect transition="in" filter="wipe(right)">
                                      <p:cBhvr>
                                        <p:cTn id="69" dur="350"/>
                                        <p:tgtEl>
                                          <p:spTgt spid="117"/>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18"/>
                                        </p:tgtEl>
                                        <p:attrNameLst>
                                          <p:attrName>style.visibility</p:attrName>
                                        </p:attrNameLst>
                                      </p:cBhvr>
                                      <p:to>
                                        <p:strVal val="visible"/>
                                      </p:to>
                                    </p:set>
                                    <p:animEffect transition="in" filter="wipe(right)">
                                      <p:cBhvr>
                                        <p:cTn id="72" dur="500"/>
                                        <p:tgtEl>
                                          <p:spTgt spid="118"/>
                                        </p:tgtEl>
                                      </p:cBhvr>
                                    </p:animEffect>
                                  </p:childTnLst>
                                </p:cTn>
                              </p:par>
                            </p:childTnLst>
                          </p:cTn>
                        </p:par>
                        <p:par>
                          <p:cTn id="73" fill="hold">
                            <p:stCondLst>
                              <p:cond delay="8750"/>
                            </p:stCondLst>
                            <p:childTnLst>
                              <p:par>
                                <p:cTn id="74" presetID="10" presetClass="entr" presetSubtype="0" fill="hold" grpId="0" nodeType="afterEffect">
                                  <p:stCondLst>
                                    <p:cond delay="0"/>
                                  </p:stCondLst>
                                  <p:childTnLst>
                                    <p:set>
                                      <p:cBhvr>
                                        <p:cTn id="75" dur="1" fill="hold">
                                          <p:stCondLst>
                                            <p:cond delay="0"/>
                                          </p:stCondLst>
                                        </p:cTn>
                                        <p:tgtEl>
                                          <p:spTgt spid="98"/>
                                        </p:tgtEl>
                                        <p:attrNameLst>
                                          <p:attrName>style.visibility</p:attrName>
                                        </p:attrNameLst>
                                      </p:cBhvr>
                                      <p:to>
                                        <p:strVal val="visible"/>
                                      </p:to>
                                    </p:set>
                                    <p:animEffect transition="in" filter="fade">
                                      <p:cBhvr>
                                        <p:cTn id="76" dur="250"/>
                                        <p:tgtEl>
                                          <p:spTgt spid="98"/>
                                        </p:tgtEl>
                                      </p:cBhvr>
                                    </p:animEffect>
                                  </p:childTnLst>
                                </p:cTn>
                              </p:par>
                            </p:childTnLst>
                          </p:cTn>
                        </p:par>
                        <p:par>
                          <p:cTn id="77" fill="hold">
                            <p:stCondLst>
                              <p:cond delay="9250"/>
                            </p:stCondLst>
                            <p:childTnLst>
                              <p:par>
                                <p:cTn id="78" presetID="6" presetClass="entr" presetSubtype="32" fill="hold" grpId="0" nodeType="afterEffect">
                                  <p:stCondLst>
                                    <p:cond delay="0"/>
                                  </p:stCondLst>
                                  <p:childTnLst>
                                    <p:set>
                                      <p:cBhvr>
                                        <p:cTn id="79" dur="1" fill="hold">
                                          <p:stCondLst>
                                            <p:cond delay="0"/>
                                          </p:stCondLst>
                                        </p:cTn>
                                        <p:tgtEl>
                                          <p:spTgt spid="116"/>
                                        </p:tgtEl>
                                        <p:attrNameLst>
                                          <p:attrName>style.visibility</p:attrName>
                                        </p:attrNameLst>
                                      </p:cBhvr>
                                      <p:to>
                                        <p:strVal val="visible"/>
                                      </p:to>
                                    </p:set>
                                    <p:animEffect transition="in" filter="circle(out)">
                                      <p:cBhvr>
                                        <p:cTn id="80" dur="1000"/>
                                        <p:tgtEl>
                                          <p:spTgt spid="116"/>
                                        </p:tgtEl>
                                      </p:cBhvr>
                                    </p:animEffect>
                                  </p:childTnLst>
                                </p:cTn>
                              </p:par>
                            </p:childTnLst>
                          </p:cTn>
                        </p:par>
                        <p:par>
                          <p:cTn id="81" fill="hold">
                            <p:stCondLst>
                              <p:cond delay="10250"/>
                            </p:stCondLst>
                            <p:childTnLst>
                              <p:par>
                                <p:cTn id="82" presetID="22" presetClass="entr" presetSubtype="2" fill="hold" grpId="0" nodeType="afterEffect">
                                  <p:stCondLst>
                                    <p:cond delay="0"/>
                                  </p:stCondLst>
                                  <p:childTnLst>
                                    <p:set>
                                      <p:cBhvr>
                                        <p:cTn id="83" dur="1" fill="hold">
                                          <p:stCondLst>
                                            <p:cond delay="0"/>
                                          </p:stCondLst>
                                        </p:cTn>
                                        <p:tgtEl>
                                          <p:spTgt spid="123"/>
                                        </p:tgtEl>
                                        <p:attrNameLst>
                                          <p:attrName>style.visibility</p:attrName>
                                        </p:attrNameLst>
                                      </p:cBhvr>
                                      <p:to>
                                        <p:strVal val="visible"/>
                                      </p:to>
                                    </p:set>
                                    <p:animEffect transition="in" filter="wipe(right)">
                                      <p:cBhvr>
                                        <p:cTn id="84" dur="350"/>
                                        <p:tgtEl>
                                          <p:spTgt spid="123"/>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124"/>
                                        </p:tgtEl>
                                        <p:attrNameLst>
                                          <p:attrName>style.visibility</p:attrName>
                                        </p:attrNameLst>
                                      </p:cBhvr>
                                      <p:to>
                                        <p:strVal val="visible"/>
                                      </p:to>
                                    </p:set>
                                    <p:animEffect transition="in" filter="wipe(right)">
                                      <p:cBhvr>
                                        <p:cTn id="87" dur="500"/>
                                        <p:tgtEl>
                                          <p:spTgt spid="124"/>
                                        </p:tgtEl>
                                      </p:cBhvr>
                                    </p:animEffect>
                                  </p:childTnLst>
                                </p:cTn>
                              </p:par>
                            </p:childTnLst>
                          </p:cTn>
                        </p:par>
                        <p:par>
                          <p:cTn id="88" fill="hold">
                            <p:stCondLst>
                              <p:cond delay="10750"/>
                            </p:stCondLst>
                            <p:childTnLst>
                              <p:par>
                                <p:cTn id="89" presetID="10" presetClass="entr" presetSubtype="0" fill="hold" grpId="0" nodeType="afterEffect">
                                  <p:stCondLst>
                                    <p:cond delay="0"/>
                                  </p:stCondLst>
                                  <p:childTnLst>
                                    <p:set>
                                      <p:cBhvr>
                                        <p:cTn id="90" dur="1" fill="hold">
                                          <p:stCondLst>
                                            <p:cond delay="0"/>
                                          </p:stCondLst>
                                        </p:cTn>
                                        <p:tgtEl>
                                          <p:spTgt spid="93"/>
                                        </p:tgtEl>
                                        <p:attrNameLst>
                                          <p:attrName>style.visibility</p:attrName>
                                        </p:attrNameLst>
                                      </p:cBhvr>
                                      <p:to>
                                        <p:strVal val="visible"/>
                                      </p:to>
                                    </p:set>
                                    <p:animEffect transition="in" filter="fade">
                                      <p:cBhvr>
                                        <p:cTn id="91" dur="500"/>
                                        <p:tgtEl>
                                          <p:spTgt spid="93"/>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94"/>
                                        </p:tgtEl>
                                        <p:attrNameLst>
                                          <p:attrName>style.visibility</p:attrName>
                                        </p:attrNameLst>
                                      </p:cBhvr>
                                      <p:to>
                                        <p:strVal val="visible"/>
                                      </p:to>
                                    </p:set>
                                    <p:anim calcmode="lin" valueType="num">
                                      <p:cBhvr>
                                        <p:cTn id="94" dur="500" fill="hold"/>
                                        <p:tgtEl>
                                          <p:spTgt spid="94"/>
                                        </p:tgtEl>
                                        <p:attrNameLst>
                                          <p:attrName>ppt_w</p:attrName>
                                        </p:attrNameLst>
                                      </p:cBhvr>
                                      <p:tavLst>
                                        <p:tav tm="0">
                                          <p:val>
                                            <p:fltVal val="0"/>
                                          </p:val>
                                        </p:tav>
                                        <p:tav tm="100000">
                                          <p:val>
                                            <p:strVal val="#ppt_w"/>
                                          </p:val>
                                        </p:tav>
                                      </p:tavLst>
                                    </p:anim>
                                    <p:anim calcmode="lin" valueType="num">
                                      <p:cBhvr>
                                        <p:cTn id="95" dur="500" fill="hold"/>
                                        <p:tgtEl>
                                          <p:spTgt spid="94"/>
                                        </p:tgtEl>
                                        <p:attrNameLst>
                                          <p:attrName>ppt_h</p:attrName>
                                        </p:attrNameLst>
                                      </p:cBhvr>
                                      <p:tavLst>
                                        <p:tav tm="0">
                                          <p:val>
                                            <p:fltVal val="0"/>
                                          </p:val>
                                        </p:tav>
                                        <p:tav tm="100000">
                                          <p:val>
                                            <p:strVal val="#ppt_h"/>
                                          </p:val>
                                        </p:tav>
                                      </p:tavLst>
                                    </p:anim>
                                    <p:animEffect transition="in" filter="fade">
                                      <p:cBhvr>
                                        <p:cTn id="96"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95" grpId="0" animBg="1"/>
      <p:bldP spid="96" grpId="0" animBg="1"/>
      <p:bldP spid="97" grpId="0" animBg="1"/>
      <p:bldP spid="98" grpId="0" animBg="1"/>
      <p:bldP spid="113" grpId="0" animBg="1"/>
      <p:bldP spid="114" grpId="0" animBg="1"/>
      <p:bldP spid="115" grpId="0" animBg="1"/>
      <p:bldP spid="116" grpId="0" animBg="1"/>
      <p:bldP spid="117" grpId="0"/>
      <p:bldP spid="118" grpId="0"/>
      <p:bldP spid="119" grpId="0"/>
      <p:bldP spid="120" grpId="0"/>
      <p:bldP spid="121" grpId="0"/>
      <p:bldP spid="122" grpId="0"/>
      <p:bldP spid="123" grpId="0"/>
      <p:bldP spid="124" grpId="0"/>
      <p:bldP spid="84" grpId="0" bldLvl="0" animBg="1"/>
      <p:bldP spid="93" grpId="0" animBg="1"/>
      <p:bldP spid="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p:nvPr/>
        </p:nvSpPr>
        <p:spPr bwMode="auto">
          <a:xfrm>
            <a:off x="2955303" y="2574409"/>
            <a:ext cx="2449668" cy="978011"/>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84B537"/>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38" name="Freeform 6"/>
          <p:cNvSpPr/>
          <p:nvPr/>
        </p:nvSpPr>
        <p:spPr bwMode="auto">
          <a:xfrm>
            <a:off x="2398473" y="3552420"/>
            <a:ext cx="3561367" cy="97572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519315"/>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39" name="Freeform 7"/>
          <p:cNvSpPr/>
          <p:nvPr/>
        </p:nvSpPr>
        <p:spPr bwMode="auto">
          <a:xfrm>
            <a:off x="1845571" y="4528145"/>
            <a:ext cx="4667160" cy="973431"/>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84B537"/>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40" name="Freeform 8"/>
          <p:cNvSpPr/>
          <p:nvPr/>
        </p:nvSpPr>
        <p:spPr bwMode="auto">
          <a:xfrm>
            <a:off x="1288744" y="5501569"/>
            <a:ext cx="5780825" cy="97572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519315"/>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41" name="Text Box 10"/>
          <p:cNvSpPr txBox="1">
            <a:spLocks noChangeArrowheads="1"/>
          </p:cNvSpPr>
          <p:nvPr/>
        </p:nvSpPr>
        <p:spPr bwMode="auto">
          <a:xfrm>
            <a:off x="2747663" y="5804764"/>
            <a:ext cx="2862976" cy="430887"/>
          </a:xfrm>
          <a:prstGeom prst="rect">
            <a:avLst/>
          </a:prstGeom>
          <a:noFill/>
          <a:ln w="9525">
            <a:noFill/>
            <a:miter lim="800000"/>
          </a:ln>
        </p:spPr>
        <p:txBody>
          <a:bodyPr wrap="square" lIns="60960" tIns="30480" rIns="60960" bIns="30480">
            <a:spAutoFit/>
          </a:bodyPr>
          <a:lstStyle/>
          <a:p>
            <a:pPr algn="ctr" defTabSz="1450340"/>
            <a:r>
              <a:rPr lang="zh-CN" alt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altLang="zh-CN"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Text Box 10"/>
          <p:cNvSpPr txBox="1">
            <a:spLocks noChangeArrowheads="1"/>
          </p:cNvSpPr>
          <p:nvPr/>
        </p:nvSpPr>
        <p:spPr bwMode="auto">
          <a:xfrm>
            <a:off x="2747663" y="4830192"/>
            <a:ext cx="2862976" cy="430887"/>
          </a:xfrm>
          <a:prstGeom prst="rect">
            <a:avLst/>
          </a:prstGeom>
          <a:noFill/>
          <a:ln w="9525">
            <a:noFill/>
            <a:miter lim="800000"/>
          </a:ln>
        </p:spPr>
        <p:txBody>
          <a:bodyPr wrap="square" lIns="60960" tIns="30480" rIns="60960" bIns="30480">
            <a:spAutoFit/>
          </a:bodyPr>
          <a:lstStyle/>
          <a:p>
            <a:pPr algn="ctr" defTabSz="1450340"/>
            <a:r>
              <a:rPr lang="zh-CN" alt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altLang="zh-CN"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3" name="Text Box 10"/>
          <p:cNvSpPr txBox="1">
            <a:spLocks noChangeArrowheads="1"/>
          </p:cNvSpPr>
          <p:nvPr/>
        </p:nvSpPr>
        <p:spPr bwMode="auto">
          <a:xfrm>
            <a:off x="3086079" y="3855616"/>
            <a:ext cx="2186149" cy="430887"/>
          </a:xfrm>
          <a:prstGeom prst="rect">
            <a:avLst/>
          </a:prstGeom>
          <a:noFill/>
          <a:ln w="9525">
            <a:noFill/>
            <a:miter lim="800000"/>
          </a:ln>
        </p:spPr>
        <p:txBody>
          <a:bodyPr wrap="square" lIns="60960" tIns="30480" rIns="60960" bIns="30480">
            <a:spAutoFit/>
          </a:bodyPr>
          <a:lstStyle/>
          <a:p>
            <a:pPr algn="ctr" defTabSz="1450340"/>
            <a:r>
              <a:rPr lang="zh-CN" alt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altLang="zh-CN"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4" name="Text Box 10"/>
          <p:cNvSpPr txBox="1">
            <a:spLocks noChangeArrowheads="1"/>
          </p:cNvSpPr>
          <p:nvPr/>
        </p:nvSpPr>
        <p:spPr bwMode="auto">
          <a:xfrm>
            <a:off x="3245977" y="2878751"/>
            <a:ext cx="1866359" cy="430887"/>
          </a:xfrm>
          <a:prstGeom prst="rect">
            <a:avLst/>
          </a:prstGeom>
          <a:noFill/>
          <a:ln w="9525">
            <a:noFill/>
            <a:miter lim="800000"/>
          </a:ln>
        </p:spPr>
        <p:txBody>
          <a:bodyPr wrap="square" lIns="60960" tIns="30480" rIns="60960" bIns="30480">
            <a:spAutoFit/>
          </a:bodyPr>
          <a:lstStyle/>
          <a:p>
            <a:pPr algn="ctr" defTabSz="1450340"/>
            <a:r>
              <a:rPr lang="zh-CN" alt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Oval 11"/>
          <p:cNvSpPr/>
          <p:nvPr/>
        </p:nvSpPr>
        <p:spPr>
          <a:xfrm>
            <a:off x="4965345" y="2921941"/>
            <a:ext cx="282947" cy="282947"/>
          </a:xfrm>
          <a:prstGeom prst="ellipse">
            <a:avLst/>
          </a:prstGeom>
          <a:solidFill>
            <a:srgbClr val="84B537"/>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6" name="Oval 12"/>
          <p:cNvSpPr/>
          <p:nvPr/>
        </p:nvSpPr>
        <p:spPr>
          <a:xfrm>
            <a:off x="5526292" y="3898809"/>
            <a:ext cx="282947" cy="282947"/>
          </a:xfrm>
          <a:prstGeom prst="ellipse">
            <a:avLst/>
          </a:prstGeom>
          <a:solidFill>
            <a:srgbClr val="519315"/>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7" name="Oval 13"/>
          <p:cNvSpPr/>
          <p:nvPr/>
        </p:nvSpPr>
        <p:spPr>
          <a:xfrm>
            <a:off x="6094237" y="4873385"/>
            <a:ext cx="282947" cy="282947"/>
          </a:xfrm>
          <a:prstGeom prst="ellipse">
            <a:avLst/>
          </a:prstGeom>
          <a:solidFill>
            <a:srgbClr val="84B537"/>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8" name="Oval 14"/>
          <p:cNvSpPr/>
          <p:nvPr/>
        </p:nvSpPr>
        <p:spPr>
          <a:xfrm>
            <a:off x="6651216" y="5847957"/>
            <a:ext cx="282947" cy="282947"/>
          </a:xfrm>
          <a:prstGeom prst="ellipse">
            <a:avLst/>
          </a:prstGeom>
          <a:solidFill>
            <a:srgbClr val="519315"/>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9" name="肘形接點 23"/>
          <p:cNvSpPr>
            <a:spLocks noChangeShapeType="1"/>
          </p:cNvSpPr>
          <p:nvPr/>
        </p:nvSpPr>
        <p:spPr bwMode="auto">
          <a:xfrm rot="5400000" flipH="1" flipV="1">
            <a:off x="5996983" y="1453457"/>
            <a:ext cx="703776" cy="2233195"/>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200551"/>
              <a:gd name="connsiteX1-9" fmla="*/ 626447 w 626447"/>
              <a:gd name="connsiteY1-10" fmla="*/ 464024 h 2200551"/>
              <a:gd name="connsiteX2-11" fmla="*/ 622250 w 626447"/>
              <a:gd name="connsiteY2-12" fmla="*/ 2200551 h 2200551"/>
            </a:gdLst>
            <a:ahLst/>
            <a:cxnLst>
              <a:cxn ang="0">
                <a:pos x="connsiteX0-1" y="connsiteY0-2"/>
              </a:cxn>
              <a:cxn ang="0">
                <a:pos x="connsiteX1-3" y="connsiteY1-4"/>
              </a:cxn>
              <a:cxn ang="0">
                <a:pos x="connsiteX2-5" y="connsiteY2-6"/>
              </a:cxn>
            </a:cxnLst>
            <a:rect l="l" t="t" r="r" b="b"/>
            <a:pathLst>
              <a:path w="626447" h="2200551" fill="none">
                <a:moveTo>
                  <a:pt x="0" y="0"/>
                </a:moveTo>
                <a:lnTo>
                  <a:pt x="626447" y="464024"/>
                </a:lnTo>
                <a:cubicBezTo>
                  <a:pt x="626447" y="1220203"/>
                  <a:pt x="622250" y="1444372"/>
                  <a:pt x="622250" y="2200551"/>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865" dirty="0">
              <a:ea typeface="微软雅黑" panose="020B0503020204020204" pitchFamily="34" charset="-122"/>
            </a:endParaRPr>
          </a:p>
        </p:txBody>
      </p:sp>
      <p:sp>
        <p:nvSpPr>
          <p:cNvPr id="50" name="矩形 49"/>
          <p:cNvSpPr/>
          <p:nvPr/>
        </p:nvSpPr>
        <p:spPr>
          <a:xfrm>
            <a:off x="7679209" y="1752602"/>
            <a:ext cx="1583072" cy="461657"/>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7679208" y="2175589"/>
            <a:ext cx="3493763"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52" name="肘形接點 23"/>
          <p:cNvSpPr>
            <a:spLocks noChangeShapeType="1"/>
          </p:cNvSpPr>
          <p:nvPr/>
        </p:nvSpPr>
        <p:spPr bwMode="auto">
          <a:xfrm rot="5400000" flipH="1" flipV="1">
            <a:off x="6408197" y="2902997"/>
            <a:ext cx="458319" cy="1656231"/>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084046"/>
              <a:gd name="connsiteX1-9" fmla="*/ 626447 w 626447"/>
              <a:gd name="connsiteY1-10" fmla="*/ 464024 h 2084046"/>
              <a:gd name="connsiteX2-11" fmla="*/ 626446 w 626447"/>
              <a:gd name="connsiteY2-12" fmla="*/ 2084046 h 2084046"/>
            </a:gdLst>
            <a:ahLst/>
            <a:cxnLst>
              <a:cxn ang="0">
                <a:pos x="connsiteX0-1" y="connsiteY0-2"/>
              </a:cxn>
              <a:cxn ang="0">
                <a:pos x="connsiteX1-3" y="connsiteY1-4"/>
              </a:cxn>
              <a:cxn ang="0">
                <a:pos x="connsiteX2-5" y="connsiteY2-6"/>
              </a:cxn>
            </a:cxnLst>
            <a:rect l="l" t="t" r="r" b="b"/>
            <a:pathLst>
              <a:path w="626447" h="2084046" fill="none">
                <a:moveTo>
                  <a:pt x="0" y="0"/>
                </a:moveTo>
                <a:lnTo>
                  <a:pt x="626447" y="464024"/>
                </a:lnTo>
                <a:cubicBezTo>
                  <a:pt x="626447" y="1220203"/>
                  <a:pt x="626446" y="1327867"/>
                  <a:pt x="626446" y="2084046"/>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865" dirty="0">
              <a:ea typeface="微软雅黑" panose="020B0503020204020204" pitchFamily="34" charset="-122"/>
            </a:endParaRPr>
          </a:p>
        </p:txBody>
      </p:sp>
      <p:sp>
        <p:nvSpPr>
          <p:cNvPr id="53" name="矩形 52"/>
          <p:cNvSpPr/>
          <p:nvPr/>
        </p:nvSpPr>
        <p:spPr>
          <a:xfrm>
            <a:off x="7679209" y="3038145"/>
            <a:ext cx="1583072" cy="461657"/>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7679208" y="3461130"/>
            <a:ext cx="3493763"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cxnSp>
        <p:nvCxnSpPr>
          <p:cNvPr id="55" name="直接连接符 54"/>
          <p:cNvCxnSpPr>
            <a:stCxn id="47" idx="6"/>
          </p:cNvCxnSpPr>
          <p:nvPr/>
        </p:nvCxnSpPr>
        <p:spPr>
          <a:xfrm flipV="1">
            <a:off x="6377185" y="5007038"/>
            <a:ext cx="1088287" cy="7823"/>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56" name="直接连接符 55"/>
          <p:cNvCxnSpPr/>
          <p:nvPr/>
        </p:nvCxnSpPr>
        <p:spPr>
          <a:xfrm flipV="1">
            <a:off x="6934161" y="5965585"/>
            <a:ext cx="531307" cy="1"/>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57" name="矩形 56"/>
          <p:cNvSpPr/>
          <p:nvPr/>
        </p:nvSpPr>
        <p:spPr>
          <a:xfrm>
            <a:off x="7679209" y="4378226"/>
            <a:ext cx="1583072" cy="461657"/>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7679208" y="4801213"/>
            <a:ext cx="3493763"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59" name="矩形 58"/>
          <p:cNvSpPr/>
          <p:nvPr/>
        </p:nvSpPr>
        <p:spPr>
          <a:xfrm>
            <a:off x="7679209" y="5718361"/>
            <a:ext cx="1583072" cy="461657"/>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7679208" y="6141346"/>
            <a:ext cx="3493763"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28"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300"/>
                                        <p:tgtEl>
                                          <p:spTgt spid="37"/>
                                        </p:tgtEl>
                                        <p:attrNameLst>
                                          <p:attrName>ppt_y</p:attrName>
                                        </p:attrNameLst>
                                      </p:cBhvr>
                                      <p:tavLst>
                                        <p:tav tm="0">
                                          <p:val>
                                            <p:strVal val="#ppt_y-#ppt_h*1.125000"/>
                                          </p:val>
                                        </p:tav>
                                        <p:tav tm="100000">
                                          <p:val>
                                            <p:strVal val="#ppt_y"/>
                                          </p:val>
                                        </p:tav>
                                      </p:tavLst>
                                    </p:anim>
                                    <p:animEffect transition="in" filter="wipe(down)">
                                      <p:cBhvr>
                                        <p:cTn id="12" dur="300"/>
                                        <p:tgtEl>
                                          <p:spTgt spid="37"/>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300"/>
                                        <p:tgtEl>
                                          <p:spTgt spid="44"/>
                                        </p:tgtEl>
                                        <p:attrNameLst>
                                          <p:attrName>ppt_y</p:attrName>
                                        </p:attrNameLst>
                                      </p:cBhvr>
                                      <p:tavLst>
                                        <p:tav tm="0">
                                          <p:val>
                                            <p:strVal val="#ppt_y-#ppt_h*1.125000"/>
                                          </p:val>
                                        </p:tav>
                                        <p:tav tm="100000">
                                          <p:val>
                                            <p:strVal val="#ppt_y"/>
                                          </p:val>
                                        </p:tav>
                                      </p:tavLst>
                                    </p:anim>
                                    <p:animEffect transition="in" filter="wipe(down)">
                                      <p:cBhvr>
                                        <p:cTn id="16" dur="300"/>
                                        <p:tgtEl>
                                          <p:spTgt spid="44"/>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300"/>
                                        <p:tgtEl>
                                          <p:spTgt spid="38"/>
                                        </p:tgtEl>
                                        <p:attrNameLst>
                                          <p:attrName>ppt_y</p:attrName>
                                        </p:attrNameLst>
                                      </p:cBhvr>
                                      <p:tavLst>
                                        <p:tav tm="0">
                                          <p:val>
                                            <p:strVal val="#ppt_y-#ppt_h*1.125000"/>
                                          </p:val>
                                        </p:tav>
                                        <p:tav tm="100000">
                                          <p:val>
                                            <p:strVal val="#ppt_y"/>
                                          </p:val>
                                        </p:tav>
                                      </p:tavLst>
                                    </p:anim>
                                    <p:animEffect transition="in" filter="wipe(down)">
                                      <p:cBhvr>
                                        <p:cTn id="21" dur="300"/>
                                        <p:tgtEl>
                                          <p:spTgt spid="38"/>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additive="base">
                                        <p:cTn id="24" dur="300"/>
                                        <p:tgtEl>
                                          <p:spTgt spid="43"/>
                                        </p:tgtEl>
                                        <p:attrNameLst>
                                          <p:attrName>ppt_y</p:attrName>
                                        </p:attrNameLst>
                                      </p:cBhvr>
                                      <p:tavLst>
                                        <p:tav tm="0">
                                          <p:val>
                                            <p:strVal val="#ppt_y-#ppt_h*1.125000"/>
                                          </p:val>
                                        </p:tav>
                                        <p:tav tm="100000">
                                          <p:val>
                                            <p:strVal val="#ppt_y"/>
                                          </p:val>
                                        </p:tav>
                                      </p:tavLst>
                                    </p:anim>
                                    <p:animEffect transition="in" filter="wipe(down)">
                                      <p:cBhvr>
                                        <p:cTn id="25" dur="300"/>
                                        <p:tgtEl>
                                          <p:spTgt spid="43"/>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300"/>
                                        <p:tgtEl>
                                          <p:spTgt spid="39"/>
                                        </p:tgtEl>
                                        <p:attrNameLst>
                                          <p:attrName>ppt_y</p:attrName>
                                        </p:attrNameLst>
                                      </p:cBhvr>
                                      <p:tavLst>
                                        <p:tav tm="0">
                                          <p:val>
                                            <p:strVal val="#ppt_y-#ppt_h*1.125000"/>
                                          </p:val>
                                        </p:tav>
                                        <p:tav tm="100000">
                                          <p:val>
                                            <p:strVal val="#ppt_y"/>
                                          </p:val>
                                        </p:tav>
                                      </p:tavLst>
                                    </p:anim>
                                    <p:animEffect transition="in" filter="wipe(down)">
                                      <p:cBhvr>
                                        <p:cTn id="30" dur="300"/>
                                        <p:tgtEl>
                                          <p:spTgt spid="39"/>
                                        </p:tgtEl>
                                      </p:cBhvr>
                                    </p:animEffect>
                                  </p:childTnLst>
                                </p:cTn>
                              </p:par>
                              <p:par>
                                <p:cTn id="31" presetID="12" presetClass="entr" presetSubtype="1"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300"/>
                                        <p:tgtEl>
                                          <p:spTgt spid="42"/>
                                        </p:tgtEl>
                                        <p:attrNameLst>
                                          <p:attrName>ppt_y</p:attrName>
                                        </p:attrNameLst>
                                      </p:cBhvr>
                                      <p:tavLst>
                                        <p:tav tm="0">
                                          <p:val>
                                            <p:strVal val="#ppt_y-#ppt_h*1.125000"/>
                                          </p:val>
                                        </p:tav>
                                        <p:tav tm="100000">
                                          <p:val>
                                            <p:strVal val="#ppt_y"/>
                                          </p:val>
                                        </p:tav>
                                      </p:tavLst>
                                    </p:anim>
                                    <p:animEffect transition="in" filter="wipe(down)">
                                      <p:cBhvr>
                                        <p:cTn id="34" dur="300"/>
                                        <p:tgtEl>
                                          <p:spTgt spid="42"/>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300"/>
                                        <p:tgtEl>
                                          <p:spTgt spid="40"/>
                                        </p:tgtEl>
                                        <p:attrNameLst>
                                          <p:attrName>ppt_y</p:attrName>
                                        </p:attrNameLst>
                                      </p:cBhvr>
                                      <p:tavLst>
                                        <p:tav tm="0">
                                          <p:val>
                                            <p:strVal val="#ppt_y-#ppt_h*1.125000"/>
                                          </p:val>
                                        </p:tav>
                                        <p:tav tm="100000">
                                          <p:val>
                                            <p:strVal val="#ppt_y"/>
                                          </p:val>
                                        </p:tav>
                                      </p:tavLst>
                                    </p:anim>
                                    <p:animEffect transition="in" filter="wipe(down)">
                                      <p:cBhvr>
                                        <p:cTn id="39" dur="300"/>
                                        <p:tgtEl>
                                          <p:spTgt spid="40"/>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300"/>
                                        <p:tgtEl>
                                          <p:spTgt spid="41"/>
                                        </p:tgtEl>
                                        <p:attrNameLst>
                                          <p:attrName>ppt_y</p:attrName>
                                        </p:attrNameLst>
                                      </p:cBhvr>
                                      <p:tavLst>
                                        <p:tav tm="0">
                                          <p:val>
                                            <p:strVal val="#ppt_y-#ppt_h*1.125000"/>
                                          </p:val>
                                        </p:tav>
                                        <p:tav tm="100000">
                                          <p:val>
                                            <p:strVal val="#ppt_y"/>
                                          </p:val>
                                        </p:tav>
                                      </p:tavLst>
                                    </p:anim>
                                    <p:animEffect transition="in" filter="wipe(down)">
                                      <p:cBhvr>
                                        <p:cTn id="43" dur="300"/>
                                        <p:tgtEl>
                                          <p:spTgt spid="41"/>
                                        </p:tgtEl>
                                      </p:cBhvr>
                                    </p:animEffect>
                                  </p:childTnLst>
                                </p:cTn>
                              </p:par>
                            </p:childTnLst>
                          </p:cTn>
                        </p:par>
                        <p:par>
                          <p:cTn id="44" fill="hold">
                            <p:stCondLst>
                              <p:cond delay="2500"/>
                            </p:stCondLst>
                            <p:childTnLst>
                              <p:par>
                                <p:cTn id="45" presetID="2" presetClass="entr" presetSubtype="4" fill="hold" grpId="0" nodeType="afterEffect">
                                  <p:stCondLst>
                                    <p:cond delay="25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250" fill="hold"/>
                                        <p:tgtEl>
                                          <p:spTgt spid="48"/>
                                        </p:tgtEl>
                                        <p:attrNameLst>
                                          <p:attrName>ppt_x</p:attrName>
                                        </p:attrNameLst>
                                      </p:cBhvr>
                                      <p:tavLst>
                                        <p:tav tm="0">
                                          <p:val>
                                            <p:strVal val="#ppt_x"/>
                                          </p:val>
                                        </p:tav>
                                        <p:tav tm="100000">
                                          <p:val>
                                            <p:strVal val="#ppt_x"/>
                                          </p:val>
                                        </p:tav>
                                      </p:tavLst>
                                    </p:anim>
                                    <p:anim calcmode="lin" valueType="num">
                                      <p:cBhvr additive="base">
                                        <p:cTn id="48" dur="250" fill="hold"/>
                                        <p:tgtEl>
                                          <p:spTgt spid="48"/>
                                        </p:tgtEl>
                                        <p:attrNameLst>
                                          <p:attrName>ppt_y</p:attrName>
                                        </p:attrNameLst>
                                      </p:cBhvr>
                                      <p:tavLst>
                                        <p:tav tm="0">
                                          <p:val>
                                            <p:strVal val="1+#ppt_h/2"/>
                                          </p:val>
                                        </p:tav>
                                        <p:tav tm="100000">
                                          <p:val>
                                            <p:strVal val="#ppt_y"/>
                                          </p:val>
                                        </p:tav>
                                      </p:tavLst>
                                    </p:anim>
                                  </p:childTnLst>
                                </p:cTn>
                              </p:par>
                            </p:childTnLst>
                          </p:cTn>
                        </p:par>
                        <p:par>
                          <p:cTn id="49" fill="hold">
                            <p:stCondLst>
                              <p:cond delay="3250"/>
                            </p:stCondLst>
                            <p:childTnLst>
                              <p:par>
                                <p:cTn id="50" presetID="2" presetClass="entr" presetSubtype="4"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250" fill="hold"/>
                                        <p:tgtEl>
                                          <p:spTgt spid="47"/>
                                        </p:tgtEl>
                                        <p:attrNameLst>
                                          <p:attrName>ppt_x</p:attrName>
                                        </p:attrNameLst>
                                      </p:cBhvr>
                                      <p:tavLst>
                                        <p:tav tm="0">
                                          <p:val>
                                            <p:strVal val="#ppt_x"/>
                                          </p:val>
                                        </p:tav>
                                        <p:tav tm="100000">
                                          <p:val>
                                            <p:strVal val="#ppt_x"/>
                                          </p:val>
                                        </p:tav>
                                      </p:tavLst>
                                    </p:anim>
                                    <p:anim calcmode="lin" valueType="num">
                                      <p:cBhvr additive="base">
                                        <p:cTn id="53" dur="250" fill="hold"/>
                                        <p:tgtEl>
                                          <p:spTgt spid="47"/>
                                        </p:tgtEl>
                                        <p:attrNameLst>
                                          <p:attrName>ppt_y</p:attrName>
                                        </p:attrNameLst>
                                      </p:cBhvr>
                                      <p:tavLst>
                                        <p:tav tm="0">
                                          <p:val>
                                            <p:strVal val="1+#ppt_h/2"/>
                                          </p:val>
                                        </p:tav>
                                        <p:tav tm="100000">
                                          <p:val>
                                            <p:strVal val="#ppt_y"/>
                                          </p:val>
                                        </p:tav>
                                      </p:tavLst>
                                    </p:anim>
                                  </p:childTnLst>
                                </p:cTn>
                              </p:par>
                            </p:childTnLst>
                          </p:cTn>
                        </p:par>
                        <p:par>
                          <p:cTn id="54" fill="hold">
                            <p:stCondLst>
                              <p:cond delay="3750"/>
                            </p:stCondLst>
                            <p:childTnLst>
                              <p:par>
                                <p:cTn id="55" presetID="2" presetClass="entr" presetSubtype="4"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250" fill="hold"/>
                                        <p:tgtEl>
                                          <p:spTgt spid="46"/>
                                        </p:tgtEl>
                                        <p:attrNameLst>
                                          <p:attrName>ppt_x</p:attrName>
                                        </p:attrNameLst>
                                      </p:cBhvr>
                                      <p:tavLst>
                                        <p:tav tm="0">
                                          <p:val>
                                            <p:strVal val="#ppt_x"/>
                                          </p:val>
                                        </p:tav>
                                        <p:tav tm="100000">
                                          <p:val>
                                            <p:strVal val="#ppt_x"/>
                                          </p:val>
                                        </p:tav>
                                      </p:tavLst>
                                    </p:anim>
                                    <p:anim calcmode="lin" valueType="num">
                                      <p:cBhvr additive="base">
                                        <p:cTn id="58" dur="250" fill="hold"/>
                                        <p:tgtEl>
                                          <p:spTgt spid="46"/>
                                        </p:tgtEl>
                                        <p:attrNameLst>
                                          <p:attrName>ppt_y</p:attrName>
                                        </p:attrNameLst>
                                      </p:cBhvr>
                                      <p:tavLst>
                                        <p:tav tm="0">
                                          <p:val>
                                            <p:strVal val="1+#ppt_h/2"/>
                                          </p:val>
                                        </p:tav>
                                        <p:tav tm="100000">
                                          <p:val>
                                            <p:strVal val="#ppt_y"/>
                                          </p:val>
                                        </p:tav>
                                      </p:tavLst>
                                    </p:anim>
                                  </p:childTnLst>
                                </p:cTn>
                              </p:par>
                            </p:childTnLst>
                          </p:cTn>
                        </p:par>
                        <p:par>
                          <p:cTn id="59" fill="hold">
                            <p:stCondLst>
                              <p:cond delay="4250"/>
                            </p:stCondLst>
                            <p:childTnLst>
                              <p:par>
                                <p:cTn id="60" presetID="2" presetClass="entr" presetSubtype="4"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250" fill="hold"/>
                                        <p:tgtEl>
                                          <p:spTgt spid="45"/>
                                        </p:tgtEl>
                                        <p:attrNameLst>
                                          <p:attrName>ppt_x</p:attrName>
                                        </p:attrNameLst>
                                      </p:cBhvr>
                                      <p:tavLst>
                                        <p:tav tm="0">
                                          <p:val>
                                            <p:strVal val="#ppt_x"/>
                                          </p:val>
                                        </p:tav>
                                        <p:tav tm="100000">
                                          <p:val>
                                            <p:strVal val="#ppt_x"/>
                                          </p:val>
                                        </p:tav>
                                      </p:tavLst>
                                    </p:anim>
                                    <p:anim calcmode="lin" valueType="num">
                                      <p:cBhvr additive="base">
                                        <p:cTn id="63" dur="250" fill="hold"/>
                                        <p:tgtEl>
                                          <p:spTgt spid="45"/>
                                        </p:tgtEl>
                                        <p:attrNameLst>
                                          <p:attrName>ppt_y</p:attrName>
                                        </p:attrNameLst>
                                      </p:cBhvr>
                                      <p:tavLst>
                                        <p:tav tm="0">
                                          <p:val>
                                            <p:strVal val="1+#ppt_h/2"/>
                                          </p:val>
                                        </p:tav>
                                        <p:tav tm="100000">
                                          <p:val>
                                            <p:strVal val="#ppt_y"/>
                                          </p:val>
                                        </p:tav>
                                      </p:tavLst>
                                    </p:anim>
                                  </p:childTnLst>
                                </p:cTn>
                              </p:par>
                            </p:childTnLst>
                          </p:cTn>
                        </p:par>
                        <p:par>
                          <p:cTn id="64" fill="hold">
                            <p:stCondLst>
                              <p:cond delay="4750"/>
                            </p:stCondLst>
                            <p:childTnLst>
                              <p:par>
                                <p:cTn id="65" presetID="22" presetClass="entr" presetSubtype="8"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500"/>
                                        <p:tgtEl>
                                          <p:spTgt spid="49"/>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left)">
                                      <p:cBhvr>
                                        <p:cTn id="74" dur="500"/>
                                        <p:tgtEl>
                                          <p:spTgt spid="51"/>
                                        </p:tgtEl>
                                      </p:cBhvr>
                                    </p:animEffect>
                                  </p:childTnLst>
                                </p:cTn>
                              </p:par>
                            </p:childTnLst>
                          </p:cTn>
                        </p:par>
                        <p:par>
                          <p:cTn id="75" fill="hold">
                            <p:stCondLst>
                              <p:cond delay="5750"/>
                            </p:stCondLst>
                            <p:childTnLst>
                              <p:par>
                                <p:cTn id="76" presetID="22" presetClass="entr" presetSubtype="8" fill="hold" grpId="0"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wipe(left)">
                                      <p:cBhvr>
                                        <p:cTn id="78" dur="450"/>
                                        <p:tgtEl>
                                          <p:spTgt spid="52"/>
                                        </p:tgtEl>
                                      </p:cBhvr>
                                    </p:animEffect>
                                  </p:childTnLst>
                                </p:cTn>
                              </p:par>
                            </p:childTnLst>
                          </p:cTn>
                        </p:par>
                        <p:par>
                          <p:cTn id="79" fill="hold">
                            <p:stCondLst>
                              <p:cond delay="6250"/>
                            </p:stCondLst>
                            <p:childTnLst>
                              <p:par>
                                <p:cTn id="80" presetID="22" presetClass="entr" presetSubtype="8" fill="hold" grpId="0" nodeType="after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wipe(left)">
                                      <p:cBhvr>
                                        <p:cTn id="82" dur="500"/>
                                        <p:tgtEl>
                                          <p:spTgt spid="5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wipe(left)">
                                      <p:cBhvr>
                                        <p:cTn id="85" dur="500"/>
                                        <p:tgtEl>
                                          <p:spTgt spid="54"/>
                                        </p:tgtEl>
                                      </p:cBhvr>
                                    </p:animEffect>
                                  </p:childTnLst>
                                </p:cTn>
                              </p:par>
                            </p:childTnLst>
                          </p:cTn>
                        </p:par>
                        <p:par>
                          <p:cTn id="86" fill="hold">
                            <p:stCondLst>
                              <p:cond delay="6750"/>
                            </p:stCondLst>
                            <p:childTnLst>
                              <p:par>
                                <p:cTn id="87" presetID="22" presetClass="entr" presetSubtype="8" fill="hold"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left)">
                                      <p:cBhvr>
                                        <p:cTn id="89" dur="350"/>
                                        <p:tgtEl>
                                          <p:spTgt spid="55"/>
                                        </p:tgtEl>
                                      </p:cBhvr>
                                    </p:animEffect>
                                  </p:childTnLst>
                                </p:cTn>
                              </p:par>
                            </p:childTnLst>
                          </p:cTn>
                        </p:par>
                        <p:par>
                          <p:cTn id="90" fill="hold">
                            <p:stCondLst>
                              <p:cond delay="7250"/>
                            </p:stCondLst>
                            <p:childTnLst>
                              <p:par>
                                <p:cTn id="91" presetID="22" presetClass="entr" presetSubtype="8" fill="hold" grpId="0" nodeType="after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wipe(left)">
                                      <p:cBhvr>
                                        <p:cTn id="93" dur="500"/>
                                        <p:tgtEl>
                                          <p:spTgt spid="5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8"/>
                                        </p:tgtEl>
                                        <p:attrNameLst>
                                          <p:attrName>style.visibility</p:attrName>
                                        </p:attrNameLst>
                                      </p:cBhvr>
                                      <p:to>
                                        <p:strVal val="visible"/>
                                      </p:to>
                                    </p:set>
                                    <p:animEffect transition="in" filter="wipe(left)">
                                      <p:cBhvr>
                                        <p:cTn id="96" dur="500"/>
                                        <p:tgtEl>
                                          <p:spTgt spid="58"/>
                                        </p:tgtEl>
                                      </p:cBhvr>
                                    </p:animEffect>
                                  </p:childTnLst>
                                </p:cTn>
                              </p:par>
                            </p:childTnLst>
                          </p:cTn>
                        </p:par>
                        <p:par>
                          <p:cTn id="97" fill="hold">
                            <p:stCondLst>
                              <p:cond delay="7750"/>
                            </p:stCondLst>
                            <p:childTnLst>
                              <p:par>
                                <p:cTn id="98" presetID="22" presetClass="entr" presetSubtype="8" fill="hold" nodeType="after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left)">
                                      <p:cBhvr>
                                        <p:cTn id="100" dur="250"/>
                                        <p:tgtEl>
                                          <p:spTgt spid="56"/>
                                        </p:tgtEl>
                                      </p:cBhvr>
                                    </p:animEffect>
                                  </p:childTnLst>
                                </p:cTn>
                              </p:par>
                            </p:childTnLst>
                          </p:cTn>
                        </p:par>
                        <p:par>
                          <p:cTn id="101" fill="hold">
                            <p:stCondLst>
                              <p:cond delay="8250"/>
                            </p:stCondLst>
                            <p:childTnLst>
                              <p:par>
                                <p:cTn id="102" presetID="22" presetClass="entr" presetSubtype="8" fill="hold" grpId="0" nodeType="after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wipe(left)">
                                      <p:cBhvr>
                                        <p:cTn id="104" dur="500"/>
                                        <p:tgtEl>
                                          <p:spTgt spid="59"/>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0"/>
                                        </p:tgtEl>
                                        <p:attrNameLst>
                                          <p:attrName>style.visibility</p:attrName>
                                        </p:attrNameLst>
                                      </p:cBhvr>
                                      <p:to>
                                        <p:strVal val="visible"/>
                                      </p:to>
                                    </p:set>
                                    <p:animEffect transition="in" filter="wipe(left)">
                                      <p:cBhvr>
                                        <p:cTn id="10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p:bldP spid="42" grpId="0"/>
      <p:bldP spid="43" grpId="0"/>
      <p:bldP spid="44" grpId="0"/>
      <p:bldP spid="45" grpId="0" animBg="1"/>
      <p:bldP spid="46" grpId="0" animBg="1"/>
      <p:bldP spid="47" grpId="0" animBg="1"/>
      <p:bldP spid="48" grpId="0" animBg="1"/>
      <p:bldP spid="49" grpId="0" animBg="1"/>
      <p:bldP spid="50" grpId="0"/>
      <p:bldP spid="51" grpId="0"/>
      <p:bldP spid="52" grpId="0" animBg="1"/>
      <p:bldP spid="53" grpId="0"/>
      <p:bldP spid="54" grpId="0"/>
      <p:bldP spid="57" grpId="0"/>
      <p:bldP spid="58" grpId="0"/>
      <p:bldP spid="59" grpId="0"/>
      <p:bldP spid="60"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105"/>
          <p:cNvGrpSpPr/>
          <p:nvPr/>
        </p:nvGrpSpPr>
        <p:grpSpPr>
          <a:xfrm>
            <a:off x="9902481" y="1829423"/>
            <a:ext cx="1589617" cy="2786879"/>
            <a:chOff x="346652" y="843540"/>
            <a:chExt cx="1192213" cy="2090159"/>
          </a:xfrm>
        </p:grpSpPr>
        <p:cxnSp>
          <p:nvCxnSpPr>
            <p:cNvPr id="78" name="Straight Connector 107"/>
            <p:cNvCxnSpPr/>
            <p:nvPr/>
          </p:nvCxnSpPr>
          <p:spPr>
            <a:xfrm>
              <a:off x="942759" y="843540"/>
              <a:ext cx="0" cy="1533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9" name="Group 108"/>
            <p:cNvGrpSpPr/>
            <p:nvPr/>
          </p:nvGrpSpPr>
          <p:grpSpPr>
            <a:xfrm>
              <a:off x="346652" y="2184398"/>
              <a:ext cx="1192213" cy="749301"/>
              <a:chOff x="2563018" y="2933699"/>
              <a:chExt cx="1192213" cy="749301"/>
            </a:xfrm>
          </p:grpSpPr>
          <p:sp>
            <p:nvSpPr>
              <p:cNvPr id="80"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519315"/>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81"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84B537"/>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82" name="Group 74"/>
          <p:cNvGrpSpPr/>
          <p:nvPr/>
        </p:nvGrpSpPr>
        <p:grpSpPr>
          <a:xfrm>
            <a:off x="5151670" y="1138141"/>
            <a:ext cx="1589617" cy="2786879"/>
            <a:chOff x="346652" y="843540"/>
            <a:chExt cx="1192213" cy="2090159"/>
          </a:xfrm>
        </p:grpSpPr>
        <p:cxnSp>
          <p:nvCxnSpPr>
            <p:cNvPr id="83" name="Straight Connector 80"/>
            <p:cNvCxnSpPr/>
            <p:nvPr/>
          </p:nvCxnSpPr>
          <p:spPr>
            <a:xfrm>
              <a:off x="942759" y="843540"/>
              <a:ext cx="0" cy="1533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4" name="Group 81"/>
            <p:cNvGrpSpPr/>
            <p:nvPr/>
          </p:nvGrpSpPr>
          <p:grpSpPr>
            <a:xfrm>
              <a:off x="346652" y="2184398"/>
              <a:ext cx="1192213" cy="749301"/>
              <a:chOff x="2563018" y="2933699"/>
              <a:chExt cx="1192213" cy="749301"/>
            </a:xfrm>
          </p:grpSpPr>
          <p:sp>
            <p:nvSpPr>
              <p:cNvPr id="85"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519315"/>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86"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84B537"/>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87" name="Group 90"/>
          <p:cNvGrpSpPr/>
          <p:nvPr/>
        </p:nvGrpSpPr>
        <p:grpSpPr>
          <a:xfrm>
            <a:off x="7441141" y="1214950"/>
            <a:ext cx="1589617" cy="4040348"/>
            <a:chOff x="346652" y="-96562"/>
            <a:chExt cx="1192213" cy="3030261"/>
          </a:xfrm>
        </p:grpSpPr>
        <p:cxnSp>
          <p:nvCxnSpPr>
            <p:cNvPr id="88" name="Straight Connector 92"/>
            <p:cNvCxnSpPr/>
            <p:nvPr/>
          </p:nvCxnSpPr>
          <p:spPr>
            <a:xfrm flipH="1">
              <a:off x="942759" y="-96562"/>
              <a:ext cx="13493" cy="24739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9" name="Group 93"/>
            <p:cNvGrpSpPr/>
            <p:nvPr/>
          </p:nvGrpSpPr>
          <p:grpSpPr>
            <a:xfrm>
              <a:off x="346652" y="2184398"/>
              <a:ext cx="1192213" cy="749301"/>
              <a:chOff x="2563018" y="2933699"/>
              <a:chExt cx="1192213" cy="749301"/>
            </a:xfrm>
          </p:grpSpPr>
          <p:sp>
            <p:nvSpPr>
              <p:cNvPr id="90"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519315"/>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91"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84B537"/>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92" name="Group 58"/>
          <p:cNvGrpSpPr/>
          <p:nvPr/>
        </p:nvGrpSpPr>
        <p:grpSpPr>
          <a:xfrm>
            <a:off x="915789" y="427683"/>
            <a:ext cx="1589617" cy="3574143"/>
            <a:chOff x="346652" y="253092"/>
            <a:chExt cx="1192213" cy="2680607"/>
          </a:xfrm>
        </p:grpSpPr>
        <p:cxnSp>
          <p:nvCxnSpPr>
            <p:cNvPr id="93" name="Straight Connector 38"/>
            <p:cNvCxnSpPr/>
            <p:nvPr/>
          </p:nvCxnSpPr>
          <p:spPr>
            <a:xfrm>
              <a:off x="942759" y="253092"/>
              <a:ext cx="0" cy="21242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4" name="Group 56"/>
            <p:cNvGrpSpPr/>
            <p:nvPr/>
          </p:nvGrpSpPr>
          <p:grpSpPr>
            <a:xfrm>
              <a:off x="346652" y="2184398"/>
              <a:ext cx="1192213" cy="749301"/>
              <a:chOff x="2563018" y="2933699"/>
              <a:chExt cx="1192213" cy="749301"/>
            </a:xfrm>
          </p:grpSpPr>
          <p:sp>
            <p:nvSpPr>
              <p:cNvPr id="95"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519315"/>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96"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84B537"/>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97" name="Group 66"/>
          <p:cNvGrpSpPr/>
          <p:nvPr/>
        </p:nvGrpSpPr>
        <p:grpSpPr>
          <a:xfrm>
            <a:off x="3151878" y="1214949"/>
            <a:ext cx="1589617" cy="4040348"/>
            <a:chOff x="346652" y="-96562"/>
            <a:chExt cx="1192213" cy="3030261"/>
          </a:xfrm>
        </p:grpSpPr>
        <p:cxnSp>
          <p:nvCxnSpPr>
            <p:cNvPr id="98" name="Straight Connector 68"/>
            <p:cNvCxnSpPr/>
            <p:nvPr/>
          </p:nvCxnSpPr>
          <p:spPr>
            <a:xfrm flipH="1">
              <a:off x="942759" y="-96562"/>
              <a:ext cx="13493" cy="24739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9" name="Group 69"/>
            <p:cNvGrpSpPr/>
            <p:nvPr/>
          </p:nvGrpSpPr>
          <p:grpSpPr>
            <a:xfrm>
              <a:off x="346652" y="2184398"/>
              <a:ext cx="1192213" cy="749301"/>
              <a:chOff x="2563018" y="2933699"/>
              <a:chExt cx="1192213" cy="749301"/>
            </a:xfrm>
          </p:grpSpPr>
          <p:sp>
            <p:nvSpPr>
              <p:cNvPr id="100"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rgbClr val="519315"/>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101"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rgbClr val="84B537"/>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sp>
        <p:nvSpPr>
          <p:cNvPr id="102" name="Freeform 22"/>
          <p:cNvSpPr/>
          <p:nvPr/>
        </p:nvSpPr>
        <p:spPr bwMode="auto">
          <a:xfrm rot="10800000">
            <a:off x="2122" y="-195747"/>
            <a:ext cx="12187767" cy="3177117"/>
          </a:xfrm>
          <a:custGeom>
            <a:avLst/>
            <a:gdLst/>
            <a:ahLst/>
            <a:cxnLst>
              <a:cxn ang="0">
                <a:pos x="7259" y="1534"/>
              </a:cxn>
              <a:cxn ang="0">
                <a:pos x="7363" y="1497"/>
              </a:cxn>
              <a:cxn ang="0">
                <a:pos x="7491" y="1557"/>
              </a:cxn>
              <a:cxn ang="0">
                <a:pos x="7536" y="1640"/>
              </a:cxn>
              <a:cxn ang="0">
                <a:pos x="7553" y="1617"/>
              </a:cxn>
              <a:cxn ang="0">
                <a:pos x="7578" y="1594"/>
              </a:cxn>
              <a:cxn ang="0">
                <a:pos x="7680" y="1557"/>
              </a:cxn>
              <a:cxn ang="0">
                <a:pos x="7680" y="2002"/>
              </a:cxn>
              <a:cxn ang="0">
                <a:pos x="0" y="2002"/>
              </a:cxn>
              <a:cxn ang="0">
                <a:pos x="0" y="317"/>
              </a:cxn>
              <a:cxn ang="0">
                <a:pos x="164" y="291"/>
              </a:cxn>
              <a:cxn ang="0">
                <a:pos x="501" y="421"/>
              </a:cxn>
              <a:cxn ang="0">
                <a:pos x="601" y="555"/>
              </a:cxn>
              <a:cxn ang="0">
                <a:pos x="642" y="491"/>
              </a:cxn>
              <a:cxn ang="0">
                <a:pos x="789" y="422"/>
              </a:cxn>
              <a:cxn ang="0">
                <a:pos x="896" y="455"/>
              </a:cxn>
              <a:cxn ang="0">
                <a:pos x="1029" y="273"/>
              </a:cxn>
              <a:cxn ang="0">
                <a:pos x="1480" y="93"/>
              </a:cxn>
              <a:cxn ang="0">
                <a:pos x="1932" y="270"/>
              </a:cxn>
              <a:cxn ang="0">
                <a:pos x="2086" y="500"/>
              </a:cxn>
              <a:cxn ang="0">
                <a:pos x="2254" y="259"/>
              </a:cxn>
              <a:cxn ang="0">
                <a:pos x="2858" y="0"/>
              </a:cxn>
              <a:cxn ang="0">
                <a:pos x="3463" y="259"/>
              </a:cxn>
              <a:cxn ang="0">
                <a:pos x="3683" y="644"/>
              </a:cxn>
              <a:cxn ang="0">
                <a:pos x="3834" y="618"/>
              </a:cxn>
              <a:cxn ang="0">
                <a:pos x="4165" y="773"/>
              </a:cxn>
              <a:cxn ang="0">
                <a:pos x="4258" y="919"/>
              </a:cxn>
              <a:cxn ang="0">
                <a:pos x="4839" y="704"/>
              </a:cxn>
              <a:cxn ang="0">
                <a:pos x="5442" y="938"/>
              </a:cxn>
              <a:cxn ang="0">
                <a:pos x="5673" y="1326"/>
              </a:cxn>
              <a:cxn ang="0">
                <a:pos x="6073" y="1168"/>
              </a:cxn>
              <a:cxn ang="0">
                <a:pos x="6495" y="1348"/>
              </a:cxn>
              <a:cxn ang="0">
                <a:pos x="6548" y="1410"/>
              </a:cxn>
              <a:cxn ang="0">
                <a:pos x="6587" y="1363"/>
              </a:cxn>
              <a:cxn ang="0">
                <a:pos x="6873" y="1242"/>
              </a:cxn>
              <a:cxn ang="0">
                <a:pos x="7158" y="1363"/>
              </a:cxn>
              <a:cxn ang="0">
                <a:pos x="7259" y="1534"/>
              </a:cxn>
            </a:cxnLst>
            <a:rect l="0" t="0" r="r" b="b"/>
            <a:pathLst>
              <a:path w="7680" h="2002">
                <a:moveTo>
                  <a:pt x="7259" y="1534"/>
                </a:moveTo>
                <a:cubicBezTo>
                  <a:pt x="7289" y="1509"/>
                  <a:pt x="7324" y="1497"/>
                  <a:pt x="7363" y="1497"/>
                </a:cubicBezTo>
                <a:cubicBezTo>
                  <a:pt x="7413" y="1497"/>
                  <a:pt x="7455" y="1517"/>
                  <a:pt x="7491" y="1557"/>
                </a:cubicBezTo>
                <a:cubicBezTo>
                  <a:pt x="7512" y="1582"/>
                  <a:pt x="7527" y="1609"/>
                  <a:pt x="7536" y="1640"/>
                </a:cubicBezTo>
                <a:cubicBezTo>
                  <a:pt x="7541" y="1632"/>
                  <a:pt x="7547" y="1625"/>
                  <a:pt x="7553" y="1617"/>
                </a:cubicBezTo>
                <a:cubicBezTo>
                  <a:pt x="7561" y="1609"/>
                  <a:pt x="7569" y="1601"/>
                  <a:pt x="7578" y="1594"/>
                </a:cubicBezTo>
                <a:cubicBezTo>
                  <a:pt x="7607" y="1570"/>
                  <a:pt x="7641" y="1557"/>
                  <a:pt x="7680" y="1557"/>
                </a:cubicBezTo>
                <a:cubicBezTo>
                  <a:pt x="7680" y="2002"/>
                  <a:pt x="7680" y="2002"/>
                  <a:pt x="7680" y="2002"/>
                </a:cubicBezTo>
                <a:cubicBezTo>
                  <a:pt x="0" y="2002"/>
                  <a:pt x="0" y="2002"/>
                  <a:pt x="0" y="2002"/>
                </a:cubicBezTo>
                <a:cubicBezTo>
                  <a:pt x="0" y="317"/>
                  <a:pt x="0" y="317"/>
                  <a:pt x="0" y="317"/>
                </a:cubicBezTo>
                <a:cubicBezTo>
                  <a:pt x="51" y="300"/>
                  <a:pt x="106" y="291"/>
                  <a:pt x="164" y="291"/>
                </a:cubicBezTo>
                <a:cubicBezTo>
                  <a:pt x="296" y="291"/>
                  <a:pt x="408" y="334"/>
                  <a:pt x="501" y="421"/>
                </a:cubicBezTo>
                <a:cubicBezTo>
                  <a:pt x="545" y="462"/>
                  <a:pt x="578" y="507"/>
                  <a:pt x="601" y="555"/>
                </a:cubicBezTo>
                <a:cubicBezTo>
                  <a:pt x="611" y="532"/>
                  <a:pt x="625" y="511"/>
                  <a:pt x="642" y="491"/>
                </a:cubicBezTo>
                <a:cubicBezTo>
                  <a:pt x="682" y="445"/>
                  <a:pt x="732" y="422"/>
                  <a:pt x="789" y="422"/>
                </a:cubicBezTo>
                <a:cubicBezTo>
                  <a:pt x="829" y="422"/>
                  <a:pt x="864" y="433"/>
                  <a:pt x="896" y="455"/>
                </a:cubicBezTo>
                <a:cubicBezTo>
                  <a:pt x="927" y="389"/>
                  <a:pt x="971" y="328"/>
                  <a:pt x="1029" y="273"/>
                </a:cubicBezTo>
                <a:cubicBezTo>
                  <a:pt x="1153" y="154"/>
                  <a:pt x="1304" y="94"/>
                  <a:pt x="1480" y="93"/>
                </a:cubicBezTo>
                <a:cubicBezTo>
                  <a:pt x="1657" y="92"/>
                  <a:pt x="1807" y="151"/>
                  <a:pt x="1932" y="270"/>
                </a:cubicBezTo>
                <a:cubicBezTo>
                  <a:pt x="2004" y="338"/>
                  <a:pt x="2055" y="415"/>
                  <a:pt x="2086" y="500"/>
                </a:cubicBezTo>
                <a:cubicBezTo>
                  <a:pt x="2127" y="413"/>
                  <a:pt x="2183" y="333"/>
                  <a:pt x="2254" y="259"/>
                </a:cubicBezTo>
                <a:cubicBezTo>
                  <a:pt x="2421" y="86"/>
                  <a:pt x="2622" y="0"/>
                  <a:pt x="2858" y="0"/>
                </a:cubicBezTo>
                <a:cubicBezTo>
                  <a:pt x="3095" y="0"/>
                  <a:pt x="3296" y="86"/>
                  <a:pt x="3463" y="259"/>
                </a:cubicBezTo>
                <a:cubicBezTo>
                  <a:pt x="3572" y="372"/>
                  <a:pt x="3646" y="501"/>
                  <a:pt x="3683" y="644"/>
                </a:cubicBezTo>
                <a:cubicBezTo>
                  <a:pt x="3730" y="626"/>
                  <a:pt x="3780" y="618"/>
                  <a:pt x="3834" y="618"/>
                </a:cubicBezTo>
                <a:cubicBezTo>
                  <a:pt x="3963" y="618"/>
                  <a:pt x="4074" y="670"/>
                  <a:pt x="4165" y="773"/>
                </a:cubicBezTo>
                <a:cubicBezTo>
                  <a:pt x="4204" y="818"/>
                  <a:pt x="4235" y="866"/>
                  <a:pt x="4258" y="919"/>
                </a:cubicBezTo>
                <a:cubicBezTo>
                  <a:pt x="4420" y="776"/>
                  <a:pt x="4614" y="704"/>
                  <a:pt x="4839" y="704"/>
                </a:cubicBezTo>
                <a:cubicBezTo>
                  <a:pt x="5075" y="704"/>
                  <a:pt x="5276" y="782"/>
                  <a:pt x="5442" y="938"/>
                </a:cubicBezTo>
                <a:cubicBezTo>
                  <a:pt x="5562" y="1051"/>
                  <a:pt x="5639" y="1180"/>
                  <a:pt x="5673" y="1326"/>
                </a:cubicBezTo>
                <a:cubicBezTo>
                  <a:pt x="5785" y="1221"/>
                  <a:pt x="5918" y="1168"/>
                  <a:pt x="6073" y="1168"/>
                </a:cubicBezTo>
                <a:cubicBezTo>
                  <a:pt x="6238" y="1168"/>
                  <a:pt x="6378" y="1228"/>
                  <a:pt x="6495" y="1348"/>
                </a:cubicBezTo>
                <a:cubicBezTo>
                  <a:pt x="6514" y="1368"/>
                  <a:pt x="6532" y="1388"/>
                  <a:pt x="6548" y="1410"/>
                </a:cubicBezTo>
                <a:cubicBezTo>
                  <a:pt x="6560" y="1393"/>
                  <a:pt x="6573" y="1378"/>
                  <a:pt x="6587" y="1363"/>
                </a:cubicBezTo>
                <a:cubicBezTo>
                  <a:pt x="6666" y="1282"/>
                  <a:pt x="6761" y="1242"/>
                  <a:pt x="6873" y="1242"/>
                </a:cubicBezTo>
                <a:cubicBezTo>
                  <a:pt x="6984" y="1242"/>
                  <a:pt x="7079" y="1282"/>
                  <a:pt x="7158" y="1363"/>
                </a:cubicBezTo>
                <a:cubicBezTo>
                  <a:pt x="7207" y="1414"/>
                  <a:pt x="7240" y="1470"/>
                  <a:pt x="7259" y="1534"/>
                </a:cubicBezTo>
                <a:close/>
              </a:path>
            </a:pathLst>
          </a:custGeom>
          <a:solidFill>
            <a:srgbClr val="519315"/>
          </a:solidFill>
          <a:ln w="9525">
            <a:noFill/>
            <a:round/>
          </a:ln>
        </p:spPr>
        <p:txBody>
          <a:bodyPr vert="horz" wrap="square" lIns="121920" tIns="60960" rIns="121920" bIns="60960" numCol="1" anchor="t" anchorCtr="0" compatLnSpc="1"/>
          <a:lstStyle/>
          <a:p>
            <a:endParaRPr lang="en-US" sz="3555"/>
          </a:p>
        </p:txBody>
      </p:sp>
      <p:sp>
        <p:nvSpPr>
          <p:cNvPr id="106" name="TextBox 59"/>
          <p:cNvSpPr txBox="1">
            <a:spLocks noChangeArrowheads="1"/>
          </p:cNvSpPr>
          <p:nvPr/>
        </p:nvSpPr>
        <p:spPr bwMode="auto">
          <a:xfrm flipH="1">
            <a:off x="3070261" y="5423001"/>
            <a:ext cx="1752843"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7" name="矩形 106"/>
          <p:cNvSpPr>
            <a:spLocks noChangeArrowheads="1"/>
          </p:cNvSpPr>
          <p:nvPr/>
        </p:nvSpPr>
        <p:spPr bwMode="auto">
          <a:xfrm>
            <a:off x="2753096" y="5896493"/>
            <a:ext cx="2387181" cy="121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a:t>
            </a:r>
            <a:endParaRPr lang="zh-CN" altLang="en-US" sz="1600" dirty="0">
              <a:solidFill>
                <a:schemeClr val="tx1">
                  <a:lumMod val="75000"/>
                  <a:lumOff val="25000"/>
                </a:schemeClr>
              </a:solidFill>
              <a:ea typeface="微软雅黑" panose="020B0503020204020204" pitchFamily="34" charset="-122"/>
            </a:endParaRPr>
          </a:p>
        </p:txBody>
      </p:sp>
      <p:sp>
        <p:nvSpPr>
          <p:cNvPr id="108" name="TextBox 59"/>
          <p:cNvSpPr txBox="1">
            <a:spLocks noChangeArrowheads="1"/>
          </p:cNvSpPr>
          <p:nvPr/>
        </p:nvSpPr>
        <p:spPr bwMode="auto">
          <a:xfrm flipH="1">
            <a:off x="7359525" y="5423001"/>
            <a:ext cx="1752843"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矩形 108"/>
          <p:cNvSpPr>
            <a:spLocks noChangeArrowheads="1"/>
          </p:cNvSpPr>
          <p:nvPr/>
        </p:nvSpPr>
        <p:spPr bwMode="auto">
          <a:xfrm>
            <a:off x="7042359" y="5913910"/>
            <a:ext cx="2387181" cy="121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a:t>
            </a:r>
            <a:endParaRPr lang="zh-CN" altLang="en-US" sz="1600" dirty="0">
              <a:solidFill>
                <a:schemeClr val="tx1">
                  <a:lumMod val="75000"/>
                  <a:lumOff val="25000"/>
                </a:schemeClr>
              </a:solidFill>
              <a:ea typeface="微软雅黑" panose="020B0503020204020204" pitchFamily="34" charset="-122"/>
            </a:endParaRPr>
          </a:p>
        </p:txBody>
      </p:sp>
      <p:sp>
        <p:nvSpPr>
          <p:cNvPr id="110" name="TextBox 59"/>
          <p:cNvSpPr txBox="1">
            <a:spLocks noChangeArrowheads="1"/>
          </p:cNvSpPr>
          <p:nvPr/>
        </p:nvSpPr>
        <p:spPr bwMode="auto">
          <a:xfrm flipH="1">
            <a:off x="851009" y="4191142"/>
            <a:ext cx="1752843"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矩形 110"/>
          <p:cNvSpPr>
            <a:spLocks noChangeArrowheads="1"/>
          </p:cNvSpPr>
          <p:nvPr/>
        </p:nvSpPr>
        <p:spPr bwMode="auto">
          <a:xfrm>
            <a:off x="533842" y="4682053"/>
            <a:ext cx="2387181" cy="121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a:t>
            </a:r>
            <a:endParaRPr lang="zh-CN" altLang="en-US" sz="1600" dirty="0">
              <a:solidFill>
                <a:schemeClr val="tx1">
                  <a:lumMod val="75000"/>
                  <a:lumOff val="25000"/>
                </a:schemeClr>
              </a:solidFill>
              <a:ea typeface="微软雅黑" panose="020B0503020204020204" pitchFamily="34" charset="-122"/>
            </a:endParaRPr>
          </a:p>
        </p:txBody>
      </p:sp>
      <p:sp>
        <p:nvSpPr>
          <p:cNvPr id="112" name="TextBox 59"/>
          <p:cNvSpPr txBox="1">
            <a:spLocks noChangeArrowheads="1"/>
          </p:cNvSpPr>
          <p:nvPr/>
        </p:nvSpPr>
        <p:spPr bwMode="auto">
          <a:xfrm flipH="1">
            <a:off x="5098049" y="4092721"/>
            <a:ext cx="1752843"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3" name="矩形 112"/>
          <p:cNvSpPr>
            <a:spLocks noChangeArrowheads="1"/>
          </p:cNvSpPr>
          <p:nvPr/>
        </p:nvSpPr>
        <p:spPr bwMode="auto">
          <a:xfrm>
            <a:off x="4780884" y="4583630"/>
            <a:ext cx="2387181" cy="121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a:t>
            </a:r>
            <a:endParaRPr lang="zh-CN" altLang="en-US" sz="1600" dirty="0">
              <a:solidFill>
                <a:schemeClr val="tx1">
                  <a:lumMod val="75000"/>
                  <a:lumOff val="25000"/>
                </a:schemeClr>
              </a:solidFill>
              <a:ea typeface="微软雅黑" panose="020B0503020204020204" pitchFamily="34" charset="-122"/>
            </a:endParaRPr>
          </a:p>
        </p:txBody>
      </p:sp>
      <p:sp>
        <p:nvSpPr>
          <p:cNvPr id="114" name="TextBox 59"/>
          <p:cNvSpPr txBox="1">
            <a:spLocks noChangeArrowheads="1"/>
          </p:cNvSpPr>
          <p:nvPr/>
        </p:nvSpPr>
        <p:spPr bwMode="auto">
          <a:xfrm flipH="1">
            <a:off x="9863861" y="4799917"/>
            <a:ext cx="1752843"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矩形 114"/>
          <p:cNvSpPr>
            <a:spLocks noChangeArrowheads="1"/>
          </p:cNvSpPr>
          <p:nvPr/>
        </p:nvSpPr>
        <p:spPr bwMode="auto">
          <a:xfrm>
            <a:off x="9546696" y="5290826"/>
            <a:ext cx="2387181" cy="1215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a:t>
            </a:r>
            <a:endParaRPr lang="zh-CN" altLang="en-US" sz="1600" dirty="0">
              <a:solidFill>
                <a:schemeClr val="tx1">
                  <a:lumMod val="75000"/>
                  <a:lumOff val="25000"/>
                </a:schemeClr>
              </a:solidFill>
              <a:ea typeface="微软雅黑" panose="020B0503020204020204" pitchFamily="34" charset="-122"/>
            </a:endParaRPr>
          </a:p>
        </p:txBody>
      </p:sp>
      <p:sp>
        <p:nvSpPr>
          <p:cNvPr id="49" name="任意多边形 48"/>
          <p:cNvSpPr/>
          <p:nvPr/>
        </p:nvSpPr>
        <p:spPr>
          <a:xfrm>
            <a:off x="0" y="-1139393"/>
            <a:ext cx="12192000" cy="3072463"/>
          </a:xfrm>
          <a:custGeom>
            <a:avLst/>
            <a:gdLst>
              <a:gd name="connsiteX0" fmla="*/ 0 w 9144000"/>
              <a:gd name="connsiteY0" fmla="*/ 0 h 2448389"/>
              <a:gd name="connsiteX1" fmla="*/ 9144000 w 9144000"/>
              <a:gd name="connsiteY1" fmla="*/ 0 h 2448389"/>
              <a:gd name="connsiteX2" fmla="*/ 9144000 w 9144000"/>
              <a:gd name="connsiteY2" fmla="*/ 800273 h 2448389"/>
              <a:gd name="connsiteX3" fmla="*/ 9142415 w 9144000"/>
              <a:gd name="connsiteY3" fmla="*/ 800273 h 2448389"/>
              <a:gd name="connsiteX4" fmla="*/ 9142415 w 9144000"/>
              <a:gd name="connsiteY4" fmla="*/ 853304 h 2448389"/>
              <a:gd name="connsiteX5" fmla="*/ 9142415 w 9144000"/>
              <a:gd name="connsiteY5" fmla="*/ 1761551 h 2448389"/>
              <a:gd name="connsiteX6" fmla="*/ 9104328 w 9144000"/>
              <a:gd name="connsiteY6" fmla="*/ 1762741 h 2448389"/>
              <a:gd name="connsiteX7" fmla="*/ 8741314 w 9144000"/>
              <a:gd name="connsiteY7" fmla="*/ 1672273 h 2448389"/>
              <a:gd name="connsiteX8" fmla="*/ 8653238 w 9144000"/>
              <a:gd name="connsiteY8" fmla="*/ 1767502 h 2448389"/>
              <a:gd name="connsiteX9" fmla="*/ 8231903 w 9144000"/>
              <a:gd name="connsiteY9" fmla="*/ 1918678 h 2448389"/>
              <a:gd name="connsiteX10" fmla="*/ 8080746 w 9144000"/>
              <a:gd name="connsiteY10" fmla="*/ 1903204 h 2448389"/>
              <a:gd name="connsiteX11" fmla="*/ 8083127 w 9144000"/>
              <a:gd name="connsiteY11" fmla="*/ 1955580 h 2448389"/>
              <a:gd name="connsiteX12" fmla="*/ 7916497 w 9144000"/>
              <a:gd name="connsiteY12" fmla="*/ 2304355 h 2448389"/>
              <a:gd name="connsiteX13" fmla="*/ 7511825 w 9144000"/>
              <a:gd name="connsiteY13" fmla="*/ 2448389 h 2448389"/>
              <a:gd name="connsiteX14" fmla="*/ 7107153 w 9144000"/>
              <a:gd name="connsiteY14" fmla="*/ 2304355 h 2448389"/>
              <a:gd name="connsiteX15" fmla="*/ 6979801 w 9144000"/>
              <a:gd name="connsiteY15" fmla="*/ 2141276 h 2448389"/>
              <a:gd name="connsiteX16" fmla="*/ 6920290 w 9144000"/>
              <a:gd name="connsiteY16" fmla="*/ 2197223 h 2448389"/>
              <a:gd name="connsiteX17" fmla="*/ 6310902 w 9144000"/>
              <a:gd name="connsiteY17" fmla="*/ 2415059 h 2448389"/>
              <a:gd name="connsiteX18" fmla="*/ 5701513 w 9144000"/>
              <a:gd name="connsiteY18" fmla="*/ 2197223 h 2448389"/>
              <a:gd name="connsiteX19" fmla="*/ 5528933 w 9144000"/>
              <a:gd name="connsiteY19" fmla="*/ 1991290 h 2448389"/>
              <a:gd name="connsiteX20" fmla="*/ 5346830 w 9144000"/>
              <a:gd name="connsiteY20" fmla="*/ 2009146 h 2448389"/>
              <a:gd name="connsiteX21" fmla="*/ 4811235 w 9144000"/>
              <a:gd name="connsiteY21" fmla="*/ 1817498 h 2448389"/>
              <a:gd name="connsiteX22" fmla="*/ 4636274 w 9144000"/>
              <a:gd name="connsiteY22" fmla="*/ 1587758 h 2448389"/>
              <a:gd name="connsiteX23" fmla="*/ 4238744 w 9144000"/>
              <a:gd name="connsiteY23" fmla="*/ 1659180 h 2448389"/>
              <a:gd name="connsiteX24" fmla="*/ 3630545 w 9144000"/>
              <a:gd name="connsiteY24" fmla="*/ 1467531 h 2448389"/>
              <a:gd name="connsiteX25" fmla="*/ 3547231 w 9144000"/>
              <a:gd name="connsiteY25" fmla="*/ 1394919 h 2448389"/>
              <a:gd name="connsiteX26" fmla="*/ 3378221 w 9144000"/>
              <a:gd name="connsiteY26" fmla="*/ 1421107 h 2448389"/>
              <a:gd name="connsiteX27" fmla="*/ 3041391 w 9144000"/>
              <a:gd name="connsiteY27" fmla="*/ 1300881 h 2448389"/>
              <a:gd name="connsiteX28" fmla="*/ 2983070 w 9144000"/>
              <a:gd name="connsiteY28" fmla="*/ 1241363 h 2448389"/>
              <a:gd name="connsiteX29" fmla="*/ 2886663 w 9144000"/>
              <a:gd name="connsiteY29" fmla="*/ 1248505 h 2448389"/>
              <a:gd name="connsiteX30" fmla="*/ 2559355 w 9144000"/>
              <a:gd name="connsiteY30" fmla="*/ 1155657 h 2448389"/>
              <a:gd name="connsiteX31" fmla="*/ 2477230 w 9144000"/>
              <a:gd name="connsiteY31" fmla="*/ 1081854 h 2448389"/>
              <a:gd name="connsiteX32" fmla="*/ 2302269 w 9144000"/>
              <a:gd name="connsiteY32" fmla="*/ 1121136 h 2448389"/>
              <a:gd name="connsiteX33" fmla="*/ 2060656 w 9144000"/>
              <a:gd name="connsiteY33" fmla="*/ 1036621 h 2448389"/>
              <a:gd name="connsiteX34" fmla="*/ 2057086 w 9144000"/>
              <a:gd name="connsiteY34" fmla="*/ 1039001 h 2448389"/>
              <a:gd name="connsiteX35" fmla="*/ 1688120 w 9144000"/>
              <a:gd name="connsiteY35" fmla="*/ 1128278 h 2448389"/>
              <a:gd name="connsiteX36" fmla="*/ 1527442 w 9144000"/>
              <a:gd name="connsiteY36" fmla="*/ 1115184 h 2448389"/>
              <a:gd name="connsiteX37" fmla="*/ 1431034 w 9144000"/>
              <a:gd name="connsiteY37" fmla="*/ 1222317 h 2448389"/>
              <a:gd name="connsiteX38" fmla="*/ 1022792 w 9144000"/>
              <a:gd name="connsiteY38" fmla="*/ 1367541 h 2448389"/>
              <a:gd name="connsiteX39" fmla="*/ 614549 w 9144000"/>
              <a:gd name="connsiteY39" fmla="*/ 1222317 h 2448389"/>
              <a:gd name="connsiteX40" fmla="*/ 466963 w 9144000"/>
              <a:gd name="connsiteY40" fmla="*/ 1008052 h 2448389"/>
              <a:gd name="connsiteX41" fmla="*/ 350322 w 9144000"/>
              <a:gd name="connsiteY41" fmla="*/ 1030669 h 2448389"/>
              <a:gd name="connsiteX42" fmla="*/ 171790 w 9144000"/>
              <a:gd name="connsiteY42" fmla="*/ 971151 h 2448389"/>
              <a:gd name="connsiteX43" fmla="*/ 86095 w 9144000"/>
              <a:gd name="connsiteY43" fmla="*/ 1098519 h 2448389"/>
              <a:gd name="connsiteX44" fmla="*/ 1590 w 9144000"/>
              <a:gd name="connsiteY44" fmla="*/ 1152086 h 2448389"/>
              <a:gd name="connsiteX45" fmla="*/ 1590 w 9144000"/>
              <a:gd name="connsiteY45" fmla="*/ 819415 h 2448389"/>
              <a:gd name="connsiteX46" fmla="*/ 1590 w 9144000"/>
              <a:gd name="connsiteY46" fmla="*/ 800273 h 2448389"/>
              <a:gd name="connsiteX47" fmla="*/ 0 w 9144000"/>
              <a:gd name="connsiteY47" fmla="*/ 800273 h 2448389"/>
              <a:gd name="connsiteX48" fmla="*/ 0 w 9144000"/>
              <a:gd name="connsiteY48" fmla="*/ 0 h 244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144000" h="2448389">
                <a:moveTo>
                  <a:pt x="0" y="0"/>
                </a:moveTo>
                <a:lnTo>
                  <a:pt x="9144000" y="0"/>
                </a:lnTo>
                <a:lnTo>
                  <a:pt x="9144000" y="800273"/>
                </a:lnTo>
                <a:lnTo>
                  <a:pt x="9142415" y="800273"/>
                </a:lnTo>
                <a:lnTo>
                  <a:pt x="9142415" y="853304"/>
                </a:lnTo>
                <a:cubicBezTo>
                  <a:pt x="9142415" y="1761551"/>
                  <a:pt x="9142415" y="1761551"/>
                  <a:pt x="9142415" y="1761551"/>
                </a:cubicBezTo>
                <a:cubicBezTo>
                  <a:pt x="9129323" y="1761551"/>
                  <a:pt x="9117421" y="1762741"/>
                  <a:pt x="9104328" y="1762741"/>
                </a:cubicBezTo>
                <a:cubicBezTo>
                  <a:pt x="8968644" y="1762741"/>
                  <a:pt x="8848433" y="1731792"/>
                  <a:pt x="8741314" y="1672273"/>
                </a:cubicBezTo>
                <a:cubicBezTo>
                  <a:pt x="8717509" y="1705604"/>
                  <a:pt x="8687754" y="1737743"/>
                  <a:pt x="8653238" y="1767502"/>
                </a:cubicBezTo>
                <a:cubicBezTo>
                  <a:pt x="8536597" y="1868683"/>
                  <a:pt x="8396152" y="1918678"/>
                  <a:pt x="8231903" y="1918678"/>
                </a:cubicBezTo>
                <a:cubicBezTo>
                  <a:pt x="8178344" y="1918678"/>
                  <a:pt x="8128355" y="1912727"/>
                  <a:pt x="8080746" y="1903204"/>
                </a:cubicBezTo>
                <a:cubicBezTo>
                  <a:pt x="8083127" y="1919869"/>
                  <a:pt x="8083127" y="1937724"/>
                  <a:pt x="8083127" y="1955580"/>
                </a:cubicBezTo>
                <a:cubicBezTo>
                  <a:pt x="8083127" y="2091281"/>
                  <a:pt x="8027187" y="2207936"/>
                  <a:pt x="7916497" y="2304355"/>
                </a:cubicBezTo>
                <a:cubicBezTo>
                  <a:pt x="7804617" y="2400775"/>
                  <a:pt x="7668933" y="2448389"/>
                  <a:pt x="7511825" y="2448389"/>
                </a:cubicBezTo>
                <a:cubicBezTo>
                  <a:pt x="7353527" y="2448389"/>
                  <a:pt x="7219033" y="2400775"/>
                  <a:pt x="7107153" y="2304355"/>
                </a:cubicBezTo>
                <a:cubicBezTo>
                  <a:pt x="7050023" y="2255551"/>
                  <a:pt x="7007176" y="2200794"/>
                  <a:pt x="6979801" y="2141276"/>
                </a:cubicBezTo>
                <a:cubicBezTo>
                  <a:pt x="6960757" y="2160322"/>
                  <a:pt x="6941714" y="2179367"/>
                  <a:pt x="6920290" y="2197223"/>
                </a:cubicBezTo>
                <a:cubicBezTo>
                  <a:pt x="6751280" y="2342447"/>
                  <a:pt x="6548944" y="2415059"/>
                  <a:pt x="6310902" y="2415059"/>
                </a:cubicBezTo>
                <a:cubicBezTo>
                  <a:pt x="6072859" y="2415059"/>
                  <a:pt x="5869333" y="2342447"/>
                  <a:pt x="5701513" y="2197223"/>
                </a:cubicBezTo>
                <a:cubicBezTo>
                  <a:pt x="5627720" y="2134134"/>
                  <a:pt x="5570590" y="2066283"/>
                  <a:pt x="5528933" y="1991290"/>
                </a:cubicBezTo>
                <a:cubicBezTo>
                  <a:pt x="5471803" y="2003194"/>
                  <a:pt x="5411102" y="2009146"/>
                  <a:pt x="5346830" y="2009146"/>
                </a:cubicBezTo>
                <a:cubicBezTo>
                  <a:pt x="5137353" y="2009146"/>
                  <a:pt x="4958821" y="1944866"/>
                  <a:pt x="4811235" y="1817498"/>
                </a:cubicBezTo>
                <a:cubicBezTo>
                  <a:pt x="4731491" y="1748457"/>
                  <a:pt x="4673171" y="1672274"/>
                  <a:pt x="4636274" y="1587758"/>
                </a:cubicBezTo>
                <a:cubicBezTo>
                  <a:pt x="4516063" y="1635372"/>
                  <a:pt x="4383949" y="1659180"/>
                  <a:pt x="4238744" y="1659180"/>
                </a:cubicBezTo>
                <a:cubicBezTo>
                  <a:pt x="4000701" y="1659180"/>
                  <a:pt x="3798365" y="1594900"/>
                  <a:pt x="3630545" y="1467531"/>
                </a:cubicBezTo>
                <a:cubicBezTo>
                  <a:pt x="3599600" y="1443724"/>
                  <a:pt x="3572225" y="1419917"/>
                  <a:pt x="3547231" y="1394919"/>
                </a:cubicBezTo>
                <a:cubicBezTo>
                  <a:pt x="3494861" y="1412775"/>
                  <a:pt x="3438921" y="1421107"/>
                  <a:pt x="3378221" y="1421107"/>
                </a:cubicBezTo>
                <a:cubicBezTo>
                  <a:pt x="3246107" y="1421107"/>
                  <a:pt x="3134227" y="1380635"/>
                  <a:pt x="3041391" y="1300881"/>
                </a:cubicBezTo>
                <a:cubicBezTo>
                  <a:pt x="3019967" y="1281835"/>
                  <a:pt x="2999733" y="1261599"/>
                  <a:pt x="2983070" y="1241363"/>
                </a:cubicBezTo>
                <a:cubicBezTo>
                  <a:pt x="2952125" y="1246124"/>
                  <a:pt x="2919989" y="1248505"/>
                  <a:pt x="2886663" y="1248505"/>
                </a:cubicBezTo>
                <a:cubicBezTo>
                  <a:pt x="2759311" y="1248505"/>
                  <a:pt x="2649811" y="1217556"/>
                  <a:pt x="2559355" y="1155657"/>
                </a:cubicBezTo>
                <a:cubicBezTo>
                  <a:pt x="2526029" y="1133040"/>
                  <a:pt x="2498654" y="1108042"/>
                  <a:pt x="2477230" y="1081854"/>
                </a:cubicBezTo>
                <a:cubicBezTo>
                  <a:pt x="2424861" y="1108042"/>
                  <a:pt x="2367731" y="1121136"/>
                  <a:pt x="2302269" y="1121136"/>
                </a:cubicBezTo>
                <a:cubicBezTo>
                  <a:pt x="2208243" y="1121136"/>
                  <a:pt x="2127308" y="1092568"/>
                  <a:pt x="2060656" y="1036621"/>
                </a:cubicBezTo>
                <a:cubicBezTo>
                  <a:pt x="2059466" y="1037811"/>
                  <a:pt x="2058276" y="1037811"/>
                  <a:pt x="2057086" y="1039001"/>
                </a:cubicBezTo>
                <a:cubicBezTo>
                  <a:pt x="1954727" y="1098519"/>
                  <a:pt x="1832136" y="1128278"/>
                  <a:pt x="1688120" y="1128278"/>
                </a:cubicBezTo>
                <a:cubicBezTo>
                  <a:pt x="1630990" y="1128278"/>
                  <a:pt x="1577430" y="1123517"/>
                  <a:pt x="1527442" y="1115184"/>
                </a:cubicBezTo>
                <a:cubicBezTo>
                  <a:pt x="1501257" y="1153276"/>
                  <a:pt x="1469121" y="1188987"/>
                  <a:pt x="1431034" y="1222317"/>
                </a:cubicBezTo>
                <a:cubicBezTo>
                  <a:pt x="1317964" y="1318736"/>
                  <a:pt x="1182280" y="1367541"/>
                  <a:pt x="1022792" y="1367541"/>
                </a:cubicBezTo>
                <a:cubicBezTo>
                  <a:pt x="863303" y="1367541"/>
                  <a:pt x="727619" y="1318736"/>
                  <a:pt x="614549" y="1222317"/>
                </a:cubicBezTo>
                <a:cubicBezTo>
                  <a:pt x="541946" y="1159228"/>
                  <a:pt x="493147" y="1087806"/>
                  <a:pt x="466963" y="1008052"/>
                </a:cubicBezTo>
                <a:cubicBezTo>
                  <a:pt x="431256" y="1023527"/>
                  <a:pt x="393170" y="1030669"/>
                  <a:pt x="350322" y="1030669"/>
                </a:cubicBezTo>
                <a:cubicBezTo>
                  <a:pt x="281290" y="1030669"/>
                  <a:pt x="221779" y="1010433"/>
                  <a:pt x="171790" y="971151"/>
                </a:cubicBezTo>
                <a:cubicBezTo>
                  <a:pt x="157508" y="1018765"/>
                  <a:pt x="128943" y="1061618"/>
                  <a:pt x="86095" y="1098519"/>
                </a:cubicBezTo>
                <a:cubicBezTo>
                  <a:pt x="59910" y="1121136"/>
                  <a:pt x="31345" y="1138992"/>
                  <a:pt x="1590" y="1152086"/>
                </a:cubicBezTo>
                <a:cubicBezTo>
                  <a:pt x="1590" y="998083"/>
                  <a:pt x="1590" y="892206"/>
                  <a:pt x="1590" y="819415"/>
                </a:cubicBezTo>
                <a:lnTo>
                  <a:pt x="1590" y="800273"/>
                </a:lnTo>
                <a:lnTo>
                  <a:pt x="0" y="800273"/>
                </a:lnTo>
                <a:lnTo>
                  <a:pt x="0" y="0"/>
                </a:lnTo>
                <a:close/>
              </a:path>
            </a:pathLst>
          </a:custGeom>
          <a:solidFill>
            <a:schemeClr val="bg1">
              <a:lumMod val="95000"/>
            </a:schemeClr>
          </a:solidFill>
          <a:ln w="9525">
            <a:noFill/>
            <a:round/>
          </a:ln>
        </p:spPr>
        <p:txBody>
          <a:bodyPr vert="horz" wrap="square" lIns="121920" tIns="60960" rIns="121920" bIns="60960" numCol="1" anchor="t" anchorCtr="0" compatLnSpc="1">
            <a:noAutofit/>
          </a:bodyPr>
          <a:lstStyle/>
          <a:p>
            <a:endParaRPr lang="zh-CN" altLang="en-US" sz="3555"/>
          </a:p>
        </p:txBody>
      </p:sp>
      <p:sp>
        <p:nvSpPr>
          <p:cNvPr id="42" name="矩形 3"/>
          <p:cNvSpPr>
            <a:spLocks noChangeArrowheads="1"/>
          </p:cNvSpPr>
          <p:nvPr/>
        </p:nvSpPr>
        <p:spPr bwMode="auto">
          <a:xfrm>
            <a:off x="7502143" y="-213101"/>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 presetClass="entr" presetSubtype="1" accel="50000" decel="50000" fill="hold" grpId="0" nodeType="after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fill="hold"/>
                                            <p:tgtEl>
                                              <p:spTgt spid="102"/>
                                            </p:tgtEl>
                                            <p:attrNameLst>
                                              <p:attrName>ppt_x</p:attrName>
                                            </p:attrNameLst>
                                          </p:cBhvr>
                                          <p:tavLst>
                                            <p:tav tm="0">
                                              <p:val>
                                                <p:strVal val="#ppt_x"/>
                                              </p:val>
                                            </p:tav>
                                            <p:tav tm="100000">
                                              <p:val>
                                                <p:strVal val="#ppt_x"/>
                                              </p:val>
                                            </p:tav>
                                          </p:tavLst>
                                        </p:anim>
                                        <p:anim calcmode="lin" valueType="num">
                                          <p:cBhvr additive="base">
                                            <p:cTn id="12" dur="500" fill="hold"/>
                                            <p:tgtEl>
                                              <p:spTgt spid="10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14:presetBounceEnd="40000">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14:bounceEnd="40000">
                                          <p:cBhvr additive="base">
                                            <p:cTn id="16" dur="500" fill="hold"/>
                                            <p:tgtEl>
                                              <p:spTgt spid="92"/>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92"/>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14:presetBounceEnd="40000">
                                      <p:stCondLst>
                                        <p:cond delay="200"/>
                                      </p:stCondLst>
                                      <p:childTnLst>
                                        <p:set>
                                          <p:cBhvr>
                                            <p:cTn id="19" dur="1" fill="hold">
                                              <p:stCondLst>
                                                <p:cond delay="0"/>
                                              </p:stCondLst>
                                            </p:cTn>
                                            <p:tgtEl>
                                              <p:spTgt spid="97"/>
                                            </p:tgtEl>
                                            <p:attrNameLst>
                                              <p:attrName>style.visibility</p:attrName>
                                            </p:attrNameLst>
                                          </p:cBhvr>
                                          <p:to>
                                            <p:strVal val="visible"/>
                                          </p:to>
                                        </p:set>
                                        <p:anim calcmode="lin" valueType="num" p14:bounceEnd="40000">
                                          <p:cBhvr additive="base">
                                            <p:cTn id="20" dur="500" fill="hold"/>
                                            <p:tgtEl>
                                              <p:spTgt spid="97"/>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97"/>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14:presetBounceEnd="40000">
                                      <p:stCondLst>
                                        <p:cond delay="300"/>
                                      </p:stCondLst>
                                      <p:childTnLst>
                                        <p:set>
                                          <p:cBhvr>
                                            <p:cTn id="23" dur="1" fill="hold">
                                              <p:stCondLst>
                                                <p:cond delay="0"/>
                                              </p:stCondLst>
                                            </p:cTn>
                                            <p:tgtEl>
                                              <p:spTgt spid="82"/>
                                            </p:tgtEl>
                                            <p:attrNameLst>
                                              <p:attrName>style.visibility</p:attrName>
                                            </p:attrNameLst>
                                          </p:cBhvr>
                                          <p:to>
                                            <p:strVal val="visible"/>
                                          </p:to>
                                        </p:set>
                                        <p:anim calcmode="lin" valueType="num" p14:bounceEnd="40000">
                                          <p:cBhvr additive="base">
                                            <p:cTn id="24" dur="500" fill="hold"/>
                                            <p:tgtEl>
                                              <p:spTgt spid="82"/>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82"/>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14:presetBounceEnd="40000">
                                      <p:stCondLst>
                                        <p:cond delay="200"/>
                                      </p:stCondLst>
                                      <p:childTnLst>
                                        <p:set>
                                          <p:cBhvr>
                                            <p:cTn id="27" dur="1" fill="hold">
                                              <p:stCondLst>
                                                <p:cond delay="0"/>
                                              </p:stCondLst>
                                            </p:cTn>
                                            <p:tgtEl>
                                              <p:spTgt spid="87"/>
                                            </p:tgtEl>
                                            <p:attrNameLst>
                                              <p:attrName>style.visibility</p:attrName>
                                            </p:attrNameLst>
                                          </p:cBhvr>
                                          <p:to>
                                            <p:strVal val="visible"/>
                                          </p:to>
                                        </p:set>
                                        <p:anim calcmode="lin" valueType="num" p14:bounceEnd="40000">
                                          <p:cBhvr additive="base">
                                            <p:cTn id="28" dur="500" fill="hold"/>
                                            <p:tgtEl>
                                              <p:spTgt spid="87"/>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87"/>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14:presetBounceEnd="40000">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14:bounceEnd="40000">
                                          <p:cBhvr additive="base">
                                            <p:cTn id="32" dur="500" fill="hold"/>
                                            <p:tgtEl>
                                              <p:spTgt spid="77"/>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77"/>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additive="base">
                                            <p:cTn id="37" dur="300" fill="hold"/>
                                            <p:tgtEl>
                                              <p:spTgt spid="106"/>
                                            </p:tgtEl>
                                            <p:attrNameLst>
                                              <p:attrName>ppt_x</p:attrName>
                                            </p:attrNameLst>
                                          </p:cBhvr>
                                          <p:tavLst>
                                            <p:tav tm="0">
                                              <p:val>
                                                <p:strVal val="#ppt_x"/>
                                              </p:val>
                                            </p:tav>
                                            <p:tav tm="100000">
                                              <p:val>
                                                <p:strVal val="#ppt_x"/>
                                              </p:val>
                                            </p:tav>
                                          </p:tavLst>
                                        </p:anim>
                                        <p:anim calcmode="lin" valueType="num">
                                          <p:cBhvr additive="base">
                                            <p:cTn id="38" dur="300" fill="hold"/>
                                            <p:tgtEl>
                                              <p:spTgt spid="106"/>
                                            </p:tgtEl>
                                            <p:attrNameLst>
                                              <p:attrName>ppt_y</p:attrName>
                                            </p:attrNameLst>
                                          </p:cBhvr>
                                          <p:tavLst>
                                            <p:tav tm="0">
                                              <p:val>
                                                <p:strVal val="1+#ppt_h/2"/>
                                              </p:val>
                                            </p:tav>
                                            <p:tav tm="100000">
                                              <p:val>
                                                <p:strVal val="#ppt_y"/>
                                              </p:val>
                                            </p:tav>
                                          </p:tavLst>
                                        </p:anim>
                                      </p:childTnLst>
                                    </p:cTn>
                                  </p:par>
                                  <p:par>
                                    <p:cTn id="39" presetID="2" presetClass="entr" presetSubtype="4" accel="50000" decel="50000" fill="hold" grpId="0" nodeType="withEffect">
                                      <p:stCondLst>
                                        <p:cond delay="0"/>
                                      </p:stCondLst>
                                      <p:childTnLst>
                                        <p:set>
                                          <p:cBhvr>
                                            <p:cTn id="40" dur="1" fill="hold">
                                              <p:stCondLst>
                                                <p:cond delay="0"/>
                                              </p:stCondLst>
                                            </p:cTn>
                                            <p:tgtEl>
                                              <p:spTgt spid="107"/>
                                            </p:tgtEl>
                                            <p:attrNameLst>
                                              <p:attrName>style.visibility</p:attrName>
                                            </p:attrNameLst>
                                          </p:cBhvr>
                                          <p:to>
                                            <p:strVal val="visible"/>
                                          </p:to>
                                        </p:set>
                                        <p:anim calcmode="lin" valueType="num">
                                          <p:cBhvr additive="base">
                                            <p:cTn id="41" dur="300" fill="hold"/>
                                            <p:tgtEl>
                                              <p:spTgt spid="107"/>
                                            </p:tgtEl>
                                            <p:attrNameLst>
                                              <p:attrName>ppt_x</p:attrName>
                                            </p:attrNameLst>
                                          </p:cBhvr>
                                          <p:tavLst>
                                            <p:tav tm="0">
                                              <p:val>
                                                <p:strVal val="#ppt_x"/>
                                              </p:val>
                                            </p:tav>
                                            <p:tav tm="100000">
                                              <p:val>
                                                <p:strVal val="#ppt_x"/>
                                              </p:val>
                                            </p:tav>
                                          </p:tavLst>
                                        </p:anim>
                                        <p:anim calcmode="lin" valueType="num">
                                          <p:cBhvr additive="base">
                                            <p:cTn id="42" dur="300" fill="hold"/>
                                            <p:tgtEl>
                                              <p:spTgt spid="107"/>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108"/>
                                            </p:tgtEl>
                                            <p:attrNameLst>
                                              <p:attrName>style.visibility</p:attrName>
                                            </p:attrNameLst>
                                          </p:cBhvr>
                                          <p:to>
                                            <p:strVal val="visible"/>
                                          </p:to>
                                        </p:set>
                                        <p:anim calcmode="lin" valueType="num">
                                          <p:cBhvr additive="base">
                                            <p:cTn id="46" dur="300" fill="hold"/>
                                            <p:tgtEl>
                                              <p:spTgt spid="108"/>
                                            </p:tgtEl>
                                            <p:attrNameLst>
                                              <p:attrName>ppt_x</p:attrName>
                                            </p:attrNameLst>
                                          </p:cBhvr>
                                          <p:tavLst>
                                            <p:tav tm="0">
                                              <p:val>
                                                <p:strVal val="#ppt_x"/>
                                              </p:val>
                                            </p:tav>
                                            <p:tav tm="100000">
                                              <p:val>
                                                <p:strVal val="#ppt_x"/>
                                              </p:val>
                                            </p:tav>
                                          </p:tavLst>
                                        </p:anim>
                                        <p:anim calcmode="lin" valueType="num">
                                          <p:cBhvr additive="base">
                                            <p:cTn id="47" dur="300" fill="hold"/>
                                            <p:tgtEl>
                                              <p:spTgt spid="108"/>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 calcmode="lin" valueType="num">
                                          <p:cBhvr additive="base">
                                            <p:cTn id="50" dur="300" fill="hold"/>
                                            <p:tgtEl>
                                              <p:spTgt spid="109"/>
                                            </p:tgtEl>
                                            <p:attrNameLst>
                                              <p:attrName>ppt_x</p:attrName>
                                            </p:attrNameLst>
                                          </p:cBhvr>
                                          <p:tavLst>
                                            <p:tav tm="0">
                                              <p:val>
                                                <p:strVal val="#ppt_x"/>
                                              </p:val>
                                            </p:tav>
                                            <p:tav tm="100000">
                                              <p:val>
                                                <p:strVal val="#ppt_x"/>
                                              </p:val>
                                            </p:tav>
                                          </p:tavLst>
                                        </p:anim>
                                        <p:anim calcmode="lin" valueType="num">
                                          <p:cBhvr additive="base">
                                            <p:cTn id="51" dur="300" fill="hold"/>
                                            <p:tgtEl>
                                              <p:spTgt spid="109"/>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110"/>
                                            </p:tgtEl>
                                            <p:attrNameLst>
                                              <p:attrName>style.visibility</p:attrName>
                                            </p:attrNameLst>
                                          </p:cBhvr>
                                          <p:to>
                                            <p:strVal val="visible"/>
                                          </p:to>
                                        </p:set>
                                        <p:anim calcmode="lin" valueType="num">
                                          <p:cBhvr additive="base">
                                            <p:cTn id="55" dur="400" fill="hold"/>
                                            <p:tgtEl>
                                              <p:spTgt spid="110"/>
                                            </p:tgtEl>
                                            <p:attrNameLst>
                                              <p:attrName>ppt_x</p:attrName>
                                            </p:attrNameLst>
                                          </p:cBhvr>
                                          <p:tavLst>
                                            <p:tav tm="0">
                                              <p:val>
                                                <p:strVal val="#ppt_x"/>
                                              </p:val>
                                            </p:tav>
                                            <p:tav tm="100000">
                                              <p:val>
                                                <p:strVal val="#ppt_x"/>
                                              </p:val>
                                            </p:tav>
                                          </p:tavLst>
                                        </p:anim>
                                        <p:anim calcmode="lin" valueType="num">
                                          <p:cBhvr additive="base">
                                            <p:cTn id="56" dur="400" fill="hold"/>
                                            <p:tgtEl>
                                              <p:spTgt spid="110"/>
                                            </p:tgtEl>
                                            <p:attrNameLst>
                                              <p:attrName>ppt_y</p:attrName>
                                            </p:attrNameLst>
                                          </p:cBhvr>
                                          <p:tavLst>
                                            <p:tav tm="0">
                                              <p:val>
                                                <p:strVal val="1+#ppt_h/2"/>
                                              </p:val>
                                            </p:tav>
                                            <p:tav tm="100000">
                                              <p:val>
                                                <p:strVal val="#ppt_y"/>
                                              </p:val>
                                            </p:tav>
                                          </p:tavLst>
                                        </p:anim>
                                      </p:childTnLst>
                                    </p:cTn>
                                  </p:par>
                                  <p:par>
                                    <p:cTn id="57" presetID="2" presetClass="entr" presetSubtype="4" accel="50000" decel="50000" fill="hold" grpId="0" nodeType="withEffect">
                                      <p:stCondLst>
                                        <p:cond delay="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400" fill="hold"/>
                                            <p:tgtEl>
                                              <p:spTgt spid="111"/>
                                            </p:tgtEl>
                                            <p:attrNameLst>
                                              <p:attrName>ppt_x</p:attrName>
                                            </p:attrNameLst>
                                          </p:cBhvr>
                                          <p:tavLst>
                                            <p:tav tm="0">
                                              <p:val>
                                                <p:strVal val="#ppt_x"/>
                                              </p:val>
                                            </p:tav>
                                            <p:tav tm="100000">
                                              <p:val>
                                                <p:strVal val="#ppt_x"/>
                                              </p:val>
                                            </p:tav>
                                          </p:tavLst>
                                        </p:anim>
                                        <p:anim calcmode="lin" valueType="num">
                                          <p:cBhvr additive="base">
                                            <p:cTn id="60" dur="400" fill="hold"/>
                                            <p:tgtEl>
                                              <p:spTgt spid="111"/>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4" accel="50000" decel="50000" fill="hold" grpId="0" nodeType="afterEffect">
                                      <p:stCondLst>
                                        <p:cond delay="0"/>
                                      </p:stCondLst>
                                      <p:childTnLst>
                                        <p:set>
                                          <p:cBhvr>
                                            <p:cTn id="63" dur="1" fill="hold">
                                              <p:stCondLst>
                                                <p:cond delay="0"/>
                                              </p:stCondLst>
                                            </p:cTn>
                                            <p:tgtEl>
                                              <p:spTgt spid="112"/>
                                            </p:tgtEl>
                                            <p:attrNameLst>
                                              <p:attrName>style.visibility</p:attrName>
                                            </p:attrNameLst>
                                          </p:cBhvr>
                                          <p:to>
                                            <p:strVal val="visible"/>
                                          </p:to>
                                        </p:set>
                                        <p:anim calcmode="lin" valueType="num">
                                          <p:cBhvr additive="base">
                                            <p:cTn id="64" dur="400" fill="hold"/>
                                            <p:tgtEl>
                                              <p:spTgt spid="112"/>
                                            </p:tgtEl>
                                            <p:attrNameLst>
                                              <p:attrName>ppt_x</p:attrName>
                                            </p:attrNameLst>
                                          </p:cBhvr>
                                          <p:tavLst>
                                            <p:tav tm="0">
                                              <p:val>
                                                <p:strVal val="#ppt_x"/>
                                              </p:val>
                                            </p:tav>
                                            <p:tav tm="100000">
                                              <p:val>
                                                <p:strVal val="#ppt_x"/>
                                              </p:val>
                                            </p:tav>
                                          </p:tavLst>
                                        </p:anim>
                                        <p:anim calcmode="lin" valueType="num">
                                          <p:cBhvr additive="base">
                                            <p:cTn id="65" dur="400" fill="hold"/>
                                            <p:tgtEl>
                                              <p:spTgt spid="112"/>
                                            </p:tgtEl>
                                            <p:attrNameLst>
                                              <p:attrName>ppt_y</p:attrName>
                                            </p:attrNameLst>
                                          </p:cBhvr>
                                          <p:tavLst>
                                            <p:tav tm="0">
                                              <p:val>
                                                <p:strVal val="1+#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113"/>
                                            </p:tgtEl>
                                            <p:attrNameLst>
                                              <p:attrName>style.visibility</p:attrName>
                                            </p:attrNameLst>
                                          </p:cBhvr>
                                          <p:to>
                                            <p:strVal val="visible"/>
                                          </p:to>
                                        </p:set>
                                        <p:anim calcmode="lin" valueType="num">
                                          <p:cBhvr additive="base">
                                            <p:cTn id="68" dur="400" fill="hold"/>
                                            <p:tgtEl>
                                              <p:spTgt spid="113"/>
                                            </p:tgtEl>
                                            <p:attrNameLst>
                                              <p:attrName>ppt_x</p:attrName>
                                            </p:attrNameLst>
                                          </p:cBhvr>
                                          <p:tavLst>
                                            <p:tav tm="0">
                                              <p:val>
                                                <p:strVal val="#ppt_x"/>
                                              </p:val>
                                            </p:tav>
                                            <p:tav tm="100000">
                                              <p:val>
                                                <p:strVal val="#ppt_x"/>
                                              </p:val>
                                            </p:tav>
                                          </p:tavLst>
                                        </p:anim>
                                        <p:anim calcmode="lin" valueType="num">
                                          <p:cBhvr additive="base">
                                            <p:cTn id="69" dur="400" fill="hold"/>
                                            <p:tgtEl>
                                              <p:spTgt spid="113"/>
                                            </p:tgtEl>
                                            <p:attrNameLst>
                                              <p:attrName>ppt_y</p:attrName>
                                            </p:attrNameLst>
                                          </p:cBhvr>
                                          <p:tavLst>
                                            <p:tav tm="0">
                                              <p:val>
                                                <p:strVal val="1+#ppt_h/2"/>
                                              </p:val>
                                            </p:tav>
                                            <p:tav tm="100000">
                                              <p:val>
                                                <p:strVal val="#ppt_y"/>
                                              </p:val>
                                            </p:tav>
                                          </p:tavLst>
                                        </p:anim>
                                      </p:childTnLst>
                                    </p:cTn>
                                  </p:par>
                                </p:childTnLst>
                              </p:cTn>
                            </p:par>
                            <p:par>
                              <p:cTn id="70" fill="hold">
                                <p:stCondLst>
                                  <p:cond delay="3500"/>
                                </p:stCondLst>
                                <p:childTnLst>
                                  <p:par>
                                    <p:cTn id="71" presetID="2" presetClass="entr" presetSubtype="4" accel="50000" decel="50000" fill="hold" grpId="0" nodeType="afterEffect">
                                      <p:stCondLst>
                                        <p:cond delay="0"/>
                                      </p:stCondLst>
                                      <p:childTnLst>
                                        <p:set>
                                          <p:cBhvr>
                                            <p:cTn id="72" dur="1" fill="hold">
                                              <p:stCondLst>
                                                <p:cond delay="0"/>
                                              </p:stCondLst>
                                            </p:cTn>
                                            <p:tgtEl>
                                              <p:spTgt spid="114"/>
                                            </p:tgtEl>
                                            <p:attrNameLst>
                                              <p:attrName>style.visibility</p:attrName>
                                            </p:attrNameLst>
                                          </p:cBhvr>
                                          <p:to>
                                            <p:strVal val="visible"/>
                                          </p:to>
                                        </p:set>
                                        <p:anim calcmode="lin" valueType="num">
                                          <p:cBhvr additive="base">
                                            <p:cTn id="73" dur="400" fill="hold"/>
                                            <p:tgtEl>
                                              <p:spTgt spid="114"/>
                                            </p:tgtEl>
                                            <p:attrNameLst>
                                              <p:attrName>ppt_x</p:attrName>
                                            </p:attrNameLst>
                                          </p:cBhvr>
                                          <p:tavLst>
                                            <p:tav tm="0">
                                              <p:val>
                                                <p:strVal val="#ppt_x"/>
                                              </p:val>
                                            </p:tav>
                                            <p:tav tm="100000">
                                              <p:val>
                                                <p:strVal val="#ppt_x"/>
                                              </p:val>
                                            </p:tav>
                                          </p:tavLst>
                                        </p:anim>
                                        <p:anim calcmode="lin" valueType="num">
                                          <p:cBhvr additive="base">
                                            <p:cTn id="74" dur="400" fill="hold"/>
                                            <p:tgtEl>
                                              <p:spTgt spid="114"/>
                                            </p:tgtEl>
                                            <p:attrNameLst>
                                              <p:attrName>ppt_y</p:attrName>
                                            </p:attrNameLst>
                                          </p:cBhvr>
                                          <p:tavLst>
                                            <p:tav tm="0">
                                              <p:val>
                                                <p:strVal val="1+#ppt_h/2"/>
                                              </p:val>
                                            </p:tav>
                                            <p:tav tm="100000">
                                              <p:val>
                                                <p:strVal val="#ppt_y"/>
                                              </p:val>
                                            </p:tav>
                                          </p:tavLst>
                                        </p:anim>
                                      </p:childTnLst>
                                    </p:cTn>
                                  </p:par>
                                  <p:par>
                                    <p:cTn id="75" presetID="2" presetClass="entr" presetSubtype="4" accel="50000" decel="50000" fill="hold" grpId="0" nodeType="withEffect">
                                      <p:stCondLst>
                                        <p:cond delay="0"/>
                                      </p:stCondLst>
                                      <p:childTnLst>
                                        <p:set>
                                          <p:cBhvr>
                                            <p:cTn id="76" dur="1" fill="hold">
                                              <p:stCondLst>
                                                <p:cond delay="0"/>
                                              </p:stCondLst>
                                            </p:cTn>
                                            <p:tgtEl>
                                              <p:spTgt spid="115"/>
                                            </p:tgtEl>
                                            <p:attrNameLst>
                                              <p:attrName>style.visibility</p:attrName>
                                            </p:attrNameLst>
                                          </p:cBhvr>
                                          <p:to>
                                            <p:strVal val="visible"/>
                                          </p:to>
                                        </p:set>
                                        <p:anim calcmode="lin" valueType="num">
                                          <p:cBhvr additive="base">
                                            <p:cTn id="77" dur="400" fill="hold"/>
                                            <p:tgtEl>
                                              <p:spTgt spid="115"/>
                                            </p:tgtEl>
                                            <p:attrNameLst>
                                              <p:attrName>ppt_x</p:attrName>
                                            </p:attrNameLst>
                                          </p:cBhvr>
                                          <p:tavLst>
                                            <p:tav tm="0">
                                              <p:val>
                                                <p:strVal val="#ppt_x"/>
                                              </p:val>
                                            </p:tav>
                                            <p:tav tm="100000">
                                              <p:val>
                                                <p:strVal val="#ppt_x"/>
                                              </p:val>
                                            </p:tav>
                                          </p:tavLst>
                                        </p:anim>
                                        <p:anim calcmode="lin" valueType="num">
                                          <p:cBhvr additive="base">
                                            <p:cTn id="78" dur="4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6" grpId="0"/>
          <p:bldP spid="107" grpId="0"/>
          <p:bldP spid="108" grpId="0"/>
          <p:bldP spid="109" grpId="0"/>
          <p:bldP spid="110" grpId="0"/>
          <p:bldP spid="111" grpId="0"/>
          <p:bldP spid="112" grpId="0"/>
          <p:bldP spid="113" grpId="0"/>
          <p:bldP spid="114" grpId="0"/>
          <p:bldP spid="115" grpId="0"/>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 presetClass="entr" presetSubtype="1" accel="50000" decel="50000" fill="hold" grpId="0" nodeType="after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fill="hold"/>
                                            <p:tgtEl>
                                              <p:spTgt spid="102"/>
                                            </p:tgtEl>
                                            <p:attrNameLst>
                                              <p:attrName>ppt_x</p:attrName>
                                            </p:attrNameLst>
                                          </p:cBhvr>
                                          <p:tavLst>
                                            <p:tav tm="0">
                                              <p:val>
                                                <p:strVal val="#ppt_x"/>
                                              </p:val>
                                            </p:tav>
                                            <p:tav tm="100000">
                                              <p:val>
                                                <p:strVal val="#ppt_x"/>
                                              </p:val>
                                            </p:tav>
                                          </p:tavLst>
                                        </p:anim>
                                        <p:anim calcmode="lin" valueType="num">
                                          <p:cBhvr additive="base">
                                            <p:cTn id="12" dur="500" fill="hold"/>
                                            <p:tgtEl>
                                              <p:spTgt spid="10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additive="base">
                                            <p:cTn id="16" dur="500" fill="hold"/>
                                            <p:tgtEl>
                                              <p:spTgt spid="92"/>
                                            </p:tgtEl>
                                            <p:attrNameLst>
                                              <p:attrName>ppt_x</p:attrName>
                                            </p:attrNameLst>
                                          </p:cBhvr>
                                          <p:tavLst>
                                            <p:tav tm="0">
                                              <p:val>
                                                <p:strVal val="#ppt_x"/>
                                              </p:val>
                                            </p:tav>
                                            <p:tav tm="100000">
                                              <p:val>
                                                <p:strVal val="#ppt_x"/>
                                              </p:val>
                                            </p:tav>
                                          </p:tavLst>
                                        </p:anim>
                                        <p:anim calcmode="lin" valueType="num">
                                          <p:cBhvr additive="base">
                                            <p:cTn id="17" dur="500" fill="hold"/>
                                            <p:tgtEl>
                                              <p:spTgt spid="92"/>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200"/>
                                      </p:stCondLst>
                                      <p:childTnLst>
                                        <p:set>
                                          <p:cBhvr>
                                            <p:cTn id="19" dur="1" fill="hold">
                                              <p:stCondLst>
                                                <p:cond delay="0"/>
                                              </p:stCondLst>
                                            </p:cTn>
                                            <p:tgtEl>
                                              <p:spTgt spid="97"/>
                                            </p:tgtEl>
                                            <p:attrNameLst>
                                              <p:attrName>style.visibility</p:attrName>
                                            </p:attrNameLst>
                                          </p:cBhvr>
                                          <p:to>
                                            <p:strVal val="visible"/>
                                          </p:to>
                                        </p:set>
                                        <p:anim calcmode="lin" valueType="num">
                                          <p:cBhvr additive="base">
                                            <p:cTn id="20" dur="500" fill="hold"/>
                                            <p:tgtEl>
                                              <p:spTgt spid="97"/>
                                            </p:tgtEl>
                                            <p:attrNameLst>
                                              <p:attrName>ppt_x</p:attrName>
                                            </p:attrNameLst>
                                          </p:cBhvr>
                                          <p:tavLst>
                                            <p:tav tm="0">
                                              <p:val>
                                                <p:strVal val="#ppt_x"/>
                                              </p:val>
                                            </p:tav>
                                            <p:tav tm="100000">
                                              <p:val>
                                                <p:strVal val="#ppt_x"/>
                                              </p:val>
                                            </p:tav>
                                          </p:tavLst>
                                        </p:anim>
                                        <p:anim calcmode="lin" valueType="num">
                                          <p:cBhvr additive="base">
                                            <p:cTn id="21" dur="500" fill="hold"/>
                                            <p:tgtEl>
                                              <p:spTgt spid="97"/>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300"/>
                                      </p:stCondLst>
                                      <p:childTnLst>
                                        <p:set>
                                          <p:cBhvr>
                                            <p:cTn id="23" dur="1" fill="hold">
                                              <p:stCondLst>
                                                <p:cond delay="0"/>
                                              </p:stCondLst>
                                            </p:cTn>
                                            <p:tgtEl>
                                              <p:spTgt spid="82"/>
                                            </p:tgtEl>
                                            <p:attrNameLst>
                                              <p:attrName>style.visibility</p:attrName>
                                            </p:attrNameLst>
                                          </p:cBhvr>
                                          <p:to>
                                            <p:strVal val="visible"/>
                                          </p:to>
                                        </p:set>
                                        <p:anim calcmode="lin" valueType="num">
                                          <p:cBhvr additive="base">
                                            <p:cTn id="24" dur="500" fill="hold"/>
                                            <p:tgtEl>
                                              <p:spTgt spid="82"/>
                                            </p:tgtEl>
                                            <p:attrNameLst>
                                              <p:attrName>ppt_x</p:attrName>
                                            </p:attrNameLst>
                                          </p:cBhvr>
                                          <p:tavLst>
                                            <p:tav tm="0">
                                              <p:val>
                                                <p:strVal val="#ppt_x"/>
                                              </p:val>
                                            </p:tav>
                                            <p:tav tm="100000">
                                              <p:val>
                                                <p:strVal val="#ppt_x"/>
                                              </p:val>
                                            </p:tav>
                                          </p:tavLst>
                                        </p:anim>
                                        <p:anim calcmode="lin" valueType="num">
                                          <p:cBhvr additive="base">
                                            <p:cTn id="25" dur="500" fill="hold"/>
                                            <p:tgtEl>
                                              <p:spTgt spid="82"/>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200"/>
                                      </p:stCondLst>
                                      <p:childTnLst>
                                        <p:set>
                                          <p:cBhvr>
                                            <p:cTn id="27" dur="1" fill="hold">
                                              <p:stCondLst>
                                                <p:cond delay="0"/>
                                              </p:stCondLst>
                                            </p:cTn>
                                            <p:tgtEl>
                                              <p:spTgt spid="87"/>
                                            </p:tgtEl>
                                            <p:attrNameLst>
                                              <p:attrName>style.visibility</p:attrName>
                                            </p:attrNameLst>
                                          </p:cBhvr>
                                          <p:to>
                                            <p:strVal val="visible"/>
                                          </p:to>
                                        </p:set>
                                        <p:anim calcmode="lin" valueType="num">
                                          <p:cBhvr additive="base">
                                            <p:cTn id="28" dur="500" fill="hold"/>
                                            <p:tgtEl>
                                              <p:spTgt spid="87"/>
                                            </p:tgtEl>
                                            <p:attrNameLst>
                                              <p:attrName>ppt_x</p:attrName>
                                            </p:attrNameLst>
                                          </p:cBhvr>
                                          <p:tavLst>
                                            <p:tav tm="0">
                                              <p:val>
                                                <p:strVal val="#ppt_x"/>
                                              </p:val>
                                            </p:tav>
                                            <p:tav tm="100000">
                                              <p:val>
                                                <p:strVal val="#ppt_x"/>
                                              </p:val>
                                            </p:tav>
                                          </p:tavLst>
                                        </p:anim>
                                        <p:anim calcmode="lin" valueType="num">
                                          <p:cBhvr additive="base">
                                            <p:cTn id="29" dur="500" fill="hold"/>
                                            <p:tgtEl>
                                              <p:spTgt spid="87"/>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ppt_x"/>
                                              </p:val>
                                            </p:tav>
                                            <p:tav tm="100000">
                                              <p:val>
                                                <p:strVal val="#ppt_x"/>
                                              </p:val>
                                            </p:tav>
                                          </p:tavLst>
                                        </p:anim>
                                        <p:anim calcmode="lin" valueType="num">
                                          <p:cBhvr additive="base">
                                            <p:cTn id="33" dur="500" fill="hold"/>
                                            <p:tgtEl>
                                              <p:spTgt spid="77"/>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additive="base">
                                            <p:cTn id="37" dur="300" fill="hold"/>
                                            <p:tgtEl>
                                              <p:spTgt spid="106"/>
                                            </p:tgtEl>
                                            <p:attrNameLst>
                                              <p:attrName>ppt_x</p:attrName>
                                            </p:attrNameLst>
                                          </p:cBhvr>
                                          <p:tavLst>
                                            <p:tav tm="0">
                                              <p:val>
                                                <p:strVal val="#ppt_x"/>
                                              </p:val>
                                            </p:tav>
                                            <p:tav tm="100000">
                                              <p:val>
                                                <p:strVal val="#ppt_x"/>
                                              </p:val>
                                            </p:tav>
                                          </p:tavLst>
                                        </p:anim>
                                        <p:anim calcmode="lin" valueType="num">
                                          <p:cBhvr additive="base">
                                            <p:cTn id="38" dur="300" fill="hold"/>
                                            <p:tgtEl>
                                              <p:spTgt spid="106"/>
                                            </p:tgtEl>
                                            <p:attrNameLst>
                                              <p:attrName>ppt_y</p:attrName>
                                            </p:attrNameLst>
                                          </p:cBhvr>
                                          <p:tavLst>
                                            <p:tav tm="0">
                                              <p:val>
                                                <p:strVal val="1+#ppt_h/2"/>
                                              </p:val>
                                            </p:tav>
                                            <p:tav tm="100000">
                                              <p:val>
                                                <p:strVal val="#ppt_y"/>
                                              </p:val>
                                            </p:tav>
                                          </p:tavLst>
                                        </p:anim>
                                      </p:childTnLst>
                                    </p:cTn>
                                  </p:par>
                                  <p:par>
                                    <p:cTn id="39" presetID="2" presetClass="entr" presetSubtype="4" accel="50000" decel="50000" fill="hold" grpId="0" nodeType="withEffect">
                                      <p:stCondLst>
                                        <p:cond delay="0"/>
                                      </p:stCondLst>
                                      <p:childTnLst>
                                        <p:set>
                                          <p:cBhvr>
                                            <p:cTn id="40" dur="1" fill="hold">
                                              <p:stCondLst>
                                                <p:cond delay="0"/>
                                              </p:stCondLst>
                                            </p:cTn>
                                            <p:tgtEl>
                                              <p:spTgt spid="107"/>
                                            </p:tgtEl>
                                            <p:attrNameLst>
                                              <p:attrName>style.visibility</p:attrName>
                                            </p:attrNameLst>
                                          </p:cBhvr>
                                          <p:to>
                                            <p:strVal val="visible"/>
                                          </p:to>
                                        </p:set>
                                        <p:anim calcmode="lin" valueType="num">
                                          <p:cBhvr additive="base">
                                            <p:cTn id="41" dur="300" fill="hold"/>
                                            <p:tgtEl>
                                              <p:spTgt spid="107"/>
                                            </p:tgtEl>
                                            <p:attrNameLst>
                                              <p:attrName>ppt_x</p:attrName>
                                            </p:attrNameLst>
                                          </p:cBhvr>
                                          <p:tavLst>
                                            <p:tav tm="0">
                                              <p:val>
                                                <p:strVal val="#ppt_x"/>
                                              </p:val>
                                            </p:tav>
                                            <p:tav tm="100000">
                                              <p:val>
                                                <p:strVal val="#ppt_x"/>
                                              </p:val>
                                            </p:tav>
                                          </p:tavLst>
                                        </p:anim>
                                        <p:anim calcmode="lin" valueType="num">
                                          <p:cBhvr additive="base">
                                            <p:cTn id="42" dur="300" fill="hold"/>
                                            <p:tgtEl>
                                              <p:spTgt spid="107"/>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108"/>
                                            </p:tgtEl>
                                            <p:attrNameLst>
                                              <p:attrName>style.visibility</p:attrName>
                                            </p:attrNameLst>
                                          </p:cBhvr>
                                          <p:to>
                                            <p:strVal val="visible"/>
                                          </p:to>
                                        </p:set>
                                        <p:anim calcmode="lin" valueType="num">
                                          <p:cBhvr additive="base">
                                            <p:cTn id="46" dur="300" fill="hold"/>
                                            <p:tgtEl>
                                              <p:spTgt spid="108"/>
                                            </p:tgtEl>
                                            <p:attrNameLst>
                                              <p:attrName>ppt_x</p:attrName>
                                            </p:attrNameLst>
                                          </p:cBhvr>
                                          <p:tavLst>
                                            <p:tav tm="0">
                                              <p:val>
                                                <p:strVal val="#ppt_x"/>
                                              </p:val>
                                            </p:tav>
                                            <p:tav tm="100000">
                                              <p:val>
                                                <p:strVal val="#ppt_x"/>
                                              </p:val>
                                            </p:tav>
                                          </p:tavLst>
                                        </p:anim>
                                        <p:anim calcmode="lin" valueType="num">
                                          <p:cBhvr additive="base">
                                            <p:cTn id="47" dur="300" fill="hold"/>
                                            <p:tgtEl>
                                              <p:spTgt spid="108"/>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109"/>
                                            </p:tgtEl>
                                            <p:attrNameLst>
                                              <p:attrName>style.visibility</p:attrName>
                                            </p:attrNameLst>
                                          </p:cBhvr>
                                          <p:to>
                                            <p:strVal val="visible"/>
                                          </p:to>
                                        </p:set>
                                        <p:anim calcmode="lin" valueType="num">
                                          <p:cBhvr additive="base">
                                            <p:cTn id="50" dur="300" fill="hold"/>
                                            <p:tgtEl>
                                              <p:spTgt spid="109"/>
                                            </p:tgtEl>
                                            <p:attrNameLst>
                                              <p:attrName>ppt_x</p:attrName>
                                            </p:attrNameLst>
                                          </p:cBhvr>
                                          <p:tavLst>
                                            <p:tav tm="0">
                                              <p:val>
                                                <p:strVal val="#ppt_x"/>
                                              </p:val>
                                            </p:tav>
                                            <p:tav tm="100000">
                                              <p:val>
                                                <p:strVal val="#ppt_x"/>
                                              </p:val>
                                            </p:tav>
                                          </p:tavLst>
                                        </p:anim>
                                        <p:anim calcmode="lin" valueType="num">
                                          <p:cBhvr additive="base">
                                            <p:cTn id="51" dur="300" fill="hold"/>
                                            <p:tgtEl>
                                              <p:spTgt spid="109"/>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110"/>
                                            </p:tgtEl>
                                            <p:attrNameLst>
                                              <p:attrName>style.visibility</p:attrName>
                                            </p:attrNameLst>
                                          </p:cBhvr>
                                          <p:to>
                                            <p:strVal val="visible"/>
                                          </p:to>
                                        </p:set>
                                        <p:anim calcmode="lin" valueType="num">
                                          <p:cBhvr additive="base">
                                            <p:cTn id="55" dur="400" fill="hold"/>
                                            <p:tgtEl>
                                              <p:spTgt spid="110"/>
                                            </p:tgtEl>
                                            <p:attrNameLst>
                                              <p:attrName>ppt_x</p:attrName>
                                            </p:attrNameLst>
                                          </p:cBhvr>
                                          <p:tavLst>
                                            <p:tav tm="0">
                                              <p:val>
                                                <p:strVal val="#ppt_x"/>
                                              </p:val>
                                            </p:tav>
                                            <p:tav tm="100000">
                                              <p:val>
                                                <p:strVal val="#ppt_x"/>
                                              </p:val>
                                            </p:tav>
                                          </p:tavLst>
                                        </p:anim>
                                        <p:anim calcmode="lin" valueType="num">
                                          <p:cBhvr additive="base">
                                            <p:cTn id="56" dur="400" fill="hold"/>
                                            <p:tgtEl>
                                              <p:spTgt spid="110"/>
                                            </p:tgtEl>
                                            <p:attrNameLst>
                                              <p:attrName>ppt_y</p:attrName>
                                            </p:attrNameLst>
                                          </p:cBhvr>
                                          <p:tavLst>
                                            <p:tav tm="0">
                                              <p:val>
                                                <p:strVal val="1+#ppt_h/2"/>
                                              </p:val>
                                            </p:tav>
                                            <p:tav tm="100000">
                                              <p:val>
                                                <p:strVal val="#ppt_y"/>
                                              </p:val>
                                            </p:tav>
                                          </p:tavLst>
                                        </p:anim>
                                      </p:childTnLst>
                                    </p:cTn>
                                  </p:par>
                                  <p:par>
                                    <p:cTn id="57" presetID="2" presetClass="entr" presetSubtype="4" accel="50000" decel="50000" fill="hold" grpId="0" nodeType="withEffect">
                                      <p:stCondLst>
                                        <p:cond delay="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400" fill="hold"/>
                                            <p:tgtEl>
                                              <p:spTgt spid="111"/>
                                            </p:tgtEl>
                                            <p:attrNameLst>
                                              <p:attrName>ppt_x</p:attrName>
                                            </p:attrNameLst>
                                          </p:cBhvr>
                                          <p:tavLst>
                                            <p:tav tm="0">
                                              <p:val>
                                                <p:strVal val="#ppt_x"/>
                                              </p:val>
                                            </p:tav>
                                            <p:tav tm="100000">
                                              <p:val>
                                                <p:strVal val="#ppt_x"/>
                                              </p:val>
                                            </p:tav>
                                          </p:tavLst>
                                        </p:anim>
                                        <p:anim calcmode="lin" valueType="num">
                                          <p:cBhvr additive="base">
                                            <p:cTn id="60" dur="400" fill="hold"/>
                                            <p:tgtEl>
                                              <p:spTgt spid="111"/>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4" accel="50000" decel="50000" fill="hold" grpId="0" nodeType="afterEffect">
                                      <p:stCondLst>
                                        <p:cond delay="0"/>
                                      </p:stCondLst>
                                      <p:childTnLst>
                                        <p:set>
                                          <p:cBhvr>
                                            <p:cTn id="63" dur="1" fill="hold">
                                              <p:stCondLst>
                                                <p:cond delay="0"/>
                                              </p:stCondLst>
                                            </p:cTn>
                                            <p:tgtEl>
                                              <p:spTgt spid="112"/>
                                            </p:tgtEl>
                                            <p:attrNameLst>
                                              <p:attrName>style.visibility</p:attrName>
                                            </p:attrNameLst>
                                          </p:cBhvr>
                                          <p:to>
                                            <p:strVal val="visible"/>
                                          </p:to>
                                        </p:set>
                                        <p:anim calcmode="lin" valueType="num">
                                          <p:cBhvr additive="base">
                                            <p:cTn id="64" dur="400" fill="hold"/>
                                            <p:tgtEl>
                                              <p:spTgt spid="112"/>
                                            </p:tgtEl>
                                            <p:attrNameLst>
                                              <p:attrName>ppt_x</p:attrName>
                                            </p:attrNameLst>
                                          </p:cBhvr>
                                          <p:tavLst>
                                            <p:tav tm="0">
                                              <p:val>
                                                <p:strVal val="#ppt_x"/>
                                              </p:val>
                                            </p:tav>
                                            <p:tav tm="100000">
                                              <p:val>
                                                <p:strVal val="#ppt_x"/>
                                              </p:val>
                                            </p:tav>
                                          </p:tavLst>
                                        </p:anim>
                                        <p:anim calcmode="lin" valueType="num">
                                          <p:cBhvr additive="base">
                                            <p:cTn id="65" dur="400" fill="hold"/>
                                            <p:tgtEl>
                                              <p:spTgt spid="112"/>
                                            </p:tgtEl>
                                            <p:attrNameLst>
                                              <p:attrName>ppt_y</p:attrName>
                                            </p:attrNameLst>
                                          </p:cBhvr>
                                          <p:tavLst>
                                            <p:tav tm="0">
                                              <p:val>
                                                <p:strVal val="1+#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113"/>
                                            </p:tgtEl>
                                            <p:attrNameLst>
                                              <p:attrName>style.visibility</p:attrName>
                                            </p:attrNameLst>
                                          </p:cBhvr>
                                          <p:to>
                                            <p:strVal val="visible"/>
                                          </p:to>
                                        </p:set>
                                        <p:anim calcmode="lin" valueType="num">
                                          <p:cBhvr additive="base">
                                            <p:cTn id="68" dur="400" fill="hold"/>
                                            <p:tgtEl>
                                              <p:spTgt spid="113"/>
                                            </p:tgtEl>
                                            <p:attrNameLst>
                                              <p:attrName>ppt_x</p:attrName>
                                            </p:attrNameLst>
                                          </p:cBhvr>
                                          <p:tavLst>
                                            <p:tav tm="0">
                                              <p:val>
                                                <p:strVal val="#ppt_x"/>
                                              </p:val>
                                            </p:tav>
                                            <p:tav tm="100000">
                                              <p:val>
                                                <p:strVal val="#ppt_x"/>
                                              </p:val>
                                            </p:tav>
                                          </p:tavLst>
                                        </p:anim>
                                        <p:anim calcmode="lin" valueType="num">
                                          <p:cBhvr additive="base">
                                            <p:cTn id="69" dur="400" fill="hold"/>
                                            <p:tgtEl>
                                              <p:spTgt spid="113"/>
                                            </p:tgtEl>
                                            <p:attrNameLst>
                                              <p:attrName>ppt_y</p:attrName>
                                            </p:attrNameLst>
                                          </p:cBhvr>
                                          <p:tavLst>
                                            <p:tav tm="0">
                                              <p:val>
                                                <p:strVal val="1+#ppt_h/2"/>
                                              </p:val>
                                            </p:tav>
                                            <p:tav tm="100000">
                                              <p:val>
                                                <p:strVal val="#ppt_y"/>
                                              </p:val>
                                            </p:tav>
                                          </p:tavLst>
                                        </p:anim>
                                      </p:childTnLst>
                                    </p:cTn>
                                  </p:par>
                                </p:childTnLst>
                              </p:cTn>
                            </p:par>
                            <p:par>
                              <p:cTn id="70" fill="hold">
                                <p:stCondLst>
                                  <p:cond delay="3500"/>
                                </p:stCondLst>
                                <p:childTnLst>
                                  <p:par>
                                    <p:cTn id="71" presetID="2" presetClass="entr" presetSubtype="4" accel="50000" decel="50000" fill="hold" grpId="0" nodeType="afterEffect">
                                      <p:stCondLst>
                                        <p:cond delay="0"/>
                                      </p:stCondLst>
                                      <p:childTnLst>
                                        <p:set>
                                          <p:cBhvr>
                                            <p:cTn id="72" dur="1" fill="hold">
                                              <p:stCondLst>
                                                <p:cond delay="0"/>
                                              </p:stCondLst>
                                            </p:cTn>
                                            <p:tgtEl>
                                              <p:spTgt spid="114"/>
                                            </p:tgtEl>
                                            <p:attrNameLst>
                                              <p:attrName>style.visibility</p:attrName>
                                            </p:attrNameLst>
                                          </p:cBhvr>
                                          <p:to>
                                            <p:strVal val="visible"/>
                                          </p:to>
                                        </p:set>
                                        <p:anim calcmode="lin" valueType="num">
                                          <p:cBhvr additive="base">
                                            <p:cTn id="73" dur="400" fill="hold"/>
                                            <p:tgtEl>
                                              <p:spTgt spid="114"/>
                                            </p:tgtEl>
                                            <p:attrNameLst>
                                              <p:attrName>ppt_x</p:attrName>
                                            </p:attrNameLst>
                                          </p:cBhvr>
                                          <p:tavLst>
                                            <p:tav tm="0">
                                              <p:val>
                                                <p:strVal val="#ppt_x"/>
                                              </p:val>
                                            </p:tav>
                                            <p:tav tm="100000">
                                              <p:val>
                                                <p:strVal val="#ppt_x"/>
                                              </p:val>
                                            </p:tav>
                                          </p:tavLst>
                                        </p:anim>
                                        <p:anim calcmode="lin" valueType="num">
                                          <p:cBhvr additive="base">
                                            <p:cTn id="74" dur="400" fill="hold"/>
                                            <p:tgtEl>
                                              <p:spTgt spid="114"/>
                                            </p:tgtEl>
                                            <p:attrNameLst>
                                              <p:attrName>ppt_y</p:attrName>
                                            </p:attrNameLst>
                                          </p:cBhvr>
                                          <p:tavLst>
                                            <p:tav tm="0">
                                              <p:val>
                                                <p:strVal val="1+#ppt_h/2"/>
                                              </p:val>
                                            </p:tav>
                                            <p:tav tm="100000">
                                              <p:val>
                                                <p:strVal val="#ppt_y"/>
                                              </p:val>
                                            </p:tav>
                                          </p:tavLst>
                                        </p:anim>
                                      </p:childTnLst>
                                    </p:cTn>
                                  </p:par>
                                  <p:par>
                                    <p:cTn id="75" presetID="2" presetClass="entr" presetSubtype="4" accel="50000" decel="50000" fill="hold" grpId="0" nodeType="withEffect">
                                      <p:stCondLst>
                                        <p:cond delay="0"/>
                                      </p:stCondLst>
                                      <p:childTnLst>
                                        <p:set>
                                          <p:cBhvr>
                                            <p:cTn id="76" dur="1" fill="hold">
                                              <p:stCondLst>
                                                <p:cond delay="0"/>
                                              </p:stCondLst>
                                            </p:cTn>
                                            <p:tgtEl>
                                              <p:spTgt spid="115"/>
                                            </p:tgtEl>
                                            <p:attrNameLst>
                                              <p:attrName>style.visibility</p:attrName>
                                            </p:attrNameLst>
                                          </p:cBhvr>
                                          <p:to>
                                            <p:strVal val="visible"/>
                                          </p:to>
                                        </p:set>
                                        <p:anim calcmode="lin" valueType="num">
                                          <p:cBhvr additive="base">
                                            <p:cTn id="77" dur="400" fill="hold"/>
                                            <p:tgtEl>
                                              <p:spTgt spid="115"/>
                                            </p:tgtEl>
                                            <p:attrNameLst>
                                              <p:attrName>ppt_x</p:attrName>
                                            </p:attrNameLst>
                                          </p:cBhvr>
                                          <p:tavLst>
                                            <p:tav tm="0">
                                              <p:val>
                                                <p:strVal val="#ppt_x"/>
                                              </p:val>
                                            </p:tav>
                                            <p:tav tm="100000">
                                              <p:val>
                                                <p:strVal val="#ppt_x"/>
                                              </p:val>
                                            </p:tav>
                                          </p:tavLst>
                                        </p:anim>
                                        <p:anim calcmode="lin" valueType="num">
                                          <p:cBhvr additive="base">
                                            <p:cTn id="78" dur="400" fill="hold"/>
                                            <p:tgtEl>
                                              <p:spTgt spid="1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6" grpId="0"/>
          <p:bldP spid="107" grpId="0"/>
          <p:bldP spid="108" grpId="0"/>
          <p:bldP spid="109" grpId="0"/>
          <p:bldP spid="110" grpId="0"/>
          <p:bldP spid="111" grpId="0"/>
          <p:bldP spid="112" grpId="0"/>
          <p:bldP spid="113" grpId="0"/>
          <p:bldP spid="114" grpId="0"/>
          <p:bldP spid="115" grpId="0"/>
          <p:bldP spid="4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p:nvPr/>
        </p:nvSpPr>
        <p:spPr bwMode="auto">
          <a:xfrm>
            <a:off x="8682585" y="3029595"/>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519315"/>
          </a:solidFill>
          <a:ln>
            <a:noFill/>
          </a:ln>
          <a:effec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23" name="Freeform 7"/>
          <p:cNvSpPr/>
          <p:nvPr/>
        </p:nvSpPr>
        <p:spPr bwMode="auto">
          <a:xfrm>
            <a:off x="6109825" y="4044759"/>
            <a:ext cx="1015167" cy="693459"/>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84B537"/>
          </a:solidFill>
          <a:ln>
            <a:noFill/>
          </a:ln>
          <a:effec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1" name="Oval 8"/>
          <p:cNvSpPr>
            <a:spLocks noChangeArrowheads="1"/>
          </p:cNvSpPr>
          <p:nvPr/>
        </p:nvSpPr>
        <p:spPr bwMode="auto">
          <a:xfrm>
            <a:off x="1723301" y="2421490"/>
            <a:ext cx="1840883" cy="1833732"/>
          </a:xfrm>
          <a:prstGeom prst="ellipse">
            <a:avLst/>
          </a:prstGeom>
          <a:solidFill>
            <a:srgbClr val="B9EA60"/>
          </a:solidFill>
          <a:ln>
            <a:noFill/>
          </a:ln>
        </p:spPr>
        <p:txBody>
          <a:bodyPr vert="horz" wrap="square" lIns="91440" tIns="45720" rIns="91440" bIns="45720" numCol="1" anchor="t" anchorCtr="0" compatLnSpc="1"/>
          <a:lstStyle/>
          <a:p>
            <a:r>
              <a:rPr lang="zh-CN" altLang="en-US" sz="1865" dirty="0">
                <a:solidFill>
                  <a:schemeClr val="bg1"/>
                </a:solidFill>
                <a:latin typeface="微软雅黑" panose="020B0503020204020204" pitchFamily="34" charset="-122"/>
                <a:ea typeface="微软雅黑" panose="020B0503020204020204" pitchFamily="34" charset="-122"/>
              </a:rPr>
              <a:t>添加标题</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
        <p:nvSpPr>
          <p:cNvPr id="32" name="Oval 9"/>
          <p:cNvSpPr>
            <a:spLocks noChangeArrowheads="1"/>
          </p:cNvSpPr>
          <p:nvPr/>
        </p:nvSpPr>
        <p:spPr bwMode="auto">
          <a:xfrm>
            <a:off x="3092348" y="2328550"/>
            <a:ext cx="2287699" cy="2280548"/>
          </a:xfrm>
          <a:prstGeom prst="ellipse">
            <a:avLst/>
          </a:prstGeom>
          <a:solidFill>
            <a:srgbClr val="519315"/>
          </a:solidFill>
          <a:ln>
            <a:noFill/>
          </a:ln>
        </p:spPr>
        <p:txBody>
          <a:bodyPr vert="horz" wrap="square" lIns="91440" tIns="45720" rIns="91440" bIns="45720" numCol="1" anchor="t" anchorCtr="0" compatLnSpc="1"/>
          <a:lstStyle/>
          <a:p>
            <a:pPr algn="r"/>
            <a:r>
              <a:rPr lang="zh-CN" altLang="en-US" sz="2400" dirty="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3" name="Oval 10"/>
          <p:cNvSpPr>
            <a:spLocks noChangeArrowheads="1"/>
          </p:cNvSpPr>
          <p:nvPr/>
        </p:nvSpPr>
        <p:spPr bwMode="auto">
          <a:xfrm>
            <a:off x="2298801" y="3547466"/>
            <a:ext cx="1915947" cy="1923095"/>
          </a:xfrm>
          <a:prstGeom prst="ellipse">
            <a:avLst/>
          </a:prstGeom>
          <a:solidFill>
            <a:srgbClr val="84B537"/>
          </a:solidFill>
          <a:ln>
            <a:noFill/>
          </a:ln>
        </p:spPr>
        <p:txBody>
          <a:bodyPr vert="horz" wrap="square" lIns="91440" tIns="45720" rIns="91440" bIns="45720" numCol="1" anchor="ctr" anchorCtr="0" compatLnSpc="1"/>
          <a:lstStyle/>
          <a:p>
            <a:pPr algn="ctr"/>
            <a:r>
              <a:rPr lang="zh-CN" altLang="en-US" sz="2000">
                <a:solidFill>
                  <a:schemeClr val="bg1"/>
                </a:solidFill>
                <a:latin typeface="微软雅黑" panose="020B0503020204020204" pitchFamily="34" charset="-122"/>
                <a:ea typeface="微软雅黑" panose="020B0503020204020204" pitchFamily="34" charset="-122"/>
              </a:rPr>
              <a:t>添加标题</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Freeform 15"/>
          <p:cNvSpPr/>
          <p:nvPr/>
        </p:nvSpPr>
        <p:spPr bwMode="auto">
          <a:xfrm>
            <a:off x="7389925" y="3644138"/>
            <a:ext cx="1015167"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B9EA60"/>
          </a:solidFill>
          <a:ln>
            <a:noFill/>
          </a:ln>
          <a:effec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5" name="TextBox 14"/>
          <p:cNvSpPr txBox="1"/>
          <p:nvPr/>
        </p:nvSpPr>
        <p:spPr>
          <a:xfrm>
            <a:off x="6302946" y="3557983"/>
            <a:ext cx="585417" cy="523220"/>
          </a:xfrm>
          <a:prstGeom prst="rect">
            <a:avLst/>
          </a:prstGeom>
          <a:noFill/>
        </p:spPr>
        <p:txBody>
          <a:bodyPr wrap="none" rtlCol="0" anchor="ctr">
            <a:spAutoFit/>
          </a:bodyPr>
          <a:lstStyle/>
          <a:p>
            <a:pPr lvl="0" algn="ctr"/>
            <a:r>
              <a:rPr lang="en-US" altLang="zh-CN" sz="28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20</a:t>
            </a:r>
            <a:endParaRPr lang="zh-CN" altLang="en-US" sz="1865"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TextBox 18"/>
          <p:cNvSpPr txBox="1"/>
          <p:nvPr/>
        </p:nvSpPr>
        <p:spPr>
          <a:xfrm>
            <a:off x="7604800" y="3062315"/>
            <a:ext cx="585417" cy="523220"/>
          </a:xfrm>
          <a:prstGeom prst="rect">
            <a:avLst/>
          </a:prstGeom>
          <a:noFill/>
        </p:spPr>
        <p:txBody>
          <a:bodyPr wrap="none" rtlCol="0" anchor="ctr">
            <a:spAutoFit/>
          </a:bodyPr>
          <a:lstStyle/>
          <a:p>
            <a:pPr lvl="0" algn="ctr"/>
            <a:r>
              <a:rPr lang="en-US" altLang="zh-CN" sz="28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50</a:t>
            </a:r>
            <a:endParaRPr lang="zh-CN" altLang="en-US" sz="1865"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TextBox 19"/>
          <p:cNvSpPr txBox="1"/>
          <p:nvPr/>
        </p:nvSpPr>
        <p:spPr>
          <a:xfrm>
            <a:off x="8895677" y="2469946"/>
            <a:ext cx="585417" cy="523220"/>
          </a:xfrm>
          <a:prstGeom prst="rect">
            <a:avLst/>
          </a:prstGeom>
          <a:noFill/>
        </p:spPr>
        <p:txBody>
          <a:bodyPr wrap="none" rtlCol="0" anchor="ctr">
            <a:spAutoFit/>
          </a:bodyPr>
          <a:lstStyle/>
          <a:p>
            <a:pPr lvl="0" algn="ctr"/>
            <a:r>
              <a:rPr lang="en-US" altLang="zh-CN" sz="28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80</a:t>
            </a:r>
            <a:endParaRPr lang="zh-CN" altLang="en-US" sz="1865"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38" name="直接连接符 37"/>
          <p:cNvCxnSpPr/>
          <p:nvPr/>
        </p:nvCxnSpPr>
        <p:spPr>
          <a:xfrm>
            <a:off x="3328495" y="3720921"/>
            <a:ext cx="2400733" cy="1017296"/>
          </a:xfrm>
          <a:prstGeom prst="line">
            <a:avLst/>
          </a:prstGeom>
          <a:ln>
            <a:solidFill>
              <a:schemeClr val="bg1">
                <a:lumMod val="50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729230" y="4738217"/>
            <a:ext cx="4252983" cy="0"/>
          </a:xfrm>
          <a:prstGeom prst="line">
            <a:avLst/>
          </a:prstGeom>
          <a:ln>
            <a:solidFill>
              <a:schemeClr val="bg1">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29"/>
          <p:cNvSpPr txBox="1"/>
          <p:nvPr/>
        </p:nvSpPr>
        <p:spPr>
          <a:xfrm flipH="1">
            <a:off x="5729228" y="5100260"/>
            <a:ext cx="2786907"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defTabSz="913765">
              <a:defRPr/>
            </a:pPr>
            <a:r>
              <a:rPr lang="zh-CN" altLang="en-US" sz="2400" dirty="0">
                <a:solidFill>
                  <a:schemeClr val="tx1">
                    <a:lumMod val="75000"/>
                    <a:lumOff val="25000"/>
                  </a:schemeClr>
                </a:solidFill>
                <a:latin typeface="Arial Rounded MT Bold" panose="020F0704030504030204" pitchFamily="34" charset="0"/>
                <a:cs typeface="Times New Roman" panose="02020603050405020304" pitchFamily="18" charset="0"/>
              </a:rPr>
              <a:t>点击添加标题</a:t>
            </a:r>
            <a:endParaRPr lang="zh-CN" altLang="en-US" sz="2400" dirty="0">
              <a:solidFill>
                <a:schemeClr val="tx1">
                  <a:lumMod val="75000"/>
                  <a:lumOff val="25000"/>
                </a:schemeClr>
              </a:solidFill>
              <a:latin typeface="Arial Rounded MT Bold" panose="020F0704030504030204" pitchFamily="34" charset="0"/>
              <a:cs typeface="Times New Roman" panose="02020603050405020304" pitchFamily="18" charset="0"/>
            </a:endParaRPr>
          </a:p>
        </p:txBody>
      </p:sp>
      <p:sp>
        <p:nvSpPr>
          <p:cNvPr id="41" name="TextBox 30"/>
          <p:cNvSpPr txBox="1"/>
          <p:nvPr/>
        </p:nvSpPr>
        <p:spPr>
          <a:xfrm>
            <a:off x="5729229" y="5514278"/>
            <a:ext cx="4602129" cy="105259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350" fill="hold"/>
                                        <p:tgtEl>
                                          <p:spTgt spid="31"/>
                                        </p:tgtEl>
                                        <p:attrNameLst>
                                          <p:attrName>ppt_x</p:attrName>
                                        </p:attrNameLst>
                                      </p:cBhvr>
                                      <p:tavLst>
                                        <p:tav tm="0">
                                          <p:val>
                                            <p:strVal val="0-#ppt_w/2"/>
                                          </p:val>
                                        </p:tav>
                                        <p:tav tm="100000">
                                          <p:val>
                                            <p:strVal val="#ppt_x"/>
                                          </p:val>
                                        </p:tav>
                                      </p:tavLst>
                                    </p:anim>
                                    <p:anim calcmode="lin" valueType="num">
                                      <p:cBhvr additive="base">
                                        <p:cTn id="12" dur="35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400" fill="hold"/>
                                        <p:tgtEl>
                                          <p:spTgt spid="33"/>
                                        </p:tgtEl>
                                        <p:attrNameLst>
                                          <p:attrName>ppt_x</p:attrName>
                                        </p:attrNameLst>
                                      </p:cBhvr>
                                      <p:tavLst>
                                        <p:tav tm="0">
                                          <p:val>
                                            <p:strVal val="#ppt_x"/>
                                          </p:val>
                                        </p:tav>
                                        <p:tav tm="100000">
                                          <p:val>
                                            <p:strVal val="#ppt_x"/>
                                          </p:val>
                                        </p:tav>
                                      </p:tavLst>
                                    </p:anim>
                                    <p:anim calcmode="lin" valueType="num">
                                      <p:cBhvr additive="base">
                                        <p:cTn id="16" dur="4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stCondLst>
                                    <p:cond delay="5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400" fill="hold"/>
                                        <p:tgtEl>
                                          <p:spTgt spid="32"/>
                                        </p:tgtEl>
                                        <p:attrNameLst>
                                          <p:attrName>ppt_x</p:attrName>
                                        </p:attrNameLst>
                                      </p:cBhvr>
                                      <p:tavLst>
                                        <p:tav tm="0">
                                          <p:val>
                                            <p:strVal val="1+#ppt_w/2"/>
                                          </p:val>
                                        </p:tav>
                                        <p:tav tm="100000">
                                          <p:val>
                                            <p:strVal val="#ppt_x"/>
                                          </p:val>
                                        </p:tav>
                                      </p:tavLst>
                                    </p:anim>
                                    <p:anim calcmode="lin" valueType="num">
                                      <p:cBhvr additive="base">
                                        <p:cTn id="20" dur="400" fill="hold"/>
                                        <p:tgtEl>
                                          <p:spTgt spid="32"/>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400"/>
                                        <p:tgtEl>
                                          <p:spTgt spid="38"/>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350"/>
                                        <p:tgtEl>
                                          <p:spTgt spid="39"/>
                                        </p:tgtEl>
                                      </p:cBhvr>
                                    </p:animEffect>
                                  </p:childTnLst>
                                </p:cTn>
                              </p:par>
                            </p:childTnLst>
                          </p:cTn>
                        </p:par>
                        <p:par>
                          <p:cTn id="29" fill="hold">
                            <p:stCondLst>
                              <p:cond delay="2000"/>
                            </p:stCondLst>
                            <p:childTnLst>
                              <p:par>
                                <p:cTn id="30" presetID="2" presetClass="entr" presetSubtype="4" decel="100000" fill="hold" grpId="0" nodeType="afterEffect">
                                  <p:stCondLst>
                                    <p:cond delay="25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5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750"/>
                                  </p:stCondLst>
                                  <p:childTnLst>
                                    <p:set>
                                      <p:cBhvr>
                                        <p:cTn id="39" dur="1" fill="hold">
                                          <p:stCondLst>
                                            <p:cond delay="0"/>
                                          </p:stCondLst>
                                        </p:cTn>
                                        <p:tgtEl>
                                          <p:spTgt spid="22"/>
                                        </p:tgtEl>
                                        <p:attrNameLst>
                                          <p:attrName>style.visibility</p:attrName>
                                        </p:attrNameLst>
                                      </p:cBhvr>
                                      <p:to>
                                        <p:strVal val="visible"/>
                                      </p:to>
                                    </p:set>
                                    <p:anim calcmode="lin" valueType="num">
                                      <p:cBhvr additive="base">
                                        <p:cTn id="40" dur="500" fill="hold"/>
                                        <p:tgtEl>
                                          <p:spTgt spid="22"/>
                                        </p:tgtEl>
                                        <p:attrNameLst>
                                          <p:attrName>ppt_x</p:attrName>
                                        </p:attrNameLst>
                                      </p:cBhvr>
                                      <p:tavLst>
                                        <p:tav tm="0">
                                          <p:val>
                                            <p:strVal val="#ppt_x"/>
                                          </p:val>
                                        </p:tav>
                                        <p:tav tm="100000">
                                          <p:val>
                                            <p:strVal val="#ppt_x"/>
                                          </p:val>
                                        </p:tav>
                                      </p:tavLst>
                                    </p:anim>
                                    <p:anim calcmode="lin" valueType="num">
                                      <p:cBhvr additive="base">
                                        <p:cTn id="41" dur="500" fill="hold"/>
                                        <p:tgtEl>
                                          <p:spTgt spid="22"/>
                                        </p:tgtEl>
                                        <p:attrNameLst>
                                          <p:attrName>ppt_y</p:attrName>
                                        </p:attrNameLst>
                                      </p:cBhvr>
                                      <p:tavLst>
                                        <p:tav tm="0">
                                          <p:val>
                                            <p:strVal val="1+#ppt_h/2"/>
                                          </p:val>
                                        </p:tav>
                                        <p:tav tm="100000">
                                          <p:val>
                                            <p:strVal val="#ppt_y"/>
                                          </p:val>
                                        </p:tav>
                                      </p:tavLst>
                                    </p:anim>
                                  </p:childTnLst>
                                </p:cTn>
                              </p:par>
                            </p:childTnLst>
                          </p:cTn>
                        </p:par>
                        <p:par>
                          <p:cTn id="42" fill="hold">
                            <p:stCondLst>
                              <p:cond delay="2750"/>
                            </p:stCondLst>
                            <p:childTnLst>
                              <p:par>
                                <p:cTn id="43" presetID="10"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childTnLst>
                          </p:cTn>
                        </p:par>
                        <p:par>
                          <p:cTn id="52" fill="hold">
                            <p:stCondLst>
                              <p:cond delay="325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Effect transition="in" filter="fade">
                                      <p:cBhvr>
                                        <p:cTn id="55" dur="100"/>
                                        <p:tgtEl>
                                          <p:spTgt spid="40"/>
                                        </p:tgtEl>
                                      </p:cBhvr>
                                    </p:animEffect>
                                  </p:childTnLst>
                                </p:cTn>
                              </p:par>
                              <p:par>
                                <p:cTn id="56" presetID="10" presetClass="entr" presetSubtype="0" fill="hold" grpId="0" nodeType="withEffect">
                                  <p:stCondLst>
                                    <p:cond delay="0"/>
                                  </p:stCondLst>
                                  <p:iterate type="lt">
                                    <p:tmPct val="10000"/>
                                  </p:iterate>
                                  <p:childTnLst>
                                    <p:set>
                                      <p:cBhvr>
                                        <p:cTn id="57" dur="1" fill="hold">
                                          <p:stCondLst>
                                            <p:cond delay="0"/>
                                          </p:stCondLst>
                                        </p:cTn>
                                        <p:tgtEl>
                                          <p:spTgt spid="41"/>
                                        </p:tgtEl>
                                        <p:attrNameLst>
                                          <p:attrName>style.visibility</p:attrName>
                                        </p:attrNameLst>
                                      </p:cBhvr>
                                      <p:to>
                                        <p:strVal val="visible"/>
                                      </p:to>
                                    </p:set>
                                    <p:animEffect transition="in" filter="fade">
                                      <p:cBhvr>
                                        <p:cTn id="58" dur="1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1" grpId="0" animBg="1"/>
      <p:bldP spid="32" grpId="0" animBg="1"/>
      <p:bldP spid="33" grpId="0" animBg="1"/>
      <p:bldP spid="34" grpId="0" animBg="1"/>
      <p:bldP spid="35" grpId="0"/>
      <p:bldP spid="36" grpId="0"/>
      <p:bldP spid="37" grpId="0"/>
      <p:bldP spid="40" grpId="0"/>
      <p:bldP spid="41"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 y="5538876"/>
            <a:ext cx="1120347" cy="1206528"/>
          </a:xfrm>
          <a:prstGeom prst="rect">
            <a:avLst/>
          </a:prstGeom>
          <a:solidFill>
            <a:srgbClr val="519315">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prstClr val="white"/>
                </a:solidFill>
                <a:latin typeface="Arial" panose="020B0604020202020204" pitchFamily="34" charset="0"/>
                <a:ea typeface="微软雅黑" panose="020B0503020204020204" pitchFamily="34" charset="-122"/>
                <a:cs typeface="Arial" panose="020B0604020202020204" pitchFamily="34" charset="0"/>
              </a:rPr>
              <a:t> 04</a:t>
            </a:r>
            <a:endParaRPr lang="zh-CN" altLang="en-US" sz="28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矩形 30"/>
          <p:cNvSpPr/>
          <p:nvPr/>
        </p:nvSpPr>
        <p:spPr>
          <a:xfrm>
            <a:off x="3" y="4332351"/>
            <a:ext cx="1120347" cy="1206528"/>
          </a:xfrm>
          <a:prstGeom prst="rect">
            <a:avLst/>
          </a:prstGeom>
          <a:solidFill>
            <a:srgbClr val="84B537">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prstClr val="white"/>
                </a:solidFill>
                <a:latin typeface="Arial" panose="020B0604020202020204" pitchFamily="34" charset="0"/>
                <a:ea typeface="微软雅黑" panose="020B0503020204020204" pitchFamily="34" charset="-122"/>
                <a:cs typeface="Arial" panose="020B0604020202020204" pitchFamily="34" charset="0"/>
              </a:rPr>
              <a:t> 03</a:t>
            </a:r>
            <a:endParaRPr lang="zh-CN" altLang="en-US" sz="28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矩形 31"/>
          <p:cNvSpPr/>
          <p:nvPr/>
        </p:nvSpPr>
        <p:spPr>
          <a:xfrm>
            <a:off x="3" y="3125558"/>
            <a:ext cx="1120347" cy="1218639"/>
          </a:xfrm>
          <a:prstGeom prst="rect">
            <a:avLst/>
          </a:prstGeom>
          <a:solidFill>
            <a:srgbClr val="519315">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prstClr val="white"/>
                </a:solidFill>
                <a:latin typeface="Arial" panose="020B0604020202020204" pitchFamily="34" charset="0"/>
                <a:ea typeface="微软雅黑" panose="020B0503020204020204" pitchFamily="34" charset="-122"/>
                <a:cs typeface="Arial" panose="020B0604020202020204" pitchFamily="34" charset="0"/>
              </a:rPr>
              <a:t> 02</a:t>
            </a:r>
            <a:endParaRPr lang="zh-CN" altLang="en-US" sz="2800" dirty="0">
              <a:solidFill>
                <a:prstClr val="white"/>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矩形 32"/>
          <p:cNvSpPr/>
          <p:nvPr/>
        </p:nvSpPr>
        <p:spPr>
          <a:xfrm>
            <a:off x="3" y="1936270"/>
            <a:ext cx="1120347" cy="1201397"/>
          </a:xfrm>
          <a:prstGeom prst="rect">
            <a:avLst/>
          </a:prstGeom>
          <a:solidFill>
            <a:srgbClr val="84B537">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Arial" panose="020B0604020202020204" pitchFamily="34" charset="0"/>
                <a:ea typeface="微软雅黑" panose="020B0503020204020204" pitchFamily="34" charset="-122"/>
                <a:cs typeface="Arial" panose="020B0604020202020204" pitchFamily="34" charset="0"/>
              </a:rPr>
              <a:t> 01</a:t>
            </a:r>
            <a:endParaRPr lang="zh-CN" alt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34" name="矩形 28"/>
          <p:cNvSpPr/>
          <p:nvPr/>
        </p:nvSpPr>
        <p:spPr>
          <a:xfrm>
            <a:off x="1120351" y="1936269"/>
            <a:ext cx="2186244" cy="1532639"/>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6712" h="1280593">
                <a:moveTo>
                  <a:pt x="0" y="0"/>
                </a:moveTo>
                <a:lnTo>
                  <a:pt x="1826712" y="555625"/>
                </a:lnTo>
                <a:lnTo>
                  <a:pt x="1826712" y="1280593"/>
                </a:lnTo>
                <a:lnTo>
                  <a:pt x="0" y="1007543"/>
                </a:lnTo>
                <a:lnTo>
                  <a:pt x="0" y="0"/>
                </a:lnTo>
                <a:close/>
              </a:path>
            </a:pathLst>
          </a:custGeom>
          <a:solidFill>
            <a:srgbClr val="84B5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35" name="矩形 28"/>
          <p:cNvSpPr/>
          <p:nvPr/>
        </p:nvSpPr>
        <p:spPr>
          <a:xfrm>
            <a:off x="1120351" y="3139945"/>
            <a:ext cx="2190043" cy="120584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33980"/>
              <a:gd name="connsiteY0-72" fmla="*/ 0 h 1007543"/>
              <a:gd name="connsiteX1-73" fmla="*/ 1829887 w 1833980"/>
              <a:gd name="connsiteY1-74" fmla="*/ 273050 h 1007543"/>
              <a:gd name="connsiteX2-75" fmla="*/ 1833856 w 1833980"/>
              <a:gd name="connsiteY2-76" fmla="*/ 1001193 h 1007543"/>
              <a:gd name="connsiteX3-77" fmla="*/ 0 w 1833980"/>
              <a:gd name="connsiteY3-78" fmla="*/ 1007543 h 1007543"/>
              <a:gd name="connsiteX4-79" fmla="*/ 0 w 1833980"/>
              <a:gd name="connsiteY4-80" fmla="*/ 0 h 1007543"/>
              <a:gd name="connsiteX0-81" fmla="*/ 0 w 1829887"/>
              <a:gd name="connsiteY0-82" fmla="*/ 0 h 1007543"/>
              <a:gd name="connsiteX1-83" fmla="*/ 1829887 w 1829887"/>
              <a:gd name="connsiteY1-84" fmla="*/ 273050 h 1007543"/>
              <a:gd name="connsiteX2-85" fmla="*/ 1829093 w 1829887"/>
              <a:gd name="connsiteY2-86" fmla="*/ 1003575 h 1007543"/>
              <a:gd name="connsiteX3-87" fmla="*/ 0 w 1829887"/>
              <a:gd name="connsiteY3-88" fmla="*/ 1007543 h 1007543"/>
              <a:gd name="connsiteX4-89" fmla="*/ 0 w 1829887"/>
              <a:gd name="connsiteY4-90" fmla="*/ 0 h 10075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519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36" name="矩形 28"/>
          <p:cNvSpPr/>
          <p:nvPr/>
        </p:nvSpPr>
        <p:spPr>
          <a:xfrm>
            <a:off x="1120351" y="4337543"/>
            <a:ext cx="2195021" cy="120109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048"/>
              <a:gd name="connsiteY0-102" fmla="*/ 5556 h 1003574"/>
              <a:gd name="connsiteX1-103" fmla="*/ 1832268 w 1834048"/>
              <a:gd name="connsiteY1-104" fmla="*/ 0 h 1003574"/>
              <a:gd name="connsiteX2-105" fmla="*/ 1833856 w 1834048"/>
              <a:gd name="connsiteY2-106" fmla="*/ 720999 h 1003574"/>
              <a:gd name="connsiteX3-107" fmla="*/ 0 w 1834048"/>
              <a:gd name="connsiteY3-108" fmla="*/ 1003574 h 1003574"/>
              <a:gd name="connsiteX4-109" fmla="*/ 0 w 1834048"/>
              <a:gd name="connsiteY4-110" fmla="*/ 5556 h 1003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84B5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37" name="矩形 28"/>
          <p:cNvSpPr/>
          <p:nvPr/>
        </p:nvSpPr>
        <p:spPr>
          <a:xfrm>
            <a:off x="1114527" y="5193799"/>
            <a:ext cx="2198717" cy="155163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649"/>
              <a:gd name="connsiteY0-102" fmla="*/ 793 h 1003574"/>
              <a:gd name="connsiteX1-103" fmla="*/ 1834649 w 1834649"/>
              <a:gd name="connsiteY1-104" fmla="*/ 0 h 1003574"/>
              <a:gd name="connsiteX2-105" fmla="*/ 1831474 w 1834649"/>
              <a:gd name="connsiteY2-106" fmla="*/ 720999 h 1003574"/>
              <a:gd name="connsiteX3-107" fmla="*/ 2381 w 1834649"/>
              <a:gd name="connsiteY3-108" fmla="*/ 1003574 h 1003574"/>
              <a:gd name="connsiteX4-109" fmla="*/ 0 w 1834649"/>
              <a:gd name="connsiteY4-110" fmla="*/ 793 h 1003574"/>
              <a:gd name="connsiteX0-111" fmla="*/ 0 w 1834649"/>
              <a:gd name="connsiteY0-112" fmla="*/ 284162 h 1286943"/>
              <a:gd name="connsiteX1-113" fmla="*/ 1834649 w 1834649"/>
              <a:gd name="connsiteY1-114" fmla="*/ 0 h 1286943"/>
              <a:gd name="connsiteX2-115" fmla="*/ 1831474 w 1834649"/>
              <a:gd name="connsiteY2-116" fmla="*/ 1004368 h 1286943"/>
              <a:gd name="connsiteX3-117" fmla="*/ 2381 w 1834649"/>
              <a:gd name="connsiteY3-118" fmla="*/ 1286943 h 1286943"/>
              <a:gd name="connsiteX4-119" fmla="*/ 0 w 1834649"/>
              <a:gd name="connsiteY4-120" fmla="*/ 284162 h 1286943"/>
              <a:gd name="connsiteX0-121" fmla="*/ 0 w 1834649"/>
              <a:gd name="connsiteY0-122" fmla="*/ 284162 h 1286943"/>
              <a:gd name="connsiteX1-123" fmla="*/ 1834649 w 1834649"/>
              <a:gd name="connsiteY1-124" fmla="*/ 0 h 1286943"/>
              <a:gd name="connsiteX2-125" fmla="*/ 1829093 w 1834649"/>
              <a:gd name="connsiteY2-126" fmla="*/ 721000 h 1286943"/>
              <a:gd name="connsiteX3-127" fmla="*/ 2381 w 1834649"/>
              <a:gd name="connsiteY3-128" fmla="*/ 1286943 h 1286943"/>
              <a:gd name="connsiteX4-129" fmla="*/ 0 w 1834649"/>
              <a:gd name="connsiteY4-130" fmla="*/ 284162 h 1286943"/>
              <a:gd name="connsiteX0-131" fmla="*/ 229 w 1834878"/>
              <a:gd name="connsiteY0-132" fmla="*/ 284162 h 1289324"/>
              <a:gd name="connsiteX1-133" fmla="*/ 1834878 w 1834878"/>
              <a:gd name="connsiteY1-134" fmla="*/ 0 h 1289324"/>
              <a:gd name="connsiteX2-135" fmla="*/ 1829322 w 1834878"/>
              <a:gd name="connsiteY2-136" fmla="*/ 721000 h 1289324"/>
              <a:gd name="connsiteX3-137" fmla="*/ 229 w 1834878"/>
              <a:gd name="connsiteY3-138" fmla="*/ 1289324 h 1289324"/>
              <a:gd name="connsiteX4-139" fmla="*/ 229 w 1834878"/>
              <a:gd name="connsiteY4-140" fmla="*/ 284162 h 1289324"/>
              <a:gd name="connsiteX0-141" fmla="*/ 2486 w 1837135"/>
              <a:gd name="connsiteY0-142" fmla="*/ 284162 h 1296468"/>
              <a:gd name="connsiteX1-143" fmla="*/ 1837135 w 1837135"/>
              <a:gd name="connsiteY1-144" fmla="*/ 0 h 1296468"/>
              <a:gd name="connsiteX2-145" fmla="*/ 1831579 w 1837135"/>
              <a:gd name="connsiteY2-146" fmla="*/ 721000 h 1296468"/>
              <a:gd name="connsiteX3-147" fmla="*/ 105 w 1837135"/>
              <a:gd name="connsiteY3-148" fmla="*/ 1296468 h 1296468"/>
              <a:gd name="connsiteX4-149" fmla="*/ 2486 w 1837135"/>
              <a:gd name="connsiteY4-150" fmla="*/ 284162 h 1296468"/>
              <a:gd name="connsiteX0-151" fmla="*/ 2486 w 1837135"/>
              <a:gd name="connsiteY0-152" fmla="*/ 284162 h 1296468"/>
              <a:gd name="connsiteX1-153" fmla="*/ 1837135 w 1837135"/>
              <a:gd name="connsiteY1-154" fmla="*/ 0 h 1296468"/>
              <a:gd name="connsiteX2-155" fmla="*/ 1836342 w 1837135"/>
              <a:gd name="connsiteY2-156" fmla="*/ 728144 h 1296468"/>
              <a:gd name="connsiteX3-157" fmla="*/ 105 w 1837135"/>
              <a:gd name="connsiteY3-158" fmla="*/ 1296468 h 1296468"/>
              <a:gd name="connsiteX4-159" fmla="*/ 2486 w 1837135"/>
              <a:gd name="connsiteY4-160" fmla="*/ 284162 h 1296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5193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38" name="Freeform 144"/>
          <p:cNvSpPr>
            <a:spLocks noEditPoints="1"/>
          </p:cNvSpPr>
          <p:nvPr/>
        </p:nvSpPr>
        <p:spPr bwMode="black">
          <a:xfrm>
            <a:off x="1963745" y="3502490"/>
            <a:ext cx="410496" cy="724519"/>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ln>
        </p:spPr>
        <p:txBody>
          <a:bodyPr vert="horz" wrap="square" lIns="68589" tIns="34295" rIns="68589" bIns="34295" numCol="1" anchor="t" anchorCtr="0" compatLnSpc="1"/>
          <a:lstStyle/>
          <a:p>
            <a:endParaRPr lang="en-US" sz="1400"/>
          </a:p>
        </p:txBody>
      </p:sp>
      <p:pic>
        <p:nvPicPr>
          <p:cNvPr id="39" name="Picture 34" descr="Efficiency.png"/>
          <p:cNvPicPr>
            <a:picLocks noChangeAspect="1"/>
          </p:cNvPicPr>
          <p:nvPr/>
        </p:nvPicPr>
        <p:blipFill>
          <a:blip r:embed="rId1" cstate="print"/>
          <a:srcRect/>
          <a:stretch>
            <a:fillRect/>
          </a:stretch>
        </p:blipFill>
        <p:spPr bwMode="auto">
          <a:xfrm>
            <a:off x="1724283" y="4455191"/>
            <a:ext cx="889408" cy="825463"/>
          </a:xfrm>
          <a:prstGeom prst="rect">
            <a:avLst/>
          </a:prstGeom>
          <a:noFill/>
          <a:ln>
            <a:noFill/>
          </a:ln>
        </p:spPr>
      </p:pic>
      <p:grpSp>
        <p:nvGrpSpPr>
          <p:cNvPr id="40" name="Group 173"/>
          <p:cNvGrpSpPr>
            <a:grpSpLocks noChangeAspect="1"/>
          </p:cNvGrpSpPr>
          <p:nvPr/>
        </p:nvGrpSpPr>
        <p:grpSpPr>
          <a:xfrm>
            <a:off x="1866299" y="5469725"/>
            <a:ext cx="605387" cy="779196"/>
            <a:chOff x="-2773363" y="1651000"/>
            <a:chExt cx="2692401" cy="3448051"/>
          </a:xfrm>
          <a:solidFill>
            <a:schemeClr val="bg1"/>
          </a:solidFill>
        </p:grpSpPr>
        <p:sp>
          <p:nvSpPr>
            <p:cNvPr id="41"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p>
          </p:txBody>
        </p:sp>
        <p:sp>
          <p:nvSpPr>
            <p:cNvPr id="42"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p>
          </p:txBody>
        </p:sp>
        <p:sp>
          <p:nvSpPr>
            <p:cNvPr id="43"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p>
          </p:txBody>
        </p:sp>
        <p:sp>
          <p:nvSpPr>
            <p:cNvPr id="44"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p>
          </p:txBody>
        </p:sp>
        <p:sp>
          <p:nvSpPr>
            <p:cNvPr id="45"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p>
          </p:txBody>
        </p:sp>
        <p:sp>
          <p:nvSpPr>
            <p:cNvPr id="46" name="Oval 24"/>
            <p:cNvSpPr>
              <a:spLocks noChangeArrowheads="1"/>
            </p:cNvSpPr>
            <p:nvPr/>
          </p:nvSpPr>
          <p:spPr bwMode="auto">
            <a:xfrm>
              <a:off x="-1333500" y="3128964"/>
              <a:ext cx="77787" cy="79374"/>
            </a:xfrm>
            <a:prstGeom prst="ellipse">
              <a:avLst/>
            </a:prstGeom>
            <a:grpFill/>
            <a:ln w="9525">
              <a:noFill/>
              <a:round/>
            </a:ln>
          </p:spPr>
          <p:txBody>
            <a:bodyPr vert="horz" wrap="square" lIns="91440" tIns="45720" rIns="91440" bIns="45720" numCol="1" anchor="t" anchorCtr="0" compatLnSpc="1"/>
            <a:lstStyle/>
            <a:p>
              <a:endParaRPr lang="en-US" sz="1400"/>
            </a:p>
          </p:txBody>
        </p:sp>
        <p:sp>
          <p:nvSpPr>
            <p:cNvPr id="47"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400"/>
            </a:p>
          </p:txBody>
        </p:sp>
      </p:grpSp>
      <p:sp>
        <p:nvSpPr>
          <p:cNvPr id="48" name="Freeform 89"/>
          <p:cNvSpPr>
            <a:spLocks noEditPoints="1"/>
          </p:cNvSpPr>
          <p:nvPr/>
        </p:nvSpPr>
        <p:spPr bwMode="black">
          <a:xfrm>
            <a:off x="1757134" y="2599344"/>
            <a:ext cx="751609" cy="483704"/>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61735" tIns="30867" rIns="61735" bIns="30867" numCol="1" anchor="t" anchorCtr="0" compatLnSpc="1"/>
          <a:lstStyle/>
          <a:p>
            <a:endParaRPr lang="en-US" sz="1200"/>
          </a:p>
        </p:txBody>
      </p:sp>
      <p:sp>
        <p:nvSpPr>
          <p:cNvPr id="49" name="等腰三角形 66"/>
          <p:cNvSpPr/>
          <p:nvPr/>
        </p:nvSpPr>
        <p:spPr>
          <a:xfrm rot="5400000">
            <a:off x="4514284" y="1391655"/>
            <a:ext cx="869560" cy="3284943"/>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84B537">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zh-CN" altLang="en-US" sz="2400" dirty="0">
                <a:latin typeface="微软雅黑" panose="020B0503020204020204" pitchFamily="34" charset="-122"/>
                <a:ea typeface="微软雅黑" panose="020B0503020204020204" pitchFamily="34" charset="-122"/>
              </a:rPr>
              <a:t>输入关键字</a:t>
            </a:r>
            <a:endParaRPr lang="zh-CN" altLang="en-US" sz="2400" dirty="0">
              <a:latin typeface="微软雅黑" panose="020B0503020204020204" pitchFamily="34" charset="-122"/>
              <a:ea typeface="微软雅黑" panose="020B0503020204020204" pitchFamily="34" charset="-122"/>
            </a:endParaRPr>
          </a:p>
        </p:txBody>
      </p:sp>
      <p:sp>
        <p:nvSpPr>
          <p:cNvPr id="50" name="等腰三角形 67"/>
          <p:cNvSpPr/>
          <p:nvPr/>
        </p:nvSpPr>
        <p:spPr>
          <a:xfrm rot="5400000">
            <a:off x="4514284" y="2260910"/>
            <a:ext cx="869560" cy="3284943"/>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519315">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2400" dirty="0">
                <a:solidFill>
                  <a:prstClr val="white"/>
                </a:solidFill>
                <a:latin typeface="微软雅黑" panose="020B0503020204020204" pitchFamily="34" charset="-122"/>
                <a:ea typeface="微软雅黑" panose="020B0503020204020204" pitchFamily="34" charset="-122"/>
              </a:rPr>
              <a:t>输入关键字</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51" name="等腰三角形 68"/>
          <p:cNvSpPr/>
          <p:nvPr/>
        </p:nvSpPr>
        <p:spPr>
          <a:xfrm rot="5400000">
            <a:off x="4519942" y="3124506"/>
            <a:ext cx="858247" cy="3284943"/>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84B537">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2400" dirty="0">
                <a:solidFill>
                  <a:prstClr val="white"/>
                </a:solidFill>
                <a:latin typeface="微软雅黑" panose="020B0503020204020204" pitchFamily="34" charset="-122"/>
                <a:ea typeface="微软雅黑" panose="020B0503020204020204" pitchFamily="34" charset="-122"/>
              </a:rPr>
              <a:t>输入关键字</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52" name="等腰三角形 69"/>
          <p:cNvSpPr/>
          <p:nvPr/>
        </p:nvSpPr>
        <p:spPr>
          <a:xfrm rot="5400000">
            <a:off x="4514284" y="3988102"/>
            <a:ext cx="869560" cy="3284943"/>
          </a:xfrm>
          <a:custGeom>
            <a:avLst/>
            <a:gdLst/>
            <a:ahLst/>
            <a:cxnLst/>
            <a:rect l="l" t="t" r="r" b="b"/>
            <a:pathLst>
              <a:path w="792185" h="3101364">
                <a:moveTo>
                  <a:pt x="0" y="3101364"/>
                </a:moveTo>
                <a:lnTo>
                  <a:pt x="0" y="245938"/>
                </a:lnTo>
                <a:lnTo>
                  <a:pt x="253975" y="245938"/>
                </a:lnTo>
                <a:lnTo>
                  <a:pt x="396619" y="0"/>
                </a:lnTo>
                <a:lnTo>
                  <a:pt x="539263" y="245938"/>
                </a:lnTo>
                <a:lnTo>
                  <a:pt x="792185" y="245938"/>
                </a:lnTo>
                <a:lnTo>
                  <a:pt x="792185" y="3101364"/>
                </a:lnTo>
                <a:close/>
              </a:path>
            </a:pathLst>
          </a:custGeom>
          <a:solidFill>
            <a:srgbClr val="519315">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lvl="0" algn="ctr"/>
            <a:r>
              <a:rPr lang="zh-CN" altLang="en-US" sz="2400" dirty="0">
                <a:solidFill>
                  <a:prstClr val="white"/>
                </a:solidFill>
                <a:latin typeface="微软雅黑" panose="020B0503020204020204" pitchFamily="34" charset="-122"/>
                <a:ea typeface="微软雅黑" panose="020B0503020204020204" pitchFamily="34" charset="-122"/>
              </a:rPr>
              <a:t>输入关键字</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53" name="TextBox 85"/>
          <p:cNvSpPr txBox="1"/>
          <p:nvPr/>
        </p:nvSpPr>
        <p:spPr>
          <a:xfrm>
            <a:off x="6668712" y="2652482"/>
            <a:ext cx="3888432"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Box 86"/>
          <p:cNvSpPr txBox="1"/>
          <p:nvPr/>
        </p:nvSpPr>
        <p:spPr>
          <a:xfrm>
            <a:off x="6668712" y="3521736"/>
            <a:ext cx="3888432"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TextBox 87"/>
          <p:cNvSpPr txBox="1"/>
          <p:nvPr/>
        </p:nvSpPr>
        <p:spPr>
          <a:xfrm>
            <a:off x="6668712" y="4385332"/>
            <a:ext cx="3888432"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Box 88"/>
          <p:cNvSpPr txBox="1"/>
          <p:nvPr/>
        </p:nvSpPr>
        <p:spPr>
          <a:xfrm>
            <a:off x="6668712" y="5248928"/>
            <a:ext cx="3888432" cy="732508"/>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任意多边形 56"/>
          <p:cNvSpPr/>
          <p:nvPr/>
        </p:nvSpPr>
        <p:spPr>
          <a:xfrm rot="16200000">
            <a:off x="10816945" y="3400349"/>
            <a:ext cx="1065700" cy="1780672"/>
          </a:xfrm>
          <a:custGeom>
            <a:avLst/>
            <a:gdLst>
              <a:gd name="connsiteX0" fmla="*/ 1065700 w 1065700"/>
              <a:gd name="connsiteY0" fmla="*/ 234445 h 1849430"/>
              <a:gd name="connsiteX1" fmla="*/ 1065700 w 1065700"/>
              <a:gd name="connsiteY1" fmla="*/ 1849430 h 1849430"/>
              <a:gd name="connsiteX2" fmla="*/ 0 w 1065700"/>
              <a:gd name="connsiteY2" fmla="*/ 1849430 h 1849430"/>
              <a:gd name="connsiteX3" fmla="*/ 0 w 1065700"/>
              <a:gd name="connsiteY3" fmla="*/ 234445 h 1849430"/>
              <a:gd name="connsiteX4" fmla="*/ 396873 w 1065700"/>
              <a:gd name="connsiteY4" fmla="*/ 234445 h 1849430"/>
              <a:gd name="connsiteX5" fmla="*/ 532851 w 1065700"/>
              <a:gd name="connsiteY5" fmla="*/ 0 h 1849430"/>
              <a:gd name="connsiteX6" fmla="*/ 668829 w 1065700"/>
              <a:gd name="connsiteY6" fmla="*/ 234445 h 184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5700" h="1849430">
                <a:moveTo>
                  <a:pt x="1065700" y="234445"/>
                </a:moveTo>
                <a:lnTo>
                  <a:pt x="1065700" y="1849430"/>
                </a:lnTo>
                <a:lnTo>
                  <a:pt x="0" y="1849430"/>
                </a:lnTo>
                <a:lnTo>
                  <a:pt x="0" y="234445"/>
                </a:lnTo>
                <a:lnTo>
                  <a:pt x="396873" y="234445"/>
                </a:lnTo>
                <a:lnTo>
                  <a:pt x="532851" y="0"/>
                </a:lnTo>
                <a:lnTo>
                  <a:pt x="668829" y="234445"/>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58" name="TextBox 89"/>
          <p:cNvSpPr txBox="1"/>
          <p:nvPr/>
        </p:nvSpPr>
        <p:spPr>
          <a:xfrm>
            <a:off x="10773451" y="3817201"/>
            <a:ext cx="1261867" cy="904863"/>
          </a:xfrm>
          <a:prstGeom prst="rect">
            <a:avLst/>
          </a:prstGeom>
          <a:noFill/>
        </p:spPr>
        <p:txBody>
          <a:bodyPr wrap="square" rtlCol="0">
            <a:spAutoFit/>
          </a:bodyPr>
          <a:lstStyle/>
          <a:p>
            <a:pPr>
              <a:lnSpc>
                <a:spcPct val="110000"/>
              </a:lnSpc>
            </a:pPr>
            <a:r>
              <a:rPr lang="zh-CN" altLang="en-US" sz="2400" b="1" dirty="0">
                <a:solidFill>
                  <a:schemeClr val="bg1">
                    <a:lumMod val="95000"/>
                  </a:schemeClr>
                </a:solidFill>
                <a:latin typeface="微软雅黑" panose="020B0503020204020204" pitchFamily="34" charset="-122"/>
                <a:ea typeface="微软雅黑" panose="020B0503020204020204" pitchFamily="34" charset="-122"/>
              </a:rPr>
              <a:t>点击输入标题</a:t>
            </a:r>
            <a:endParaRPr lang="zh-CN" altLang="en-US" sz="2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9"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250"/>
                                        <p:tgtEl>
                                          <p:spTgt spid="33"/>
                                        </p:tgtEl>
                                      </p:cBhvr>
                                    </p:animEffect>
                                  </p:childTnLst>
                                </p:cTn>
                              </p:par>
                              <p:par>
                                <p:cTn id="12" presetID="22" presetClass="entr" presetSubtype="8" fill="hold" grpId="0" nodeType="withEffect">
                                  <p:stCondLst>
                                    <p:cond delay="25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250"/>
                                        <p:tgtEl>
                                          <p:spTgt spid="3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250"/>
                                        <p:tgtEl>
                                          <p:spTgt spid="31"/>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250"/>
                                        <p:tgtEl>
                                          <p:spTgt spid="32"/>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par>
                                <p:cTn id="33" presetID="22" presetClass="entr" presetSubtype="8" fill="hold" grpId="0" nodeType="withEffect">
                                  <p:stCondLst>
                                    <p:cond delay="60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250"/>
                                        <p:tgtEl>
                                          <p:spTgt spid="38"/>
                                        </p:tgtEl>
                                      </p:cBhvr>
                                    </p:animEffect>
                                  </p:childTnLst>
                                </p:cTn>
                              </p:par>
                              <p:par>
                                <p:cTn id="36" presetID="22" presetClass="entr" presetSubtype="8" fill="hold" nodeType="withEffect">
                                  <p:stCondLst>
                                    <p:cond delay="35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250"/>
                                        <p:tgtEl>
                                          <p:spTgt spid="39"/>
                                        </p:tgtEl>
                                      </p:cBhvr>
                                    </p:animEffect>
                                  </p:childTnLst>
                                </p:cTn>
                              </p:par>
                              <p:par>
                                <p:cTn id="39" presetID="22" presetClass="entr" presetSubtype="8" fill="hold" nodeType="withEffect">
                                  <p:stCondLst>
                                    <p:cond delay="60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250"/>
                                        <p:tgtEl>
                                          <p:spTgt spid="40"/>
                                        </p:tgtEl>
                                      </p:cBhvr>
                                    </p:animEffect>
                                  </p:childTnLst>
                                </p:cTn>
                              </p:par>
                              <p:par>
                                <p:cTn id="42" presetID="22" presetClass="entr" presetSubtype="8" fill="hold" grpId="0" nodeType="withEffect">
                                  <p:stCondLst>
                                    <p:cond delay="35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250"/>
                                        <p:tgtEl>
                                          <p:spTgt spid="48"/>
                                        </p:tgtEl>
                                      </p:cBhvr>
                                    </p:animEffect>
                                  </p:childTnLst>
                                </p:cTn>
                              </p:par>
                              <p:par>
                                <p:cTn id="45" presetID="22" presetClass="entr" presetSubtype="8" fill="hold" grpId="0" nodeType="withEffect">
                                  <p:stCondLst>
                                    <p:cond delay="75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50"/>
                                        </p:tgtEl>
                                        <p:attrNameLst>
                                          <p:attrName>style.visibility</p:attrName>
                                        </p:attrNameLst>
                                      </p:cBhvr>
                                      <p:to>
                                        <p:strVal val="visible"/>
                                      </p:to>
                                    </p:set>
                                    <p:animEffect transition="in" filter="wipe(left)">
                                      <p:cBhvr>
                                        <p:cTn id="50" dur="500"/>
                                        <p:tgtEl>
                                          <p:spTgt spid="50"/>
                                        </p:tgtEl>
                                      </p:cBhvr>
                                    </p:animEffect>
                                  </p:childTnLst>
                                </p:cTn>
                              </p:par>
                              <p:par>
                                <p:cTn id="51" presetID="22" presetClass="entr" presetSubtype="8" fill="hold" grpId="0" nodeType="withEffect">
                                  <p:stCondLst>
                                    <p:cond delay="75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500"/>
                                        <p:tgtEl>
                                          <p:spTgt spid="51"/>
                                        </p:tgtEl>
                                      </p:cBhvr>
                                    </p:animEffect>
                                  </p:childTnLst>
                                </p:cTn>
                              </p:par>
                              <p:par>
                                <p:cTn id="54" presetID="22" presetClass="entr" presetSubtype="8" fill="hold" grpId="0" nodeType="withEffect">
                                  <p:stCondLst>
                                    <p:cond delay="1000"/>
                                  </p:stCondLst>
                                  <p:childTnLst>
                                    <p:set>
                                      <p:cBhvr>
                                        <p:cTn id="55" dur="1" fill="hold">
                                          <p:stCondLst>
                                            <p:cond delay="0"/>
                                          </p:stCondLst>
                                        </p:cTn>
                                        <p:tgtEl>
                                          <p:spTgt spid="52"/>
                                        </p:tgtEl>
                                        <p:attrNameLst>
                                          <p:attrName>style.visibility</p:attrName>
                                        </p:attrNameLst>
                                      </p:cBhvr>
                                      <p:to>
                                        <p:strVal val="visible"/>
                                      </p:to>
                                    </p:set>
                                    <p:animEffect transition="in" filter="wipe(left)">
                                      <p:cBhvr>
                                        <p:cTn id="56" dur="500"/>
                                        <p:tgtEl>
                                          <p:spTgt spid="52"/>
                                        </p:tgtEl>
                                      </p:cBhvr>
                                    </p:animEffect>
                                  </p:childTnLst>
                                </p:cTn>
                              </p:par>
                            </p:childTnLst>
                          </p:cTn>
                        </p:par>
                        <p:par>
                          <p:cTn id="57" fill="hold">
                            <p:stCondLst>
                              <p:cond delay="1000"/>
                            </p:stCondLst>
                            <p:childTnLst>
                              <p:par>
                                <p:cTn id="58" presetID="22" presetClass="entr" presetSubtype="2" fill="hold" grpId="0"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wipe(right)">
                                      <p:cBhvr>
                                        <p:cTn id="60" dur="500"/>
                                        <p:tgtEl>
                                          <p:spTgt spid="57"/>
                                        </p:tgtEl>
                                      </p:cBhvr>
                                    </p:animEffect>
                                  </p:childTnLst>
                                </p:cTn>
                              </p:par>
                            </p:childTnLst>
                          </p:cTn>
                        </p:par>
                        <p:par>
                          <p:cTn id="61" fill="hold">
                            <p:stCondLst>
                              <p:cond delay="1500"/>
                            </p:stCondLst>
                            <p:childTnLst>
                              <p:par>
                                <p:cTn id="62" presetID="9" presetClass="entr" presetSubtype="0"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dissolve">
                                      <p:cBhvr>
                                        <p:cTn id="64" dur="500"/>
                                        <p:tgtEl>
                                          <p:spTgt spid="58"/>
                                        </p:tgtEl>
                                      </p:cBhvr>
                                    </p:animEffect>
                                  </p:childTnLst>
                                </p:cTn>
                              </p:par>
                            </p:childTnLst>
                          </p:cTn>
                        </p:par>
                        <p:par>
                          <p:cTn id="65" fill="hold">
                            <p:stCondLst>
                              <p:cond delay="2000"/>
                            </p:stCondLst>
                            <p:childTnLst>
                              <p:par>
                                <p:cTn id="66" presetID="10" presetClass="entr" presetSubtype="0" fill="hold" grpId="0" nodeType="afterEffect">
                                  <p:stCondLst>
                                    <p:cond delay="0"/>
                                  </p:stCondLst>
                                  <p:iterate type="lt">
                                    <p:tmPct val="10000"/>
                                  </p:iterate>
                                  <p:childTnLst>
                                    <p:set>
                                      <p:cBhvr>
                                        <p:cTn id="67" dur="1" fill="hold">
                                          <p:stCondLst>
                                            <p:cond delay="0"/>
                                          </p:stCondLst>
                                        </p:cTn>
                                        <p:tgtEl>
                                          <p:spTgt spid="53"/>
                                        </p:tgtEl>
                                        <p:attrNameLst>
                                          <p:attrName>style.visibility</p:attrName>
                                        </p:attrNameLst>
                                      </p:cBhvr>
                                      <p:to>
                                        <p:strVal val="visible"/>
                                      </p:to>
                                    </p:set>
                                    <p:animEffect transition="in" filter="fade">
                                      <p:cBhvr>
                                        <p:cTn id="68" dur="100"/>
                                        <p:tgtEl>
                                          <p:spTgt spid="53"/>
                                        </p:tgtEl>
                                      </p:cBhvr>
                                    </p:animEffect>
                                  </p:childTnLst>
                                </p:cTn>
                              </p:par>
                            </p:childTnLst>
                          </p:cTn>
                        </p:par>
                        <p:par>
                          <p:cTn id="69" fill="hold">
                            <p:stCondLst>
                              <p:cond delay="2889"/>
                            </p:stCondLst>
                            <p:childTnLst>
                              <p:par>
                                <p:cTn id="70" presetID="10" presetClass="entr" presetSubtype="0" fill="hold" grpId="0" nodeType="afterEffect">
                                  <p:stCondLst>
                                    <p:cond delay="0"/>
                                  </p:stCondLst>
                                  <p:iterate type="lt">
                                    <p:tmPct val="10000"/>
                                  </p:iterate>
                                  <p:childTnLst>
                                    <p:set>
                                      <p:cBhvr>
                                        <p:cTn id="71" dur="1" fill="hold">
                                          <p:stCondLst>
                                            <p:cond delay="0"/>
                                          </p:stCondLst>
                                        </p:cTn>
                                        <p:tgtEl>
                                          <p:spTgt spid="54"/>
                                        </p:tgtEl>
                                        <p:attrNameLst>
                                          <p:attrName>style.visibility</p:attrName>
                                        </p:attrNameLst>
                                      </p:cBhvr>
                                      <p:to>
                                        <p:strVal val="visible"/>
                                      </p:to>
                                    </p:set>
                                    <p:animEffect transition="in" filter="fade">
                                      <p:cBhvr>
                                        <p:cTn id="72" dur="100"/>
                                        <p:tgtEl>
                                          <p:spTgt spid="54"/>
                                        </p:tgtEl>
                                      </p:cBhvr>
                                    </p:animEffect>
                                  </p:childTnLst>
                                </p:cTn>
                              </p:par>
                            </p:childTnLst>
                          </p:cTn>
                        </p:par>
                        <p:par>
                          <p:cTn id="73" fill="hold">
                            <p:stCondLst>
                              <p:cond delay="3279"/>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55"/>
                                        </p:tgtEl>
                                        <p:attrNameLst>
                                          <p:attrName>style.visibility</p:attrName>
                                        </p:attrNameLst>
                                      </p:cBhvr>
                                      <p:to>
                                        <p:strVal val="visible"/>
                                      </p:to>
                                    </p:set>
                                    <p:animEffect transition="in" filter="fade">
                                      <p:cBhvr>
                                        <p:cTn id="76" dur="100"/>
                                        <p:tgtEl>
                                          <p:spTgt spid="55"/>
                                        </p:tgtEl>
                                      </p:cBhvr>
                                    </p:animEffect>
                                  </p:childTnLst>
                                </p:cTn>
                              </p:par>
                            </p:childTnLst>
                          </p:cTn>
                        </p:par>
                        <p:par>
                          <p:cTn id="77" fill="hold">
                            <p:stCondLst>
                              <p:cond delay="3670"/>
                            </p:stCondLst>
                            <p:childTnLst>
                              <p:par>
                                <p:cTn id="78" presetID="10" presetClass="entr" presetSubtype="0" fill="hold" grpId="0" nodeType="afterEffect">
                                  <p:stCondLst>
                                    <p:cond delay="0"/>
                                  </p:stCondLst>
                                  <p:iterate type="lt">
                                    <p:tmPct val="10000"/>
                                  </p:iterate>
                                  <p:childTnLst>
                                    <p:set>
                                      <p:cBhvr>
                                        <p:cTn id="79" dur="1" fill="hold">
                                          <p:stCondLst>
                                            <p:cond delay="0"/>
                                          </p:stCondLst>
                                        </p:cTn>
                                        <p:tgtEl>
                                          <p:spTgt spid="56"/>
                                        </p:tgtEl>
                                        <p:attrNameLst>
                                          <p:attrName>style.visibility</p:attrName>
                                        </p:attrNameLst>
                                      </p:cBhvr>
                                      <p:to>
                                        <p:strVal val="visible"/>
                                      </p:to>
                                    </p:set>
                                    <p:animEffect transition="in" filter="fade">
                                      <p:cBhvr>
                                        <p:cTn id="80" dur="1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48" grpId="0" animBg="1"/>
      <p:bldP spid="49" grpId="0" animBg="1"/>
      <p:bldP spid="50" grpId="0" animBg="1"/>
      <p:bldP spid="51" grpId="0" animBg="1"/>
      <p:bldP spid="52" grpId="0" animBg="1"/>
      <p:bldP spid="53" grpId="0"/>
      <p:bldP spid="54" grpId="0"/>
      <p:bldP spid="55" grpId="0"/>
      <p:bldP spid="56" grpId="0"/>
      <p:bldP spid="57" grpId="0" animBg="1"/>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3"/>
          <p:cNvSpPr txBox="1"/>
          <p:nvPr/>
        </p:nvSpPr>
        <p:spPr>
          <a:xfrm>
            <a:off x="5828131" y="1770494"/>
            <a:ext cx="2181623" cy="1569660"/>
          </a:xfrm>
          <a:prstGeom prst="rect">
            <a:avLst/>
          </a:prstGeom>
          <a:noFill/>
        </p:spPr>
        <p:txBody>
          <a:bodyPr wrap="none" rtlCol="0">
            <a:spAutoFit/>
          </a:bodyPr>
          <a:lstStyle/>
          <a:p>
            <a:r>
              <a:rPr lang="en-US" altLang="zh-CN" sz="9600" b="1" dirty="0">
                <a:solidFill>
                  <a:schemeClr val="accent2"/>
                </a:solidFill>
                <a:latin typeface="微软雅黑" panose="020B0503020204020204" pitchFamily="34" charset="-122"/>
                <a:ea typeface="微软雅黑" panose="020B0503020204020204" pitchFamily="34" charset="-122"/>
              </a:rPr>
              <a:t>P</a:t>
            </a:r>
            <a:r>
              <a:rPr lang="en-US" altLang="zh-CN" sz="6400" b="1" dirty="0">
                <a:solidFill>
                  <a:schemeClr val="accent2"/>
                </a:solidFill>
                <a:latin typeface="微软雅黑" panose="020B0503020204020204" pitchFamily="34" charset="-122"/>
                <a:ea typeface="微软雅黑" panose="020B0503020204020204" pitchFamily="34" charset="-122"/>
              </a:rPr>
              <a:t>art</a:t>
            </a:r>
            <a:endParaRPr lang="zh-CN" altLang="en-US" sz="6400" b="1" dirty="0">
              <a:solidFill>
                <a:schemeClr val="accent2"/>
              </a:solidFill>
              <a:latin typeface="微软雅黑" panose="020B0503020204020204" pitchFamily="34" charset="-122"/>
              <a:ea typeface="微软雅黑" panose="020B0503020204020204" pitchFamily="34" charset="-122"/>
            </a:endParaRPr>
          </a:p>
        </p:txBody>
      </p:sp>
      <p:sp>
        <p:nvSpPr>
          <p:cNvPr id="8" name="TextBox 22"/>
          <p:cNvSpPr txBox="1"/>
          <p:nvPr/>
        </p:nvSpPr>
        <p:spPr>
          <a:xfrm>
            <a:off x="8088463" y="1775423"/>
            <a:ext cx="1704313" cy="1569660"/>
          </a:xfrm>
          <a:prstGeom prst="rect">
            <a:avLst/>
          </a:prstGeom>
          <a:noFill/>
        </p:spPr>
        <p:txBody>
          <a:bodyPr wrap="none" rtlCol="0">
            <a:spAutoFit/>
          </a:bodyPr>
          <a:lstStyle/>
          <a:p>
            <a:r>
              <a:rPr lang="en-US" altLang="zh-CN" sz="9600" b="1" dirty="0" smtClean="0">
                <a:solidFill>
                  <a:schemeClr val="accent2"/>
                </a:solidFill>
                <a:latin typeface="微软雅黑" panose="020B0503020204020204" pitchFamily="34" charset="-122"/>
                <a:ea typeface="微软雅黑" panose="020B0503020204020204" pitchFamily="34" charset="-122"/>
              </a:rPr>
              <a:t>02</a:t>
            </a:r>
            <a:endParaRPr lang="zh-CN" altLang="en-US" sz="9600" b="1" dirty="0">
              <a:solidFill>
                <a:schemeClr val="accent2"/>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067297" y="3183839"/>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67297" y="3951925"/>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TextBox 25"/>
          <p:cNvSpPr txBox="1"/>
          <p:nvPr/>
        </p:nvSpPr>
        <p:spPr>
          <a:xfrm>
            <a:off x="6087164" y="3296787"/>
            <a:ext cx="3765029" cy="528414"/>
          </a:xfrm>
          <a:prstGeom prst="rect">
            <a:avLst/>
          </a:prstGeom>
          <a:noFill/>
        </p:spPr>
        <p:txBody>
          <a:bodyPr wrap="square" rtlCol="0">
            <a:spAutoFit/>
          </a:bodyPr>
          <a:lstStyle/>
          <a:p>
            <a:pPr algn="just">
              <a:lnSpc>
                <a:spcPct val="125000"/>
              </a:lnSpc>
            </a:pPr>
            <a:r>
              <a:rPr lang="zh-CN" altLang="en-US" sz="2265" b="1" dirty="0">
                <a:solidFill>
                  <a:schemeClr val="accent2"/>
                </a:solidFill>
                <a:latin typeface="微软雅黑" panose="020B0503020204020204" pitchFamily="34" charset="-122"/>
                <a:ea typeface="微软雅黑" panose="020B0503020204020204" pitchFamily="34" charset="-122"/>
              </a:rPr>
              <a:t>点此此处输入相关文字标题</a:t>
            </a:r>
            <a:endParaRPr lang="zh-CN" altLang="en-US" sz="2265" b="1" dirty="0">
              <a:solidFill>
                <a:schemeClr val="accent2"/>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4341" y="480053"/>
            <a:ext cx="5690654" cy="54075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6"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80">
                                          <p:stCondLst>
                                            <p:cond delay="0"/>
                                          </p:stCondLst>
                                        </p:cTn>
                                        <p:tgtEl>
                                          <p:spTgt spid="8"/>
                                        </p:tgtEl>
                                      </p:cBhvr>
                                    </p:animEffect>
                                    <p:anim calcmode="lin" valueType="num">
                                      <p:cBhvr>
                                        <p:cTn id="1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4" dur="26">
                                          <p:stCondLst>
                                            <p:cond delay="650"/>
                                          </p:stCondLst>
                                        </p:cTn>
                                        <p:tgtEl>
                                          <p:spTgt spid="8"/>
                                        </p:tgtEl>
                                      </p:cBhvr>
                                      <p:to x="100000" y="60000"/>
                                    </p:animScale>
                                    <p:animScale>
                                      <p:cBhvr>
                                        <p:cTn id="25" dur="166" decel="50000">
                                          <p:stCondLst>
                                            <p:cond delay="676"/>
                                          </p:stCondLst>
                                        </p:cTn>
                                        <p:tgtEl>
                                          <p:spTgt spid="8"/>
                                        </p:tgtEl>
                                      </p:cBhvr>
                                      <p:to x="100000" y="100000"/>
                                    </p:animScale>
                                    <p:animScale>
                                      <p:cBhvr>
                                        <p:cTn id="26" dur="26">
                                          <p:stCondLst>
                                            <p:cond delay="1312"/>
                                          </p:stCondLst>
                                        </p:cTn>
                                        <p:tgtEl>
                                          <p:spTgt spid="8"/>
                                        </p:tgtEl>
                                      </p:cBhvr>
                                      <p:to x="100000" y="80000"/>
                                    </p:animScale>
                                    <p:animScale>
                                      <p:cBhvr>
                                        <p:cTn id="27" dur="166" decel="50000">
                                          <p:stCondLst>
                                            <p:cond delay="1338"/>
                                          </p:stCondLst>
                                        </p:cTn>
                                        <p:tgtEl>
                                          <p:spTgt spid="8"/>
                                        </p:tgtEl>
                                      </p:cBhvr>
                                      <p:to x="100000" y="100000"/>
                                    </p:animScale>
                                    <p:animScale>
                                      <p:cBhvr>
                                        <p:cTn id="28" dur="26">
                                          <p:stCondLst>
                                            <p:cond delay="1642"/>
                                          </p:stCondLst>
                                        </p:cTn>
                                        <p:tgtEl>
                                          <p:spTgt spid="8"/>
                                        </p:tgtEl>
                                      </p:cBhvr>
                                      <p:to x="100000" y="90000"/>
                                    </p:animScale>
                                    <p:animScale>
                                      <p:cBhvr>
                                        <p:cTn id="29" dur="166" decel="50000">
                                          <p:stCondLst>
                                            <p:cond delay="1668"/>
                                          </p:stCondLst>
                                        </p:cTn>
                                        <p:tgtEl>
                                          <p:spTgt spid="8"/>
                                        </p:tgtEl>
                                      </p:cBhvr>
                                      <p:to x="100000" y="100000"/>
                                    </p:animScale>
                                    <p:animScale>
                                      <p:cBhvr>
                                        <p:cTn id="30" dur="26">
                                          <p:stCondLst>
                                            <p:cond delay="1808"/>
                                          </p:stCondLst>
                                        </p:cTn>
                                        <p:tgtEl>
                                          <p:spTgt spid="8"/>
                                        </p:tgtEl>
                                      </p:cBhvr>
                                      <p:to x="100000" y="95000"/>
                                    </p:animScale>
                                    <p:animScale>
                                      <p:cBhvr>
                                        <p:cTn id="31" dur="166" decel="50000">
                                          <p:stCondLst>
                                            <p:cond delay="1834"/>
                                          </p:stCondLst>
                                        </p:cTn>
                                        <p:tgtEl>
                                          <p:spTgt spid="8"/>
                                        </p:tgtEl>
                                      </p:cBhvr>
                                      <p:to x="100000" y="100000"/>
                                    </p:animScale>
                                  </p:childTnLst>
                                </p:cTn>
                              </p:par>
                            </p:childTnLst>
                          </p:cTn>
                        </p:par>
                        <p:par>
                          <p:cTn id="32" fill="hold">
                            <p:stCondLst>
                              <p:cond delay="3500"/>
                            </p:stCondLst>
                            <p:childTnLst>
                              <p:par>
                                <p:cTn id="33" presetID="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燕尾形箭头 39"/>
          <p:cNvSpPr/>
          <p:nvPr/>
        </p:nvSpPr>
        <p:spPr>
          <a:xfrm>
            <a:off x="1438749" y="3565205"/>
            <a:ext cx="9405532" cy="22860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41" name="椭圆 40"/>
          <p:cNvSpPr/>
          <p:nvPr/>
        </p:nvSpPr>
        <p:spPr>
          <a:xfrm>
            <a:off x="4779536" y="3596243"/>
            <a:ext cx="166533" cy="166533"/>
          </a:xfrm>
          <a:prstGeom prst="ellips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42" name="椭圆 41"/>
          <p:cNvSpPr/>
          <p:nvPr/>
        </p:nvSpPr>
        <p:spPr>
          <a:xfrm>
            <a:off x="7274948" y="3596243"/>
            <a:ext cx="166533" cy="166533"/>
          </a:xfrm>
          <a:prstGeom prst="ellipse">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43" name="椭圆 42"/>
          <p:cNvSpPr/>
          <p:nvPr/>
        </p:nvSpPr>
        <p:spPr>
          <a:xfrm>
            <a:off x="9755312" y="3596243"/>
            <a:ext cx="166533" cy="166533"/>
          </a:xfrm>
          <a:prstGeom prst="ellips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44" name="椭圆 43"/>
          <p:cNvSpPr/>
          <p:nvPr/>
        </p:nvSpPr>
        <p:spPr>
          <a:xfrm>
            <a:off x="2299176" y="3596243"/>
            <a:ext cx="166533" cy="166533"/>
          </a:xfrm>
          <a:prstGeom prst="ellipse">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nvGrpSpPr>
          <p:cNvPr id="45" name="组合 44"/>
          <p:cNvGrpSpPr/>
          <p:nvPr/>
        </p:nvGrpSpPr>
        <p:grpSpPr>
          <a:xfrm>
            <a:off x="4194977" y="2356617"/>
            <a:ext cx="1330403" cy="962023"/>
            <a:chOff x="4157177" y="2343128"/>
            <a:chExt cx="1330402" cy="962021"/>
          </a:xfrm>
        </p:grpSpPr>
        <p:sp>
          <p:nvSpPr>
            <p:cNvPr id="46" name="泪滴形 45"/>
            <p:cNvSpPr/>
            <p:nvPr/>
          </p:nvSpPr>
          <p:spPr>
            <a:xfrm rot="8100000">
              <a:off x="4341368" y="2343128"/>
              <a:ext cx="962021" cy="962021"/>
            </a:xfrm>
            <a:prstGeom prst="teardrop">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文本框 46"/>
            <p:cNvSpPr txBox="1"/>
            <p:nvPr/>
          </p:nvSpPr>
          <p:spPr>
            <a:xfrm>
              <a:off x="4157177" y="2624084"/>
              <a:ext cx="1330402" cy="461664"/>
            </a:xfrm>
            <a:prstGeom prst="rect">
              <a:avLst/>
            </a:prstGeom>
            <a:noFill/>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24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8" name="组合 47"/>
          <p:cNvGrpSpPr/>
          <p:nvPr/>
        </p:nvGrpSpPr>
        <p:grpSpPr>
          <a:xfrm>
            <a:off x="1897496" y="2356611"/>
            <a:ext cx="962021" cy="962021"/>
            <a:chOff x="1784435" y="2343128"/>
            <a:chExt cx="962021" cy="962021"/>
          </a:xfrm>
        </p:grpSpPr>
        <p:sp>
          <p:nvSpPr>
            <p:cNvPr id="49" name="泪滴形 48"/>
            <p:cNvSpPr/>
            <p:nvPr/>
          </p:nvSpPr>
          <p:spPr>
            <a:xfrm rot="8100000">
              <a:off x="1784435" y="2343128"/>
              <a:ext cx="962021" cy="962021"/>
            </a:xfrm>
            <a:prstGeom prst="teardrop">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文本框 49"/>
            <p:cNvSpPr txBox="1"/>
            <p:nvPr/>
          </p:nvSpPr>
          <p:spPr>
            <a:xfrm>
              <a:off x="1838580" y="2595809"/>
              <a:ext cx="853730" cy="535531"/>
            </a:xfrm>
            <a:prstGeom prst="rect">
              <a:avLst/>
            </a:prstGeom>
            <a:noFill/>
          </p:spPr>
          <p:txBody>
            <a:bodyPr wrap="square" rtlCol="0">
              <a:spAutoFit/>
            </a:bodyPr>
            <a:lstStyle/>
            <a:p>
              <a:pPr algn="ctr">
                <a:lnSpc>
                  <a:spcPct val="120000"/>
                </a:lnSpc>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24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1" name="组合 50"/>
          <p:cNvGrpSpPr/>
          <p:nvPr/>
        </p:nvGrpSpPr>
        <p:grpSpPr>
          <a:xfrm>
            <a:off x="9316869" y="2356615"/>
            <a:ext cx="1043408" cy="962023"/>
            <a:chOff x="9414541" y="2343128"/>
            <a:chExt cx="1043408" cy="962021"/>
          </a:xfrm>
        </p:grpSpPr>
        <p:sp>
          <p:nvSpPr>
            <p:cNvPr id="52" name="泪滴形 51"/>
            <p:cNvSpPr/>
            <p:nvPr/>
          </p:nvSpPr>
          <p:spPr>
            <a:xfrm rot="8100000">
              <a:off x="9455232" y="2343128"/>
              <a:ext cx="962021" cy="962021"/>
            </a:xfrm>
            <a:prstGeom prst="teardrop">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文本框 52"/>
            <p:cNvSpPr txBox="1"/>
            <p:nvPr/>
          </p:nvSpPr>
          <p:spPr>
            <a:xfrm>
              <a:off x="9414541" y="2652355"/>
              <a:ext cx="1043408" cy="461664"/>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400" dirty="0"/>
                <a:t>文字</a:t>
              </a:r>
              <a:endParaRPr lang="zh-CN" altLang="en-US" sz="2400" dirty="0"/>
            </a:p>
          </p:txBody>
        </p:sp>
      </p:grpSp>
      <p:grpSp>
        <p:nvGrpSpPr>
          <p:cNvPr id="54" name="组合 53"/>
          <p:cNvGrpSpPr/>
          <p:nvPr/>
        </p:nvGrpSpPr>
        <p:grpSpPr>
          <a:xfrm>
            <a:off x="6875892" y="2356612"/>
            <a:ext cx="962021" cy="962022"/>
            <a:chOff x="6898301" y="2343128"/>
            <a:chExt cx="962021" cy="962021"/>
          </a:xfrm>
        </p:grpSpPr>
        <p:sp>
          <p:nvSpPr>
            <p:cNvPr id="55" name="泪滴形 54"/>
            <p:cNvSpPr/>
            <p:nvPr/>
          </p:nvSpPr>
          <p:spPr>
            <a:xfrm rot="8100000">
              <a:off x="6898301" y="2343128"/>
              <a:ext cx="962021" cy="962021"/>
            </a:xfrm>
            <a:prstGeom prst="teardrop">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文本框 55"/>
            <p:cNvSpPr txBox="1"/>
            <p:nvPr/>
          </p:nvSpPr>
          <p:spPr>
            <a:xfrm>
              <a:off x="6952446" y="2624084"/>
              <a:ext cx="853730" cy="461664"/>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400" dirty="0"/>
                <a:t>文字</a:t>
              </a:r>
              <a:endParaRPr lang="zh-CN" altLang="en-US" sz="2400" dirty="0"/>
            </a:p>
          </p:txBody>
        </p:sp>
      </p:grpSp>
      <p:sp>
        <p:nvSpPr>
          <p:cNvPr id="57" name="矩形 56"/>
          <p:cNvSpPr/>
          <p:nvPr/>
        </p:nvSpPr>
        <p:spPr>
          <a:xfrm>
            <a:off x="1680860" y="4091240"/>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1308715" y="4606921"/>
            <a:ext cx="2160045" cy="16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59" name="矩形 58"/>
          <p:cNvSpPr/>
          <p:nvPr/>
        </p:nvSpPr>
        <p:spPr>
          <a:xfrm>
            <a:off x="4146827" y="4091240"/>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56470" y="4606921"/>
            <a:ext cx="2196469" cy="16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61" name="矩形 60"/>
          <p:cNvSpPr/>
          <p:nvPr/>
        </p:nvSpPr>
        <p:spPr>
          <a:xfrm>
            <a:off x="6653606" y="4091240"/>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6261353" y="4606921"/>
            <a:ext cx="2200259" cy="16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63" name="矩形 62"/>
          <p:cNvSpPr/>
          <p:nvPr/>
        </p:nvSpPr>
        <p:spPr>
          <a:xfrm>
            <a:off x="9120224" y="4091240"/>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8811922" y="4606921"/>
            <a:ext cx="2032357" cy="16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29"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25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400"/>
                                        <p:tgtEl>
                                          <p:spTgt spid="40"/>
                                        </p:tgtEl>
                                      </p:cBhvr>
                                    </p:animEffect>
                                  </p:childTnLst>
                                </p:cTn>
                              </p:par>
                              <p:par>
                                <p:cTn id="12" presetID="2" presetClass="entr" presetSubtype="1" fill="hold" nodeType="withEffect">
                                  <p:stCondLst>
                                    <p:cond delay="85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250" fill="hold"/>
                                        <p:tgtEl>
                                          <p:spTgt spid="48"/>
                                        </p:tgtEl>
                                        <p:attrNameLst>
                                          <p:attrName>ppt_x</p:attrName>
                                        </p:attrNameLst>
                                      </p:cBhvr>
                                      <p:tavLst>
                                        <p:tav tm="0">
                                          <p:val>
                                            <p:strVal val="#ppt_x"/>
                                          </p:val>
                                        </p:tav>
                                        <p:tav tm="100000">
                                          <p:val>
                                            <p:strVal val="#ppt_x"/>
                                          </p:val>
                                        </p:tav>
                                      </p:tavLst>
                                    </p:anim>
                                    <p:anim calcmode="lin" valueType="num">
                                      <p:cBhvr additive="base">
                                        <p:cTn id="15" dur="250" fill="hold"/>
                                        <p:tgtEl>
                                          <p:spTgt spid="48"/>
                                        </p:tgtEl>
                                        <p:attrNameLst>
                                          <p:attrName>ppt_y</p:attrName>
                                        </p:attrNameLst>
                                      </p:cBhvr>
                                      <p:tavLst>
                                        <p:tav tm="0">
                                          <p:val>
                                            <p:strVal val="0-#ppt_h/2"/>
                                          </p:val>
                                        </p:tav>
                                        <p:tav tm="100000">
                                          <p:val>
                                            <p:strVal val="#ppt_y"/>
                                          </p:val>
                                        </p:tav>
                                      </p:tavLst>
                                    </p:anim>
                                  </p:childTnLst>
                                </p:cTn>
                              </p:par>
                              <p:par>
                                <p:cTn id="16" presetID="53" presetClass="entr" presetSubtype="16" fill="hold" grpId="0" nodeType="withEffect">
                                  <p:stCondLst>
                                    <p:cond delay="1250"/>
                                  </p:stCondLst>
                                  <p:childTnLst>
                                    <p:set>
                                      <p:cBhvr>
                                        <p:cTn id="17" dur="1" fill="hold">
                                          <p:stCondLst>
                                            <p:cond delay="0"/>
                                          </p:stCondLst>
                                        </p:cTn>
                                        <p:tgtEl>
                                          <p:spTgt spid="44"/>
                                        </p:tgtEl>
                                        <p:attrNameLst>
                                          <p:attrName>style.visibility</p:attrName>
                                        </p:attrNameLst>
                                      </p:cBhvr>
                                      <p:to>
                                        <p:strVal val="visible"/>
                                      </p:to>
                                    </p:set>
                                    <p:anim calcmode="lin" valueType="num">
                                      <p:cBhvr>
                                        <p:cTn id="18" dur="250" fill="hold"/>
                                        <p:tgtEl>
                                          <p:spTgt spid="44"/>
                                        </p:tgtEl>
                                        <p:attrNameLst>
                                          <p:attrName>ppt_w</p:attrName>
                                        </p:attrNameLst>
                                      </p:cBhvr>
                                      <p:tavLst>
                                        <p:tav tm="0">
                                          <p:val>
                                            <p:fltVal val="0"/>
                                          </p:val>
                                        </p:tav>
                                        <p:tav tm="100000">
                                          <p:val>
                                            <p:strVal val="#ppt_w"/>
                                          </p:val>
                                        </p:tav>
                                      </p:tavLst>
                                    </p:anim>
                                    <p:anim calcmode="lin" valueType="num">
                                      <p:cBhvr>
                                        <p:cTn id="19" dur="250" fill="hold"/>
                                        <p:tgtEl>
                                          <p:spTgt spid="44"/>
                                        </p:tgtEl>
                                        <p:attrNameLst>
                                          <p:attrName>ppt_h</p:attrName>
                                        </p:attrNameLst>
                                      </p:cBhvr>
                                      <p:tavLst>
                                        <p:tav tm="0">
                                          <p:val>
                                            <p:fltVal val="0"/>
                                          </p:val>
                                        </p:tav>
                                        <p:tav tm="100000">
                                          <p:val>
                                            <p:strVal val="#ppt_h"/>
                                          </p:val>
                                        </p:tav>
                                      </p:tavLst>
                                    </p:anim>
                                    <p:animEffect transition="in" filter="fade">
                                      <p:cBhvr>
                                        <p:cTn id="20" dur="250"/>
                                        <p:tgtEl>
                                          <p:spTgt spid="44"/>
                                        </p:tgtEl>
                                      </p:cBhvr>
                                    </p:animEffect>
                                  </p:childTnLst>
                                </p:cTn>
                              </p:par>
                              <p:par>
                                <p:cTn id="21" presetID="14" presetClass="entr" presetSubtype="10" fill="hold" grpId="0" nodeType="withEffect">
                                  <p:stCondLst>
                                    <p:cond delay="1750"/>
                                  </p:stCondLst>
                                  <p:childTnLst>
                                    <p:set>
                                      <p:cBhvr>
                                        <p:cTn id="22" dur="1" fill="hold">
                                          <p:stCondLst>
                                            <p:cond delay="0"/>
                                          </p:stCondLst>
                                        </p:cTn>
                                        <p:tgtEl>
                                          <p:spTgt spid="57"/>
                                        </p:tgtEl>
                                        <p:attrNameLst>
                                          <p:attrName>style.visibility</p:attrName>
                                        </p:attrNameLst>
                                      </p:cBhvr>
                                      <p:to>
                                        <p:strVal val="visible"/>
                                      </p:to>
                                    </p:set>
                                    <p:animEffect transition="in" filter="randombar(horizontal)">
                                      <p:cBhvr>
                                        <p:cTn id="23" dur="400"/>
                                        <p:tgtEl>
                                          <p:spTgt spid="57"/>
                                        </p:tgtEl>
                                      </p:cBhvr>
                                    </p:animEffect>
                                  </p:childTnLst>
                                </p:cTn>
                              </p:par>
                              <p:par>
                                <p:cTn id="24" presetID="14" presetClass="entr" presetSubtype="10" fill="hold" grpId="0" nodeType="withEffect">
                                  <p:stCondLst>
                                    <p:cond delay="1750"/>
                                  </p:stCondLst>
                                  <p:childTnLst>
                                    <p:set>
                                      <p:cBhvr>
                                        <p:cTn id="25" dur="1" fill="hold">
                                          <p:stCondLst>
                                            <p:cond delay="0"/>
                                          </p:stCondLst>
                                        </p:cTn>
                                        <p:tgtEl>
                                          <p:spTgt spid="58"/>
                                        </p:tgtEl>
                                        <p:attrNameLst>
                                          <p:attrName>style.visibility</p:attrName>
                                        </p:attrNameLst>
                                      </p:cBhvr>
                                      <p:to>
                                        <p:strVal val="visible"/>
                                      </p:to>
                                    </p:set>
                                    <p:animEffect transition="in" filter="randombar(horizontal)">
                                      <p:cBhvr>
                                        <p:cTn id="26" dur="400"/>
                                        <p:tgtEl>
                                          <p:spTgt spid="58"/>
                                        </p:tgtEl>
                                      </p:cBhvr>
                                    </p:animEffect>
                                  </p:childTnLst>
                                </p:cTn>
                              </p:par>
                              <p:par>
                                <p:cTn id="27" presetID="2" presetClass="entr" presetSubtype="1" fill="hold" nodeType="withEffect">
                                  <p:stCondLst>
                                    <p:cond delay="250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250" fill="hold"/>
                                        <p:tgtEl>
                                          <p:spTgt spid="45"/>
                                        </p:tgtEl>
                                        <p:attrNameLst>
                                          <p:attrName>ppt_x</p:attrName>
                                        </p:attrNameLst>
                                      </p:cBhvr>
                                      <p:tavLst>
                                        <p:tav tm="0">
                                          <p:val>
                                            <p:strVal val="#ppt_x"/>
                                          </p:val>
                                        </p:tav>
                                        <p:tav tm="100000">
                                          <p:val>
                                            <p:strVal val="#ppt_x"/>
                                          </p:val>
                                        </p:tav>
                                      </p:tavLst>
                                    </p:anim>
                                    <p:anim calcmode="lin" valueType="num">
                                      <p:cBhvr additive="base">
                                        <p:cTn id="30" dur="250" fill="hold"/>
                                        <p:tgtEl>
                                          <p:spTgt spid="45"/>
                                        </p:tgtEl>
                                        <p:attrNameLst>
                                          <p:attrName>ppt_y</p:attrName>
                                        </p:attrNameLst>
                                      </p:cBhvr>
                                      <p:tavLst>
                                        <p:tav tm="0">
                                          <p:val>
                                            <p:strVal val="0-#ppt_h/2"/>
                                          </p:val>
                                        </p:tav>
                                        <p:tav tm="100000">
                                          <p:val>
                                            <p:strVal val="#ppt_y"/>
                                          </p:val>
                                        </p:tav>
                                      </p:tavLst>
                                    </p:anim>
                                  </p:childTnLst>
                                </p:cTn>
                              </p:par>
                              <p:par>
                                <p:cTn id="31" presetID="53" presetClass="entr" presetSubtype="16" fill="hold" grpId="0" nodeType="withEffect">
                                  <p:stCondLst>
                                    <p:cond delay="2900"/>
                                  </p:stCondLst>
                                  <p:childTnLst>
                                    <p:set>
                                      <p:cBhvr>
                                        <p:cTn id="32" dur="1" fill="hold">
                                          <p:stCondLst>
                                            <p:cond delay="0"/>
                                          </p:stCondLst>
                                        </p:cTn>
                                        <p:tgtEl>
                                          <p:spTgt spid="41"/>
                                        </p:tgtEl>
                                        <p:attrNameLst>
                                          <p:attrName>style.visibility</p:attrName>
                                        </p:attrNameLst>
                                      </p:cBhvr>
                                      <p:to>
                                        <p:strVal val="visible"/>
                                      </p:to>
                                    </p:set>
                                    <p:anim calcmode="lin" valueType="num">
                                      <p:cBhvr>
                                        <p:cTn id="33" dur="250" fill="hold"/>
                                        <p:tgtEl>
                                          <p:spTgt spid="41"/>
                                        </p:tgtEl>
                                        <p:attrNameLst>
                                          <p:attrName>ppt_w</p:attrName>
                                        </p:attrNameLst>
                                      </p:cBhvr>
                                      <p:tavLst>
                                        <p:tav tm="0">
                                          <p:val>
                                            <p:fltVal val="0"/>
                                          </p:val>
                                        </p:tav>
                                        <p:tav tm="100000">
                                          <p:val>
                                            <p:strVal val="#ppt_w"/>
                                          </p:val>
                                        </p:tav>
                                      </p:tavLst>
                                    </p:anim>
                                    <p:anim calcmode="lin" valueType="num">
                                      <p:cBhvr>
                                        <p:cTn id="34" dur="250" fill="hold"/>
                                        <p:tgtEl>
                                          <p:spTgt spid="41"/>
                                        </p:tgtEl>
                                        <p:attrNameLst>
                                          <p:attrName>ppt_h</p:attrName>
                                        </p:attrNameLst>
                                      </p:cBhvr>
                                      <p:tavLst>
                                        <p:tav tm="0">
                                          <p:val>
                                            <p:fltVal val="0"/>
                                          </p:val>
                                        </p:tav>
                                        <p:tav tm="100000">
                                          <p:val>
                                            <p:strVal val="#ppt_h"/>
                                          </p:val>
                                        </p:tav>
                                      </p:tavLst>
                                    </p:anim>
                                    <p:animEffect transition="in" filter="fade">
                                      <p:cBhvr>
                                        <p:cTn id="35" dur="250"/>
                                        <p:tgtEl>
                                          <p:spTgt spid="41"/>
                                        </p:tgtEl>
                                      </p:cBhvr>
                                    </p:animEffect>
                                  </p:childTnLst>
                                </p:cTn>
                              </p:par>
                              <p:par>
                                <p:cTn id="36" presetID="14" presetClass="entr" presetSubtype="10" fill="hold" grpId="0" nodeType="withEffect">
                                  <p:stCondLst>
                                    <p:cond delay="3500"/>
                                  </p:stCondLst>
                                  <p:childTnLst>
                                    <p:set>
                                      <p:cBhvr>
                                        <p:cTn id="37" dur="1" fill="hold">
                                          <p:stCondLst>
                                            <p:cond delay="0"/>
                                          </p:stCondLst>
                                        </p:cTn>
                                        <p:tgtEl>
                                          <p:spTgt spid="59"/>
                                        </p:tgtEl>
                                        <p:attrNameLst>
                                          <p:attrName>style.visibility</p:attrName>
                                        </p:attrNameLst>
                                      </p:cBhvr>
                                      <p:to>
                                        <p:strVal val="visible"/>
                                      </p:to>
                                    </p:set>
                                    <p:animEffect transition="in" filter="randombar(horizontal)">
                                      <p:cBhvr>
                                        <p:cTn id="38" dur="400"/>
                                        <p:tgtEl>
                                          <p:spTgt spid="59"/>
                                        </p:tgtEl>
                                      </p:cBhvr>
                                    </p:animEffect>
                                  </p:childTnLst>
                                </p:cTn>
                              </p:par>
                              <p:par>
                                <p:cTn id="39" presetID="14" presetClass="entr" presetSubtype="10" fill="hold" grpId="0" nodeType="withEffect">
                                  <p:stCondLst>
                                    <p:cond delay="3500"/>
                                  </p:stCondLst>
                                  <p:childTnLst>
                                    <p:set>
                                      <p:cBhvr>
                                        <p:cTn id="40" dur="1" fill="hold">
                                          <p:stCondLst>
                                            <p:cond delay="0"/>
                                          </p:stCondLst>
                                        </p:cTn>
                                        <p:tgtEl>
                                          <p:spTgt spid="60"/>
                                        </p:tgtEl>
                                        <p:attrNameLst>
                                          <p:attrName>style.visibility</p:attrName>
                                        </p:attrNameLst>
                                      </p:cBhvr>
                                      <p:to>
                                        <p:strVal val="visible"/>
                                      </p:to>
                                    </p:set>
                                    <p:animEffect transition="in" filter="randombar(horizontal)">
                                      <p:cBhvr>
                                        <p:cTn id="41" dur="400"/>
                                        <p:tgtEl>
                                          <p:spTgt spid="60"/>
                                        </p:tgtEl>
                                      </p:cBhvr>
                                    </p:animEffect>
                                  </p:childTnLst>
                                </p:cTn>
                              </p:par>
                              <p:par>
                                <p:cTn id="42" presetID="2" presetClass="entr" presetSubtype="1" fill="hold" nodeType="withEffect">
                                  <p:stCondLst>
                                    <p:cond delay="410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250" fill="hold"/>
                                        <p:tgtEl>
                                          <p:spTgt spid="54"/>
                                        </p:tgtEl>
                                        <p:attrNameLst>
                                          <p:attrName>ppt_x</p:attrName>
                                        </p:attrNameLst>
                                      </p:cBhvr>
                                      <p:tavLst>
                                        <p:tav tm="0">
                                          <p:val>
                                            <p:strVal val="#ppt_x"/>
                                          </p:val>
                                        </p:tav>
                                        <p:tav tm="100000">
                                          <p:val>
                                            <p:strVal val="#ppt_x"/>
                                          </p:val>
                                        </p:tav>
                                      </p:tavLst>
                                    </p:anim>
                                    <p:anim calcmode="lin" valueType="num">
                                      <p:cBhvr additive="base">
                                        <p:cTn id="45" dur="250" fill="hold"/>
                                        <p:tgtEl>
                                          <p:spTgt spid="54"/>
                                        </p:tgtEl>
                                        <p:attrNameLst>
                                          <p:attrName>ppt_y</p:attrName>
                                        </p:attrNameLst>
                                      </p:cBhvr>
                                      <p:tavLst>
                                        <p:tav tm="0">
                                          <p:val>
                                            <p:strVal val="0-#ppt_h/2"/>
                                          </p:val>
                                        </p:tav>
                                        <p:tav tm="100000">
                                          <p:val>
                                            <p:strVal val="#ppt_y"/>
                                          </p:val>
                                        </p:tav>
                                      </p:tavLst>
                                    </p:anim>
                                  </p:childTnLst>
                                </p:cTn>
                              </p:par>
                              <p:par>
                                <p:cTn id="46" presetID="53" presetClass="entr" presetSubtype="16" fill="hold" grpId="0" nodeType="withEffect">
                                  <p:stCondLst>
                                    <p:cond delay="4500"/>
                                  </p:stCondLst>
                                  <p:childTnLst>
                                    <p:set>
                                      <p:cBhvr>
                                        <p:cTn id="47" dur="1" fill="hold">
                                          <p:stCondLst>
                                            <p:cond delay="0"/>
                                          </p:stCondLst>
                                        </p:cTn>
                                        <p:tgtEl>
                                          <p:spTgt spid="42"/>
                                        </p:tgtEl>
                                        <p:attrNameLst>
                                          <p:attrName>style.visibility</p:attrName>
                                        </p:attrNameLst>
                                      </p:cBhvr>
                                      <p:to>
                                        <p:strVal val="visible"/>
                                      </p:to>
                                    </p:set>
                                    <p:anim calcmode="lin" valueType="num">
                                      <p:cBhvr>
                                        <p:cTn id="48" dur="250" fill="hold"/>
                                        <p:tgtEl>
                                          <p:spTgt spid="42"/>
                                        </p:tgtEl>
                                        <p:attrNameLst>
                                          <p:attrName>ppt_w</p:attrName>
                                        </p:attrNameLst>
                                      </p:cBhvr>
                                      <p:tavLst>
                                        <p:tav tm="0">
                                          <p:val>
                                            <p:fltVal val="0"/>
                                          </p:val>
                                        </p:tav>
                                        <p:tav tm="100000">
                                          <p:val>
                                            <p:strVal val="#ppt_w"/>
                                          </p:val>
                                        </p:tav>
                                      </p:tavLst>
                                    </p:anim>
                                    <p:anim calcmode="lin" valueType="num">
                                      <p:cBhvr>
                                        <p:cTn id="49" dur="250" fill="hold"/>
                                        <p:tgtEl>
                                          <p:spTgt spid="42"/>
                                        </p:tgtEl>
                                        <p:attrNameLst>
                                          <p:attrName>ppt_h</p:attrName>
                                        </p:attrNameLst>
                                      </p:cBhvr>
                                      <p:tavLst>
                                        <p:tav tm="0">
                                          <p:val>
                                            <p:fltVal val="0"/>
                                          </p:val>
                                        </p:tav>
                                        <p:tav tm="100000">
                                          <p:val>
                                            <p:strVal val="#ppt_h"/>
                                          </p:val>
                                        </p:tav>
                                      </p:tavLst>
                                    </p:anim>
                                    <p:animEffect transition="in" filter="fade">
                                      <p:cBhvr>
                                        <p:cTn id="50" dur="250"/>
                                        <p:tgtEl>
                                          <p:spTgt spid="42"/>
                                        </p:tgtEl>
                                      </p:cBhvr>
                                    </p:animEffect>
                                  </p:childTnLst>
                                </p:cTn>
                              </p:par>
                              <p:par>
                                <p:cTn id="51" presetID="14" presetClass="entr" presetSubtype="10" fill="hold" grpId="0" nodeType="withEffect">
                                  <p:stCondLst>
                                    <p:cond delay="5000"/>
                                  </p:stCondLst>
                                  <p:childTnLst>
                                    <p:set>
                                      <p:cBhvr>
                                        <p:cTn id="52" dur="1" fill="hold">
                                          <p:stCondLst>
                                            <p:cond delay="0"/>
                                          </p:stCondLst>
                                        </p:cTn>
                                        <p:tgtEl>
                                          <p:spTgt spid="61"/>
                                        </p:tgtEl>
                                        <p:attrNameLst>
                                          <p:attrName>style.visibility</p:attrName>
                                        </p:attrNameLst>
                                      </p:cBhvr>
                                      <p:to>
                                        <p:strVal val="visible"/>
                                      </p:to>
                                    </p:set>
                                    <p:animEffect transition="in" filter="randombar(horizontal)">
                                      <p:cBhvr>
                                        <p:cTn id="53" dur="400"/>
                                        <p:tgtEl>
                                          <p:spTgt spid="61"/>
                                        </p:tgtEl>
                                      </p:cBhvr>
                                    </p:animEffect>
                                  </p:childTnLst>
                                </p:cTn>
                              </p:par>
                              <p:par>
                                <p:cTn id="54" presetID="14" presetClass="entr" presetSubtype="10" fill="hold" grpId="0" nodeType="withEffect">
                                  <p:stCondLst>
                                    <p:cond delay="500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2" presetClass="entr" presetSubtype="1" fill="hold" nodeType="withEffect">
                                  <p:stCondLst>
                                    <p:cond delay="565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250" fill="hold"/>
                                        <p:tgtEl>
                                          <p:spTgt spid="51"/>
                                        </p:tgtEl>
                                        <p:attrNameLst>
                                          <p:attrName>ppt_x</p:attrName>
                                        </p:attrNameLst>
                                      </p:cBhvr>
                                      <p:tavLst>
                                        <p:tav tm="0">
                                          <p:val>
                                            <p:strVal val="#ppt_x"/>
                                          </p:val>
                                        </p:tav>
                                        <p:tav tm="100000">
                                          <p:val>
                                            <p:strVal val="#ppt_x"/>
                                          </p:val>
                                        </p:tav>
                                      </p:tavLst>
                                    </p:anim>
                                    <p:anim calcmode="lin" valueType="num">
                                      <p:cBhvr additive="base">
                                        <p:cTn id="60" dur="250" fill="hold"/>
                                        <p:tgtEl>
                                          <p:spTgt spid="51"/>
                                        </p:tgtEl>
                                        <p:attrNameLst>
                                          <p:attrName>ppt_y</p:attrName>
                                        </p:attrNameLst>
                                      </p:cBhvr>
                                      <p:tavLst>
                                        <p:tav tm="0">
                                          <p:val>
                                            <p:strVal val="0-#ppt_h/2"/>
                                          </p:val>
                                        </p:tav>
                                        <p:tav tm="100000">
                                          <p:val>
                                            <p:strVal val="#ppt_y"/>
                                          </p:val>
                                        </p:tav>
                                      </p:tavLst>
                                    </p:anim>
                                  </p:childTnLst>
                                </p:cTn>
                              </p:par>
                              <p:par>
                                <p:cTn id="61" presetID="53" presetClass="entr" presetSubtype="16" fill="hold" grpId="0" nodeType="withEffect">
                                  <p:stCondLst>
                                    <p:cond delay="6050"/>
                                  </p:stCondLst>
                                  <p:childTnLst>
                                    <p:set>
                                      <p:cBhvr>
                                        <p:cTn id="62" dur="1" fill="hold">
                                          <p:stCondLst>
                                            <p:cond delay="0"/>
                                          </p:stCondLst>
                                        </p:cTn>
                                        <p:tgtEl>
                                          <p:spTgt spid="43"/>
                                        </p:tgtEl>
                                        <p:attrNameLst>
                                          <p:attrName>style.visibility</p:attrName>
                                        </p:attrNameLst>
                                      </p:cBhvr>
                                      <p:to>
                                        <p:strVal val="visible"/>
                                      </p:to>
                                    </p:set>
                                    <p:anim calcmode="lin" valueType="num">
                                      <p:cBhvr>
                                        <p:cTn id="63" dur="250" fill="hold"/>
                                        <p:tgtEl>
                                          <p:spTgt spid="43"/>
                                        </p:tgtEl>
                                        <p:attrNameLst>
                                          <p:attrName>ppt_w</p:attrName>
                                        </p:attrNameLst>
                                      </p:cBhvr>
                                      <p:tavLst>
                                        <p:tav tm="0">
                                          <p:val>
                                            <p:fltVal val="0"/>
                                          </p:val>
                                        </p:tav>
                                        <p:tav tm="100000">
                                          <p:val>
                                            <p:strVal val="#ppt_w"/>
                                          </p:val>
                                        </p:tav>
                                      </p:tavLst>
                                    </p:anim>
                                    <p:anim calcmode="lin" valueType="num">
                                      <p:cBhvr>
                                        <p:cTn id="64" dur="250" fill="hold"/>
                                        <p:tgtEl>
                                          <p:spTgt spid="43"/>
                                        </p:tgtEl>
                                        <p:attrNameLst>
                                          <p:attrName>ppt_h</p:attrName>
                                        </p:attrNameLst>
                                      </p:cBhvr>
                                      <p:tavLst>
                                        <p:tav tm="0">
                                          <p:val>
                                            <p:fltVal val="0"/>
                                          </p:val>
                                        </p:tav>
                                        <p:tav tm="100000">
                                          <p:val>
                                            <p:strVal val="#ppt_h"/>
                                          </p:val>
                                        </p:tav>
                                      </p:tavLst>
                                    </p:anim>
                                    <p:animEffect transition="in" filter="fade">
                                      <p:cBhvr>
                                        <p:cTn id="65" dur="250"/>
                                        <p:tgtEl>
                                          <p:spTgt spid="43"/>
                                        </p:tgtEl>
                                      </p:cBhvr>
                                    </p:animEffect>
                                  </p:childTnLst>
                                </p:cTn>
                              </p:par>
                              <p:par>
                                <p:cTn id="66" presetID="14" presetClass="entr" presetSubtype="10" fill="hold" grpId="0" nodeType="withEffect">
                                  <p:stCondLst>
                                    <p:cond delay="6500"/>
                                  </p:stCondLst>
                                  <p:childTnLst>
                                    <p:set>
                                      <p:cBhvr>
                                        <p:cTn id="67" dur="1" fill="hold">
                                          <p:stCondLst>
                                            <p:cond delay="0"/>
                                          </p:stCondLst>
                                        </p:cTn>
                                        <p:tgtEl>
                                          <p:spTgt spid="63"/>
                                        </p:tgtEl>
                                        <p:attrNameLst>
                                          <p:attrName>style.visibility</p:attrName>
                                        </p:attrNameLst>
                                      </p:cBhvr>
                                      <p:to>
                                        <p:strVal val="visible"/>
                                      </p:to>
                                    </p:set>
                                    <p:animEffect transition="in" filter="randombar(horizontal)">
                                      <p:cBhvr>
                                        <p:cTn id="68" dur="400"/>
                                        <p:tgtEl>
                                          <p:spTgt spid="63"/>
                                        </p:tgtEl>
                                      </p:cBhvr>
                                    </p:animEffect>
                                  </p:childTnLst>
                                </p:cTn>
                              </p:par>
                              <p:par>
                                <p:cTn id="69" presetID="14" presetClass="entr" presetSubtype="10" fill="hold" grpId="0" nodeType="withEffect">
                                  <p:stCondLst>
                                    <p:cond delay="6500"/>
                                  </p:stCondLst>
                                  <p:childTnLst>
                                    <p:set>
                                      <p:cBhvr>
                                        <p:cTn id="70" dur="1" fill="hold">
                                          <p:stCondLst>
                                            <p:cond delay="0"/>
                                          </p:stCondLst>
                                        </p:cTn>
                                        <p:tgtEl>
                                          <p:spTgt spid="64"/>
                                        </p:tgtEl>
                                        <p:attrNameLst>
                                          <p:attrName>style.visibility</p:attrName>
                                        </p:attrNameLst>
                                      </p:cBhvr>
                                      <p:to>
                                        <p:strVal val="visible"/>
                                      </p:to>
                                    </p:set>
                                    <p:animEffect transition="in" filter="randombar(horizontal)">
                                      <p:cBhvr>
                                        <p:cTn id="71" dur="4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57" grpId="0"/>
      <p:bldP spid="58" grpId="0"/>
      <p:bldP spid="59" grpId="0"/>
      <p:bldP spid="60" grpId="0"/>
      <p:bldP spid="61" grpId="0"/>
      <p:bldP spid="62" grpId="0"/>
      <p:bldP spid="63" grpId="0"/>
      <p:bldP spid="64"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任意多边形 57"/>
          <p:cNvSpPr/>
          <p:nvPr/>
        </p:nvSpPr>
        <p:spPr>
          <a:xfrm rot="5400000">
            <a:off x="3302792" y="3919399"/>
            <a:ext cx="1503912" cy="723424"/>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dirty="0">
              <a:solidFill>
                <a:schemeClr val="tx1"/>
              </a:solidFill>
              <a:ea typeface="微软雅黑" panose="020B0503020204020204" pitchFamily="34" charset="-122"/>
            </a:endParaRPr>
          </a:p>
        </p:txBody>
      </p:sp>
      <p:sp>
        <p:nvSpPr>
          <p:cNvPr id="60" name="任意多边形 59"/>
          <p:cNvSpPr/>
          <p:nvPr/>
        </p:nvSpPr>
        <p:spPr>
          <a:xfrm rot="18900000">
            <a:off x="1764007" y="3739128"/>
            <a:ext cx="1059543"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dirty="0">
              <a:solidFill>
                <a:schemeClr val="tx1"/>
              </a:solidFill>
              <a:ea typeface="微软雅黑" panose="020B0503020204020204" pitchFamily="34" charset="-122"/>
            </a:endParaRPr>
          </a:p>
        </p:txBody>
      </p:sp>
      <p:sp>
        <p:nvSpPr>
          <p:cNvPr id="59" name="任意多边形 58"/>
          <p:cNvSpPr/>
          <p:nvPr/>
        </p:nvSpPr>
        <p:spPr>
          <a:xfrm rot="18900000" flipV="1">
            <a:off x="2590773" y="4565011"/>
            <a:ext cx="1059543"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dirty="0">
              <a:solidFill>
                <a:schemeClr val="tx1"/>
              </a:solidFill>
              <a:ea typeface="微软雅黑" panose="020B0503020204020204" pitchFamily="34" charset="-122"/>
            </a:endParaRPr>
          </a:p>
        </p:txBody>
      </p:sp>
      <p:sp>
        <p:nvSpPr>
          <p:cNvPr id="57" name="任意多边形 56"/>
          <p:cNvSpPr/>
          <p:nvPr/>
        </p:nvSpPr>
        <p:spPr>
          <a:xfrm rot="2700000">
            <a:off x="2571722" y="2910183"/>
            <a:ext cx="1059543" cy="1073851"/>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65" dirty="0">
              <a:solidFill>
                <a:schemeClr val="tx1"/>
              </a:solidFill>
              <a:ea typeface="微软雅黑" panose="020B0503020204020204" pitchFamily="34" charset="-122"/>
            </a:endParaRPr>
          </a:p>
        </p:txBody>
      </p:sp>
      <p:sp>
        <p:nvSpPr>
          <p:cNvPr id="21" name="心形 20"/>
          <p:cNvSpPr/>
          <p:nvPr/>
        </p:nvSpPr>
        <p:spPr>
          <a:xfrm>
            <a:off x="2949901" y="2566423"/>
            <a:ext cx="351692" cy="293077"/>
          </a:xfrm>
          <a:prstGeom prst="heart">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nvGrpSpPr>
          <p:cNvPr id="22" name="组合 21"/>
          <p:cNvGrpSpPr/>
          <p:nvPr/>
        </p:nvGrpSpPr>
        <p:grpSpPr>
          <a:xfrm>
            <a:off x="4580608" y="4033328"/>
            <a:ext cx="224872" cy="564609"/>
            <a:chOff x="3114596" y="2996938"/>
            <a:chExt cx="224872" cy="564609"/>
          </a:xfrm>
          <a:solidFill>
            <a:srgbClr val="84B537"/>
          </a:solidFill>
        </p:grpSpPr>
        <p:sp>
          <p:nvSpPr>
            <p:cNvPr id="23" name="椭圆 22"/>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4" name="同侧圆角矩形 23"/>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5" name="矩形 2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6" name="同侧圆角矩形 2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7" name="同侧圆角矩形 2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8" name="同侧圆角矩形 2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9" name="同侧圆角矩形 2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grpSp>
        <p:nvGrpSpPr>
          <p:cNvPr id="30" name="组合 29"/>
          <p:cNvGrpSpPr/>
          <p:nvPr/>
        </p:nvGrpSpPr>
        <p:grpSpPr>
          <a:xfrm>
            <a:off x="1272142" y="4120927"/>
            <a:ext cx="439857" cy="311768"/>
            <a:chOff x="4979939" y="3638125"/>
            <a:chExt cx="439857" cy="311768"/>
          </a:xfrm>
          <a:solidFill>
            <a:srgbClr val="84B537"/>
          </a:solidFill>
        </p:grpSpPr>
        <p:grpSp>
          <p:nvGrpSpPr>
            <p:cNvPr id="31" name="组合 30"/>
            <p:cNvGrpSpPr/>
            <p:nvPr/>
          </p:nvGrpSpPr>
          <p:grpSpPr>
            <a:xfrm>
              <a:off x="4979939" y="3681386"/>
              <a:ext cx="439857" cy="268507"/>
              <a:chOff x="4975778" y="3669385"/>
              <a:chExt cx="439857" cy="268507"/>
            </a:xfrm>
            <a:grpFill/>
          </p:grpSpPr>
          <p:grpSp>
            <p:nvGrpSpPr>
              <p:cNvPr id="33" name="组合 32"/>
              <p:cNvGrpSpPr/>
              <p:nvPr/>
            </p:nvGrpSpPr>
            <p:grpSpPr>
              <a:xfrm>
                <a:off x="4975778" y="3689944"/>
                <a:ext cx="439857" cy="24689"/>
                <a:chOff x="4902784" y="3688900"/>
                <a:chExt cx="439857" cy="24689"/>
              </a:xfrm>
              <a:grpFill/>
            </p:grpSpPr>
            <p:sp>
              <p:nvSpPr>
                <p:cNvPr id="37" name="矩形 3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8" name="矩形 3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34" name="等腰三角形 3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5" name="矩形 3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6" name="矩形 3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32" name="剪去单角的矩形 3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grpSp>
        <p:nvGrpSpPr>
          <p:cNvPr id="56" name="组合 55"/>
          <p:cNvGrpSpPr/>
          <p:nvPr/>
        </p:nvGrpSpPr>
        <p:grpSpPr>
          <a:xfrm>
            <a:off x="2891811" y="5706387"/>
            <a:ext cx="465359" cy="418456"/>
            <a:chOff x="2928203" y="5369694"/>
            <a:chExt cx="465358" cy="418456"/>
          </a:xfrm>
          <a:solidFill>
            <a:srgbClr val="519315"/>
          </a:solidFill>
        </p:grpSpPr>
        <p:grpSp>
          <p:nvGrpSpPr>
            <p:cNvPr id="39" name="组合 38"/>
            <p:cNvGrpSpPr/>
            <p:nvPr/>
          </p:nvGrpSpPr>
          <p:grpSpPr>
            <a:xfrm>
              <a:off x="2928203" y="5369694"/>
              <a:ext cx="460390" cy="418456"/>
              <a:chOff x="10760386" y="4041158"/>
              <a:chExt cx="460390" cy="418456"/>
            </a:xfrm>
            <a:grpFill/>
          </p:grpSpPr>
          <p:sp>
            <p:nvSpPr>
              <p:cNvPr id="40" name="任意多边形 39"/>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41" name="任意多边形 40"/>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42" name="任意多边形 41"/>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43" name="任意多边形 42"/>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61" name="矩形 60"/>
          <p:cNvSpPr/>
          <p:nvPr/>
        </p:nvSpPr>
        <p:spPr>
          <a:xfrm>
            <a:off x="5698780" y="2654501"/>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5698778" y="3138997"/>
            <a:ext cx="2526093"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70" name="矩形 69"/>
          <p:cNvSpPr/>
          <p:nvPr/>
        </p:nvSpPr>
        <p:spPr>
          <a:xfrm>
            <a:off x="8613233" y="2654501"/>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8613233" y="3138997"/>
            <a:ext cx="2450793"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72" name="矩形 71"/>
          <p:cNvSpPr/>
          <p:nvPr/>
        </p:nvSpPr>
        <p:spPr>
          <a:xfrm>
            <a:off x="5698780" y="4713537"/>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5698778" y="5198033"/>
            <a:ext cx="2526093"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74" name="矩形 73"/>
          <p:cNvSpPr/>
          <p:nvPr/>
        </p:nvSpPr>
        <p:spPr>
          <a:xfrm>
            <a:off x="8613233" y="4713537"/>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8613233" y="5198033"/>
            <a:ext cx="2450793"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44"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Effect transition="in" filter="fade">
                                      <p:cBhvr>
                                        <p:cTn id="13" dur="500"/>
                                        <p:tgtEl>
                                          <p:spTgt spid="5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p:cTn id="21" dur="500" fill="hold"/>
                                        <p:tgtEl>
                                          <p:spTgt spid="58"/>
                                        </p:tgtEl>
                                        <p:attrNameLst>
                                          <p:attrName>ppt_w</p:attrName>
                                        </p:attrNameLst>
                                      </p:cBhvr>
                                      <p:tavLst>
                                        <p:tav tm="0">
                                          <p:val>
                                            <p:fltVal val="0"/>
                                          </p:val>
                                        </p:tav>
                                        <p:tav tm="100000">
                                          <p:val>
                                            <p:strVal val="#ppt_w"/>
                                          </p:val>
                                        </p:tav>
                                      </p:tavLst>
                                    </p:anim>
                                    <p:anim calcmode="lin" valueType="num">
                                      <p:cBhvr>
                                        <p:cTn id="22" dur="500" fill="hold"/>
                                        <p:tgtEl>
                                          <p:spTgt spid="58"/>
                                        </p:tgtEl>
                                        <p:attrNameLst>
                                          <p:attrName>ppt_h</p:attrName>
                                        </p:attrNameLst>
                                      </p:cBhvr>
                                      <p:tavLst>
                                        <p:tav tm="0">
                                          <p:val>
                                            <p:fltVal val="0"/>
                                          </p:val>
                                        </p:tav>
                                        <p:tav tm="100000">
                                          <p:val>
                                            <p:strVal val="#ppt_h"/>
                                          </p:val>
                                        </p:tav>
                                      </p:tavLst>
                                    </p:anim>
                                    <p:animEffect transition="in" filter="fade">
                                      <p:cBhvr>
                                        <p:cTn id="23" dur="500"/>
                                        <p:tgtEl>
                                          <p:spTgt spid="5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p:cTn id="26" dur="500" fill="hold"/>
                                        <p:tgtEl>
                                          <p:spTgt spid="59"/>
                                        </p:tgtEl>
                                        <p:attrNameLst>
                                          <p:attrName>ppt_w</p:attrName>
                                        </p:attrNameLst>
                                      </p:cBhvr>
                                      <p:tavLst>
                                        <p:tav tm="0">
                                          <p:val>
                                            <p:fltVal val="0"/>
                                          </p:val>
                                        </p:tav>
                                        <p:tav tm="100000">
                                          <p:val>
                                            <p:strVal val="#ppt_w"/>
                                          </p:val>
                                        </p:tav>
                                      </p:tavLst>
                                    </p:anim>
                                    <p:anim calcmode="lin" valueType="num">
                                      <p:cBhvr>
                                        <p:cTn id="27" dur="500" fill="hold"/>
                                        <p:tgtEl>
                                          <p:spTgt spid="59"/>
                                        </p:tgtEl>
                                        <p:attrNameLst>
                                          <p:attrName>ppt_h</p:attrName>
                                        </p:attrNameLst>
                                      </p:cBhvr>
                                      <p:tavLst>
                                        <p:tav tm="0">
                                          <p:val>
                                            <p:fltVal val="0"/>
                                          </p:val>
                                        </p:tav>
                                        <p:tav tm="100000">
                                          <p:val>
                                            <p:strVal val="#ppt_h"/>
                                          </p:val>
                                        </p:tav>
                                      </p:tavLst>
                                    </p:anim>
                                    <p:animEffect transition="in" filter="fade">
                                      <p:cBhvr>
                                        <p:cTn id="28" dur="500"/>
                                        <p:tgtEl>
                                          <p:spTgt spid="59"/>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par>
                                <p:cTn id="45" presetID="53" presetClass="entr" presetSubtype="16"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childTnLst>
                          </p:cTn>
                        </p:par>
                        <p:par>
                          <p:cTn id="50" fill="hold">
                            <p:stCondLst>
                              <p:cond delay="1500"/>
                            </p:stCondLst>
                            <p:childTnLst>
                              <p:par>
                                <p:cTn id="51" presetID="14" presetClass="entr" presetSubtype="10"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randombar(horizontal)">
                                      <p:cBhvr>
                                        <p:cTn id="53" dur="400"/>
                                        <p:tgtEl>
                                          <p:spTgt spid="61"/>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childTnLst>
                          </p:cTn>
                        </p:par>
                        <p:par>
                          <p:cTn id="57" fill="hold">
                            <p:stCondLst>
                              <p:cond delay="2000"/>
                            </p:stCondLst>
                            <p:childTnLst>
                              <p:par>
                                <p:cTn id="58" presetID="14" presetClass="entr" presetSubtype="10" fill="hold" grpId="0" nodeType="afterEffect">
                                  <p:stCondLst>
                                    <p:cond delay="100"/>
                                  </p:stCondLst>
                                  <p:childTnLst>
                                    <p:set>
                                      <p:cBhvr>
                                        <p:cTn id="59" dur="1" fill="hold">
                                          <p:stCondLst>
                                            <p:cond delay="0"/>
                                          </p:stCondLst>
                                        </p:cTn>
                                        <p:tgtEl>
                                          <p:spTgt spid="70"/>
                                        </p:tgtEl>
                                        <p:attrNameLst>
                                          <p:attrName>style.visibility</p:attrName>
                                        </p:attrNameLst>
                                      </p:cBhvr>
                                      <p:to>
                                        <p:strVal val="visible"/>
                                      </p:to>
                                    </p:set>
                                    <p:animEffect transition="in" filter="randombar(horizontal)">
                                      <p:cBhvr>
                                        <p:cTn id="60" dur="400"/>
                                        <p:tgtEl>
                                          <p:spTgt spid="70"/>
                                        </p:tgtEl>
                                      </p:cBhvr>
                                    </p:animEffect>
                                  </p:childTnLst>
                                </p:cTn>
                              </p:par>
                              <p:par>
                                <p:cTn id="61" presetID="14" presetClass="entr" presetSubtype="10" fill="hold" grpId="0" nodeType="withEffect">
                                  <p:stCondLst>
                                    <p:cond delay="100"/>
                                  </p:stCondLst>
                                  <p:childTnLst>
                                    <p:set>
                                      <p:cBhvr>
                                        <p:cTn id="62" dur="1" fill="hold">
                                          <p:stCondLst>
                                            <p:cond delay="0"/>
                                          </p:stCondLst>
                                        </p:cTn>
                                        <p:tgtEl>
                                          <p:spTgt spid="71"/>
                                        </p:tgtEl>
                                        <p:attrNameLst>
                                          <p:attrName>style.visibility</p:attrName>
                                        </p:attrNameLst>
                                      </p:cBhvr>
                                      <p:to>
                                        <p:strVal val="visible"/>
                                      </p:to>
                                    </p:set>
                                    <p:animEffect transition="in" filter="randombar(horizontal)">
                                      <p:cBhvr>
                                        <p:cTn id="63" dur="400"/>
                                        <p:tgtEl>
                                          <p:spTgt spid="71"/>
                                        </p:tgtEl>
                                      </p:cBhvr>
                                    </p:animEffect>
                                  </p:childTnLst>
                                </p:cTn>
                              </p:par>
                            </p:childTnLst>
                          </p:cTn>
                        </p:par>
                        <p:par>
                          <p:cTn id="64" fill="hold">
                            <p:stCondLst>
                              <p:cond delay="2600"/>
                            </p:stCondLst>
                            <p:childTnLst>
                              <p:par>
                                <p:cTn id="65" presetID="14" presetClass="entr" presetSubtype="10" fill="hold" grpId="0" nodeType="afterEffect">
                                  <p:stCondLst>
                                    <p:cond delay="100"/>
                                  </p:stCondLst>
                                  <p:childTnLst>
                                    <p:set>
                                      <p:cBhvr>
                                        <p:cTn id="66" dur="1" fill="hold">
                                          <p:stCondLst>
                                            <p:cond delay="0"/>
                                          </p:stCondLst>
                                        </p:cTn>
                                        <p:tgtEl>
                                          <p:spTgt spid="72"/>
                                        </p:tgtEl>
                                        <p:attrNameLst>
                                          <p:attrName>style.visibility</p:attrName>
                                        </p:attrNameLst>
                                      </p:cBhvr>
                                      <p:to>
                                        <p:strVal val="visible"/>
                                      </p:to>
                                    </p:set>
                                    <p:animEffect transition="in" filter="randombar(horizontal)">
                                      <p:cBhvr>
                                        <p:cTn id="67" dur="400"/>
                                        <p:tgtEl>
                                          <p:spTgt spid="72"/>
                                        </p:tgtEl>
                                      </p:cBhvr>
                                    </p:animEffect>
                                  </p:childTnLst>
                                </p:cTn>
                              </p:par>
                              <p:par>
                                <p:cTn id="68" presetID="14" presetClass="entr" presetSubtype="10" fill="hold" grpId="0" nodeType="withEffect">
                                  <p:stCondLst>
                                    <p:cond delay="100"/>
                                  </p:stCondLst>
                                  <p:childTnLst>
                                    <p:set>
                                      <p:cBhvr>
                                        <p:cTn id="69" dur="1" fill="hold">
                                          <p:stCondLst>
                                            <p:cond delay="0"/>
                                          </p:stCondLst>
                                        </p:cTn>
                                        <p:tgtEl>
                                          <p:spTgt spid="73"/>
                                        </p:tgtEl>
                                        <p:attrNameLst>
                                          <p:attrName>style.visibility</p:attrName>
                                        </p:attrNameLst>
                                      </p:cBhvr>
                                      <p:to>
                                        <p:strVal val="visible"/>
                                      </p:to>
                                    </p:set>
                                    <p:animEffect transition="in" filter="randombar(horizontal)">
                                      <p:cBhvr>
                                        <p:cTn id="70" dur="400"/>
                                        <p:tgtEl>
                                          <p:spTgt spid="73"/>
                                        </p:tgtEl>
                                      </p:cBhvr>
                                    </p:animEffect>
                                  </p:childTnLst>
                                </p:cTn>
                              </p:par>
                            </p:childTnLst>
                          </p:cTn>
                        </p:par>
                        <p:par>
                          <p:cTn id="71" fill="hold">
                            <p:stCondLst>
                              <p:cond delay="3200"/>
                            </p:stCondLst>
                            <p:childTnLst>
                              <p:par>
                                <p:cTn id="72" presetID="14" presetClass="entr" presetSubtype="10" fill="hold" grpId="0" nodeType="afterEffect">
                                  <p:stCondLst>
                                    <p:cond delay="100"/>
                                  </p:stCondLst>
                                  <p:childTnLst>
                                    <p:set>
                                      <p:cBhvr>
                                        <p:cTn id="73" dur="1" fill="hold">
                                          <p:stCondLst>
                                            <p:cond delay="0"/>
                                          </p:stCondLst>
                                        </p:cTn>
                                        <p:tgtEl>
                                          <p:spTgt spid="74"/>
                                        </p:tgtEl>
                                        <p:attrNameLst>
                                          <p:attrName>style.visibility</p:attrName>
                                        </p:attrNameLst>
                                      </p:cBhvr>
                                      <p:to>
                                        <p:strVal val="visible"/>
                                      </p:to>
                                    </p:set>
                                    <p:animEffect transition="in" filter="randombar(horizontal)">
                                      <p:cBhvr>
                                        <p:cTn id="74" dur="400"/>
                                        <p:tgtEl>
                                          <p:spTgt spid="74"/>
                                        </p:tgtEl>
                                      </p:cBhvr>
                                    </p:animEffect>
                                  </p:childTnLst>
                                </p:cTn>
                              </p:par>
                              <p:par>
                                <p:cTn id="75" presetID="14" presetClass="entr" presetSubtype="10" fill="hold" grpId="0" nodeType="withEffect">
                                  <p:stCondLst>
                                    <p:cond delay="100"/>
                                  </p:stCondLst>
                                  <p:childTnLst>
                                    <p:set>
                                      <p:cBhvr>
                                        <p:cTn id="76" dur="1" fill="hold">
                                          <p:stCondLst>
                                            <p:cond delay="0"/>
                                          </p:stCondLst>
                                        </p:cTn>
                                        <p:tgtEl>
                                          <p:spTgt spid="75"/>
                                        </p:tgtEl>
                                        <p:attrNameLst>
                                          <p:attrName>style.visibility</p:attrName>
                                        </p:attrNameLst>
                                      </p:cBhvr>
                                      <p:to>
                                        <p:strVal val="visible"/>
                                      </p:to>
                                    </p:set>
                                    <p:animEffect transition="in" filter="randombar(horizontal)">
                                      <p:cBhvr>
                                        <p:cTn id="77" dur="4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0" grpId="0" animBg="1"/>
      <p:bldP spid="59" grpId="0" animBg="1"/>
      <p:bldP spid="57" grpId="0" animBg="1"/>
      <p:bldP spid="21" grpId="0" animBg="1"/>
      <p:bldP spid="61" grpId="0"/>
      <p:bldP spid="62" grpId="0"/>
      <p:bldP spid="70" grpId="0"/>
      <p:bldP spid="71" grpId="0"/>
      <p:bldP spid="72" grpId="0"/>
      <p:bldP spid="73" grpId="0"/>
      <p:bldP spid="74" grpId="0"/>
      <p:bldP spid="75"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六边形 40"/>
          <p:cNvSpPr/>
          <p:nvPr/>
        </p:nvSpPr>
        <p:spPr>
          <a:xfrm>
            <a:off x="4508521" y="1434847"/>
            <a:ext cx="1724083" cy="1486279"/>
          </a:xfrm>
          <a:prstGeom prst="hexagon">
            <a:avLst/>
          </a:prstGeom>
          <a:solidFill>
            <a:srgbClr val="B9E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添加文字</a:t>
            </a:r>
            <a:endParaRPr lang="zh-CN" altLang="en-US" sz="2800" dirty="0">
              <a:latin typeface="微软雅黑" panose="020B0503020204020204" pitchFamily="34" charset="-122"/>
              <a:ea typeface="微软雅黑" panose="020B0503020204020204" pitchFamily="34" charset="-122"/>
            </a:endParaRPr>
          </a:p>
        </p:txBody>
      </p:sp>
      <p:sp>
        <p:nvSpPr>
          <p:cNvPr id="42" name="六边形 41"/>
          <p:cNvSpPr/>
          <p:nvPr/>
        </p:nvSpPr>
        <p:spPr>
          <a:xfrm>
            <a:off x="5955028" y="2237733"/>
            <a:ext cx="1724083" cy="1486279"/>
          </a:xfrm>
          <a:prstGeom prst="hexagon">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添加文字</a:t>
            </a:r>
            <a:endParaRPr lang="zh-CN" altLang="en-US" sz="2800" b="1" dirty="0">
              <a:latin typeface="微软雅黑" panose="020B0503020204020204" pitchFamily="34" charset="-122"/>
              <a:ea typeface="微软雅黑" panose="020B0503020204020204" pitchFamily="34" charset="-122"/>
            </a:endParaRPr>
          </a:p>
        </p:txBody>
      </p:sp>
      <p:sp>
        <p:nvSpPr>
          <p:cNvPr id="43" name="六边形 42"/>
          <p:cNvSpPr/>
          <p:nvPr/>
        </p:nvSpPr>
        <p:spPr>
          <a:xfrm>
            <a:off x="4508521" y="3019486"/>
            <a:ext cx="1724083" cy="1486279"/>
          </a:xfrm>
          <a:prstGeom prst="hexagon">
            <a:avLst/>
          </a:prstGeom>
          <a:blipFill dpi="0" rotWithShape="1">
            <a:blip r:embed="rId1"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44" name="六边形 43"/>
          <p:cNvSpPr/>
          <p:nvPr/>
        </p:nvSpPr>
        <p:spPr>
          <a:xfrm>
            <a:off x="7396844" y="3040779"/>
            <a:ext cx="1724083" cy="1486279"/>
          </a:xfrm>
          <a:prstGeom prst="hexagon">
            <a:avLst/>
          </a:prstGeom>
          <a:blipFill>
            <a:blip r:embed="rId2"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45" name="六边形 44"/>
          <p:cNvSpPr/>
          <p:nvPr/>
        </p:nvSpPr>
        <p:spPr>
          <a:xfrm>
            <a:off x="5955028" y="3811789"/>
            <a:ext cx="1724083" cy="1486279"/>
          </a:xfrm>
          <a:prstGeom prst="hexagon">
            <a:avLst/>
          </a:prstGeom>
          <a:solidFill>
            <a:srgbClr val="B9E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添加文字</a:t>
            </a:r>
            <a:endParaRPr lang="zh-CN" altLang="en-US" sz="2800" dirty="0">
              <a:latin typeface="微软雅黑" panose="020B0503020204020204" pitchFamily="34" charset="-122"/>
              <a:ea typeface="微软雅黑" panose="020B0503020204020204" pitchFamily="34" charset="-122"/>
            </a:endParaRPr>
          </a:p>
        </p:txBody>
      </p:sp>
      <p:sp>
        <p:nvSpPr>
          <p:cNvPr id="46" name="六边形 45"/>
          <p:cNvSpPr/>
          <p:nvPr/>
        </p:nvSpPr>
        <p:spPr>
          <a:xfrm>
            <a:off x="8841005" y="2241309"/>
            <a:ext cx="1724083" cy="1486279"/>
          </a:xfrm>
          <a:prstGeom prst="hexagon">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添加文字</a:t>
            </a:r>
            <a:endParaRPr lang="zh-CN" altLang="en-US" sz="2800" b="1" dirty="0">
              <a:latin typeface="微软雅黑" panose="020B0503020204020204" pitchFamily="34" charset="-122"/>
              <a:ea typeface="微软雅黑" panose="020B0503020204020204" pitchFamily="34" charset="-122"/>
            </a:endParaRPr>
          </a:p>
        </p:txBody>
      </p:sp>
      <p:sp>
        <p:nvSpPr>
          <p:cNvPr id="47" name="六边形 46"/>
          <p:cNvSpPr/>
          <p:nvPr/>
        </p:nvSpPr>
        <p:spPr>
          <a:xfrm>
            <a:off x="3064357" y="2241309"/>
            <a:ext cx="1724083" cy="1486279"/>
          </a:xfrm>
          <a:prstGeom prst="hexagon">
            <a:avLst/>
          </a:prstGeom>
          <a:blipFill>
            <a:blip r:embed="rId3" cstate="print"/>
            <a:srcRect/>
            <a:stretch>
              <a:fillRect t="1"/>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48" name="六边形 47"/>
          <p:cNvSpPr/>
          <p:nvPr/>
        </p:nvSpPr>
        <p:spPr>
          <a:xfrm>
            <a:off x="7396844" y="4604125"/>
            <a:ext cx="1724083" cy="1486279"/>
          </a:xfrm>
          <a:prstGeom prst="hexagon">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添加文字</a:t>
            </a:r>
            <a:endParaRPr lang="zh-CN" altLang="en-US" sz="2800" b="1" dirty="0">
              <a:latin typeface="微软雅黑" panose="020B0503020204020204" pitchFamily="34" charset="-122"/>
              <a:ea typeface="微软雅黑" panose="020B0503020204020204" pitchFamily="34" charset="-122"/>
            </a:endParaRPr>
          </a:p>
        </p:txBody>
      </p:sp>
      <p:sp>
        <p:nvSpPr>
          <p:cNvPr id="49" name="六边形 48"/>
          <p:cNvSpPr/>
          <p:nvPr/>
        </p:nvSpPr>
        <p:spPr>
          <a:xfrm>
            <a:off x="8841005" y="3799361"/>
            <a:ext cx="1724083" cy="1486279"/>
          </a:xfrm>
          <a:prstGeom prst="hexagon">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添加文字</a:t>
            </a:r>
            <a:endParaRPr lang="zh-CN" altLang="en-US" sz="2800" dirty="0">
              <a:latin typeface="微软雅黑" panose="020B0503020204020204" pitchFamily="34" charset="-122"/>
              <a:ea typeface="微软雅黑" panose="020B0503020204020204" pitchFamily="34" charset="-122"/>
            </a:endParaRPr>
          </a:p>
        </p:txBody>
      </p:sp>
      <p:sp>
        <p:nvSpPr>
          <p:cNvPr id="50" name="六边形 49"/>
          <p:cNvSpPr/>
          <p:nvPr/>
        </p:nvSpPr>
        <p:spPr>
          <a:xfrm>
            <a:off x="3064357" y="3799361"/>
            <a:ext cx="1724083" cy="1486279"/>
          </a:xfrm>
          <a:prstGeom prst="hexagon">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添加文字</a:t>
            </a:r>
            <a:endParaRPr lang="zh-CN" altLang="en-US" sz="2800" b="1" dirty="0">
              <a:latin typeface="微软雅黑" panose="020B0503020204020204" pitchFamily="34" charset="-122"/>
              <a:ea typeface="微软雅黑" panose="020B0503020204020204" pitchFamily="34" charset="-122"/>
            </a:endParaRPr>
          </a:p>
        </p:txBody>
      </p:sp>
      <p:sp>
        <p:nvSpPr>
          <p:cNvPr id="51" name="六边形 50"/>
          <p:cNvSpPr/>
          <p:nvPr/>
        </p:nvSpPr>
        <p:spPr>
          <a:xfrm>
            <a:off x="1620193" y="3040779"/>
            <a:ext cx="1724083" cy="1486279"/>
          </a:xfrm>
          <a:prstGeom prst="hexagon">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微软雅黑" panose="020B0503020204020204" pitchFamily="34" charset="-122"/>
                <a:ea typeface="微软雅黑" panose="020B0503020204020204" pitchFamily="34" charset="-122"/>
              </a:rPr>
              <a:t>添加文字</a:t>
            </a:r>
            <a:endParaRPr lang="zh-CN" altLang="en-US" sz="2800" dirty="0">
              <a:latin typeface="微软雅黑" panose="020B0503020204020204" pitchFamily="34" charset="-122"/>
              <a:ea typeface="微软雅黑" panose="020B0503020204020204" pitchFamily="34" charset="-122"/>
            </a:endParaRPr>
          </a:p>
        </p:txBody>
      </p:sp>
      <p:sp>
        <p:nvSpPr>
          <p:cNvPr id="53" name="TextBox 40"/>
          <p:cNvSpPr txBox="1"/>
          <p:nvPr/>
        </p:nvSpPr>
        <p:spPr>
          <a:xfrm>
            <a:off x="1448561" y="6259398"/>
            <a:ext cx="9294887"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600" dirty="0">
                <a:solidFill>
                  <a:schemeClr val="tx1">
                    <a:lumMod val="75000"/>
                    <a:lumOff val="25000"/>
                  </a:schemeClr>
                </a:solidFill>
              </a:rPr>
              <a:t>您的内容打在这里，或者通过复制您的文本后，在此框中选择粘贴，并选择只保留文字。</a:t>
            </a: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54" name="六边形 53"/>
          <p:cNvSpPr/>
          <p:nvPr/>
        </p:nvSpPr>
        <p:spPr>
          <a:xfrm>
            <a:off x="4508521" y="4604125"/>
            <a:ext cx="1724083" cy="1486279"/>
          </a:xfrm>
          <a:prstGeom prst="hexagon">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17" name="矩形 3"/>
          <p:cNvSpPr>
            <a:spLocks noChangeArrowheads="1"/>
          </p:cNvSpPr>
          <p:nvPr/>
        </p:nvSpPr>
        <p:spPr bwMode="auto">
          <a:xfrm>
            <a:off x="4567389" y="304187"/>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p:cTn id="11" dur="300" fill="hold"/>
                                        <p:tgtEl>
                                          <p:spTgt spid="51"/>
                                        </p:tgtEl>
                                        <p:attrNameLst>
                                          <p:attrName>ppt_w</p:attrName>
                                        </p:attrNameLst>
                                      </p:cBhvr>
                                      <p:tavLst>
                                        <p:tav tm="0">
                                          <p:val>
                                            <p:fltVal val="0"/>
                                          </p:val>
                                        </p:tav>
                                        <p:tav tm="100000">
                                          <p:val>
                                            <p:strVal val="#ppt_w"/>
                                          </p:val>
                                        </p:tav>
                                      </p:tavLst>
                                    </p:anim>
                                    <p:anim calcmode="lin" valueType="num">
                                      <p:cBhvr>
                                        <p:cTn id="12" dur="300" fill="hold"/>
                                        <p:tgtEl>
                                          <p:spTgt spid="51"/>
                                        </p:tgtEl>
                                        <p:attrNameLst>
                                          <p:attrName>ppt_h</p:attrName>
                                        </p:attrNameLst>
                                      </p:cBhvr>
                                      <p:tavLst>
                                        <p:tav tm="0">
                                          <p:val>
                                            <p:fltVal val="0"/>
                                          </p:val>
                                        </p:tav>
                                        <p:tav tm="100000">
                                          <p:val>
                                            <p:strVal val="#ppt_h"/>
                                          </p:val>
                                        </p:tav>
                                      </p:tavLst>
                                    </p:anim>
                                    <p:anim calcmode="lin" valueType="num">
                                      <p:cBhvr>
                                        <p:cTn id="13" dur="300" fill="hold"/>
                                        <p:tgtEl>
                                          <p:spTgt spid="51"/>
                                        </p:tgtEl>
                                        <p:attrNameLst>
                                          <p:attrName>ppt_x</p:attrName>
                                        </p:attrNameLst>
                                      </p:cBhvr>
                                      <p:tavLst>
                                        <p:tav tm="0">
                                          <p:val>
                                            <p:fltVal val="0.5"/>
                                          </p:val>
                                        </p:tav>
                                        <p:tav tm="100000">
                                          <p:val>
                                            <p:strVal val="#ppt_x"/>
                                          </p:val>
                                        </p:tav>
                                      </p:tavLst>
                                    </p:anim>
                                    <p:anim calcmode="lin" valueType="num">
                                      <p:cBhvr>
                                        <p:cTn id="14" dur="300" fill="hold"/>
                                        <p:tgtEl>
                                          <p:spTgt spid="51"/>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300"/>
                                  </p:stCondLst>
                                  <p:childTnLst>
                                    <p:animEffect transition="out" filter="fade">
                                      <p:cBhvr>
                                        <p:cTn id="16" dur="300" tmFilter="0, 0; .2, .5; .8, .5; 1, 0"/>
                                        <p:tgtEl>
                                          <p:spTgt spid="51"/>
                                        </p:tgtEl>
                                      </p:cBhvr>
                                    </p:animEffect>
                                    <p:animScale>
                                      <p:cBhvr>
                                        <p:cTn id="17" dur="150" autoRev="1" fill="hold"/>
                                        <p:tgtEl>
                                          <p:spTgt spid="51"/>
                                        </p:tgtEl>
                                      </p:cBhvr>
                                      <p:by x="105000" y="105000"/>
                                    </p:animScale>
                                  </p:childTnLst>
                                </p:cTn>
                              </p:par>
                              <p:par>
                                <p:cTn id="18" presetID="23" presetClass="entr" presetSubtype="528" fill="hold" grpId="0" nodeType="withEffect">
                                  <p:stCondLst>
                                    <p:cond delay="100"/>
                                  </p:stCondLst>
                                  <p:childTnLst>
                                    <p:set>
                                      <p:cBhvr>
                                        <p:cTn id="19" dur="1" fill="hold">
                                          <p:stCondLst>
                                            <p:cond delay="0"/>
                                          </p:stCondLst>
                                        </p:cTn>
                                        <p:tgtEl>
                                          <p:spTgt spid="47"/>
                                        </p:tgtEl>
                                        <p:attrNameLst>
                                          <p:attrName>style.visibility</p:attrName>
                                        </p:attrNameLst>
                                      </p:cBhvr>
                                      <p:to>
                                        <p:strVal val="visible"/>
                                      </p:to>
                                    </p:set>
                                    <p:anim calcmode="lin" valueType="num">
                                      <p:cBhvr>
                                        <p:cTn id="20" dur="300" fill="hold"/>
                                        <p:tgtEl>
                                          <p:spTgt spid="47"/>
                                        </p:tgtEl>
                                        <p:attrNameLst>
                                          <p:attrName>ppt_w</p:attrName>
                                        </p:attrNameLst>
                                      </p:cBhvr>
                                      <p:tavLst>
                                        <p:tav tm="0">
                                          <p:val>
                                            <p:fltVal val="0"/>
                                          </p:val>
                                        </p:tav>
                                        <p:tav tm="100000">
                                          <p:val>
                                            <p:strVal val="#ppt_w"/>
                                          </p:val>
                                        </p:tav>
                                      </p:tavLst>
                                    </p:anim>
                                    <p:anim calcmode="lin" valueType="num">
                                      <p:cBhvr>
                                        <p:cTn id="21" dur="300" fill="hold"/>
                                        <p:tgtEl>
                                          <p:spTgt spid="47"/>
                                        </p:tgtEl>
                                        <p:attrNameLst>
                                          <p:attrName>ppt_h</p:attrName>
                                        </p:attrNameLst>
                                      </p:cBhvr>
                                      <p:tavLst>
                                        <p:tav tm="0">
                                          <p:val>
                                            <p:fltVal val="0"/>
                                          </p:val>
                                        </p:tav>
                                        <p:tav tm="100000">
                                          <p:val>
                                            <p:strVal val="#ppt_h"/>
                                          </p:val>
                                        </p:tav>
                                      </p:tavLst>
                                    </p:anim>
                                    <p:anim calcmode="lin" valueType="num">
                                      <p:cBhvr>
                                        <p:cTn id="22" dur="300" fill="hold"/>
                                        <p:tgtEl>
                                          <p:spTgt spid="47"/>
                                        </p:tgtEl>
                                        <p:attrNameLst>
                                          <p:attrName>ppt_x</p:attrName>
                                        </p:attrNameLst>
                                      </p:cBhvr>
                                      <p:tavLst>
                                        <p:tav tm="0">
                                          <p:val>
                                            <p:fltVal val="0.5"/>
                                          </p:val>
                                        </p:tav>
                                        <p:tav tm="100000">
                                          <p:val>
                                            <p:strVal val="#ppt_x"/>
                                          </p:val>
                                        </p:tav>
                                      </p:tavLst>
                                    </p:anim>
                                    <p:anim calcmode="lin" valueType="num">
                                      <p:cBhvr>
                                        <p:cTn id="23" dur="300" fill="hold"/>
                                        <p:tgtEl>
                                          <p:spTgt spid="47"/>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400"/>
                                  </p:stCondLst>
                                  <p:childTnLst>
                                    <p:animEffect transition="out" filter="fade">
                                      <p:cBhvr>
                                        <p:cTn id="25" dur="300" tmFilter="0, 0; .2, .5; .8, .5; 1, 0"/>
                                        <p:tgtEl>
                                          <p:spTgt spid="47"/>
                                        </p:tgtEl>
                                      </p:cBhvr>
                                    </p:animEffect>
                                    <p:animScale>
                                      <p:cBhvr>
                                        <p:cTn id="26" dur="150" autoRev="1" fill="hold"/>
                                        <p:tgtEl>
                                          <p:spTgt spid="47"/>
                                        </p:tgtEl>
                                      </p:cBhvr>
                                      <p:by x="105000" y="105000"/>
                                    </p:animScale>
                                  </p:childTnLst>
                                </p:cTn>
                              </p:par>
                              <p:par>
                                <p:cTn id="27" presetID="23" presetClass="entr" presetSubtype="528" fill="hold" grpId="0" nodeType="withEffect">
                                  <p:stCondLst>
                                    <p:cond delay="200"/>
                                  </p:stCondLst>
                                  <p:childTnLst>
                                    <p:set>
                                      <p:cBhvr>
                                        <p:cTn id="28" dur="1" fill="hold">
                                          <p:stCondLst>
                                            <p:cond delay="0"/>
                                          </p:stCondLst>
                                        </p:cTn>
                                        <p:tgtEl>
                                          <p:spTgt spid="41"/>
                                        </p:tgtEl>
                                        <p:attrNameLst>
                                          <p:attrName>style.visibility</p:attrName>
                                        </p:attrNameLst>
                                      </p:cBhvr>
                                      <p:to>
                                        <p:strVal val="visible"/>
                                      </p:to>
                                    </p:set>
                                    <p:anim calcmode="lin" valueType="num">
                                      <p:cBhvr>
                                        <p:cTn id="29" dur="300" fill="hold"/>
                                        <p:tgtEl>
                                          <p:spTgt spid="41"/>
                                        </p:tgtEl>
                                        <p:attrNameLst>
                                          <p:attrName>ppt_w</p:attrName>
                                        </p:attrNameLst>
                                      </p:cBhvr>
                                      <p:tavLst>
                                        <p:tav tm="0">
                                          <p:val>
                                            <p:fltVal val="0"/>
                                          </p:val>
                                        </p:tav>
                                        <p:tav tm="100000">
                                          <p:val>
                                            <p:strVal val="#ppt_w"/>
                                          </p:val>
                                        </p:tav>
                                      </p:tavLst>
                                    </p:anim>
                                    <p:anim calcmode="lin" valueType="num">
                                      <p:cBhvr>
                                        <p:cTn id="30" dur="300" fill="hold"/>
                                        <p:tgtEl>
                                          <p:spTgt spid="41"/>
                                        </p:tgtEl>
                                        <p:attrNameLst>
                                          <p:attrName>ppt_h</p:attrName>
                                        </p:attrNameLst>
                                      </p:cBhvr>
                                      <p:tavLst>
                                        <p:tav tm="0">
                                          <p:val>
                                            <p:fltVal val="0"/>
                                          </p:val>
                                        </p:tav>
                                        <p:tav tm="100000">
                                          <p:val>
                                            <p:strVal val="#ppt_h"/>
                                          </p:val>
                                        </p:tav>
                                      </p:tavLst>
                                    </p:anim>
                                    <p:anim calcmode="lin" valueType="num">
                                      <p:cBhvr>
                                        <p:cTn id="31" dur="300" fill="hold"/>
                                        <p:tgtEl>
                                          <p:spTgt spid="41"/>
                                        </p:tgtEl>
                                        <p:attrNameLst>
                                          <p:attrName>ppt_x</p:attrName>
                                        </p:attrNameLst>
                                      </p:cBhvr>
                                      <p:tavLst>
                                        <p:tav tm="0">
                                          <p:val>
                                            <p:fltVal val="0.5"/>
                                          </p:val>
                                        </p:tav>
                                        <p:tav tm="100000">
                                          <p:val>
                                            <p:strVal val="#ppt_x"/>
                                          </p:val>
                                        </p:tav>
                                      </p:tavLst>
                                    </p:anim>
                                    <p:anim calcmode="lin" valueType="num">
                                      <p:cBhvr>
                                        <p:cTn id="32" dur="300" fill="hold"/>
                                        <p:tgtEl>
                                          <p:spTgt spid="41"/>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500"/>
                                  </p:stCondLst>
                                  <p:childTnLst>
                                    <p:animEffect transition="out" filter="fade">
                                      <p:cBhvr>
                                        <p:cTn id="34" dur="300" tmFilter="0, 0; .2, .5; .8, .5; 1, 0"/>
                                        <p:tgtEl>
                                          <p:spTgt spid="41"/>
                                        </p:tgtEl>
                                      </p:cBhvr>
                                    </p:animEffect>
                                    <p:animScale>
                                      <p:cBhvr>
                                        <p:cTn id="35" dur="150" autoRev="1" fill="hold"/>
                                        <p:tgtEl>
                                          <p:spTgt spid="41"/>
                                        </p:tgtEl>
                                      </p:cBhvr>
                                      <p:by x="105000" y="105000"/>
                                    </p:animScale>
                                  </p:childTnLst>
                                </p:cTn>
                              </p:par>
                              <p:par>
                                <p:cTn id="36" presetID="23" presetClass="entr" presetSubtype="528" fill="hold" grpId="0" nodeType="withEffect">
                                  <p:stCondLst>
                                    <p:cond delay="3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300" fill="hold"/>
                                        <p:tgtEl>
                                          <p:spTgt spid="42"/>
                                        </p:tgtEl>
                                        <p:attrNameLst>
                                          <p:attrName>ppt_w</p:attrName>
                                        </p:attrNameLst>
                                      </p:cBhvr>
                                      <p:tavLst>
                                        <p:tav tm="0">
                                          <p:val>
                                            <p:fltVal val="0"/>
                                          </p:val>
                                        </p:tav>
                                        <p:tav tm="100000">
                                          <p:val>
                                            <p:strVal val="#ppt_w"/>
                                          </p:val>
                                        </p:tav>
                                      </p:tavLst>
                                    </p:anim>
                                    <p:anim calcmode="lin" valueType="num">
                                      <p:cBhvr>
                                        <p:cTn id="39" dur="300" fill="hold"/>
                                        <p:tgtEl>
                                          <p:spTgt spid="42"/>
                                        </p:tgtEl>
                                        <p:attrNameLst>
                                          <p:attrName>ppt_h</p:attrName>
                                        </p:attrNameLst>
                                      </p:cBhvr>
                                      <p:tavLst>
                                        <p:tav tm="0">
                                          <p:val>
                                            <p:fltVal val="0"/>
                                          </p:val>
                                        </p:tav>
                                        <p:tav tm="100000">
                                          <p:val>
                                            <p:strVal val="#ppt_h"/>
                                          </p:val>
                                        </p:tav>
                                      </p:tavLst>
                                    </p:anim>
                                    <p:anim calcmode="lin" valueType="num">
                                      <p:cBhvr>
                                        <p:cTn id="40" dur="300" fill="hold"/>
                                        <p:tgtEl>
                                          <p:spTgt spid="42"/>
                                        </p:tgtEl>
                                        <p:attrNameLst>
                                          <p:attrName>ppt_x</p:attrName>
                                        </p:attrNameLst>
                                      </p:cBhvr>
                                      <p:tavLst>
                                        <p:tav tm="0">
                                          <p:val>
                                            <p:fltVal val="0.5"/>
                                          </p:val>
                                        </p:tav>
                                        <p:tav tm="100000">
                                          <p:val>
                                            <p:strVal val="#ppt_x"/>
                                          </p:val>
                                        </p:tav>
                                      </p:tavLst>
                                    </p:anim>
                                    <p:anim calcmode="lin" valueType="num">
                                      <p:cBhvr>
                                        <p:cTn id="41" dur="300" fill="hold"/>
                                        <p:tgtEl>
                                          <p:spTgt spid="42"/>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600"/>
                                  </p:stCondLst>
                                  <p:childTnLst>
                                    <p:animEffect transition="out" filter="fade">
                                      <p:cBhvr>
                                        <p:cTn id="43" dur="300" tmFilter="0, 0; .2, .5; .8, .5; 1, 0"/>
                                        <p:tgtEl>
                                          <p:spTgt spid="42"/>
                                        </p:tgtEl>
                                      </p:cBhvr>
                                    </p:animEffect>
                                    <p:animScale>
                                      <p:cBhvr>
                                        <p:cTn id="44" dur="150" autoRev="1" fill="hold"/>
                                        <p:tgtEl>
                                          <p:spTgt spid="42"/>
                                        </p:tgtEl>
                                      </p:cBhvr>
                                      <p:by x="105000" y="105000"/>
                                    </p:animScale>
                                  </p:childTnLst>
                                </p:cTn>
                              </p:par>
                              <p:par>
                                <p:cTn id="45" presetID="23" presetClass="entr" presetSubtype="528" fill="hold" grpId="0" nodeType="withEffect">
                                  <p:stCondLst>
                                    <p:cond delay="400"/>
                                  </p:stCondLst>
                                  <p:childTnLst>
                                    <p:set>
                                      <p:cBhvr>
                                        <p:cTn id="46" dur="1" fill="hold">
                                          <p:stCondLst>
                                            <p:cond delay="0"/>
                                          </p:stCondLst>
                                        </p:cTn>
                                        <p:tgtEl>
                                          <p:spTgt spid="44"/>
                                        </p:tgtEl>
                                        <p:attrNameLst>
                                          <p:attrName>style.visibility</p:attrName>
                                        </p:attrNameLst>
                                      </p:cBhvr>
                                      <p:to>
                                        <p:strVal val="visible"/>
                                      </p:to>
                                    </p:set>
                                    <p:anim calcmode="lin" valueType="num">
                                      <p:cBhvr>
                                        <p:cTn id="47" dur="300" fill="hold"/>
                                        <p:tgtEl>
                                          <p:spTgt spid="44"/>
                                        </p:tgtEl>
                                        <p:attrNameLst>
                                          <p:attrName>ppt_w</p:attrName>
                                        </p:attrNameLst>
                                      </p:cBhvr>
                                      <p:tavLst>
                                        <p:tav tm="0">
                                          <p:val>
                                            <p:fltVal val="0"/>
                                          </p:val>
                                        </p:tav>
                                        <p:tav tm="100000">
                                          <p:val>
                                            <p:strVal val="#ppt_w"/>
                                          </p:val>
                                        </p:tav>
                                      </p:tavLst>
                                    </p:anim>
                                    <p:anim calcmode="lin" valueType="num">
                                      <p:cBhvr>
                                        <p:cTn id="48" dur="300" fill="hold"/>
                                        <p:tgtEl>
                                          <p:spTgt spid="44"/>
                                        </p:tgtEl>
                                        <p:attrNameLst>
                                          <p:attrName>ppt_h</p:attrName>
                                        </p:attrNameLst>
                                      </p:cBhvr>
                                      <p:tavLst>
                                        <p:tav tm="0">
                                          <p:val>
                                            <p:fltVal val="0"/>
                                          </p:val>
                                        </p:tav>
                                        <p:tav tm="100000">
                                          <p:val>
                                            <p:strVal val="#ppt_h"/>
                                          </p:val>
                                        </p:tav>
                                      </p:tavLst>
                                    </p:anim>
                                    <p:anim calcmode="lin" valueType="num">
                                      <p:cBhvr>
                                        <p:cTn id="49" dur="300" fill="hold"/>
                                        <p:tgtEl>
                                          <p:spTgt spid="44"/>
                                        </p:tgtEl>
                                        <p:attrNameLst>
                                          <p:attrName>ppt_x</p:attrName>
                                        </p:attrNameLst>
                                      </p:cBhvr>
                                      <p:tavLst>
                                        <p:tav tm="0">
                                          <p:val>
                                            <p:fltVal val="0.5"/>
                                          </p:val>
                                        </p:tav>
                                        <p:tav tm="100000">
                                          <p:val>
                                            <p:strVal val="#ppt_x"/>
                                          </p:val>
                                        </p:tav>
                                      </p:tavLst>
                                    </p:anim>
                                    <p:anim calcmode="lin" valueType="num">
                                      <p:cBhvr>
                                        <p:cTn id="50" dur="300" fill="hold"/>
                                        <p:tgtEl>
                                          <p:spTgt spid="44"/>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700"/>
                                  </p:stCondLst>
                                  <p:childTnLst>
                                    <p:animEffect transition="out" filter="fade">
                                      <p:cBhvr>
                                        <p:cTn id="52" dur="300" tmFilter="0, 0; .2, .5; .8, .5; 1, 0"/>
                                        <p:tgtEl>
                                          <p:spTgt spid="44"/>
                                        </p:tgtEl>
                                      </p:cBhvr>
                                    </p:animEffect>
                                    <p:animScale>
                                      <p:cBhvr>
                                        <p:cTn id="53" dur="150" autoRev="1" fill="hold"/>
                                        <p:tgtEl>
                                          <p:spTgt spid="44"/>
                                        </p:tgtEl>
                                      </p:cBhvr>
                                      <p:by x="105000" y="105000"/>
                                    </p:animScale>
                                  </p:childTnLst>
                                </p:cTn>
                              </p:par>
                              <p:par>
                                <p:cTn id="54" presetID="23" presetClass="entr" presetSubtype="528" fill="hold" grpId="0" nodeType="withEffect">
                                  <p:stCondLst>
                                    <p:cond delay="500"/>
                                  </p:stCondLst>
                                  <p:childTnLst>
                                    <p:set>
                                      <p:cBhvr>
                                        <p:cTn id="55" dur="1" fill="hold">
                                          <p:stCondLst>
                                            <p:cond delay="0"/>
                                          </p:stCondLst>
                                        </p:cTn>
                                        <p:tgtEl>
                                          <p:spTgt spid="46"/>
                                        </p:tgtEl>
                                        <p:attrNameLst>
                                          <p:attrName>style.visibility</p:attrName>
                                        </p:attrNameLst>
                                      </p:cBhvr>
                                      <p:to>
                                        <p:strVal val="visible"/>
                                      </p:to>
                                    </p:set>
                                    <p:anim calcmode="lin" valueType="num">
                                      <p:cBhvr>
                                        <p:cTn id="56" dur="300" fill="hold"/>
                                        <p:tgtEl>
                                          <p:spTgt spid="46"/>
                                        </p:tgtEl>
                                        <p:attrNameLst>
                                          <p:attrName>ppt_w</p:attrName>
                                        </p:attrNameLst>
                                      </p:cBhvr>
                                      <p:tavLst>
                                        <p:tav tm="0">
                                          <p:val>
                                            <p:fltVal val="0"/>
                                          </p:val>
                                        </p:tav>
                                        <p:tav tm="100000">
                                          <p:val>
                                            <p:strVal val="#ppt_w"/>
                                          </p:val>
                                        </p:tav>
                                      </p:tavLst>
                                    </p:anim>
                                    <p:anim calcmode="lin" valueType="num">
                                      <p:cBhvr>
                                        <p:cTn id="57" dur="300" fill="hold"/>
                                        <p:tgtEl>
                                          <p:spTgt spid="46"/>
                                        </p:tgtEl>
                                        <p:attrNameLst>
                                          <p:attrName>ppt_h</p:attrName>
                                        </p:attrNameLst>
                                      </p:cBhvr>
                                      <p:tavLst>
                                        <p:tav tm="0">
                                          <p:val>
                                            <p:fltVal val="0"/>
                                          </p:val>
                                        </p:tav>
                                        <p:tav tm="100000">
                                          <p:val>
                                            <p:strVal val="#ppt_h"/>
                                          </p:val>
                                        </p:tav>
                                      </p:tavLst>
                                    </p:anim>
                                    <p:anim calcmode="lin" valueType="num">
                                      <p:cBhvr>
                                        <p:cTn id="58" dur="300" fill="hold"/>
                                        <p:tgtEl>
                                          <p:spTgt spid="46"/>
                                        </p:tgtEl>
                                        <p:attrNameLst>
                                          <p:attrName>ppt_x</p:attrName>
                                        </p:attrNameLst>
                                      </p:cBhvr>
                                      <p:tavLst>
                                        <p:tav tm="0">
                                          <p:val>
                                            <p:fltVal val="0.5"/>
                                          </p:val>
                                        </p:tav>
                                        <p:tav tm="100000">
                                          <p:val>
                                            <p:strVal val="#ppt_x"/>
                                          </p:val>
                                        </p:tav>
                                      </p:tavLst>
                                    </p:anim>
                                    <p:anim calcmode="lin" valueType="num">
                                      <p:cBhvr>
                                        <p:cTn id="59" dur="300" fill="hold"/>
                                        <p:tgtEl>
                                          <p:spTgt spid="46"/>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800"/>
                                  </p:stCondLst>
                                  <p:childTnLst>
                                    <p:animEffect transition="out" filter="fade">
                                      <p:cBhvr>
                                        <p:cTn id="61" dur="300" tmFilter="0, 0; .2, .5; .8, .5; 1, 0"/>
                                        <p:tgtEl>
                                          <p:spTgt spid="46"/>
                                        </p:tgtEl>
                                      </p:cBhvr>
                                    </p:animEffect>
                                    <p:animScale>
                                      <p:cBhvr>
                                        <p:cTn id="62" dur="150" autoRev="1" fill="hold"/>
                                        <p:tgtEl>
                                          <p:spTgt spid="46"/>
                                        </p:tgtEl>
                                      </p:cBhvr>
                                      <p:by x="105000" y="105000"/>
                                    </p:animScale>
                                  </p:childTnLst>
                                </p:cTn>
                              </p:par>
                              <p:par>
                                <p:cTn id="63" presetID="23" presetClass="entr" presetSubtype="528" fill="hold" grpId="0" nodeType="withEffect">
                                  <p:stCondLst>
                                    <p:cond delay="600"/>
                                  </p:stCondLst>
                                  <p:childTnLst>
                                    <p:set>
                                      <p:cBhvr>
                                        <p:cTn id="64" dur="1" fill="hold">
                                          <p:stCondLst>
                                            <p:cond delay="0"/>
                                          </p:stCondLst>
                                        </p:cTn>
                                        <p:tgtEl>
                                          <p:spTgt spid="50"/>
                                        </p:tgtEl>
                                        <p:attrNameLst>
                                          <p:attrName>style.visibility</p:attrName>
                                        </p:attrNameLst>
                                      </p:cBhvr>
                                      <p:to>
                                        <p:strVal val="visible"/>
                                      </p:to>
                                    </p:set>
                                    <p:anim calcmode="lin" valueType="num">
                                      <p:cBhvr>
                                        <p:cTn id="65" dur="300" fill="hold"/>
                                        <p:tgtEl>
                                          <p:spTgt spid="50"/>
                                        </p:tgtEl>
                                        <p:attrNameLst>
                                          <p:attrName>ppt_w</p:attrName>
                                        </p:attrNameLst>
                                      </p:cBhvr>
                                      <p:tavLst>
                                        <p:tav tm="0">
                                          <p:val>
                                            <p:fltVal val="0"/>
                                          </p:val>
                                        </p:tav>
                                        <p:tav tm="100000">
                                          <p:val>
                                            <p:strVal val="#ppt_w"/>
                                          </p:val>
                                        </p:tav>
                                      </p:tavLst>
                                    </p:anim>
                                    <p:anim calcmode="lin" valueType="num">
                                      <p:cBhvr>
                                        <p:cTn id="66" dur="300" fill="hold"/>
                                        <p:tgtEl>
                                          <p:spTgt spid="50"/>
                                        </p:tgtEl>
                                        <p:attrNameLst>
                                          <p:attrName>ppt_h</p:attrName>
                                        </p:attrNameLst>
                                      </p:cBhvr>
                                      <p:tavLst>
                                        <p:tav tm="0">
                                          <p:val>
                                            <p:fltVal val="0"/>
                                          </p:val>
                                        </p:tav>
                                        <p:tav tm="100000">
                                          <p:val>
                                            <p:strVal val="#ppt_h"/>
                                          </p:val>
                                        </p:tav>
                                      </p:tavLst>
                                    </p:anim>
                                    <p:anim calcmode="lin" valueType="num">
                                      <p:cBhvr>
                                        <p:cTn id="67" dur="300" fill="hold"/>
                                        <p:tgtEl>
                                          <p:spTgt spid="50"/>
                                        </p:tgtEl>
                                        <p:attrNameLst>
                                          <p:attrName>ppt_x</p:attrName>
                                        </p:attrNameLst>
                                      </p:cBhvr>
                                      <p:tavLst>
                                        <p:tav tm="0">
                                          <p:val>
                                            <p:fltVal val="0.5"/>
                                          </p:val>
                                        </p:tav>
                                        <p:tav tm="100000">
                                          <p:val>
                                            <p:strVal val="#ppt_x"/>
                                          </p:val>
                                        </p:tav>
                                      </p:tavLst>
                                    </p:anim>
                                    <p:anim calcmode="lin" valueType="num">
                                      <p:cBhvr>
                                        <p:cTn id="68" dur="300" fill="hold"/>
                                        <p:tgtEl>
                                          <p:spTgt spid="50"/>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900"/>
                                  </p:stCondLst>
                                  <p:childTnLst>
                                    <p:animEffect transition="out" filter="fade">
                                      <p:cBhvr>
                                        <p:cTn id="70" dur="300" tmFilter="0, 0; .2, .5; .8, .5; 1, 0"/>
                                        <p:tgtEl>
                                          <p:spTgt spid="50"/>
                                        </p:tgtEl>
                                      </p:cBhvr>
                                    </p:animEffect>
                                    <p:animScale>
                                      <p:cBhvr>
                                        <p:cTn id="71" dur="150" autoRev="1" fill="hold"/>
                                        <p:tgtEl>
                                          <p:spTgt spid="50"/>
                                        </p:tgtEl>
                                      </p:cBhvr>
                                      <p:by x="105000" y="105000"/>
                                    </p:animScale>
                                  </p:childTnLst>
                                </p:cTn>
                              </p:par>
                              <p:par>
                                <p:cTn id="72" presetID="23" presetClass="entr" presetSubtype="528" fill="hold" grpId="0" nodeType="withEffect">
                                  <p:stCondLst>
                                    <p:cond delay="700"/>
                                  </p:stCondLst>
                                  <p:childTnLst>
                                    <p:set>
                                      <p:cBhvr>
                                        <p:cTn id="73" dur="1" fill="hold">
                                          <p:stCondLst>
                                            <p:cond delay="0"/>
                                          </p:stCondLst>
                                        </p:cTn>
                                        <p:tgtEl>
                                          <p:spTgt spid="43"/>
                                        </p:tgtEl>
                                        <p:attrNameLst>
                                          <p:attrName>style.visibility</p:attrName>
                                        </p:attrNameLst>
                                      </p:cBhvr>
                                      <p:to>
                                        <p:strVal val="visible"/>
                                      </p:to>
                                    </p:set>
                                    <p:anim calcmode="lin" valueType="num">
                                      <p:cBhvr>
                                        <p:cTn id="74" dur="300" fill="hold"/>
                                        <p:tgtEl>
                                          <p:spTgt spid="43"/>
                                        </p:tgtEl>
                                        <p:attrNameLst>
                                          <p:attrName>ppt_w</p:attrName>
                                        </p:attrNameLst>
                                      </p:cBhvr>
                                      <p:tavLst>
                                        <p:tav tm="0">
                                          <p:val>
                                            <p:fltVal val="0"/>
                                          </p:val>
                                        </p:tav>
                                        <p:tav tm="100000">
                                          <p:val>
                                            <p:strVal val="#ppt_w"/>
                                          </p:val>
                                        </p:tav>
                                      </p:tavLst>
                                    </p:anim>
                                    <p:anim calcmode="lin" valueType="num">
                                      <p:cBhvr>
                                        <p:cTn id="75" dur="300" fill="hold"/>
                                        <p:tgtEl>
                                          <p:spTgt spid="43"/>
                                        </p:tgtEl>
                                        <p:attrNameLst>
                                          <p:attrName>ppt_h</p:attrName>
                                        </p:attrNameLst>
                                      </p:cBhvr>
                                      <p:tavLst>
                                        <p:tav tm="0">
                                          <p:val>
                                            <p:fltVal val="0"/>
                                          </p:val>
                                        </p:tav>
                                        <p:tav tm="100000">
                                          <p:val>
                                            <p:strVal val="#ppt_h"/>
                                          </p:val>
                                        </p:tav>
                                      </p:tavLst>
                                    </p:anim>
                                    <p:anim calcmode="lin" valueType="num">
                                      <p:cBhvr>
                                        <p:cTn id="76" dur="300" fill="hold"/>
                                        <p:tgtEl>
                                          <p:spTgt spid="43"/>
                                        </p:tgtEl>
                                        <p:attrNameLst>
                                          <p:attrName>ppt_x</p:attrName>
                                        </p:attrNameLst>
                                      </p:cBhvr>
                                      <p:tavLst>
                                        <p:tav tm="0">
                                          <p:val>
                                            <p:fltVal val="0.5"/>
                                          </p:val>
                                        </p:tav>
                                        <p:tav tm="100000">
                                          <p:val>
                                            <p:strVal val="#ppt_x"/>
                                          </p:val>
                                        </p:tav>
                                      </p:tavLst>
                                    </p:anim>
                                    <p:anim calcmode="lin" valueType="num">
                                      <p:cBhvr>
                                        <p:cTn id="77" dur="300" fill="hold"/>
                                        <p:tgtEl>
                                          <p:spTgt spid="43"/>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000"/>
                                  </p:stCondLst>
                                  <p:childTnLst>
                                    <p:animEffect transition="out" filter="fade">
                                      <p:cBhvr>
                                        <p:cTn id="79" dur="300" tmFilter="0, 0; .2, .5; .8, .5; 1, 0"/>
                                        <p:tgtEl>
                                          <p:spTgt spid="43"/>
                                        </p:tgtEl>
                                      </p:cBhvr>
                                    </p:animEffect>
                                    <p:animScale>
                                      <p:cBhvr>
                                        <p:cTn id="80" dur="150" autoRev="1" fill="hold"/>
                                        <p:tgtEl>
                                          <p:spTgt spid="43"/>
                                        </p:tgtEl>
                                      </p:cBhvr>
                                      <p:by x="105000" y="105000"/>
                                    </p:animScale>
                                  </p:childTnLst>
                                </p:cTn>
                              </p:par>
                              <p:par>
                                <p:cTn id="81" presetID="23" presetClass="entr" presetSubtype="528" fill="hold" grpId="0" nodeType="withEffect">
                                  <p:stCondLst>
                                    <p:cond delay="700"/>
                                  </p:stCondLst>
                                  <p:childTnLst>
                                    <p:set>
                                      <p:cBhvr>
                                        <p:cTn id="82" dur="1" fill="hold">
                                          <p:stCondLst>
                                            <p:cond delay="0"/>
                                          </p:stCondLst>
                                        </p:cTn>
                                        <p:tgtEl>
                                          <p:spTgt spid="45"/>
                                        </p:tgtEl>
                                        <p:attrNameLst>
                                          <p:attrName>style.visibility</p:attrName>
                                        </p:attrNameLst>
                                      </p:cBhvr>
                                      <p:to>
                                        <p:strVal val="visible"/>
                                      </p:to>
                                    </p:set>
                                    <p:anim calcmode="lin" valueType="num">
                                      <p:cBhvr>
                                        <p:cTn id="83" dur="300" fill="hold"/>
                                        <p:tgtEl>
                                          <p:spTgt spid="45"/>
                                        </p:tgtEl>
                                        <p:attrNameLst>
                                          <p:attrName>ppt_w</p:attrName>
                                        </p:attrNameLst>
                                      </p:cBhvr>
                                      <p:tavLst>
                                        <p:tav tm="0">
                                          <p:val>
                                            <p:fltVal val="0"/>
                                          </p:val>
                                        </p:tav>
                                        <p:tav tm="100000">
                                          <p:val>
                                            <p:strVal val="#ppt_w"/>
                                          </p:val>
                                        </p:tav>
                                      </p:tavLst>
                                    </p:anim>
                                    <p:anim calcmode="lin" valueType="num">
                                      <p:cBhvr>
                                        <p:cTn id="84" dur="300" fill="hold"/>
                                        <p:tgtEl>
                                          <p:spTgt spid="45"/>
                                        </p:tgtEl>
                                        <p:attrNameLst>
                                          <p:attrName>ppt_h</p:attrName>
                                        </p:attrNameLst>
                                      </p:cBhvr>
                                      <p:tavLst>
                                        <p:tav tm="0">
                                          <p:val>
                                            <p:fltVal val="0"/>
                                          </p:val>
                                        </p:tav>
                                        <p:tav tm="100000">
                                          <p:val>
                                            <p:strVal val="#ppt_h"/>
                                          </p:val>
                                        </p:tav>
                                      </p:tavLst>
                                    </p:anim>
                                    <p:anim calcmode="lin" valueType="num">
                                      <p:cBhvr>
                                        <p:cTn id="85" dur="300" fill="hold"/>
                                        <p:tgtEl>
                                          <p:spTgt spid="45"/>
                                        </p:tgtEl>
                                        <p:attrNameLst>
                                          <p:attrName>ppt_x</p:attrName>
                                        </p:attrNameLst>
                                      </p:cBhvr>
                                      <p:tavLst>
                                        <p:tav tm="0">
                                          <p:val>
                                            <p:fltVal val="0.5"/>
                                          </p:val>
                                        </p:tav>
                                        <p:tav tm="100000">
                                          <p:val>
                                            <p:strVal val="#ppt_x"/>
                                          </p:val>
                                        </p:tav>
                                      </p:tavLst>
                                    </p:anim>
                                    <p:anim calcmode="lin" valueType="num">
                                      <p:cBhvr>
                                        <p:cTn id="86" dur="300" fill="hold"/>
                                        <p:tgtEl>
                                          <p:spTgt spid="45"/>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000"/>
                                  </p:stCondLst>
                                  <p:childTnLst>
                                    <p:animEffect transition="out" filter="fade">
                                      <p:cBhvr>
                                        <p:cTn id="88" dur="300" tmFilter="0, 0; .2, .5; .8, .5; 1, 0"/>
                                        <p:tgtEl>
                                          <p:spTgt spid="45"/>
                                        </p:tgtEl>
                                      </p:cBhvr>
                                    </p:animEffect>
                                    <p:animScale>
                                      <p:cBhvr>
                                        <p:cTn id="89" dur="150" autoRev="1" fill="hold"/>
                                        <p:tgtEl>
                                          <p:spTgt spid="45"/>
                                        </p:tgtEl>
                                      </p:cBhvr>
                                      <p:by x="105000" y="105000"/>
                                    </p:animScale>
                                  </p:childTnLst>
                                </p:cTn>
                              </p:par>
                              <p:par>
                                <p:cTn id="90" presetID="23" presetClass="entr" presetSubtype="528" fill="hold" grpId="0" nodeType="withEffect">
                                  <p:stCondLst>
                                    <p:cond delay="800"/>
                                  </p:stCondLst>
                                  <p:childTnLst>
                                    <p:set>
                                      <p:cBhvr>
                                        <p:cTn id="91" dur="1" fill="hold">
                                          <p:stCondLst>
                                            <p:cond delay="0"/>
                                          </p:stCondLst>
                                        </p:cTn>
                                        <p:tgtEl>
                                          <p:spTgt spid="48"/>
                                        </p:tgtEl>
                                        <p:attrNameLst>
                                          <p:attrName>style.visibility</p:attrName>
                                        </p:attrNameLst>
                                      </p:cBhvr>
                                      <p:to>
                                        <p:strVal val="visible"/>
                                      </p:to>
                                    </p:set>
                                    <p:anim calcmode="lin" valueType="num">
                                      <p:cBhvr>
                                        <p:cTn id="92" dur="300" fill="hold"/>
                                        <p:tgtEl>
                                          <p:spTgt spid="48"/>
                                        </p:tgtEl>
                                        <p:attrNameLst>
                                          <p:attrName>ppt_w</p:attrName>
                                        </p:attrNameLst>
                                      </p:cBhvr>
                                      <p:tavLst>
                                        <p:tav tm="0">
                                          <p:val>
                                            <p:fltVal val="0"/>
                                          </p:val>
                                        </p:tav>
                                        <p:tav tm="100000">
                                          <p:val>
                                            <p:strVal val="#ppt_w"/>
                                          </p:val>
                                        </p:tav>
                                      </p:tavLst>
                                    </p:anim>
                                    <p:anim calcmode="lin" valueType="num">
                                      <p:cBhvr>
                                        <p:cTn id="93" dur="300" fill="hold"/>
                                        <p:tgtEl>
                                          <p:spTgt spid="48"/>
                                        </p:tgtEl>
                                        <p:attrNameLst>
                                          <p:attrName>ppt_h</p:attrName>
                                        </p:attrNameLst>
                                      </p:cBhvr>
                                      <p:tavLst>
                                        <p:tav tm="0">
                                          <p:val>
                                            <p:fltVal val="0"/>
                                          </p:val>
                                        </p:tav>
                                        <p:tav tm="100000">
                                          <p:val>
                                            <p:strVal val="#ppt_h"/>
                                          </p:val>
                                        </p:tav>
                                      </p:tavLst>
                                    </p:anim>
                                    <p:anim calcmode="lin" valueType="num">
                                      <p:cBhvr>
                                        <p:cTn id="94" dur="300" fill="hold"/>
                                        <p:tgtEl>
                                          <p:spTgt spid="48"/>
                                        </p:tgtEl>
                                        <p:attrNameLst>
                                          <p:attrName>ppt_x</p:attrName>
                                        </p:attrNameLst>
                                      </p:cBhvr>
                                      <p:tavLst>
                                        <p:tav tm="0">
                                          <p:val>
                                            <p:fltVal val="0.5"/>
                                          </p:val>
                                        </p:tav>
                                        <p:tav tm="100000">
                                          <p:val>
                                            <p:strVal val="#ppt_x"/>
                                          </p:val>
                                        </p:tav>
                                      </p:tavLst>
                                    </p:anim>
                                    <p:anim calcmode="lin" valueType="num">
                                      <p:cBhvr>
                                        <p:cTn id="95" dur="300" fill="hold"/>
                                        <p:tgtEl>
                                          <p:spTgt spid="48"/>
                                        </p:tgtEl>
                                        <p:attrNameLst>
                                          <p:attrName>ppt_y</p:attrName>
                                        </p:attrNameLst>
                                      </p:cBhvr>
                                      <p:tavLst>
                                        <p:tav tm="0">
                                          <p:val>
                                            <p:fltVal val="0.5"/>
                                          </p:val>
                                        </p:tav>
                                        <p:tav tm="100000">
                                          <p:val>
                                            <p:strVal val="#ppt_y"/>
                                          </p:val>
                                        </p:tav>
                                      </p:tavLst>
                                    </p:anim>
                                  </p:childTnLst>
                                </p:cTn>
                              </p:par>
                              <p:par>
                                <p:cTn id="96" presetID="26" presetClass="emph" presetSubtype="0" fill="hold" grpId="1" nodeType="withEffect">
                                  <p:stCondLst>
                                    <p:cond delay="1100"/>
                                  </p:stCondLst>
                                  <p:childTnLst>
                                    <p:animEffect transition="out" filter="fade">
                                      <p:cBhvr>
                                        <p:cTn id="97" dur="300" tmFilter="0, 0; .2, .5; .8, .5; 1, 0"/>
                                        <p:tgtEl>
                                          <p:spTgt spid="48"/>
                                        </p:tgtEl>
                                      </p:cBhvr>
                                    </p:animEffect>
                                    <p:animScale>
                                      <p:cBhvr>
                                        <p:cTn id="98" dur="150" autoRev="1" fill="hold"/>
                                        <p:tgtEl>
                                          <p:spTgt spid="48"/>
                                        </p:tgtEl>
                                      </p:cBhvr>
                                      <p:by x="105000" y="105000"/>
                                    </p:animScale>
                                  </p:childTnLst>
                                </p:cTn>
                              </p:par>
                              <p:par>
                                <p:cTn id="99" presetID="23" presetClass="entr" presetSubtype="528" fill="hold" grpId="0" nodeType="withEffect">
                                  <p:stCondLst>
                                    <p:cond delay="900"/>
                                  </p:stCondLst>
                                  <p:childTnLst>
                                    <p:set>
                                      <p:cBhvr>
                                        <p:cTn id="100" dur="1" fill="hold">
                                          <p:stCondLst>
                                            <p:cond delay="0"/>
                                          </p:stCondLst>
                                        </p:cTn>
                                        <p:tgtEl>
                                          <p:spTgt spid="49"/>
                                        </p:tgtEl>
                                        <p:attrNameLst>
                                          <p:attrName>style.visibility</p:attrName>
                                        </p:attrNameLst>
                                      </p:cBhvr>
                                      <p:to>
                                        <p:strVal val="visible"/>
                                      </p:to>
                                    </p:set>
                                    <p:anim calcmode="lin" valueType="num">
                                      <p:cBhvr>
                                        <p:cTn id="101" dur="300" fill="hold"/>
                                        <p:tgtEl>
                                          <p:spTgt spid="49"/>
                                        </p:tgtEl>
                                        <p:attrNameLst>
                                          <p:attrName>ppt_w</p:attrName>
                                        </p:attrNameLst>
                                      </p:cBhvr>
                                      <p:tavLst>
                                        <p:tav tm="0">
                                          <p:val>
                                            <p:fltVal val="0"/>
                                          </p:val>
                                        </p:tav>
                                        <p:tav tm="100000">
                                          <p:val>
                                            <p:strVal val="#ppt_w"/>
                                          </p:val>
                                        </p:tav>
                                      </p:tavLst>
                                    </p:anim>
                                    <p:anim calcmode="lin" valueType="num">
                                      <p:cBhvr>
                                        <p:cTn id="102" dur="300" fill="hold"/>
                                        <p:tgtEl>
                                          <p:spTgt spid="49"/>
                                        </p:tgtEl>
                                        <p:attrNameLst>
                                          <p:attrName>ppt_h</p:attrName>
                                        </p:attrNameLst>
                                      </p:cBhvr>
                                      <p:tavLst>
                                        <p:tav tm="0">
                                          <p:val>
                                            <p:fltVal val="0"/>
                                          </p:val>
                                        </p:tav>
                                        <p:tav tm="100000">
                                          <p:val>
                                            <p:strVal val="#ppt_h"/>
                                          </p:val>
                                        </p:tav>
                                      </p:tavLst>
                                    </p:anim>
                                    <p:anim calcmode="lin" valueType="num">
                                      <p:cBhvr>
                                        <p:cTn id="103" dur="300" fill="hold"/>
                                        <p:tgtEl>
                                          <p:spTgt spid="49"/>
                                        </p:tgtEl>
                                        <p:attrNameLst>
                                          <p:attrName>ppt_x</p:attrName>
                                        </p:attrNameLst>
                                      </p:cBhvr>
                                      <p:tavLst>
                                        <p:tav tm="0">
                                          <p:val>
                                            <p:fltVal val="0.5"/>
                                          </p:val>
                                        </p:tav>
                                        <p:tav tm="100000">
                                          <p:val>
                                            <p:strVal val="#ppt_x"/>
                                          </p:val>
                                        </p:tav>
                                      </p:tavLst>
                                    </p:anim>
                                    <p:anim calcmode="lin" valueType="num">
                                      <p:cBhvr>
                                        <p:cTn id="104" dur="300" fill="hold"/>
                                        <p:tgtEl>
                                          <p:spTgt spid="49"/>
                                        </p:tgtEl>
                                        <p:attrNameLst>
                                          <p:attrName>ppt_y</p:attrName>
                                        </p:attrNameLst>
                                      </p:cBhvr>
                                      <p:tavLst>
                                        <p:tav tm="0">
                                          <p:val>
                                            <p:fltVal val="0.5"/>
                                          </p:val>
                                        </p:tav>
                                        <p:tav tm="100000">
                                          <p:val>
                                            <p:strVal val="#ppt_y"/>
                                          </p:val>
                                        </p:tav>
                                      </p:tavLst>
                                    </p:anim>
                                  </p:childTnLst>
                                </p:cTn>
                              </p:par>
                              <p:par>
                                <p:cTn id="105" presetID="26" presetClass="emph" presetSubtype="0" fill="hold" grpId="1" nodeType="withEffect">
                                  <p:stCondLst>
                                    <p:cond delay="1200"/>
                                  </p:stCondLst>
                                  <p:childTnLst>
                                    <p:animEffect transition="out" filter="fade">
                                      <p:cBhvr>
                                        <p:cTn id="106" dur="300" tmFilter="0, 0; .2, .5; .8, .5; 1, 0"/>
                                        <p:tgtEl>
                                          <p:spTgt spid="49"/>
                                        </p:tgtEl>
                                      </p:cBhvr>
                                    </p:animEffect>
                                    <p:animScale>
                                      <p:cBhvr>
                                        <p:cTn id="107" dur="150" autoRev="1" fill="hold"/>
                                        <p:tgtEl>
                                          <p:spTgt spid="49"/>
                                        </p:tgtEl>
                                      </p:cBhvr>
                                      <p:by x="105000" y="105000"/>
                                    </p:animScale>
                                  </p:childTnLst>
                                </p:cTn>
                              </p:par>
                              <p:par>
                                <p:cTn id="108" presetID="23" presetClass="entr" presetSubtype="528" fill="hold" grpId="0" nodeType="withEffect">
                                  <p:stCondLst>
                                    <p:cond delay="1000"/>
                                  </p:stCondLst>
                                  <p:childTnLst>
                                    <p:set>
                                      <p:cBhvr>
                                        <p:cTn id="109" dur="1" fill="hold">
                                          <p:stCondLst>
                                            <p:cond delay="0"/>
                                          </p:stCondLst>
                                        </p:cTn>
                                        <p:tgtEl>
                                          <p:spTgt spid="54"/>
                                        </p:tgtEl>
                                        <p:attrNameLst>
                                          <p:attrName>style.visibility</p:attrName>
                                        </p:attrNameLst>
                                      </p:cBhvr>
                                      <p:to>
                                        <p:strVal val="visible"/>
                                      </p:to>
                                    </p:set>
                                    <p:anim calcmode="lin" valueType="num">
                                      <p:cBhvr>
                                        <p:cTn id="110" dur="300" fill="hold"/>
                                        <p:tgtEl>
                                          <p:spTgt spid="54"/>
                                        </p:tgtEl>
                                        <p:attrNameLst>
                                          <p:attrName>ppt_w</p:attrName>
                                        </p:attrNameLst>
                                      </p:cBhvr>
                                      <p:tavLst>
                                        <p:tav tm="0">
                                          <p:val>
                                            <p:fltVal val="0"/>
                                          </p:val>
                                        </p:tav>
                                        <p:tav tm="100000">
                                          <p:val>
                                            <p:strVal val="#ppt_w"/>
                                          </p:val>
                                        </p:tav>
                                      </p:tavLst>
                                    </p:anim>
                                    <p:anim calcmode="lin" valueType="num">
                                      <p:cBhvr>
                                        <p:cTn id="111" dur="300" fill="hold"/>
                                        <p:tgtEl>
                                          <p:spTgt spid="54"/>
                                        </p:tgtEl>
                                        <p:attrNameLst>
                                          <p:attrName>ppt_h</p:attrName>
                                        </p:attrNameLst>
                                      </p:cBhvr>
                                      <p:tavLst>
                                        <p:tav tm="0">
                                          <p:val>
                                            <p:fltVal val="0"/>
                                          </p:val>
                                        </p:tav>
                                        <p:tav tm="100000">
                                          <p:val>
                                            <p:strVal val="#ppt_h"/>
                                          </p:val>
                                        </p:tav>
                                      </p:tavLst>
                                    </p:anim>
                                    <p:anim calcmode="lin" valueType="num">
                                      <p:cBhvr>
                                        <p:cTn id="112" dur="300" fill="hold"/>
                                        <p:tgtEl>
                                          <p:spTgt spid="54"/>
                                        </p:tgtEl>
                                        <p:attrNameLst>
                                          <p:attrName>ppt_x</p:attrName>
                                        </p:attrNameLst>
                                      </p:cBhvr>
                                      <p:tavLst>
                                        <p:tav tm="0">
                                          <p:val>
                                            <p:fltVal val="0.5"/>
                                          </p:val>
                                        </p:tav>
                                        <p:tav tm="100000">
                                          <p:val>
                                            <p:strVal val="#ppt_x"/>
                                          </p:val>
                                        </p:tav>
                                      </p:tavLst>
                                    </p:anim>
                                    <p:anim calcmode="lin" valueType="num">
                                      <p:cBhvr>
                                        <p:cTn id="113" dur="300" fill="hold"/>
                                        <p:tgtEl>
                                          <p:spTgt spid="54"/>
                                        </p:tgtEl>
                                        <p:attrNameLst>
                                          <p:attrName>ppt_y</p:attrName>
                                        </p:attrNameLst>
                                      </p:cBhvr>
                                      <p:tavLst>
                                        <p:tav tm="0">
                                          <p:val>
                                            <p:fltVal val="0.5"/>
                                          </p:val>
                                        </p:tav>
                                        <p:tav tm="100000">
                                          <p:val>
                                            <p:strVal val="#ppt_y"/>
                                          </p:val>
                                        </p:tav>
                                      </p:tavLst>
                                    </p:anim>
                                  </p:childTnLst>
                                </p:cTn>
                              </p:par>
                              <p:par>
                                <p:cTn id="114" presetID="26" presetClass="emph" presetSubtype="0" fill="hold" grpId="1" nodeType="withEffect">
                                  <p:stCondLst>
                                    <p:cond delay="1300"/>
                                  </p:stCondLst>
                                  <p:childTnLst>
                                    <p:animEffect transition="out" filter="fade">
                                      <p:cBhvr>
                                        <p:cTn id="115" dur="300" tmFilter="0, 0; .2, .5; .8, .5; 1, 0"/>
                                        <p:tgtEl>
                                          <p:spTgt spid="54"/>
                                        </p:tgtEl>
                                      </p:cBhvr>
                                    </p:animEffect>
                                    <p:animScale>
                                      <p:cBhvr>
                                        <p:cTn id="116" dur="150" autoRev="1" fill="hold"/>
                                        <p:tgtEl>
                                          <p:spTgt spid="54"/>
                                        </p:tgtEl>
                                      </p:cBhvr>
                                      <p:by x="105000" y="105000"/>
                                    </p:animScale>
                                  </p:childTnLst>
                                </p:cTn>
                              </p:par>
                            </p:childTnLst>
                          </p:cTn>
                        </p:par>
                        <p:par>
                          <p:cTn id="117" fill="hold">
                            <p:stCondLst>
                              <p:cond delay="1000"/>
                            </p:stCondLst>
                            <p:childTnLst>
                              <p:par>
                                <p:cTn id="118" presetID="10" presetClass="entr" presetSubtype="0" fill="hold" grpId="0" nodeType="afterEffect">
                                  <p:stCondLst>
                                    <p:cond delay="0"/>
                                  </p:stCondLst>
                                  <p:iterate type="lt">
                                    <p:tmPct val="10000"/>
                                  </p:iterate>
                                  <p:childTnLst>
                                    <p:set>
                                      <p:cBhvr>
                                        <p:cTn id="119" dur="1" fill="hold">
                                          <p:stCondLst>
                                            <p:cond delay="0"/>
                                          </p:stCondLst>
                                        </p:cTn>
                                        <p:tgtEl>
                                          <p:spTgt spid="53"/>
                                        </p:tgtEl>
                                        <p:attrNameLst>
                                          <p:attrName>style.visibility</p:attrName>
                                        </p:attrNameLst>
                                      </p:cBhvr>
                                      <p:to>
                                        <p:strVal val="visible"/>
                                      </p:to>
                                    </p:set>
                                    <p:animEffect transition="in" filter="fade">
                                      <p:cBhvr>
                                        <p:cTn id="120" dur="1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3" grpId="0"/>
      <p:bldP spid="54" grpId="0" animBg="1"/>
      <p:bldP spid="54" grpId="1" animBg="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410889" y="5328491"/>
            <a:ext cx="607235" cy="597495"/>
            <a:chOff x="1622288" y="2631136"/>
            <a:chExt cx="607234" cy="597494"/>
          </a:xfrm>
        </p:grpSpPr>
        <p:sp>
          <p:nvSpPr>
            <p:cNvPr id="21" name="泪滴形 20"/>
            <p:cNvSpPr/>
            <p:nvPr/>
          </p:nvSpPr>
          <p:spPr>
            <a:xfrm rot="5400000">
              <a:off x="1622288" y="2631136"/>
              <a:ext cx="597494" cy="597494"/>
            </a:xfrm>
            <a:prstGeom prst="teardrop">
              <a:avLst/>
            </a:prstGeom>
            <a:solidFill>
              <a:srgbClr val="B9E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2" name="Freeform 23"/>
            <p:cNvSpPr/>
            <p:nvPr/>
          </p:nvSpPr>
          <p:spPr bwMode="auto">
            <a:xfrm>
              <a:off x="1632621" y="2719391"/>
              <a:ext cx="385763" cy="292100"/>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23" name="Freeform 27"/>
            <p:cNvSpPr/>
            <p:nvPr/>
          </p:nvSpPr>
          <p:spPr bwMode="auto">
            <a:xfrm>
              <a:off x="1843759" y="2871791"/>
              <a:ext cx="385763" cy="293688"/>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nvGrpSpPr>
          <p:cNvPr id="24" name="组合 23"/>
          <p:cNvGrpSpPr/>
          <p:nvPr/>
        </p:nvGrpSpPr>
        <p:grpSpPr>
          <a:xfrm>
            <a:off x="4696305" y="5328491"/>
            <a:ext cx="597495" cy="597495"/>
            <a:chOff x="1622288" y="1296650"/>
            <a:chExt cx="597494" cy="597494"/>
          </a:xfrm>
        </p:grpSpPr>
        <p:sp>
          <p:nvSpPr>
            <p:cNvPr id="25" name="泪滴形 24"/>
            <p:cNvSpPr/>
            <p:nvPr/>
          </p:nvSpPr>
          <p:spPr>
            <a:xfrm rot="5400000">
              <a:off x="1622288" y="1296650"/>
              <a:ext cx="597494" cy="597494"/>
            </a:xfrm>
            <a:prstGeom prst="teardrop">
              <a:avLst/>
            </a:prstGeom>
            <a:solidFill>
              <a:srgbClr val="B9E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6" name="Freeform 13"/>
            <p:cNvSpPr>
              <a:spLocks noEditPoints="1"/>
            </p:cNvSpPr>
            <p:nvPr/>
          </p:nvSpPr>
          <p:spPr bwMode="auto">
            <a:xfrm>
              <a:off x="1865908" y="1478148"/>
              <a:ext cx="336506" cy="33742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27" name="Freeform 14"/>
            <p:cNvSpPr>
              <a:spLocks noEditPoints="1"/>
            </p:cNvSpPr>
            <p:nvPr/>
          </p:nvSpPr>
          <p:spPr bwMode="auto">
            <a:xfrm>
              <a:off x="1701333" y="1380690"/>
              <a:ext cx="218821" cy="21514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nvGrpSpPr>
          <p:cNvPr id="28" name="组合 27"/>
          <p:cNvGrpSpPr/>
          <p:nvPr/>
        </p:nvGrpSpPr>
        <p:grpSpPr>
          <a:xfrm>
            <a:off x="7971979" y="5328491"/>
            <a:ext cx="597495" cy="597495"/>
            <a:chOff x="1622288" y="3942436"/>
            <a:chExt cx="597494" cy="597494"/>
          </a:xfrm>
        </p:grpSpPr>
        <p:sp>
          <p:nvSpPr>
            <p:cNvPr id="29" name="泪滴形 28"/>
            <p:cNvSpPr/>
            <p:nvPr/>
          </p:nvSpPr>
          <p:spPr>
            <a:xfrm rot="5400000">
              <a:off x="1622288" y="3942436"/>
              <a:ext cx="597494" cy="597494"/>
            </a:xfrm>
            <a:prstGeom prst="teardrop">
              <a:avLst/>
            </a:prstGeom>
            <a:solidFill>
              <a:srgbClr val="B9E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0" name="Freeform 31"/>
            <p:cNvSpPr/>
            <p:nvPr/>
          </p:nvSpPr>
          <p:spPr bwMode="auto">
            <a:xfrm>
              <a:off x="1741647" y="4091456"/>
              <a:ext cx="366713" cy="279400"/>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chemeClr val="bg1"/>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1" name="Freeform 35"/>
            <p:cNvSpPr/>
            <p:nvPr/>
          </p:nvSpPr>
          <p:spPr bwMode="auto">
            <a:xfrm>
              <a:off x="1835310" y="4085111"/>
              <a:ext cx="180975" cy="303213"/>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chemeClr val="bg1"/>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nvGrpSpPr>
          <p:cNvPr id="11" name="组合 10"/>
          <p:cNvGrpSpPr/>
          <p:nvPr/>
        </p:nvGrpSpPr>
        <p:grpSpPr>
          <a:xfrm>
            <a:off x="1506431" y="1748449"/>
            <a:ext cx="2603872" cy="3214160"/>
            <a:chOff x="1790707" y="1556140"/>
            <a:chExt cx="2603872" cy="3214160"/>
          </a:xfrm>
        </p:grpSpPr>
        <p:sp>
          <p:nvSpPr>
            <p:cNvPr id="40" name="任意多边形 39"/>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9" name="矩形 38"/>
            <p:cNvSpPr/>
            <p:nvPr/>
          </p:nvSpPr>
          <p:spPr>
            <a:xfrm>
              <a:off x="1944403" y="1967771"/>
              <a:ext cx="2296480" cy="2678687"/>
            </a:xfrm>
            <a:prstGeom prst="rect">
              <a:avLst/>
            </a:prstGeom>
            <a:blipFill>
              <a:blip r:embed="rId1"/>
              <a:srcRect/>
              <a:stretch>
                <a:fillRect l="-13314" r="-510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grpSp>
        <p:nvGrpSpPr>
          <p:cNvPr id="41" name="组合 40"/>
          <p:cNvGrpSpPr/>
          <p:nvPr/>
        </p:nvGrpSpPr>
        <p:grpSpPr>
          <a:xfrm>
            <a:off x="4794064" y="1748449"/>
            <a:ext cx="2603872" cy="3214160"/>
            <a:chOff x="1790707" y="1556140"/>
            <a:chExt cx="2603872" cy="3214160"/>
          </a:xfrm>
        </p:grpSpPr>
        <p:sp>
          <p:nvSpPr>
            <p:cNvPr id="42" name="任意多边形 41"/>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43" name="矩形 42"/>
            <p:cNvSpPr/>
            <p:nvPr/>
          </p:nvSpPr>
          <p:spPr>
            <a:xfrm>
              <a:off x="1944403" y="1967771"/>
              <a:ext cx="2296480" cy="2678687"/>
            </a:xfrm>
            <a:prstGeom prst="rect">
              <a:avLst/>
            </a:prstGeom>
            <a:blipFill>
              <a:blip r:embed="rId2"/>
              <a:srcRect/>
              <a:stretch>
                <a:fillRect l="-30746" r="-335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grpSp>
        <p:nvGrpSpPr>
          <p:cNvPr id="44" name="组合 43"/>
          <p:cNvGrpSpPr/>
          <p:nvPr/>
        </p:nvGrpSpPr>
        <p:grpSpPr>
          <a:xfrm>
            <a:off x="8081697" y="1748449"/>
            <a:ext cx="2603872" cy="3214160"/>
            <a:chOff x="1790707" y="1556140"/>
            <a:chExt cx="2603872" cy="3214160"/>
          </a:xfrm>
        </p:grpSpPr>
        <p:sp>
          <p:nvSpPr>
            <p:cNvPr id="45" name="任意多边形 44"/>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46" name="矩形 45"/>
            <p:cNvSpPr/>
            <p:nvPr/>
          </p:nvSpPr>
          <p:spPr>
            <a:xfrm>
              <a:off x="1944403" y="1967771"/>
              <a:ext cx="2296480" cy="2678687"/>
            </a:xfrm>
            <a:prstGeom prst="rect">
              <a:avLst/>
            </a:prstGeom>
            <a:blipFill>
              <a:blip r:embed="rId3"/>
              <a:srcRect/>
              <a:stretch>
                <a:fillRect t="-10377" b="-103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54" name="矩形 53"/>
          <p:cNvSpPr/>
          <p:nvPr/>
        </p:nvSpPr>
        <p:spPr>
          <a:xfrm>
            <a:off x="2086677" y="5259059"/>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2086677" y="5674652"/>
            <a:ext cx="214849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56" name="矩形 55"/>
          <p:cNvSpPr/>
          <p:nvPr/>
        </p:nvSpPr>
        <p:spPr>
          <a:xfrm>
            <a:off x="5378767" y="5259059"/>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5378767" y="5674652"/>
            <a:ext cx="2151183"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58" name="矩形 57"/>
          <p:cNvSpPr/>
          <p:nvPr/>
        </p:nvSpPr>
        <p:spPr>
          <a:xfrm>
            <a:off x="8676067" y="5259059"/>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8676063" y="5674652"/>
            <a:ext cx="2310384"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32"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10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20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childTnLst>
                                </p:cTn>
                              </p:par>
                              <p:par>
                                <p:cTn id="21" presetID="49" presetClass="entr" presetSubtype="0" decel="100000" fill="hold" nodeType="withEffect">
                                  <p:stCondLst>
                                    <p:cond delay="75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 calcmode="lin" valueType="num">
                                      <p:cBhvr>
                                        <p:cTn id="25" dur="500" fill="hold"/>
                                        <p:tgtEl>
                                          <p:spTgt spid="20"/>
                                        </p:tgtEl>
                                        <p:attrNameLst>
                                          <p:attrName>style.rotation</p:attrName>
                                        </p:attrNameLst>
                                      </p:cBhvr>
                                      <p:tavLst>
                                        <p:tav tm="0">
                                          <p:val>
                                            <p:fltVal val="360"/>
                                          </p:val>
                                        </p:tav>
                                        <p:tav tm="100000">
                                          <p:val>
                                            <p:fltVal val="0"/>
                                          </p:val>
                                        </p:tav>
                                      </p:tavLst>
                                    </p:anim>
                                    <p:animEffect transition="in" filter="fade">
                                      <p:cBhvr>
                                        <p:cTn id="26" dur="500"/>
                                        <p:tgtEl>
                                          <p:spTgt spid="20"/>
                                        </p:tgtEl>
                                      </p:cBhvr>
                                    </p:animEffect>
                                  </p:childTnLst>
                                </p:cTn>
                              </p:par>
                              <p:par>
                                <p:cTn id="27" presetID="14" presetClass="entr" presetSubtype="10" fill="hold" grpId="0" nodeType="withEffect">
                                  <p:stCondLst>
                                    <p:cond delay="1000"/>
                                  </p:stCondLst>
                                  <p:childTnLst>
                                    <p:set>
                                      <p:cBhvr>
                                        <p:cTn id="28" dur="1" fill="hold">
                                          <p:stCondLst>
                                            <p:cond delay="0"/>
                                          </p:stCondLst>
                                        </p:cTn>
                                        <p:tgtEl>
                                          <p:spTgt spid="54"/>
                                        </p:tgtEl>
                                        <p:attrNameLst>
                                          <p:attrName>style.visibility</p:attrName>
                                        </p:attrNameLst>
                                      </p:cBhvr>
                                      <p:to>
                                        <p:strVal val="visible"/>
                                      </p:to>
                                    </p:set>
                                    <p:animEffect transition="in" filter="randombar(horizontal)">
                                      <p:cBhvr>
                                        <p:cTn id="29" dur="400"/>
                                        <p:tgtEl>
                                          <p:spTgt spid="54"/>
                                        </p:tgtEl>
                                      </p:cBhvr>
                                    </p:animEffect>
                                  </p:childTnLst>
                                </p:cTn>
                              </p:par>
                              <p:par>
                                <p:cTn id="30" presetID="14" presetClass="entr" presetSubtype="10" fill="hold" grpId="0" nodeType="withEffect">
                                  <p:stCondLst>
                                    <p:cond delay="1000"/>
                                  </p:stCondLst>
                                  <p:childTnLst>
                                    <p:set>
                                      <p:cBhvr>
                                        <p:cTn id="31" dur="1" fill="hold">
                                          <p:stCondLst>
                                            <p:cond delay="0"/>
                                          </p:stCondLst>
                                        </p:cTn>
                                        <p:tgtEl>
                                          <p:spTgt spid="55"/>
                                        </p:tgtEl>
                                        <p:attrNameLst>
                                          <p:attrName>style.visibility</p:attrName>
                                        </p:attrNameLst>
                                      </p:cBhvr>
                                      <p:to>
                                        <p:strVal val="visible"/>
                                      </p:to>
                                    </p:set>
                                    <p:animEffect transition="in" filter="randombar(horizontal)">
                                      <p:cBhvr>
                                        <p:cTn id="32" dur="400"/>
                                        <p:tgtEl>
                                          <p:spTgt spid="55"/>
                                        </p:tgtEl>
                                      </p:cBhvr>
                                    </p:animEffect>
                                  </p:childTnLst>
                                </p:cTn>
                              </p:par>
                              <p:par>
                                <p:cTn id="33" presetID="49" presetClass="entr" presetSubtype="0" decel="100000" fill="hold" nodeType="withEffect">
                                  <p:stCondLst>
                                    <p:cond delay="10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 calcmode="lin" valueType="num">
                                      <p:cBhvr>
                                        <p:cTn id="37" dur="500" fill="hold"/>
                                        <p:tgtEl>
                                          <p:spTgt spid="24"/>
                                        </p:tgtEl>
                                        <p:attrNameLst>
                                          <p:attrName>style.rotation</p:attrName>
                                        </p:attrNameLst>
                                      </p:cBhvr>
                                      <p:tavLst>
                                        <p:tav tm="0">
                                          <p:val>
                                            <p:fltVal val="360"/>
                                          </p:val>
                                        </p:tav>
                                        <p:tav tm="100000">
                                          <p:val>
                                            <p:fltVal val="0"/>
                                          </p:val>
                                        </p:tav>
                                      </p:tavLst>
                                    </p:anim>
                                    <p:animEffect transition="in" filter="fade">
                                      <p:cBhvr>
                                        <p:cTn id="38" dur="500"/>
                                        <p:tgtEl>
                                          <p:spTgt spid="24"/>
                                        </p:tgtEl>
                                      </p:cBhvr>
                                    </p:animEffect>
                                  </p:childTnLst>
                                </p:cTn>
                              </p:par>
                              <p:par>
                                <p:cTn id="39" presetID="14" presetClass="entr" presetSubtype="10" fill="hold" grpId="0" nodeType="withEffect">
                                  <p:stCondLst>
                                    <p:cond delay="1250"/>
                                  </p:stCondLst>
                                  <p:childTnLst>
                                    <p:set>
                                      <p:cBhvr>
                                        <p:cTn id="40" dur="1" fill="hold">
                                          <p:stCondLst>
                                            <p:cond delay="0"/>
                                          </p:stCondLst>
                                        </p:cTn>
                                        <p:tgtEl>
                                          <p:spTgt spid="56"/>
                                        </p:tgtEl>
                                        <p:attrNameLst>
                                          <p:attrName>style.visibility</p:attrName>
                                        </p:attrNameLst>
                                      </p:cBhvr>
                                      <p:to>
                                        <p:strVal val="visible"/>
                                      </p:to>
                                    </p:set>
                                    <p:animEffect transition="in" filter="randombar(horizontal)">
                                      <p:cBhvr>
                                        <p:cTn id="41" dur="400"/>
                                        <p:tgtEl>
                                          <p:spTgt spid="56"/>
                                        </p:tgtEl>
                                      </p:cBhvr>
                                    </p:animEffect>
                                  </p:childTnLst>
                                </p:cTn>
                              </p:par>
                              <p:par>
                                <p:cTn id="42" presetID="14" presetClass="entr" presetSubtype="10" fill="hold" grpId="0" nodeType="withEffect">
                                  <p:stCondLst>
                                    <p:cond delay="1250"/>
                                  </p:stCondLst>
                                  <p:childTnLst>
                                    <p:set>
                                      <p:cBhvr>
                                        <p:cTn id="43" dur="1" fill="hold">
                                          <p:stCondLst>
                                            <p:cond delay="0"/>
                                          </p:stCondLst>
                                        </p:cTn>
                                        <p:tgtEl>
                                          <p:spTgt spid="57"/>
                                        </p:tgtEl>
                                        <p:attrNameLst>
                                          <p:attrName>style.visibility</p:attrName>
                                        </p:attrNameLst>
                                      </p:cBhvr>
                                      <p:to>
                                        <p:strVal val="visible"/>
                                      </p:to>
                                    </p:set>
                                    <p:animEffect transition="in" filter="randombar(horizontal)">
                                      <p:cBhvr>
                                        <p:cTn id="44" dur="400"/>
                                        <p:tgtEl>
                                          <p:spTgt spid="57"/>
                                        </p:tgtEl>
                                      </p:cBhvr>
                                    </p:animEffect>
                                  </p:childTnLst>
                                </p:cTn>
                              </p:par>
                              <p:par>
                                <p:cTn id="45" presetID="49" presetClass="entr" presetSubtype="0" decel="100000" fill="hold" nodeType="withEffect">
                                  <p:stCondLst>
                                    <p:cond delay="125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 calcmode="lin" valueType="num">
                                      <p:cBhvr>
                                        <p:cTn id="49" dur="500" fill="hold"/>
                                        <p:tgtEl>
                                          <p:spTgt spid="28"/>
                                        </p:tgtEl>
                                        <p:attrNameLst>
                                          <p:attrName>style.rotation</p:attrName>
                                        </p:attrNameLst>
                                      </p:cBhvr>
                                      <p:tavLst>
                                        <p:tav tm="0">
                                          <p:val>
                                            <p:fltVal val="360"/>
                                          </p:val>
                                        </p:tav>
                                        <p:tav tm="100000">
                                          <p:val>
                                            <p:fltVal val="0"/>
                                          </p:val>
                                        </p:tav>
                                      </p:tavLst>
                                    </p:anim>
                                    <p:animEffect transition="in" filter="fade">
                                      <p:cBhvr>
                                        <p:cTn id="50" dur="500"/>
                                        <p:tgtEl>
                                          <p:spTgt spid="28"/>
                                        </p:tgtEl>
                                      </p:cBhvr>
                                    </p:animEffect>
                                  </p:childTnLst>
                                </p:cTn>
                              </p:par>
                              <p:par>
                                <p:cTn id="51" presetID="14" presetClass="entr" presetSubtype="10" fill="hold" grpId="0" nodeType="withEffect">
                                  <p:stCondLst>
                                    <p:cond delay="1500"/>
                                  </p:stCondLst>
                                  <p:childTnLst>
                                    <p:set>
                                      <p:cBhvr>
                                        <p:cTn id="52" dur="1" fill="hold">
                                          <p:stCondLst>
                                            <p:cond delay="0"/>
                                          </p:stCondLst>
                                        </p:cTn>
                                        <p:tgtEl>
                                          <p:spTgt spid="58"/>
                                        </p:tgtEl>
                                        <p:attrNameLst>
                                          <p:attrName>style.visibility</p:attrName>
                                        </p:attrNameLst>
                                      </p:cBhvr>
                                      <p:to>
                                        <p:strVal val="visible"/>
                                      </p:to>
                                    </p:set>
                                    <p:animEffect transition="in" filter="randombar(horizontal)">
                                      <p:cBhvr>
                                        <p:cTn id="53" dur="400"/>
                                        <p:tgtEl>
                                          <p:spTgt spid="58"/>
                                        </p:tgtEl>
                                      </p:cBhvr>
                                    </p:animEffect>
                                  </p:childTnLst>
                                </p:cTn>
                              </p:par>
                              <p:par>
                                <p:cTn id="54" presetID="14" presetClass="entr" presetSubtype="10" fill="hold" grpId="0" nodeType="withEffect">
                                  <p:stCondLst>
                                    <p:cond delay="1500"/>
                                  </p:stCondLst>
                                  <p:childTnLst>
                                    <p:set>
                                      <p:cBhvr>
                                        <p:cTn id="55" dur="1" fill="hold">
                                          <p:stCondLst>
                                            <p:cond delay="0"/>
                                          </p:stCondLst>
                                        </p:cTn>
                                        <p:tgtEl>
                                          <p:spTgt spid="59"/>
                                        </p:tgtEl>
                                        <p:attrNameLst>
                                          <p:attrName>style.visibility</p:attrName>
                                        </p:attrNameLst>
                                      </p:cBhvr>
                                      <p:to>
                                        <p:strVal val="visible"/>
                                      </p:to>
                                    </p:set>
                                    <p:animEffect transition="in" filter="randombar(horizontal)">
                                      <p:cBhvr>
                                        <p:cTn id="56" dur="4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p:nvPr/>
        </p:nvSpPr>
        <p:spPr>
          <a:xfrm>
            <a:off x="5" y="4828139"/>
            <a:ext cx="12204196" cy="812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3" name="Rectangle 11"/>
          <p:cNvSpPr/>
          <p:nvPr/>
        </p:nvSpPr>
        <p:spPr>
          <a:xfrm>
            <a:off x="-12196" y="4828135"/>
            <a:ext cx="12226779" cy="684000"/>
          </a:xfrm>
          <a:prstGeom prst="rect">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4" name="组合 3"/>
          <p:cNvGrpSpPr/>
          <p:nvPr/>
        </p:nvGrpSpPr>
        <p:grpSpPr>
          <a:xfrm>
            <a:off x="4327745" y="2538343"/>
            <a:ext cx="3536515" cy="2133600"/>
            <a:chOff x="4388285" y="2049378"/>
            <a:chExt cx="3536515" cy="2133600"/>
          </a:xfrm>
        </p:grpSpPr>
        <p:pic>
          <p:nvPicPr>
            <p:cNvPr id="5" name="Picture 4"/>
            <p:cNvPicPr>
              <a:picLocks noChangeAspect="1"/>
            </p:cNvPicPr>
            <p:nvPr/>
          </p:nvPicPr>
          <p:blipFill rotWithShape="1">
            <a:blip r:embed="rId1" cstate="print"/>
            <a:srcRect/>
            <a:stretch>
              <a:fillRect/>
            </a:stretch>
          </p:blipFill>
          <p:spPr>
            <a:xfrm>
              <a:off x="4388285" y="2049378"/>
              <a:ext cx="3536515" cy="2133600"/>
            </a:xfrm>
            <a:prstGeom prst="rect">
              <a:avLst/>
            </a:prstGeom>
          </p:spPr>
        </p:pic>
        <p:sp>
          <p:nvSpPr>
            <p:cNvPr id="6" name="Rectangle 18"/>
            <p:cNvSpPr/>
            <p:nvPr/>
          </p:nvSpPr>
          <p:spPr>
            <a:xfrm>
              <a:off x="4907972" y="2305270"/>
              <a:ext cx="2450592" cy="1530000"/>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7" name="组合 6"/>
          <p:cNvGrpSpPr/>
          <p:nvPr/>
        </p:nvGrpSpPr>
        <p:grpSpPr>
          <a:xfrm>
            <a:off x="873960" y="2538343"/>
            <a:ext cx="3536515" cy="2133600"/>
            <a:chOff x="629088" y="2049378"/>
            <a:chExt cx="3536515" cy="2133600"/>
          </a:xfrm>
        </p:grpSpPr>
        <p:pic>
          <p:nvPicPr>
            <p:cNvPr id="8" name="Picture 3"/>
            <p:cNvPicPr>
              <a:picLocks noChangeAspect="1"/>
            </p:cNvPicPr>
            <p:nvPr/>
          </p:nvPicPr>
          <p:blipFill rotWithShape="1">
            <a:blip r:embed="rId1" cstate="print"/>
            <a:srcRect/>
            <a:stretch>
              <a:fillRect/>
            </a:stretch>
          </p:blipFill>
          <p:spPr>
            <a:xfrm>
              <a:off x="629088" y="2049378"/>
              <a:ext cx="3536515" cy="2133600"/>
            </a:xfrm>
            <a:prstGeom prst="rect">
              <a:avLst/>
            </a:prstGeom>
          </p:spPr>
        </p:pic>
        <p:sp>
          <p:nvSpPr>
            <p:cNvPr id="9" name="Rectangle 19"/>
            <p:cNvSpPr/>
            <p:nvPr/>
          </p:nvSpPr>
          <p:spPr>
            <a:xfrm>
              <a:off x="1153669" y="2305270"/>
              <a:ext cx="2450592" cy="153000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0" name="组合 9"/>
          <p:cNvGrpSpPr/>
          <p:nvPr/>
        </p:nvGrpSpPr>
        <p:grpSpPr>
          <a:xfrm>
            <a:off x="7781529" y="2538343"/>
            <a:ext cx="3536515" cy="2133600"/>
            <a:chOff x="8233332" y="2049378"/>
            <a:chExt cx="3536515" cy="2133600"/>
          </a:xfrm>
        </p:grpSpPr>
        <p:pic>
          <p:nvPicPr>
            <p:cNvPr id="11" name="Picture 5"/>
            <p:cNvPicPr>
              <a:picLocks noChangeAspect="1"/>
            </p:cNvPicPr>
            <p:nvPr/>
          </p:nvPicPr>
          <p:blipFill rotWithShape="1">
            <a:blip r:embed="rId1" cstate="print"/>
            <a:srcRect/>
            <a:stretch>
              <a:fillRect/>
            </a:stretch>
          </p:blipFill>
          <p:spPr>
            <a:xfrm>
              <a:off x="8233332" y="2049378"/>
              <a:ext cx="3536515" cy="2133600"/>
            </a:xfrm>
            <a:prstGeom prst="rect">
              <a:avLst/>
            </a:prstGeom>
          </p:spPr>
        </p:pic>
        <p:sp>
          <p:nvSpPr>
            <p:cNvPr id="12" name="Rectangle 20"/>
            <p:cNvSpPr/>
            <p:nvPr/>
          </p:nvSpPr>
          <p:spPr>
            <a:xfrm>
              <a:off x="8749047" y="2305268"/>
              <a:ext cx="2450592" cy="1530000"/>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13" name="矩形 12"/>
          <p:cNvSpPr>
            <a:spLocks noChangeArrowheads="1"/>
          </p:cNvSpPr>
          <p:nvPr/>
        </p:nvSpPr>
        <p:spPr bwMode="auto">
          <a:xfrm>
            <a:off x="1315458" y="1704693"/>
            <a:ext cx="9593177"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14" name="矩形 13"/>
          <p:cNvSpPr/>
          <p:nvPr/>
        </p:nvSpPr>
        <p:spPr>
          <a:xfrm>
            <a:off x="1626563" y="4939308"/>
            <a:ext cx="2031307" cy="461657"/>
          </a:xfrm>
          <a:prstGeom prst="rect">
            <a:avLst/>
          </a:prstGeom>
        </p:spPr>
        <p:txBody>
          <a:bodyPr wrap="none" lIns="91431" tIns="45716" rIns="91431" bIns="45716">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点击添加标题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5" name="矩形 47"/>
          <p:cNvSpPr>
            <a:spLocks noChangeArrowheads="1"/>
          </p:cNvSpPr>
          <p:nvPr/>
        </p:nvSpPr>
        <p:spPr bwMode="auto">
          <a:xfrm>
            <a:off x="1477903" y="5631361"/>
            <a:ext cx="2328631" cy="137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在此录入上述图表的综合描述说明，请认准绝对</a:t>
            </a:r>
            <a:r>
              <a:rPr lang="en-US" altLang="zh-CN" sz="1600" dirty="0">
                <a:solidFill>
                  <a:schemeClr val="tx1">
                    <a:lumMod val="75000"/>
                    <a:lumOff val="25000"/>
                  </a:schemeClr>
                </a:solidFill>
                <a:sym typeface="微软雅黑" panose="020B0503020204020204" pitchFamily="34" charset="-122"/>
              </a:rPr>
              <a:t>PPT</a:t>
            </a:r>
            <a:r>
              <a:rPr lang="zh-CN" altLang="en-US" sz="1600" dirty="0">
                <a:solidFill>
                  <a:schemeClr val="tx1">
                    <a:lumMod val="75000"/>
                    <a:lumOff val="25000"/>
                  </a:schemeClr>
                </a:solidFill>
                <a:sym typeface="微软雅黑" panose="020B0503020204020204" pitchFamily="34" charset="-122"/>
              </a:rPr>
              <a:t>，因为专注，所以专业。</a:t>
            </a:r>
            <a:endParaRPr lang="zh-CN" altLang="en-US" sz="1600" dirty="0">
              <a:solidFill>
                <a:schemeClr val="tx1">
                  <a:lumMod val="75000"/>
                  <a:lumOff val="25000"/>
                </a:schemeClr>
              </a:solidFill>
              <a:sym typeface="微软雅黑" panose="020B0503020204020204" pitchFamily="34" charset="-122"/>
            </a:endParaRPr>
          </a:p>
        </p:txBody>
      </p:sp>
      <p:sp>
        <p:nvSpPr>
          <p:cNvPr id="16" name="矩形 15"/>
          <p:cNvSpPr/>
          <p:nvPr/>
        </p:nvSpPr>
        <p:spPr>
          <a:xfrm>
            <a:off x="5080347" y="4939308"/>
            <a:ext cx="2031307" cy="461657"/>
          </a:xfrm>
          <a:prstGeom prst="rect">
            <a:avLst/>
          </a:prstGeom>
        </p:spPr>
        <p:txBody>
          <a:bodyPr wrap="none" lIns="91431" tIns="45716" rIns="91431" bIns="45716">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点击添加标题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7" name="矩形 47"/>
          <p:cNvSpPr>
            <a:spLocks noChangeArrowheads="1"/>
          </p:cNvSpPr>
          <p:nvPr/>
        </p:nvSpPr>
        <p:spPr bwMode="auto">
          <a:xfrm>
            <a:off x="4931689" y="5631361"/>
            <a:ext cx="2328631" cy="137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在此录入上述图表的综合描述说明，请认准绝对</a:t>
            </a:r>
            <a:r>
              <a:rPr lang="en-US" altLang="zh-CN" sz="1600" dirty="0">
                <a:solidFill>
                  <a:schemeClr val="tx1">
                    <a:lumMod val="75000"/>
                    <a:lumOff val="25000"/>
                  </a:schemeClr>
                </a:solidFill>
                <a:sym typeface="微软雅黑" panose="020B0503020204020204" pitchFamily="34" charset="-122"/>
              </a:rPr>
              <a:t>PPT</a:t>
            </a:r>
            <a:r>
              <a:rPr lang="zh-CN" altLang="en-US" sz="1600" dirty="0">
                <a:solidFill>
                  <a:schemeClr val="tx1">
                    <a:lumMod val="75000"/>
                    <a:lumOff val="25000"/>
                  </a:schemeClr>
                </a:solidFill>
                <a:sym typeface="微软雅黑" panose="020B0503020204020204" pitchFamily="34" charset="-122"/>
              </a:rPr>
              <a:t>，因为专注，所以专业。</a:t>
            </a:r>
            <a:endParaRPr lang="zh-CN" altLang="en-US" sz="1600" dirty="0">
              <a:solidFill>
                <a:schemeClr val="tx1">
                  <a:lumMod val="75000"/>
                  <a:lumOff val="25000"/>
                </a:schemeClr>
              </a:solidFill>
              <a:sym typeface="微软雅黑" panose="020B0503020204020204" pitchFamily="34" charset="-122"/>
            </a:endParaRPr>
          </a:p>
        </p:txBody>
      </p:sp>
      <p:sp>
        <p:nvSpPr>
          <p:cNvPr id="18" name="矩形 17"/>
          <p:cNvSpPr/>
          <p:nvPr/>
        </p:nvSpPr>
        <p:spPr>
          <a:xfrm>
            <a:off x="8534131" y="4939308"/>
            <a:ext cx="2031307" cy="461657"/>
          </a:xfrm>
          <a:prstGeom prst="rect">
            <a:avLst/>
          </a:prstGeom>
        </p:spPr>
        <p:txBody>
          <a:bodyPr wrap="none" lIns="91431" tIns="45716" rIns="91431" bIns="45716">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点击添加标题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8385473" y="5631361"/>
            <a:ext cx="2328631" cy="137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在此录入上述图表的综合描述说明，请认准绝对</a:t>
            </a:r>
            <a:r>
              <a:rPr lang="en-US" altLang="zh-CN" sz="1600" dirty="0">
                <a:solidFill>
                  <a:schemeClr val="tx1">
                    <a:lumMod val="75000"/>
                    <a:lumOff val="25000"/>
                  </a:schemeClr>
                </a:solidFill>
                <a:sym typeface="微软雅黑" panose="020B0503020204020204" pitchFamily="34" charset="-122"/>
              </a:rPr>
              <a:t>PPT</a:t>
            </a:r>
            <a:r>
              <a:rPr lang="zh-CN" altLang="en-US" sz="1600" dirty="0">
                <a:solidFill>
                  <a:schemeClr val="tx1">
                    <a:lumMod val="75000"/>
                    <a:lumOff val="25000"/>
                  </a:schemeClr>
                </a:solidFill>
                <a:sym typeface="微软雅黑" panose="020B0503020204020204" pitchFamily="34" charset="-122"/>
              </a:rPr>
              <a:t>，因为专注，所以专业。</a:t>
            </a:r>
            <a:endParaRPr lang="zh-CN" altLang="en-US" sz="1600" dirty="0">
              <a:solidFill>
                <a:schemeClr val="tx1">
                  <a:lumMod val="75000"/>
                  <a:lumOff val="25000"/>
                </a:schemeClr>
              </a:solidFill>
              <a:sym typeface="微软雅黑" panose="020B0503020204020204" pitchFamily="34" charset="-122"/>
            </a:endParaRPr>
          </a:p>
        </p:txBody>
      </p:sp>
      <p:sp>
        <p:nvSpPr>
          <p:cNvPr id="22"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outVertical)">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par>
                          <p:cTn id="16" fill="hold">
                            <p:stCondLst>
                              <p:cond delay="2000"/>
                            </p:stCondLst>
                            <p:childTnLst>
                              <p:par>
                                <p:cTn id="17" presetID="1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ppt_y</p:attrName>
                                        </p:attrNameLst>
                                      </p:cBhvr>
                                      <p:tavLst>
                                        <p:tav tm="0">
                                          <p:val>
                                            <p:strVal val="#ppt_y-#ppt_h*1.125000"/>
                                          </p:val>
                                        </p:tav>
                                        <p:tav tm="100000">
                                          <p:val>
                                            <p:strVal val="#ppt_y"/>
                                          </p:val>
                                        </p:tav>
                                      </p:tavLst>
                                    </p:anim>
                                    <p:animEffect transition="in" filter="wipe(down)">
                                      <p:cBhvr>
                                        <p:cTn id="20" dur="500"/>
                                        <p:tgtEl>
                                          <p:spTgt spid="4"/>
                                        </p:tgtEl>
                                      </p:cBhvr>
                                    </p:animEffect>
                                  </p:childTnLst>
                                </p:cTn>
                              </p:par>
                            </p:childTnLst>
                          </p:cTn>
                        </p:par>
                        <p:par>
                          <p:cTn id="21" fill="hold">
                            <p:stCondLst>
                              <p:cond delay="2500"/>
                            </p:stCondLst>
                            <p:childTnLst>
                              <p:par>
                                <p:cTn id="22" presetID="12" presetClass="entr" presetSubtype="2"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p:tgtEl>
                                          <p:spTgt spid="7"/>
                                        </p:tgtEl>
                                        <p:attrNameLst>
                                          <p:attrName>ppt_x</p:attrName>
                                        </p:attrNameLst>
                                      </p:cBhvr>
                                      <p:tavLst>
                                        <p:tav tm="0">
                                          <p:val>
                                            <p:strVal val="#ppt_x+#ppt_w*1.125000"/>
                                          </p:val>
                                        </p:tav>
                                        <p:tav tm="100000">
                                          <p:val>
                                            <p:strVal val="#ppt_x"/>
                                          </p:val>
                                        </p:tav>
                                      </p:tavLst>
                                    </p:anim>
                                    <p:animEffect transition="in" filter="wipe(left)">
                                      <p:cBhvr>
                                        <p:cTn id="25" dur="500"/>
                                        <p:tgtEl>
                                          <p:spTgt spid="7"/>
                                        </p:tgtEl>
                                      </p:cBhvr>
                                    </p:animEffect>
                                  </p:childTnLst>
                                </p:cTn>
                              </p:par>
                              <p:par>
                                <p:cTn id="26" presetID="12" presetClass="entr" presetSubtype="8"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ppt_x</p:attrName>
                                        </p:attrNameLst>
                                      </p:cBhvr>
                                      <p:tavLst>
                                        <p:tav tm="0">
                                          <p:val>
                                            <p:strVal val="#ppt_x-#ppt_w*1.125000"/>
                                          </p:val>
                                        </p:tav>
                                        <p:tav tm="100000">
                                          <p:val>
                                            <p:strVal val="#ppt_x"/>
                                          </p:val>
                                        </p:tav>
                                      </p:tavLst>
                                    </p:anim>
                                    <p:animEffect transition="in" filter="wipe(right)">
                                      <p:cBhvr>
                                        <p:cTn id="29" dur="500"/>
                                        <p:tgtEl>
                                          <p:spTgt spid="10"/>
                                        </p:tgtEl>
                                      </p:cBhvr>
                                    </p:animEffect>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500" fill="hold"/>
                                        <p:tgtEl>
                                          <p:spTgt spid="18"/>
                                        </p:tgtEl>
                                        <p:attrNameLst>
                                          <p:attrName>ppt_w</p:attrName>
                                        </p:attrNameLst>
                                      </p:cBhvr>
                                      <p:tavLst>
                                        <p:tav tm="0">
                                          <p:val>
                                            <p:fltVal val="0"/>
                                          </p:val>
                                        </p:tav>
                                        <p:tav tm="100000">
                                          <p:val>
                                            <p:strVal val="#ppt_w"/>
                                          </p:val>
                                        </p:tav>
                                      </p:tavLst>
                                    </p:anim>
                                    <p:anim calcmode="lin" valueType="num">
                                      <p:cBhvr>
                                        <p:cTn id="42" dur="500" fill="hold"/>
                                        <p:tgtEl>
                                          <p:spTgt spid="18"/>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20"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edge">
                                      <p:cBhvr>
                                        <p:cTn id="46" dur="750"/>
                                        <p:tgtEl>
                                          <p:spTgt spid="17"/>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edge">
                                      <p:cBhvr>
                                        <p:cTn id="49" dur="750"/>
                                        <p:tgtEl>
                                          <p:spTgt spid="15"/>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edge">
                                      <p:cBhvr>
                                        <p:cTn id="52"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5" grpId="0"/>
      <p:bldP spid="16" grpId="0"/>
      <p:bldP spid="17" grpId="0"/>
      <p:bldP spid="18" grpId="0"/>
      <p:bldP spid="19"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569745" y="2629110"/>
            <a:ext cx="3026043" cy="3019572"/>
            <a:chOff x="2010185" y="1921596"/>
            <a:chExt cx="3026043" cy="3019572"/>
          </a:xfrm>
        </p:grpSpPr>
        <p:sp>
          <p:nvSpPr>
            <p:cNvPr id="31" name="Freeform 6"/>
            <p:cNvSpPr/>
            <p:nvPr/>
          </p:nvSpPr>
          <p:spPr bwMode="auto">
            <a:xfrm>
              <a:off x="4065306" y="2730699"/>
              <a:ext cx="650519" cy="1695880"/>
            </a:xfrm>
            <a:custGeom>
              <a:avLst/>
              <a:gdLst>
                <a:gd name="T0" fmla="*/ 85 w 85"/>
                <a:gd name="T1" fmla="*/ 92 h 222"/>
                <a:gd name="T2" fmla="*/ 54 w 85"/>
                <a:gd name="T3" fmla="*/ 0 h 222"/>
                <a:gd name="T4" fmla="*/ 34 w 85"/>
                <a:gd name="T5" fmla="*/ 15 h 222"/>
                <a:gd name="T6" fmla="*/ 59 w 85"/>
                <a:gd name="T7" fmla="*/ 92 h 222"/>
                <a:gd name="T8" fmla="*/ 0 w 85"/>
                <a:gd name="T9" fmla="*/ 201 h 222"/>
                <a:gd name="T10" fmla="*/ 13 w 85"/>
                <a:gd name="T11" fmla="*/ 222 h 222"/>
                <a:gd name="T12" fmla="*/ 85 w 85"/>
                <a:gd name="T13" fmla="*/ 92 h 222"/>
              </a:gdLst>
              <a:ahLst/>
              <a:cxnLst>
                <a:cxn ang="0">
                  <a:pos x="T0" y="T1"/>
                </a:cxn>
                <a:cxn ang="0">
                  <a:pos x="T2" y="T3"/>
                </a:cxn>
                <a:cxn ang="0">
                  <a:pos x="T4" y="T5"/>
                </a:cxn>
                <a:cxn ang="0">
                  <a:pos x="T6" y="T7"/>
                </a:cxn>
                <a:cxn ang="0">
                  <a:pos x="T8" y="T9"/>
                </a:cxn>
                <a:cxn ang="0">
                  <a:pos x="T10" y="T11"/>
                </a:cxn>
                <a:cxn ang="0">
                  <a:pos x="T12" y="T13"/>
                </a:cxn>
              </a:cxnLst>
              <a:rect l="0" t="0" r="r" b="b"/>
              <a:pathLst>
                <a:path w="85" h="222">
                  <a:moveTo>
                    <a:pt x="85" y="92"/>
                  </a:moveTo>
                  <a:cubicBezTo>
                    <a:pt x="85" y="57"/>
                    <a:pt x="73" y="26"/>
                    <a:pt x="54" y="0"/>
                  </a:cubicBezTo>
                  <a:cubicBezTo>
                    <a:pt x="34" y="15"/>
                    <a:pt x="34" y="15"/>
                    <a:pt x="34" y="15"/>
                  </a:cubicBezTo>
                  <a:cubicBezTo>
                    <a:pt x="50" y="36"/>
                    <a:pt x="59" y="63"/>
                    <a:pt x="59" y="92"/>
                  </a:cubicBezTo>
                  <a:cubicBezTo>
                    <a:pt x="59" y="137"/>
                    <a:pt x="35" y="177"/>
                    <a:pt x="0" y="201"/>
                  </a:cubicBezTo>
                  <a:cubicBezTo>
                    <a:pt x="13" y="222"/>
                    <a:pt x="13" y="222"/>
                    <a:pt x="13" y="222"/>
                  </a:cubicBezTo>
                  <a:cubicBezTo>
                    <a:pt x="56" y="194"/>
                    <a:pt x="85" y="146"/>
                    <a:pt x="85" y="92"/>
                  </a:cubicBezTo>
                  <a:close/>
                </a:path>
              </a:pathLst>
            </a:custGeom>
            <a:solidFill>
              <a:srgbClr val="84B537"/>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2" name="Freeform 7"/>
            <p:cNvSpPr/>
            <p:nvPr/>
          </p:nvSpPr>
          <p:spPr bwMode="auto">
            <a:xfrm>
              <a:off x="3485988" y="2251710"/>
              <a:ext cx="993579" cy="595500"/>
            </a:xfrm>
            <a:custGeom>
              <a:avLst/>
              <a:gdLst>
                <a:gd name="T0" fmla="*/ 5 w 130"/>
                <a:gd name="T1" fmla="*/ 25 h 78"/>
                <a:gd name="T2" fmla="*/ 110 w 130"/>
                <a:gd name="T3" fmla="*/ 78 h 78"/>
                <a:gd name="T4" fmla="*/ 130 w 130"/>
                <a:gd name="T5" fmla="*/ 63 h 78"/>
                <a:gd name="T6" fmla="*/ 5 w 130"/>
                <a:gd name="T7" fmla="*/ 0 h 78"/>
                <a:gd name="T8" fmla="*/ 0 w 130"/>
                <a:gd name="T9" fmla="*/ 0 h 78"/>
                <a:gd name="T10" fmla="*/ 1 w 130"/>
                <a:gd name="T11" fmla="*/ 25 h 78"/>
                <a:gd name="T12" fmla="*/ 5 w 130"/>
                <a:gd name="T13" fmla="*/ 25 h 78"/>
              </a:gdLst>
              <a:ahLst/>
              <a:cxnLst>
                <a:cxn ang="0">
                  <a:pos x="T0" y="T1"/>
                </a:cxn>
                <a:cxn ang="0">
                  <a:pos x="T2" y="T3"/>
                </a:cxn>
                <a:cxn ang="0">
                  <a:pos x="T4" y="T5"/>
                </a:cxn>
                <a:cxn ang="0">
                  <a:pos x="T6" y="T7"/>
                </a:cxn>
                <a:cxn ang="0">
                  <a:pos x="T8" y="T9"/>
                </a:cxn>
                <a:cxn ang="0">
                  <a:pos x="T10" y="T11"/>
                </a:cxn>
                <a:cxn ang="0">
                  <a:pos x="T12" y="T13"/>
                </a:cxn>
              </a:cxnLst>
              <a:rect l="0" t="0" r="r" b="b"/>
              <a:pathLst>
                <a:path w="130" h="78">
                  <a:moveTo>
                    <a:pt x="5" y="25"/>
                  </a:moveTo>
                  <a:cubicBezTo>
                    <a:pt x="48" y="25"/>
                    <a:pt x="86" y="46"/>
                    <a:pt x="110" y="78"/>
                  </a:cubicBezTo>
                  <a:cubicBezTo>
                    <a:pt x="130" y="63"/>
                    <a:pt x="130" y="63"/>
                    <a:pt x="130" y="63"/>
                  </a:cubicBezTo>
                  <a:cubicBezTo>
                    <a:pt x="102" y="25"/>
                    <a:pt x="57" y="0"/>
                    <a:pt x="5" y="0"/>
                  </a:cubicBezTo>
                  <a:cubicBezTo>
                    <a:pt x="4" y="0"/>
                    <a:pt x="2" y="0"/>
                    <a:pt x="0" y="0"/>
                  </a:cubicBezTo>
                  <a:cubicBezTo>
                    <a:pt x="1" y="25"/>
                    <a:pt x="1" y="25"/>
                    <a:pt x="1" y="25"/>
                  </a:cubicBezTo>
                  <a:cubicBezTo>
                    <a:pt x="2" y="25"/>
                    <a:pt x="4" y="25"/>
                    <a:pt x="5" y="25"/>
                  </a:cubicBezTo>
                  <a:close/>
                </a:path>
              </a:pathLst>
            </a:custGeom>
            <a:solidFill>
              <a:srgbClr val="B9EA60"/>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3" name="Freeform 8"/>
            <p:cNvSpPr/>
            <p:nvPr/>
          </p:nvSpPr>
          <p:spPr bwMode="auto">
            <a:xfrm>
              <a:off x="2285281" y="2190217"/>
              <a:ext cx="2087485" cy="2488800"/>
            </a:xfrm>
            <a:custGeom>
              <a:avLst/>
              <a:gdLst>
                <a:gd name="T0" fmla="*/ 245 w 273"/>
                <a:gd name="T1" fmla="*/ 252 h 326"/>
                <a:gd name="T2" fmla="*/ 162 w 273"/>
                <a:gd name="T3" fmla="*/ 284 h 326"/>
                <a:gd name="T4" fmla="*/ 68 w 273"/>
                <a:gd name="T5" fmla="*/ 240 h 326"/>
                <a:gd name="T6" fmla="*/ 41 w 273"/>
                <a:gd name="T7" fmla="*/ 163 h 326"/>
                <a:gd name="T8" fmla="*/ 162 w 273"/>
                <a:gd name="T9" fmla="*/ 41 h 326"/>
                <a:gd name="T10" fmla="*/ 162 w 273"/>
                <a:gd name="T11" fmla="*/ 0 h 326"/>
                <a:gd name="T12" fmla="*/ 0 w 273"/>
                <a:gd name="T13" fmla="*/ 163 h 326"/>
                <a:gd name="T14" fmla="*/ 37 w 273"/>
                <a:gd name="T15" fmla="*/ 266 h 326"/>
                <a:gd name="T16" fmla="*/ 162 w 273"/>
                <a:gd name="T17" fmla="*/ 326 h 326"/>
                <a:gd name="T18" fmla="*/ 273 w 273"/>
                <a:gd name="T19" fmla="*/ 282 h 326"/>
                <a:gd name="T20" fmla="*/ 245 w 273"/>
                <a:gd name="T21" fmla="*/ 25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326">
                  <a:moveTo>
                    <a:pt x="245" y="252"/>
                  </a:moveTo>
                  <a:cubicBezTo>
                    <a:pt x="224" y="272"/>
                    <a:pt x="195" y="284"/>
                    <a:pt x="162" y="284"/>
                  </a:cubicBezTo>
                  <a:cubicBezTo>
                    <a:pt x="125" y="284"/>
                    <a:pt x="91" y="267"/>
                    <a:pt x="68" y="240"/>
                  </a:cubicBezTo>
                  <a:cubicBezTo>
                    <a:pt x="51" y="219"/>
                    <a:pt x="41" y="192"/>
                    <a:pt x="41" y="163"/>
                  </a:cubicBezTo>
                  <a:cubicBezTo>
                    <a:pt x="41" y="96"/>
                    <a:pt x="95" y="41"/>
                    <a:pt x="162" y="41"/>
                  </a:cubicBezTo>
                  <a:cubicBezTo>
                    <a:pt x="162" y="0"/>
                    <a:pt x="162" y="0"/>
                    <a:pt x="162" y="0"/>
                  </a:cubicBezTo>
                  <a:cubicBezTo>
                    <a:pt x="72" y="0"/>
                    <a:pt x="0" y="73"/>
                    <a:pt x="0" y="163"/>
                  </a:cubicBezTo>
                  <a:cubicBezTo>
                    <a:pt x="0" y="202"/>
                    <a:pt x="14" y="238"/>
                    <a:pt x="37" y="266"/>
                  </a:cubicBezTo>
                  <a:cubicBezTo>
                    <a:pt x="67" y="302"/>
                    <a:pt x="112" y="326"/>
                    <a:pt x="162" y="326"/>
                  </a:cubicBezTo>
                  <a:cubicBezTo>
                    <a:pt x="205" y="326"/>
                    <a:pt x="244" y="309"/>
                    <a:pt x="273" y="282"/>
                  </a:cubicBezTo>
                  <a:lnTo>
                    <a:pt x="245" y="252"/>
                  </a:lnTo>
                  <a:close/>
                </a:path>
              </a:pathLst>
            </a:custGeom>
            <a:solidFill>
              <a:srgbClr val="519315"/>
            </a:solidFill>
            <a:ln>
              <a:noFill/>
            </a:ln>
            <a:effec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4" name="Freeform 9"/>
            <p:cNvSpPr>
              <a:spLocks noEditPoints="1"/>
            </p:cNvSpPr>
            <p:nvPr/>
          </p:nvSpPr>
          <p:spPr bwMode="auto">
            <a:xfrm>
              <a:off x="2010185" y="1921596"/>
              <a:ext cx="3026043" cy="3019572"/>
            </a:xfrm>
            <a:custGeom>
              <a:avLst/>
              <a:gdLst>
                <a:gd name="T0" fmla="*/ 198 w 396"/>
                <a:gd name="T1" fmla="*/ 395 h 395"/>
                <a:gd name="T2" fmla="*/ 0 w 396"/>
                <a:gd name="T3" fmla="*/ 198 h 395"/>
                <a:gd name="T4" fmla="*/ 198 w 396"/>
                <a:gd name="T5" fmla="*/ 0 h 395"/>
                <a:gd name="T6" fmla="*/ 396 w 396"/>
                <a:gd name="T7" fmla="*/ 198 h 395"/>
                <a:gd name="T8" fmla="*/ 198 w 396"/>
                <a:gd name="T9" fmla="*/ 395 h 395"/>
                <a:gd name="T10" fmla="*/ 198 w 396"/>
                <a:gd name="T11" fmla="*/ 1 h 395"/>
                <a:gd name="T12" fmla="*/ 2 w 396"/>
                <a:gd name="T13" fmla="*/ 198 h 395"/>
                <a:gd name="T14" fmla="*/ 198 w 396"/>
                <a:gd name="T15" fmla="*/ 394 h 395"/>
                <a:gd name="T16" fmla="*/ 394 w 396"/>
                <a:gd name="T17" fmla="*/ 198 h 395"/>
                <a:gd name="T18" fmla="*/ 198 w 396"/>
                <a:gd name="T19" fmla="*/ 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95">
                  <a:moveTo>
                    <a:pt x="198" y="395"/>
                  </a:moveTo>
                  <a:cubicBezTo>
                    <a:pt x="89" y="395"/>
                    <a:pt x="0" y="307"/>
                    <a:pt x="0" y="198"/>
                  </a:cubicBezTo>
                  <a:cubicBezTo>
                    <a:pt x="0" y="89"/>
                    <a:pt x="89" y="0"/>
                    <a:pt x="198" y="0"/>
                  </a:cubicBezTo>
                  <a:cubicBezTo>
                    <a:pt x="307" y="0"/>
                    <a:pt x="396" y="89"/>
                    <a:pt x="396" y="198"/>
                  </a:cubicBezTo>
                  <a:cubicBezTo>
                    <a:pt x="396" y="307"/>
                    <a:pt x="307" y="395"/>
                    <a:pt x="198" y="395"/>
                  </a:cubicBezTo>
                  <a:close/>
                  <a:moveTo>
                    <a:pt x="198" y="1"/>
                  </a:moveTo>
                  <a:cubicBezTo>
                    <a:pt x="90" y="1"/>
                    <a:pt x="2" y="89"/>
                    <a:pt x="2" y="198"/>
                  </a:cubicBezTo>
                  <a:cubicBezTo>
                    <a:pt x="2" y="306"/>
                    <a:pt x="90" y="394"/>
                    <a:pt x="198" y="394"/>
                  </a:cubicBezTo>
                  <a:cubicBezTo>
                    <a:pt x="306" y="394"/>
                    <a:pt x="394" y="306"/>
                    <a:pt x="394" y="198"/>
                  </a:cubicBezTo>
                  <a:cubicBezTo>
                    <a:pt x="394" y="89"/>
                    <a:pt x="306" y="1"/>
                    <a:pt x="198" y="1"/>
                  </a:cubicBezTo>
                  <a:close/>
                </a:path>
              </a:pathLst>
            </a:custGeom>
            <a:solidFill>
              <a:srgbClr val="00B0F0"/>
            </a:solidFill>
            <a:ln>
              <a:solidFill>
                <a:srgbClr val="519315"/>
              </a:solid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sp>
        <p:nvSpPr>
          <p:cNvPr id="35" name="Freeform 10"/>
          <p:cNvSpPr/>
          <p:nvPr/>
        </p:nvSpPr>
        <p:spPr bwMode="auto">
          <a:xfrm>
            <a:off x="4589266" y="2706785"/>
            <a:ext cx="1320455" cy="472516"/>
          </a:xfrm>
          <a:custGeom>
            <a:avLst/>
            <a:gdLst>
              <a:gd name="T0" fmla="*/ 2 w 408"/>
              <a:gd name="T1" fmla="*/ 146 h 146"/>
              <a:gd name="T2" fmla="*/ 0 w 408"/>
              <a:gd name="T3" fmla="*/ 141 h 146"/>
              <a:gd name="T4" fmla="*/ 309 w 408"/>
              <a:gd name="T5" fmla="*/ 0 h 146"/>
              <a:gd name="T6" fmla="*/ 408 w 408"/>
              <a:gd name="T7" fmla="*/ 0 h 146"/>
              <a:gd name="T8" fmla="*/ 408 w 408"/>
              <a:gd name="T9" fmla="*/ 7 h 146"/>
              <a:gd name="T10" fmla="*/ 309 w 408"/>
              <a:gd name="T11" fmla="*/ 7 h 146"/>
              <a:gd name="T12" fmla="*/ 2 w 408"/>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408" h="146">
                <a:moveTo>
                  <a:pt x="2" y="146"/>
                </a:moveTo>
                <a:lnTo>
                  <a:pt x="0" y="141"/>
                </a:lnTo>
                <a:lnTo>
                  <a:pt x="309" y="0"/>
                </a:lnTo>
                <a:lnTo>
                  <a:pt x="408" y="0"/>
                </a:lnTo>
                <a:lnTo>
                  <a:pt x="408" y="7"/>
                </a:lnTo>
                <a:lnTo>
                  <a:pt x="309" y="7"/>
                </a:lnTo>
                <a:lnTo>
                  <a:pt x="2" y="146"/>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6" name="Freeform 11"/>
          <p:cNvSpPr/>
          <p:nvPr/>
        </p:nvSpPr>
        <p:spPr bwMode="auto">
          <a:xfrm>
            <a:off x="5037602" y="4678142"/>
            <a:ext cx="1042121" cy="547765"/>
          </a:xfrm>
          <a:custGeom>
            <a:avLst/>
            <a:gdLst>
              <a:gd name="T0" fmla="*/ 371 w 371"/>
              <a:gd name="T1" fmla="*/ 189 h 189"/>
              <a:gd name="T2" fmla="*/ 286 w 371"/>
              <a:gd name="T3" fmla="*/ 189 h 189"/>
              <a:gd name="T4" fmla="*/ 286 w 371"/>
              <a:gd name="T5" fmla="*/ 189 h 189"/>
              <a:gd name="T6" fmla="*/ 0 w 371"/>
              <a:gd name="T7" fmla="*/ 5 h 189"/>
              <a:gd name="T8" fmla="*/ 5 w 371"/>
              <a:gd name="T9" fmla="*/ 0 h 189"/>
              <a:gd name="T10" fmla="*/ 288 w 371"/>
              <a:gd name="T11" fmla="*/ 184 h 189"/>
              <a:gd name="T12" fmla="*/ 371 w 371"/>
              <a:gd name="T13" fmla="*/ 184 h 189"/>
              <a:gd name="T14" fmla="*/ 371 w 371"/>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1" h="189">
                <a:moveTo>
                  <a:pt x="371" y="189"/>
                </a:moveTo>
                <a:lnTo>
                  <a:pt x="286" y="189"/>
                </a:lnTo>
                <a:lnTo>
                  <a:pt x="286" y="189"/>
                </a:lnTo>
                <a:lnTo>
                  <a:pt x="0" y="5"/>
                </a:lnTo>
                <a:lnTo>
                  <a:pt x="5" y="0"/>
                </a:lnTo>
                <a:lnTo>
                  <a:pt x="288" y="184"/>
                </a:lnTo>
                <a:lnTo>
                  <a:pt x="371" y="184"/>
                </a:lnTo>
                <a:lnTo>
                  <a:pt x="371" y="189"/>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7" name="Freeform 12"/>
          <p:cNvSpPr/>
          <p:nvPr/>
        </p:nvSpPr>
        <p:spPr bwMode="auto">
          <a:xfrm>
            <a:off x="1974245" y="3011009"/>
            <a:ext cx="1152163" cy="611681"/>
          </a:xfrm>
          <a:custGeom>
            <a:avLst/>
            <a:gdLst>
              <a:gd name="T0" fmla="*/ 354 w 356"/>
              <a:gd name="T1" fmla="*/ 189 h 189"/>
              <a:gd name="T2" fmla="*/ 71 w 356"/>
              <a:gd name="T3" fmla="*/ 5 h 189"/>
              <a:gd name="T4" fmla="*/ 0 w 356"/>
              <a:gd name="T5" fmla="*/ 5 h 189"/>
              <a:gd name="T6" fmla="*/ 0 w 356"/>
              <a:gd name="T7" fmla="*/ 0 h 189"/>
              <a:gd name="T8" fmla="*/ 73 w 356"/>
              <a:gd name="T9" fmla="*/ 0 h 189"/>
              <a:gd name="T10" fmla="*/ 73 w 356"/>
              <a:gd name="T11" fmla="*/ 0 h 189"/>
              <a:gd name="T12" fmla="*/ 356 w 356"/>
              <a:gd name="T13" fmla="*/ 184 h 189"/>
              <a:gd name="T14" fmla="*/ 354 w 356"/>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6" h="189">
                <a:moveTo>
                  <a:pt x="354" y="189"/>
                </a:moveTo>
                <a:lnTo>
                  <a:pt x="71" y="5"/>
                </a:lnTo>
                <a:lnTo>
                  <a:pt x="0" y="5"/>
                </a:lnTo>
                <a:lnTo>
                  <a:pt x="0" y="0"/>
                </a:lnTo>
                <a:lnTo>
                  <a:pt x="73" y="0"/>
                </a:lnTo>
                <a:lnTo>
                  <a:pt x="73" y="0"/>
                </a:lnTo>
                <a:lnTo>
                  <a:pt x="356" y="184"/>
                </a:lnTo>
                <a:lnTo>
                  <a:pt x="354" y="189"/>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8" name="TextBox 22"/>
          <p:cNvSpPr txBox="1"/>
          <p:nvPr/>
        </p:nvSpPr>
        <p:spPr>
          <a:xfrm>
            <a:off x="3253072" y="3577552"/>
            <a:ext cx="1723549" cy="1015663"/>
          </a:xfrm>
          <a:prstGeom prst="rect">
            <a:avLst/>
          </a:prstGeom>
          <a:noFill/>
        </p:spPr>
        <p:txBody>
          <a:bodyPr wrap="none" rtlCol="0">
            <a:spAutoFit/>
          </a:bodyPr>
          <a:lstStyle/>
          <a:p>
            <a:pPr algn="ctr"/>
            <a:r>
              <a:rPr lang="zh-CN" altLang="en-US" sz="2000" dirty="0">
                <a:solidFill>
                  <a:srgbClr val="519315"/>
                </a:solidFill>
                <a:latin typeface="微软雅黑" panose="020B0503020204020204" pitchFamily="34" charset="-122"/>
                <a:ea typeface="微软雅黑" panose="020B0503020204020204" pitchFamily="34" charset="-122"/>
              </a:rPr>
              <a:t>添加</a:t>
            </a:r>
            <a:endParaRPr lang="en-US" altLang="zh-CN" sz="2000" dirty="0">
              <a:solidFill>
                <a:srgbClr val="519315"/>
              </a:solidFill>
              <a:latin typeface="微软雅黑" panose="020B0503020204020204" pitchFamily="34" charset="-122"/>
              <a:ea typeface="微软雅黑" panose="020B0503020204020204" pitchFamily="34" charset="-122"/>
            </a:endParaRPr>
          </a:p>
          <a:p>
            <a:pPr algn="ctr"/>
            <a:r>
              <a:rPr lang="zh-CN" altLang="en-US" sz="4000" b="1" dirty="0">
                <a:solidFill>
                  <a:srgbClr val="519315"/>
                </a:solidFill>
                <a:latin typeface="微软雅黑" panose="020B0503020204020204" pitchFamily="34" charset="-122"/>
                <a:ea typeface="微软雅黑" panose="020B0503020204020204" pitchFamily="34" charset="-122"/>
              </a:rPr>
              <a:t>关键字</a:t>
            </a:r>
            <a:endParaRPr lang="en-US" altLang="zh-CN" sz="4000" b="1" dirty="0">
              <a:solidFill>
                <a:srgbClr val="519315"/>
              </a:solidFill>
              <a:latin typeface="微软雅黑" panose="020B0503020204020204" pitchFamily="34" charset="-122"/>
              <a:ea typeface="微软雅黑" panose="020B0503020204020204" pitchFamily="34" charset="-122"/>
            </a:endParaRPr>
          </a:p>
        </p:txBody>
      </p:sp>
      <p:sp>
        <p:nvSpPr>
          <p:cNvPr id="39" name="TextBox 23"/>
          <p:cNvSpPr txBox="1"/>
          <p:nvPr/>
        </p:nvSpPr>
        <p:spPr>
          <a:xfrm>
            <a:off x="5791561" y="2471412"/>
            <a:ext cx="982961" cy="707886"/>
          </a:xfrm>
          <a:prstGeom prst="rect">
            <a:avLst/>
          </a:prstGeom>
          <a:noFill/>
          <a:effectLst/>
        </p:spPr>
        <p:txBody>
          <a:bodyPr wrap="none" rtlCol="0" anchor="ctr">
            <a:spAutoFit/>
          </a:bodyPr>
          <a:lstStyle/>
          <a:p>
            <a:pPr lvl="0" algn="ctr"/>
            <a:r>
              <a:rPr lang="en-US" altLang="zh-CN" sz="40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19</a:t>
            </a:r>
            <a:r>
              <a:rPr lang="en-US" altLang="zh-CN" sz="20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0" name="TextBox 24"/>
          <p:cNvSpPr txBox="1"/>
          <p:nvPr/>
        </p:nvSpPr>
        <p:spPr>
          <a:xfrm>
            <a:off x="6084474" y="4952024"/>
            <a:ext cx="982961" cy="707886"/>
          </a:xfrm>
          <a:prstGeom prst="rect">
            <a:avLst/>
          </a:prstGeom>
          <a:noFill/>
          <a:effectLst/>
        </p:spPr>
        <p:txBody>
          <a:bodyPr wrap="none" rtlCol="0" anchor="ctr">
            <a:spAutoFit/>
          </a:bodyPr>
          <a:lstStyle/>
          <a:p>
            <a:pPr lvl="0" algn="ctr"/>
            <a:r>
              <a:rPr lang="en-US" altLang="zh-CN" sz="40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24</a:t>
            </a:r>
            <a:r>
              <a:rPr lang="en-US" altLang="zh-CN" sz="20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TextBox 25"/>
          <p:cNvSpPr txBox="1"/>
          <p:nvPr/>
        </p:nvSpPr>
        <p:spPr>
          <a:xfrm>
            <a:off x="1027246" y="2794724"/>
            <a:ext cx="982961" cy="707886"/>
          </a:xfrm>
          <a:prstGeom prst="rect">
            <a:avLst/>
          </a:prstGeom>
          <a:noFill/>
          <a:effectLst/>
        </p:spPr>
        <p:txBody>
          <a:bodyPr wrap="none" rtlCol="0" anchor="ctr">
            <a:spAutoFit/>
          </a:bodyPr>
          <a:lstStyle/>
          <a:p>
            <a:pPr lvl="0" algn="ctr"/>
            <a:r>
              <a:rPr lang="en-US" altLang="zh-CN" sz="40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57</a:t>
            </a:r>
            <a:r>
              <a:rPr lang="en-US" altLang="zh-CN" sz="2000" dirty="0">
                <a:solidFill>
                  <a:schemeClr val="tx1">
                    <a:lumMod val="75000"/>
                    <a:lumOff val="25000"/>
                  </a:schemeClr>
                </a:solidFill>
                <a:latin typeface="Arial" panose="020B0604020202020204" pitchFamily="34" charset="0"/>
                <a:ea typeface="UKIJ Qolyazma" pitchFamily="18" charset="0"/>
                <a:cs typeface="Arial" panose="020B0604020202020204" pitchFamily="34" charset="0"/>
              </a:rPr>
              <a:t>%</a:t>
            </a:r>
            <a:endParaRPr lang="zh-CN" altLang="en-US" sz="2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TextBox 29"/>
          <p:cNvSpPr txBox="1"/>
          <p:nvPr/>
        </p:nvSpPr>
        <p:spPr>
          <a:xfrm flipH="1">
            <a:off x="7500664" y="2332272"/>
            <a:ext cx="2786907"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defTabSz="913765">
              <a:defRPr/>
            </a:pPr>
            <a:r>
              <a:rPr lang="zh-CN" altLang="en-US" sz="2400" dirty="0">
                <a:solidFill>
                  <a:schemeClr val="tx1">
                    <a:lumMod val="75000"/>
                    <a:lumOff val="25000"/>
                  </a:schemeClr>
                </a:solidFill>
                <a:latin typeface="Arial Rounded MT Bold" panose="020F0704030504030204" pitchFamily="34" charset="0"/>
                <a:cs typeface="Times New Roman" panose="02020603050405020304" pitchFamily="18" charset="0"/>
              </a:rPr>
              <a:t>点击添加标题</a:t>
            </a:r>
            <a:endParaRPr lang="zh-CN" altLang="en-US" sz="2400" dirty="0">
              <a:solidFill>
                <a:schemeClr val="tx1">
                  <a:lumMod val="75000"/>
                  <a:lumOff val="25000"/>
                </a:schemeClr>
              </a:solidFill>
              <a:latin typeface="Arial Rounded MT Bold" panose="020F0704030504030204" pitchFamily="34" charset="0"/>
              <a:cs typeface="Times New Roman" panose="02020603050405020304" pitchFamily="18" charset="0"/>
            </a:endParaRPr>
          </a:p>
        </p:txBody>
      </p:sp>
      <p:sp>
        <p:nvSpPr>
          <p:cNvPr id="43" name="TextBox 30"/>
          <p:cNvSpPr txBox="1"/>
          <p:nvPr/>
        </p:nvSpPr>
        <p:spPr>
          <a:xfrm>
            <a:off x="7500663" y="2786781"/>
            <a:ext cx="3528392" cy="23329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flipV="1">
            <a:off x="7580241" y="5784647"/>
            <a:ext cx="294351" cy="630059"/>
            <a:chOff x="1211900" y="2115662"/>
            <a:chExt cx="220762" cy="472544"/>
          </a:xfrm>
        </p:grpSpPr>
        <p:sp>
          <p:nvSpPr>
            <p:cNvPr id="45" name="矩形 44"/>
            <p:cNvSpPr/>
            <p:nvPr/>
          </p:nvSpPr>
          <p:spPr>
            <a:xfrm>
              <a:off x="1211900" y="2352640"/>
              <a:ext cx="220685" cy="235566"/>
            </a:xfrm>
            <a:prstGeom prst="rect">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46" name="矩形 45"/>
            <p:cNvSpPr/>
            <p:nvPr/>
          </p:nvSpPr>
          <p:spPr>
            <a:xfrm flipV="1">
              <a:off x="1211977" y="2115662"/>
              <a:ext cx="220685" cy="235566"/>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grpSp>
        <p:nvGrpSpPr>
          <p:cNvPr id="47" name="组合 46"/>
          <p:cNvGrpSpPr/>
          <p:nvPr/>
        </p:nvGrpSpPr>
        <p:grpSpPr>
          <a:xfrm flipV="1">
            <a:off x="7890009" y="5470553"/>
            <a:ext cx="294351" cy="1258240"/>
            <a:chOff x="1439447" y="1880094"/>
            <a:chExt cx="220763" cy="943680"/>
          </a:xfrm>
        </p:grpSpPr>
        <p:sp>
          <p:nvSpPr>
            <p:cNvPr id="48" name="矩形 47"/>
            <p:cNvSpPr/>
            <p:nvPr/>
          </p:nvSpPr>
          <p:spPr>
            <a:xfrm>
              <a:off x="1439447" y="2352639"/>
              <a:ext cx="220685" cy="47113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49" name="矩形 48"/>
            <p:cNvSpPr/>
            <p:nvPr/>
          </p:nvSpPr>
          <p:spPr>
            <a:xfrm flipV="1">
              <a:off x="1439525" y="1880094"/>
              <a:ext cx="220685" cy="47113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grpSp>
        <p:nvGrpSpPr>
          <p:cNvPr id="50" name="组合 49"/>
          <p:cNvGrpSpPr/>
          <p:nvPr/>
        </p:nvGrpSpPr>
        <p:grpSpPr>
          <a:xfrm flipV="1">
            <a:off x="8199778" y="5710576"/>
            <a:ext cx="294351" cy="778197"/>
            <a:chOff x="1670835" y="2060110"/>
            <a:chExt cx="220763" cy="583648"/>
          </a:xfrm>
        </p:grpSpPr>
        <p:sp>
          <p:nvSpPr>
            <p:cNvPr id="51" name="矩形 50"/>
            <p:cNvSpPr/>
            <p:nvPr/>
          </p:nvSpPr>
          <p:spPr>
            <a:xfrm>
              <a:off x="1670835" y="2352640"/>
              <a:ext cx="220685" cy="291118"/>
            </a:xfrm>
            <a:prstGeom prst="rect">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52" name="矩形 51"/>
            <p:cNvSpPr/>
            <p:nvPr/>
          </p:nvSpPr>
          <p:spPr>
            <a:xfrm flipV="1">
              <a:off x="1670913" y="2060110"/>
              <a:ext cx="220685" cy="291118"/>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grpSp>
        <p:nvGrpSpPr>
          <p:cNvPr id="53" name="组合 52"/>
          <p:cNvGrpSpPr/>
          <p:nvPr/>
        </p:nvGrpSpPr>
        <p:grpSpPr>
          <a:xfrm flipV="1">
            <a:off x="8509547" y="5326535"/>
            <a:ext cx="294351" cy="1546283"/>
            <a:chOff x="1903043" y="1772078"/>
            <a:chExt cx="220763" cy="1159712"/>
          </a:xfrm>
        </p:grpSpPr>
        <p:sp>
          <p:nvSpPr>
            <p:cNvPr id="54" name="矩形 53"/>
            <p:cNvSpPr/>
            <p:nvPr/>
          </p:nvSpPr>
          <p:spPr>
            <a:xfrm>
              <a:off x="1903043" y="2352640"/>
              <a:ext cx="220685" cy="5791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55" name="矩形 54"/>
            <p:cNvSpPr/>
            <p:nvPr/>
          </p:nvSpPr>
          <p:spPr>
            <a:xfrm flipV="1">
              <a:off x="1903121" y="1772078"/>
              <a:ext cx="220685" cy="579150"/>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grpSp>
        <p:nvGrpSpPr>
          <p:cNvPr id="56" name="组合 55"/>
          <p:cNvGrpSpPr/>
          <p:nvPr/>
        </p:nvGrpSpPr>
        <p:grpSpPr>
          <a:xfrm flipV="1">
            <a:off x="8819317" y="5518553"/>
            <a:ext cx="294351" cy="1162240"/>
            <a:chOff x="2131820" y="1916094"/>
            <a:chExt cx="220763" cy="871680"/>
          </a:xfrm>
        </p:grpSpPr>
        <p:sp>
          <p:nvSpPr>
            <p:cNvPr id="57" name="矩形 56"/>
            <p:cNvSpPr/>
            <p:nvPr/>
          </p:nvSpPr>
          <p:spPr>
            <a:xfrm>
              <a:off x="2131820" y="2352640"/>
              <a:ext cx="220685" cy="43513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58" name="矩形 57"/>
            <p:cNvSpPr/>
            <p:nvPr/>
          </p:nvSpPr>
          <p:spPr>
            <a:xfrm flipV="1">
              <a:off x="2131898" y="1916094"/>
              <a:ext cx="220685" cy="435134"/>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grpSp>
        <p:nvGrpSpPr>
          <p:cNvPr id="59" name="组合 58"/>
          <p:cNvGrpSpPr/>
          <p:nvPr/>
        </p:nvGrpSpPr>
        <p:grpSpPr>
          <a:xfrm flipV="1">
            <a:off x="9129085" y="5470553"/>
            <a:ext cx="294351" cy="1258240"/>
            <a:chOff x="2360615" y="1880094"/>
            <a:chExt cx="220763" cy="943680"/>
          </a:xfrm>
        </p:grpSpPr>
        <p:sp>
          <p:nvSpPr>
            <p:cNvPr id="60" name="矩形 59"/>
            <p:cNvSpPr/>
            <p:nvPr/>
          </p:nvSpPr>
          <p:spPr>
            <a:xfrm>
              <a:off x="2360615" y="2352639"/>
              <a:ext cx="220685" cy="471135"/>
            </a:xfrm>
            <a:prstGeom prst="rect">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61" name="矩形 60"/>
            <p:cNvSpPr/>
            <p:nvPr/>
          </p:nvSpPr>
          <p:spPr>
            <a:xfrm flipV="1">
              <a:off x="2360693" y="1880094"/>
              <a:ext cx="220685" cy="47113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grpSp>
        <p:nvGrpSpPr>
          <p:cNvPr id="62" name="组合 61"/>
          <p:cNvGrpSpPr/>
          <p:nvPr/>
        </p:nvGrpSpPr>
        <p:grpSpPr>
          <a:xfrm flipV="1">
            <a:off x="9438854" y="5710576"/>
            <a:ext cx="294351" cy="778197"/>
            <a:chOff x="2590196" y="2060110"/>
            <a:chExt cx="220763" cy="583648"/>
          </a:xfrm>
        </p:grpSpPr>
        <p:sp>
          <p:nvSpPr>
            <p:cNvPr id="63" name="矩形 62"/>
            <p:cNvSpPr/>
            <p:nvPr/>
          </p:nvSpPr>
          <p:spPr>
            <a:xfrm>
              <a:off x="2590196" y="2352639"/>
              <a:ext cx="220685" cy="2911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64" name="矩形 63"/>
            <p:cNvSpPr/>
            <p:nvPr/>
          </p:nvSpPr>
          <p:spPr>
            <a:xfrm flipV="1">
              <a:off x="2590274" y="2060110"/>
              <a:ext cx="220685" cy="291119"/>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grpSp>
        <p:nvGrpSpPr>
          <p:cNvPr id="65" name="组合 64"/>
          <p:cNvGrpSpPr/>
          <p:nvPr/>
        </p:nvGrpSpPr>
        <p:grpSpPr>
          <a:xfrm flipV="1">
            <a:off x="9748626" y="5784645"/>
            <a:ext cx="294351" cy="630056"/>
            <a:chOff x="2818973" y="2115663"/>
            <a:chExt cx="220763" cy="472542"/>
          </a:xfrm>
        </p:grpSpPr>
        <p:sp>
          <p:nvSpPr>
            <p:cNvPr id="66" name="矩形 65"/>
            <p:cNvSpPr/>
            <p:nvPr/>
          </p:nvSpPr>
          <p:spPr>
            <a:xfrm>
              <a:off x="2818973" y="2352639"/>
              <a:ext cx="220685" cy="235566"/>
            </a:xfrm>
            <a:prstGeom prst="rect">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sp>
          <p:nvSpPr>
            <p:cNvPr id="67" name="矩形 66"/>
            <p:cNvSpPr/>
            <p:nvPr/>
          </p:nvSpPr>
          <p:spPr>
            <a:xfrm flipV="1">
              <a:off x="2819051" y="2115663"/>
              <a:ext cx="220685" cy="235566"/>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ea typeface="微软雅黑" panose="020B0503020204020204" pitchFamily="34" charset="-122"/>
              </a:endParaRPr>
            </a:p>
          </p:txBody>
        </p:sp>
      </p:grpSp>
      <p:sp>
        <p:nvSpPr>
          <p:cNvPr id="69"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8" presetClass="emph" presetSubtype="0" fill="hold" nodeType="withEffect">
                                  <p:stCondLst>
                                    <p:cond delay="400"/>
                                  </p:stCondLst>
                                  <p:childTnLst>
                                    <p:animRot by="64800000">
                                      <p:cBhvr>
                                        <p:cTn id="18" dur="6000" fill="hold"/>
                                        <p:tgtEl>
                                          <p:spTgt spid="30"/>
                                        </p:tgtEl>
                                        <p:attrNameLst>
                                          <p:attrName>r</p:attrName>
                                        </p:attrNameLst>
                                      </p:cBhvr>
                                    </p:animRot>
                                  </p:childTnLst>
                                </p:cTn>
                              </p:par>
                              <p:par>
                                <p:cTn id="19" presetID="22" presetClass="entr" presetSubtype="8" fill="hold" grpId="0" nodeType="withEffect">
                                  <p:stCondLst>
                                    <p:cond delay="40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par>
                                <p:cTn id="22" presetID="22" presetClass="entr" presetSubtype="8" fill="hold" grpId="0" nodeType="withEffect">
                                  <p:stCondLst>
                                    <p:cond delay="40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par>
                                <p:cTn id="25" presetID="22" presetClass="entr" presetSubtype="2" fill="hold" grpId="0" nodeType="withEffect">
                                  <p:stCondLst>
                                    <p:cond delay="400"/>
                                  </p:stCondLst>
                                  <p:childTnLst>
                                    <p:set>
                                      <p:cBhvr>
                                        <p:cTn id="26" dur="1" fill="hold">
                                          <p:stCondLst>
                                            <p:cond delay="0"/>
                                          </p:stCondLst>
                                        </p:cTn>
                                        <p:tgtEl>
                                          <p:spTgt spid="37"/>
                                        </p:tgtEl>
                                        <p:attrNameLst>
                                          <p:attrName>style.visibility</p:attrName>
                                        </p:attrNameLst>
                                      </p:cBhvr>
                                      <p:to>
                                        <p:strVal val="visible"/>
                                      </p:to>
                                    </p:set>
                                    <p:animEffect transition="in" filter="wipe(right)">
                                      <p:cBhvr>
                                        <p:cTn id="27" dur="500"/>
                                        <p:tgtEl>
                                          <p:spTgt spid="37"/>
                                        </p:tgtEl>
                                      </p:cBhvr>
                                    </p:animEffect>
                                  </p:childTnLst>
                                </p:cTn>
                              </p:par>
                              <p:par>
                                <p:cTn id="28" presetID="10" presetClass="entr" presetSubtype="0" fill="hold" grpId="0" nodeType="withEffect">
                                  <p:stCondLst>
                                    <p:cond delay="90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par>
                                <p:cTn id="31" presetID="10" presetClass="entr" presetSubtype="0" fill="hold" grpId="0" nodeType="withEffect">
                                  <p:stCondLst>
                                    <p:cond delay="90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grpId="0" nodeType="withEffect">
                                  <p:stCondLst>
                                    <p:cond delay="90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grpId="0" nodeType="withEffect">
                                  <p:stCondLst>
                                    <p:cond delay="1000"/>
                                  </p:stCondLst>
                                  <p:iterate type="lt">
                                    <p:tmPct val="10000"/>
                                  </p:iterate>
                                  <p:childTnLst>
                                    <p:set>
                                      <p:cBhvr>
                                        <p:cTn id="38" dur="1" fill="hold">
                                          <p:stCondLst>
                                            <p:cond delay="0"/>
                                          </p:stCondLst>
                                        </p:cTn>
                                        <p:tgtEl>
                                          <p:spTgt spid="42"/>
                                        </p:tgtEl>
                                        <p:attrNameLst>
                                          <p:attrName>style.visibility</p:attrName>
                                        </p:attrNameLst>
                                      </p:cBhvr>
                                      <p:to>
                                        <p:strVal val="visible"/>
                                      </p:to>
                                    </p:set>
                                    <p:animEffect transition="in" filter="fade">
                                      <p:cBhvr>
                                        <p:cTn id="39" dur="100"/>
                                        <p:tgtEl>
                                          <p:spTgt spid="42"/>
                                        </p:tgtEl>
                                      </p:cBhvr>
                                    </p:animEffect>
                                  </p:childTnLst>
                                </p:cTn>
                              </p:par>
                              <p:par>
                                <p:cTn id="40" presetID="10" presetClass="entr" presetSubtype="0" fill="hold" grpId="0" nodeType="withEffect">
                                  <p:stCondLst>
                                    <p:cond delay="1000"/>
                                  </p:stCondLst>
                                  <p:iterate type="lt">
                                    <p:tmPct val="10000"/>
                                  </p:iterate>
                                  <p:childTnLst>
                                    <p:set>
                                      <p:cBhvr>
                                        <p:cTn id="41" dur="1" fill="hold">
                                          <p:stCondLst>
                                            <p:cond delay="0"/>
                                          </p:stCondLst>
                                        </p:cTn>
                                        <p:tgtEl>
                                          <p:spTgt spid="43"/>
                                        </p:tgtEl>
                                        <p:attrNameLst>
                                          <p:attrName>style.visibility</p:attrName>
                                        </p:attrNameLst>
                                      </p:cBhvr>
                                      <p:to>
                                        <p:strVal val="visible"/>
                                      </p:to>
                                    </p:set>
                                    <p:animEffect transition="in" filter="fade">
                                      <p:cBhvr>
                                        <p:cTn id="42" dur="100"/>
                                        <p:tgtEl>
                                          <p:spTgt spid="43"/>
                                        </p:tgtEl>
                                      </p:cBhvr>
                                    </p:animEffect>
                                  </p:childTnLst>
                                </p:cTn>
                              </p:par>
                              <p:par>
                                <p:cTn id="43" presetID="10" presetClass="entr" presetSubtype="0" fill="hold" nodeType="withEffect">
                                  <p:stCondLst>
                                    <p:cond delay="100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100"/>
                                        <p:tgtEl>
                                          <p:spTgt spid="65"/>
                                        </p:tgtEl>
                                      </p:cBhvr>
                                    </p:animEffect>
                                  </p:childTnLst>
                                </p:cTn>
                              </p:par>
                              <p:par>
                                <p:cTn id="46" presetID="10" presetClass="entr" presetSubtype="0" fill="hold" nodeType="withEffect">
                                  <p:stCondLst>
                                    <p:cond delay="1000"/>
                                  </p:stCondLst>
                                  <p:childTnLst>
                                    <p:set>
                                      <p:cBhvr>
                                        <p:cTn id="47" dur="1" fill="hold">
                                          <p:stCondLst>
                                            <p:cond delay="0"/>
                                          </p:stCondLst>
                                        </p:cTn>
                                        <p:tgtEl>
                                          <p:spTgt spid="62"/>
                                        </p:tgtEl>
                                        <p:attrNameLst>
                                          <p:attrName>style.visibility</p:attrName>
                                        </p:attrNameLst>
                                      </p:cBhvr>
                                      <p:to>
                                        <p:strVal val="visible"/>
                                      </p:to>
                                    </p:set>
                                    <p:animEffect transition="in" filter="fade">
                                      <p:cBhvr>
                                        <p:cTn id="48" dur="100"/>
                                        <p:tgtEl>
                                          <p:spTgt spid="62"/>
                                        </p:tgtEl>
                                      </p:cBhvr>
                                    </p:animEffect>
                                  </p:childTnLst>
                                </p:cTn>
                              </p:par>
                              <p:par>
                                <p:cTn id="49" presetID="10" presetClass="entr" presetSubtype="0" fill="hold" nodeType="withEffect">
                                  <p:stCondLst>
                                    <p:cond delay="100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100"/>
                                        <p:tgtEl>
                                          <p:spTgt spid="59"/>
                                        </p:tgtEl>
                                      </p:cBhvr>
                                    </p:animEffect>
                                  </p:childTnLst>
                                </p:cTn>
                              </p:par>
                              <p:par>
                                <p:cTn id="52" presetID="10" presetClass="entr" presetSubtype="0" fill="hold" nodeType="withEffect">
                                  <p:stCondLst>
                                    <p:cond delay="100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100"/>
                                        <p:tgtEl>
                                          <p:spTgt spid="56"/>
                                        </p:tgtEl>
                                      </p:cBhvr>
                                    </p:animEffect>
                                  </p:childTnLst>
                                </p:cTn>
                              </p:par>
                              <p:par>
                                <p:cTn id="55" presetID="10" presetClass="entr" presetSubtype="0" fill="hold" nodeType="withEffect">
                                  <p:stCondLst>
                                    <p:cond delay="100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100"/>
                                        <p:tgtEl>
                                          <p:spTgt spid="53"/>
                                        </p:tgtEl>
                                      </p:cBhvr>
                                    </p:animEffect>
                                  </p:childTnLst>
                                </p:cTn>
                              </p:par>
                              <p:par>
                                <p:cTn id="58" presetID="10" presetClass="entr" presetSubtype="0" fill="hold" nodeType="withEffect">
                                  <p:stCondLst>
                                    <p:cond delay="100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100"/>
                                        <p:tgtEl>
                                          <p:spTgt spid="50"/>
                                        </p:tgtEl>
                                      </p:cBhvr>
                                    </p:animEffect>
                                  </p:childTnLst>
                                </p:cTn>
                              </p:par>
                              <p:par>
                                <p:cTn id="61" presetID="10" presetClass="entr" presetSubtype="0" fill="hold" nodeType="withEffect">
                                  <p:stCondLst>
                                    <p:cond delay="100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
                                        <p:tgtEl>
                                          <p:spTgt spid="47"/>
                                        </p:tgtEl>
                                      </p:cBhvr>
                                    </p:animEffect>
                                  </p:childTnLst>
                                </p:cTn>
                              </p:par>
                              <p:par>
                                <p:cTn id="64" presetID="10" presetClass="entr" presetSubtype="0" fill="hold" nodeType="withEffect">
                                  <p:stCondLst>
                                    <p:cond delay="100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100"/>
                                        <p:tgtEl>
                                          <p:spTgt spid="44"/>
                                        </p:tgtEl>
                                      </p:cBhvr>
                                    </p:animEffect>
                                  </p:childTnLst>
                                </p:cTn>
                              </p:par>
                              <p:par>
                                <p:cTn id="67" presetID="6" presetClass="emph" presetSubtype="0" repeatCount="indefinite" autoRev="1" fill="hold" nodeType="withEffect">
                                  <p:stCondLst>
                                    <p:cond delay="1000"/>
                                  </p:stCondLst>
                                  <p:childTnLst>
                                    <p:animScale>
                                      <p:cBhvr>
                                        <p:cTn id="68" dur="300" fill="hold"/>
                                        <p:tgtEl>
                                          <p:spTgt spid="65"/>
                                        </p:tgtEl>
                                      </p:cBhvr>
                                      <p:by x="100000" y="20000"/>
                                    </p:animScale>
                                  </p:childTnLst>
                                </p:cTn>
                              </p:par>
                              <p:par>
                                <p:cTn id="69" presetID="6" presetClass="emph" presetSubtype="0" repeatCount="indefinite" autoRev="1" fill="hold" nodeType="withEffect">
                                  <p:stCondLst>
                                    <p:cond delay="1200"/>
                                  </p:stCondLst>
                                  <p:childTnLst>
                                    <p:animScale>
                                      <p:cBhvr>
                                        <p:cTn id="70" dur="250" fill="hold"/>
                                        <p:tgtEl>
                                          <p:spTgt spid="62"/>
                                        </p:tgtEl>
                                      </p:cBhvr>
                                      <p:by x="100000" y="10000"/>
                                    </p:animScale>
                                  </p:childTnLst>
                                </p:cTn>
                              </p:par>
                              <p:par>
                                <p:cTn id="71" presetID="6" presetClass="emph" presetSubtype="0" repeatCount="indefinite" autoRev="1" fill="hold" nodeType="withEffect">
                                  <p:stCondLst>
                                    <p:cond delay="1300"/>
                                  </p:stCondLst>
                                  <p:childTnLst>
                                    <p:animScale>
                                      <p:cBhvr>
                                        <p:cTn id="72" dur="350" fill="hold"/>
                                        <p:tgtEl>
                                          <p:spTgt spid="59"/>
                                        </p:tgtEl>
                                      </p:cBhvr>
                                      <p:by x="100000" y="50000"/>
                                    </p:animScale>
                                  </p:childTnLst>
                                </p:cTn>
                              </p:par>
                              <p:par>
                                <p:cTn id="73" presetID="6" presetClass="emph" presetSubtype="0" repeatCount="indefinite" autoRev="1" fill="hold" nodeType="withEffect">
                                  <p:stCondLst>
                                    <p:cond delay="1000"/>
                                  </p:stCondLst>
                                  <p:childTnLst>
                                    <p:animScale>
                                      <p:cBhvr>
                                        <p:cTn id="74" dur="250" fill="hold"/>
                                        <p:tgtEl>
                                          <p:spTgt spid="56"/>
                                        </p:tgtEl>
                                      </p:cBhvr>
                                      <p:by x="100000" y="10000"/>
                                    </p:animScale>
                                  </p:childTnLst>
                                </p:cTn>
                              </p:par>
                              <p:par>
                                <p:cTn id="75" presetID="6" presetClass="emph" presetSubtype="0" repeatCount="indefinite" autoRev="1" fill="hold" nodeType="withEffect">
                                  <p:stCondLst>
                                    <p:cond delay="1100"/>
                                  </p:stCondLst>
                                  <p:childTnLst>
                                    <p:animScale>
                                      <p:cBhvr>
                                        <p:cTn id="76" dur="300" fill="hold"/>
                                        <p:tgtEl>
                                          <p:spTgt spid="53"/>
                                        </p:tgtEl>
                                      </p:cBhvr>
                                      <p:by x="100000" y="56000"/>
                                    </p:animScale>
                                  </p:childTnLst>
                                </p:cTn>
                              </p:par>
                              <p:par>
                                <p:cTn id="77" presetID="6" presetClass="emph" presetSubtype="0" repeatCount="indefinite" autoRev="1" fill="hold" nodeType="withEffect">
                                  <p:stCondLst>
                                    <p:cond delay="1200"/>
                                  </p:stCondLst>
                                  <p:childTnLst>
                                    <p:animScale>
                                      <p:cBhvr>
                                        <p:cTn id="78" dur="300" fill="hold"/>
                                        <p:tgtEl>
                                          <p:spTgt spid="50"/>
                                        </p:tgtEl>
                                      </p:cBhvr>
                                      <p:by x="100000" y="187000"/>
                                    </p:animScale>
                                  </p:childTnLst>
                                </p:cTn>
                              </p:par>
                              <p:par>
                                <p:cTn id="79" presetID="6" presetClass="emph" presetSubtype="0" repeatCount="indefinite" autoRev="1" fill="hold" nodeType="withEffect">
                                  <p:stCondLst>
                                    <p:cond delay="1100"/>
                                  </p:stCondLst>
                                  <p:childTnLst>
                                    <p:animScale>
                                      <p:cBhvr>
                                        <p:cTn id="80" dur="250" fill="hold"/>
                                        <p:tgtEl>
                                          <p:spTgt spid="47"/>
                                        </p:tgtEl>
                                      </p:cBhvr>
                                      <p:by x="100000" y="37000"/>
                                    </p:animScale>
                                  </p:childTnLst>
                                </p:cTn>
                              </p:par>
                              <p:par>
                                <p:cTn id="81" presetID="6" presetClass="emph" presetSubtype="0" repeatCount="indefinite" autoRev="1" fill="hold" nodeType="withEffect">
                                  <p:stCondLst>
                                    <p:cond delay="1300"/>
                                  </p:stCondLst>
                                  <p:childTnLst>
                                    <p:animScale>
                                      <p:cBhvr>
                                        <p:cTn id="82" dur="250" fill="hold"/>
                                        <p:tgtEl>
                                          <p:spTgt spid="44"/>
                                        </p:tgtEl>
                                      </p:cBhvr>
                                      <p:by x="100000" y="26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p:bldP spid="40" grpId="0"/>
      <p:bldP spid="41" grpId="0"/>
      <p:bldP spid="42" grpId="0"/>
      <p:bldP spid="43" grpId="0"/>
      <p:bldP spid="6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a:spLocks noChangeAspect="1"/>
          </p:cNvSpPr>
          <p:nvPr/>
        </p:nvSpPr>
        <p:spPr>
          <a:xfrm>
            <a:off x="1509003" y="2088290"/>
            <a:ext cx="4002184" cy="189238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85" name="矩形 84"/>
          <p:cNvSpPr>
            <a:spLocks noChangeAspect="1"/>
          </p:cNvSpPr>
          <p:nvPr/>
        </p:nvSpPr>
        <p:spPr>
          <a:xfrm>
            <a:off x="6910287" y="2088290"/>
            <a:ext cx="4002184" cy="189238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90" name="矩形 89"/>
          <p:cNvSpPr>
            <a:spLocks noChangeAspect="1"/>
          </p:cNvSpPr>
          <p:nvPr/>
        </p:nvSpPr>
        <p:spPr>
          <a:xfrm>
            <a:off x="1509003" y="4632478"/>
            <a:ext cx="4002184" cy="189238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93" name="矩形 92"/>
          <p:cNvSpPr>
            <a:spLocks noChangeAspect="1"/>
          </p:cNvSpPr>
          <p:nvPr/>
        </p:nvSpPr>
        <p:spPr>
          <a:xfrm>
            <a:off x="6910287" y="4632478"/>
            <a:ext cx="4002184" cy="189238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nvGrpSpPr>
          <p:cNvPr id="105" name="组合 104"/>
          <p:cNvGrpSpPr/>
          <p:nvPr/>
        </p:nvGrpSpPr>
        <p:grpSpPr>
          <a:xfrm rot="19800000">
            <a:off x="1412353" y="2061766"/>
            <a:ext cx="1051775" cy="633413"/>
            <a:chOff x="700162" y="2038315"/>
            <a:chExt cx="1051774" cy="633413"/>
          </a:xfrm>
          <a:solidFill>
            <a:schemeClr val="bg1"/>
          </a:solidFill>
        </p:grpSpPr>
        <p:sp>
          <p:nvSpPr>
            <p:cNvPr id="94" name="任意多边形 93"/>
            <p:cNvSpPr/>
            <p:nvPr/>
          </p:nvSpPr>
          <p:spPr bwMode="auto">
            <a:xfrm rot="10800000">
              <a:off x="700162" y="2038315"/>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B9EA60"/>
            </a:solidFill>
            <a:ln>
              <a:noFill/>
            </a:ln>
          </p:spPr>
          <p:txBody>
            <a:bodyPr vert="horz" wrap="square" lIns="91440" tIns="45720" rIns="91440" bIns="45720" numCol="1" anchor="t" anchorCtr="0" compatLnSpc="1">
              <a:noAutofit/>
            </a:bodyPr>
            <a:lstStyle/>
            <a:p>
              <a:endParaRPr lang="zh-CN" altLang="en-US" sz="1865" dirty="0">
                <a:ea typeface="微软雅黑" panose="020B0503020204020204" pitchFamily="34" charset="-122"/>
              </a:endParaRPr>
            </a:p>
          </p:txBody>
        </p:sp>
        <p:sp>
          <p:nvSpPr>
            <p:cNvPr id="95" name="Freeform 13"/>
            <p:cNvSpPr>
              <a:spLocks noEditPoints="1"/>
            </p:cNvSpPr>
            <p:nvPr/>
          </p:nvSpPr>
          <p:spPr bwMode="auto">
            <a:xfrm rot="2700000">
              <a:off x="1042613" y="2211777"/>
              <a:ext cx="336506" cy="33742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96" name="Freeform 14"/>
            <p:cNvSpPr>
              <a:spLocks noEditPoints="1"/>
            </p:cNvSpPr>
            <p:nvPr/>
          </p:nvSpPr>
          <p:spPr bwMode="auto">
            <a:xfrm rot="2700000">
              <a:off x="835784" y="2173607"/>
              <a:ext cx="218821" cy="21514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nvGrpSpPr>
          <p:cNvPr id="107" name="组合 106"/>
          <p:cNvGrpSpPr/>
          <p:nvPr/>
        </p:nvGrpSpPr>
        <p:grpSpPr>
          <a:xfrm rot="19800000">
            <a:off x="1412353" y="4617738"/>
            <a:ext cx="1051775" cy="633413"/>
            <a:chOff x="637114" y="4919120"/>
            <a:chExt cx="1051774" cy="633413"/>
          </a:xfrm>
          <a:solidFill>
            <a:schemeClr val="bg1"/>
          </a:solidFill>
        </p:grpSpPr>
        <p:sp>
          <p:nvSpPr>
            <p:cNvPr id="97" name="任意多边形 96"/>
            <p:cNvSpPr/>
            <p:nvPr/>
          </p:nvSpPr>
          <p:spPr bwMode="auto">
            <a:xfrm rot="10800000">
              <a:off x="637114" y="4919120"/>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519315"/>
            </a:solidFill>
            <a:ln>
              <a:noFill/>
            </a:ln>
          </p:spPr>
          <p:txBody>
            <a:bodyPr vert="horz" wrap="square" lIns="91440" tIns="45720" rIns="91440" bIns="45720" numCol="1" anchor="t" anchorCtr="0" compatLnSpc="1">
              <a:noAutofit/>
            </a:bodyPr>
            <a:lstStyle/>
            <a:p>
              <a:endParaRPr lang="zh-CN" altLang="en-US" sz="1865" dirty="0">
                <a:ea typeface="微软雅黑" panose="020B0503020204020204" pitchFamily="34" charset="-122"/>
              </a:endParaRPr>
            </a:p>
          </p:txBody>
        </p:sp>
        <p:sp>
          <p:nvSpPr>
            <p:cNvPr id="98" name="Freeform 35"/>
            <p:cNvSpPr/>
            <p:nvPr/>
          </p:nvSpPr>
          <p:spPr bwMode="auto">
            <a:xfrm rot="10800000">
              <a:off x="966729" y="5033246"/>
              <a:ext cx="241821" cy="405157"/>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grp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nvGrpSpPr>
          <p:cNvPr id="106" name="组合 105"/>
          <p:cNvGrpSpPr/>
          <p:nvPr/>
        </p:nvGrpSpPr>
        <p:grpSpPr>
          <a:xfrm rot="19800000">
            <a:off x="6786565" y="2079471"/>
            <a:ext cx="1051775" cy="633413"/>
            <a:chOff x="6170024" y="2028728"/>
            <a:chExt cx="1051774" cy="633413"/>
          </a:xfrm>
          <a:solidFill>
            <a:schemeClr val="bg1"/>
          </a:solidFill>
        </p:grpSpPr>
        <p:sp>
          <p:nvSpPr>
            <p:cNvPr id="99" name="任意多边形 98"/>
            <p:cNvSpPr/>
            <p:nvPr/>
          </p:nvSpPr>
          <p:spPr bwMode="auto">
            <a:xfrm rot="10800000">
              <a:off x="6170024" y="2028728"/>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519315"/>
            </a:solidFill>
            <a:ln>
              <a:noFill/>
            </a:ln>
          </p:spPr>
          <p:txBody>
            <a:bodyPr vert="horz" wrap="square" lIns="91440" tIns="45720" rIns="91440" bIns="45720" numCol="1" anchor="t" anchorCtr="0" compatLnSpc="1">
              <a:noAutofit/>
            </a:bodyPr>
            <a:lstStyle/>
            <a:p>
              <a:endParaRPr lang="zh-CN" altLang="en-US" sz="1865" dirty="0">
                <a:ea typeface="微软雅黑" panose="020B0503020204020204" pitchFamily="34" charset="-122"/>
              </a:endParaRPr>
            </a:p>
          </p:txBody>
        </p:sp>
        <p:grpSp>
          <p:nvGrpSpPr>
            <p:cNvPr id="100" name="组合 99"/>
            <p:cNvGrpSpPr/>
            <p:nvPr/>
          </p:nvGrpSpPr>
          <p:grpSpPr>
            <a:xfrm>
              <a:off x="6362733" y="2116751"/>
              <a:ext cx="596901" cy="446088"/>
              <a:chOff x="329808" y="5882811"/>
              <a:chExt cx="596901" cy="446088"/>
            </a:xfrm>
            <a:grpFill/>
          </p:grpSpPr>
          <p:sp>
            <p:nvSpPr>
              <p:cNvPr id="101" name="Freeform 23"/>
              <p:cNvSpPr/>
              <p:nvPr/>
            </p:nvSpPr>
            <p:spPr bwMode="auto">
              <a:xfrm>
                <a:off x="329808" y="5882811"/>
                <a:ext cx="385763" cy="292100"/>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102" name="Freeform 27"/>
              <p:cNvSpPr/>
              <p:nvPr/>
            </p:nvSpPr>
            <p:spPr bwMode="auto">
              <a:xfrm>
                <a:off x="540946" y="6035211"/>
                <a:ext cx="385763" cy="293688"/>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grpSp>
        <p:nvGrpSpPr>
          <p:cNvPr id="108" name="组合 107"/>
          <p:cNvGrpSpPr/>
          <p:nvPr/>
        </p:nvGrpSpPr>
        <p:grpSpPr>
          <a:xfrm rot="19800000">
            <a:off x="6793498" y="4617735"/>
            <a:ext cx="1051775" cy="633413"/>
            <a:chOff x="6170024" y="4919119"/>
            <a:chExt cx="1051774" cy="633413"/>
          </a:xfrm>
          <a:solidFill>
            <a:schemeClr val="bg1"/>
          </a:solidFill>
        </p:grpSpPr>
        <p:sp>
          <p:nvSpPr>
            <p:cNvPr id="103" name="任意多边形 102"/>
            <p:cNvSpPr/>
            <p:nvPr/>
          </p:nvSpPr>
          <p:spPr bwMode="auto">
            <a:xfrm rot="10800000">
              <a:off x="6170024" y="4919119"/>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rgbClr val="B9EA60"/>
            </a:solidFill>
            <a:ln>
              <a:noFill/>
            </a:ln>
          </p:spPr>
          <p:txBody>
            <a:bodyPr vert="horz" wrap="square" lIns="91440" tIns="45720" rIns="91440" bIns="45720" numCol="1" anchor="t" anchorCtr="0" compatLnSpc="1">
              <a:noAutofit/>
            </a:bodyPr>
            <a:lstStyle/>
            <a:p>
              <a:endParaRPr lang="zh-CN" altLang="en-US" sz="1865" dirty="0">
                <a:ea typeface="微软雅黑" panose="020B0503020204020204" pitchFamily="34" charset="-122"/>
              </a:endParaRPr>
            </a:p>
          </p:txBody>
        </p:sp>
        <p:sp>
          <p:nvSpPr>
            <p:cNvPr id="104" name="Freeform 39"/>
            <p:cNvSpPr/>
            <p:nvPr/>
          </p:nvSpPr>
          <p:spPr bwMode="auto">
            <a:xfrm>
              <a:off x="6401849" y="5050088"/>
              <a:ext cx="355600" cy="371475"/>
            </a:xfrm>
            <a:custGeom>
              <a:avLst/>
              <a:gdLst>
                <a:gd name="T0" fmla="*/ 64 w 92"/>
                <a:gd name="T1" fmla="*/ 24 h 96"/>
                <a:gd name="T2" fmla="*/ 66 w 92"/>
                <a:gd name="T3" fmla="*/ 31 h 96"/>
                <a:gd name="T4" fmla="*/ 68 w 92"/>
                <a:gd name="T5" fmla="*/ 31 h 96"/>
                <a:gd name="T6" fmla="*/ 83 w 92"/>
                <a:gd name="T7" fmla="*/ 35 h 96"/>
                <a:gd name="T8" fmla="*/ 85 w 92"/>
                <a:gd name="T9" fmla="*/ 35 h 96"/>
                <a:gd name="T10" fmla="*/ 92 w 92"/>
                <a:gd name="T11" fmla="*/ 29 h 96"/>
                <a:gd name="T12" fmla="*/ 92 w 92"/>
                <a:gd name="T13" fmla="*/ 27 h 96"/>
                <a:gd name="T14" fmla="*/ 91 w 92"/>
                <a:gd name="T15" fmla="*/ 11 h 96"/>
                <a:gd name="T16" fmla="*/ 91 w 92"/>
                <a:gd name="T17" fmla="*/ 10 h 96"/>
                <a:gd name="T18" fmla="*/ 84 w 92"/>
                <a:gd name="T19" fmla="*/ 7 h 96"/>
                <a:gd name="T20" fmla="*/ 80 w 92"/>
                <a:gd name="T21" fmla="*/ 11 h 96"/>
                <a:gd name="T22" fmla="*/ 79 w 92"/>
                <a:gd name="T23" fmla="*/ 11 h 96"/>
                <a:gd name="T24" fmla="*/ 48 w 92"/>
                <a:gd name="T25" fmla="*/ 0 h 96"/>
                <a:gd name="T26" fmla="*/ 0 w 92"/>
                <a:gd name="T27" fmla="*/ 48 h 96"/>
                <a:gd name="T28" fmla="*/ 48 w 92"/>
                <a:gd name="T29" fmla="*/ 96 h 96"/>
                <a:gd name="T30" fmla="*/ 88 w 92"/>
                <a:gd name="T31" fmla="*/ 75 h 96"/>
                <a:gd name="T32" fmla="*/ 87 w 92"/>
                <a:gd name="T33" fmla="*/ 66 h 96"/>
                <a:gd name="T34" fmla="*/ 78 w 92"/>
                <a:gd name="T35" fmla="*/ 68 h 96"/>
                <a:gd name="T36" fmla="*/ 48 w 92"/>
                <a:gd name="T37" fmla="*/ 83 h 96"/>
                <a:gd name="T38" fmla="*/ 13 w 92"/>
                <a:gd name="T39" fmla="*/ 48 h 96"/>
                <a:gd name="T40" fmla="*/ 48 w 92"/>
                <a:gd name="T41" fmla="*/ 13 h 96"/>
                <a:gd name="T42" fmla="*/ 69 w 92"/>
                <a:gd name="T43" fmla="*/ 20 h 96"/>
                <a:gd name="T44" fmla="*/ 68 w 92"/>
                <a:gd name="T45" fmla="*/ 21 h 96"/>
                <a:gd name="T46" fmla="*/ 64 w 92"/>
                <a:gd name="T4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64" y="24"/>
                  </a:moveTo>
                  <a:cubicBezTo>
                    <a:pt x="61" y="27"/>
                    <a:pt x="62" y="30"/>
                    <a:pt x="66" y="31"/>
                  </a:cubicBezTo>
                  <a:cubicBezTo>
                    <a:pt x="68" y="31"/>
                    <a:pt x="68" y="31"/>
                    <a:pt x="68" y="31"/>
                  </a:cubicBezTo>
                  <a:cubicBezTo>
                    <a:pt x="72" y="32"/>
                    <a:pt x="79" y="34"/>
                    <a:pt x="83" y="35"/>
                  </a:cubicBezTo>
                  <a:cubicBezTo>
                    <a:pt x="85" y="35"/>
                    <a:pt x="85" y="35"/>
                    <a:pt x="85" y="35"/>
                  </a:cubicBezTo>
                  <a:cubicBezTo>
                    <a:pt x="89" y="36"/>
                    <a:pt x="92" y="33"/>
                    <a:pt x="92" y="29"/>
                  </a:cubicBezTo>
                  <a:cubicBezTo>
                    <a:pt x="92" y="27"/>
                    <a:pt x="92" y="27"/>
                    <a:pt x="92" y="27"/>
                  </a:cubicBezTo>
                  <a:cubicBezTo>
                    <a:pt x="92" y="23"/>
                    <a:pt x="91" y="16"/>
                    <a:pt x="91" y="11"/>
                  </a:cubicBezTo>
                  <a:cubicBezTo>
                    <a:pt x="91" y="10"/>
                    <a:pt x="91" y="10"/>
                    <a:pt x="91" y="10"/>
                  </a:cubicBezTo>
                  <a:cubicBezTo>
                    <a:pt x="90" y="5"/>
                    <a:pt x="87" y="4"/>
                    <a:pt x="84" y="7"/>
                  </a:cubicBezTo>
                  <a:cubicBezTo>
                    <a:pt x="80" y="11"/>
                    <a:pt x="80" y="11"/>
                    <a:pt x="80" y="11"/>
                  </a:cubicBezTo>
                  <a:cubicBezTo>
                    <a:pt x="79" y="11"/>
                    <a:pt x="79" y="11"/>
                    <a:pt x="79" y="11"/>
                  </a:cubicBezTo>
                  <a:cubicBezTo>
                    <a:pt x="71" y="4"/>
                    <a:pt x="60" y="0"/>
                    <a:pt x="48" y="0"/>
                  </a:cubicBezTo>
                  <a:cubicBezTo>
                    <a:pt x="21" y="0"/>
                    <a:pt x="0" y="22"/>
                    <a:pt x="0" y="48"/>
                  </a:cubicBezTo>
                  <a:cubicBezTo>
                    <a:pt x="0" y="75"/>
                    <a:pt x="21" y="96"/>
                    <a:pt x="48" y="96"/>
                  </a:cubicBezTo>
                  <a:cubicBezTo>
                    <a:pt x="65" y="96"/>
                    <a:pt x="80" y="88"/>
                    <a:pt x="88" y="75"/>
                  </a:cubicBezTo>
                  <a:cubicBezTo>
                    <a:pt x="90" y="72"/>
                    <a:pt x="89" y="68"/>
                    <a:pt x="87" y="66"/>
                  </a:cubicBezTo>
                  <a:cubicBezTo>
                    <a:pt x="84" y="64"/>
                    <a:pt x="80" y="65"/>
                    <a:pt x="78" y="68"/>
                  </a:cubicBezTo>
                  <a:cubicBezTo>
                    <a:pt x="71" y="77"/>
                    <a:pt x="60" y="83"/>
                    <a:pt x="48" y="83"/>
                  </a:cubicBezTo>
                  <a:cubicBezTo>
                    <a:pt x="29" y="83"/>
                    <a:pt x="13" y="68"/>
                    <a:pt x="13" y="48"/>
                  </a:cubicBezTo>
                  <a:cubicBezTo>
                    <a:pt x="13" y="29"/>
                    <a:pt x="29" y="13"/>
                    <a:pt x="48" y="13"/>
                  </a:cubicBezTo>
                  <a:cubicBezTo>
                    <a:pt x="56" y="13"/>
                    <a:pt x="63" y="16"/>
                    <a:pt x="69" y="20"/>
                  </a:cubicBezTo>
                  <a:cubicBezTo>
                    <a:pt x="68" y="21"/>
                    <a:pt x="68" y="21"/>
                    <a:pt x="68" y="21"/>
                  </a:cubicBezTo>
                  <a:lnTo>
                    <a:pt x="64" y="24"/>
                  </a:lnTo>
                  <a:close/>
                </a:path>
              </a:pathLst>
            </a:custGeom>
            <a:grp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sp>
        <p:nvSpPr>
          <p:cNvPr id="36" name="矩形 35"/>
          <p:cNvSpPr/>
          <p:nvPr/>
        </p:nvSpPr>
        <p:spPr>
          <a:xfrm>
            <a:off x="2534199" y="2291381"/>
            <a:ext cx="2147976" cy="461657"/>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1984248" y="2749321"/>
            <a:ext cx="3274688"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42" name="矩形 41"/>
          <p:cNvSpPr/>
          <p:nvPr/>
        </p:nvSpPr>
        <p:spPr>
          <a:xfrm>
            <a:off x="7933169" y="2291381"/>
            <a:ext cx="2147976" cy="461657"/>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7383220" y="2749321"/>
            <a:ext cx="3262032"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44" name="矩形 43"/>
          <p:cNvSpPr/>
          <p:nvPr/>
        </p:nvSpPr>
        <p:spPr>
          <a:xfrm>
            <a:off x="2534199" y="4860417"/>
            <a:ext cx="2147976" cy="461657"/>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1984248" y="5318357"/>
            <a:ext cx="3274688"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46" name="矩形 45"/>
          <p:cNvSpPr/>
          <p:nvPr/>
        </p:nvSpPr>
        <p:spPr>
          <a:xfrm>
            <a:off x="7933169" y="4860417"/>
            <a:ext cx="2147976" cy="461657"/>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7383220" y="5318357"/>
            <a:ext cx="3262032"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31"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wipe(down)">
                                      <p:cBhvr>
                                        <p:cTn id="11" dur="250"/>
                                        <p:tgtEl>
                                          <p:spTgt spid="105"/>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strips(downRight)">
                                      <p:cBhvr>
                                        <p:cTn id="15" dur="400"/>
                                        <p:tgtEl>
                                          <p:spTgt spid="8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randombar(horizontal)">
                                      <p:cBhvr>
                                        <p:cTn id="19" dur="400"/>
                                        <p:tgtEl>
                                          <p:spTgt spid="36"/>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randombar(horizontal)">
                                      <p:cBhvr>
                                        <p:cTn id="22" dur="400"/>
                                        <p:tgtEl>
                                          <p:spTgt spid="37"/>
                                        </p:tgtEl>
                                      </p:cBhvr>
                                    </p:animEffect>
                                  </p:childTnLst>
                                </p:cTn>
                              </p:par>
                            </p:childTnLst>
                          </p:cTn>
                        </p:par>
                        <p:par>
                          <p:cTn id="23" fill="hold">
                            <p:stCondLst>
                              <p:cond delay="2000"/>
                            </p:stCondLst>
                            <p:childTnLst>
                              <p:par>
                                <p:cTn id="24" presetID="22" presetClass="entr" presetSubtype="4" fill="hold" nodeType="afterEffect">
                                  <p:stCondLst>
                                    <p:cond delay="250"/>
                                  </p:stCondLst>
                                  <p:childTnLst>
                                    <p:set>
                                      <p:cBhvr>
                                        <p:cTn id="25" dur="1" fill="hold">
                                          <p:stCondLst>
                                            <p:cond delay="0"/>
                                          </p:stCondLst>
                                        </p:cTn>
                                        <p:tgtEl>
                                          <p:spTgt spid="106"/>
                                        </p:tgtEl>
                                        <p:attrNameLst>
                                          <p:attrName>style.visibility</p:attrName>
                                        </p:attrNameLst>
                                      </p:cBhvr>
                                      <p:to>
                                        <p:strVal val="visible"/>
                                      </p:to>
                                    </p:set>
                                    <p:animEffect transition="in" filter="wipe(down)">
                                      <p:cBhvr>
                                        <p:cTn id="26" dur="250"/>
                                        <p:tgtEl>
                                          <p:spTgt spid="106"/>
                                        </p:tgtEl>
                                      </p:cBhvr>
                                    </p:animEffect>
                                  </p:childTnLst>
                                </p:cTn>
                              </p:par>
                            </p:childTnLst>
                          </p:cTn>
                        </p:par>
                        <p:par>
                          <p:cTn id="27" fill="hold">
                            <p:stCondLst>
                              <p:cond delay="2750"/>
                            </p:stCondLst>
                            <p:childTnLst>
                              <p:par>
                                <p:cTn id="28" presetID="18" presetClass="entr" presetSubtype="6" fill="hold" grpId="0" nodeType="after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strips(downRight)">
                                      <p:cBhvr>
                                        <p:cTn id="30" dur="400"/>
                                        <p:tgtEl>
                                          <p:spTgt spid="85"/>
                                        </p:tgtEl>
                                      </p:cBhvr>
                                    </p:animEffect>
                                  </p:childTnLst>
                                </p:cTn>
                              </p:par>
                            </p:childTnLst>
                          </p:cTn>
                        </p:par>
                        <p:par>
                          <p:cTn id="31" fill="hold">
                            <p:stCondLst>
                              <p:cond delay="3250"/>
                            </p:stCondLst>
                            <p:childTnLst>
                              <p:par>
                                <p:cTn id="32" presetID="14" presetClass="entr" presetSubtype="1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randombar(horizontal)">
                                      <p:cBhvr>
                                        <p:cTn id="34" dur="400"/>
                                        <p:tgtEl>
                                          <p:spTgt spid="42"/>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randombar(horizontal)">
                                      <p:cBhvr>
                                        <p:cTn id="37" dur="400"/>
                                        <p:tgtEl>
                                          <p:spTgt spid="43"/>
                                        </p:tgtEl>
                                      </p:cBhvr>
                                    </p:animEffect>
                                  </p:childTnLst>
                                </p:cTn>
                              </p:par>
                            </p:childTnLst>
                          </p:cTn>
                        </p:par>
                        <p:par>
                          <p:cTn id="38" fill="hold">
                            <p:stCondLst>
                              <p:cond delay="3750"/>
                            </p:stCondLst>
                            <p:childTnLst>
                              <p:par>
                                <p:cTn id="39" presetID="22" presetClass="entr" presetSubtype="4" fill="hold" nodeType="afterEffect">
                                  <p:stCondLst>
                                    <p:cond delay="250"/>
                                  </p:stCondLst>
                                  <p:childTnLst>
                                    <p:set>
                                      <p:cBhvr>
                                        <p:cTn id="40" dur="1" fill="hold">
                                          <p:stCondLst>
                                            <p:cond delay="0"/>
                                          </p:stCondLst>
                                        </p:cTn>
                                        <p:tgtEl>
                                          <p:spTgt spid="107"/>
                                        </p:tgtEl>
                                        <p:attrNameLst>
                                          <p:attrName>style.visibility</p:attrName>
                                        </p:attrNameLst>
                                      </p:cBhvr>
                                      <p:to>
                                        <p:strVal val="visible"/>
                                      </p:to>
                                    </p:set>
                                    <p:animEffect transition="in" filter="wipe(down)">
                                      <p:cBhvr>
                                        <p:cTn id="41" dur="250"/>
                                        <p:tgtEl>
                                          <p:spTgt spid="107"/>
                                        </p:tgtEl>
                                      </p:cBhvr>
                                    </p:animEffect>
                                  </p:childTnLst>
                                </p:cTn>
                              </p:par>
                            </p:childTnLst>
                          </p:cTn>
                        </p:par>
                        <p:par>
                          <p:cTn id="42" fill="hold">
                            <p:stCondLst>
                              <p:cond delay="4500"/>
                            </p:stCondLst>
                            <p:childTnLst>
                              <p:par>
                                <p:cTn id="43" presetID="18" presetClass="entr" presetSubtype="6"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strips(downRight)">
                                      <p:cBhvr>
                                        <p:cTn id="45" dur="400"/>
                                        <p:tgtEl>
                                          <p:spTgt spid="90"/>
                                        </p:tgtEl>
                                      </p:cBhvr>
                                    </p:animEffect>
                                  </p:childTnLst>
                                </p:cTn>
                              </p:par>
                            </p:childTnLst>
                          </p:cTn>
                        </p:par>
                        <p:par>
                          <p:cTn id="46" fill="hold">
                            <p:stCondLst>
                              <p:cond delay="5000"/>
                            </p:stCondLst>
                            <p:childTnLst>
                              <p:par>
                                <p:cTn id="47" presetID="14" presetClass="entr" presetSubtype="10"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randombar(horizontal)">
                                      <p:cBhvr>
                                        <p:cTn id="49" dur="400"/>
                                        <p:tgtEl>
                                          <p:spTgt spid="44"/>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randombar(horizontal)">
                                      <p:cBhvr>
                                        <p:cTn id="52" dur="400"/>
                                        <p:tgtEl>
                                          <p:spTgt spid="45"/>
                                        </p:tgtEl>
                                      </p:cBhvr>
                                    </p:animEffect>
                                  </p:childTnLst>
                                </p:cTn>
                              </p:par>
                            </p:childTnLst>
                          </p:cTn>
                        </p:par>
                        <p:par>
                          <p:cTn id="53" fill="hold">
                            <p:stCondLst>
                              <p:cond delay="5500"/>
                            </p:stCondLst>
                            <p:childTnLst>
                              <p:par>
                                <p:cTn id="54" presetID="22" presetClass="entr" presetSubtype="4" fill="hold" nodeType="afterEffect">
                                  <p:stCondLst>
                                    <p:cond delay="250"/>
                                  </p:stCondLst>
                                  <p:childTnLst>
                                    <p:set>
                                      <p:cBhvr>
                                        <p:cTn id="55" dur="1" fill="hold">
                                          <p:stCondLst>
                                            <p:cond delay="0"/>
                                          </p:stCondLst>
                                        </p:cTn>
                                        <p:tgtEl>
                                          <p:spTgt spid="108"/>
                                        </p:tgtEl>
                                        <p:attrNameLst>
                                          <p:attrName>style.visibility</p:attrName>
                                        </p:attrNameLst>
                                      </p:cBhvr>
                                      <p:to>
                                        <p:strVal val="visible"/>
                                      </p:to>
                                    </p:set>
                                    <p:animEffect transition="in" filter="wipe(down)">
                                      <p:cBhvr>
                                        <p:cTn id="56" dur="250"/>
                                        <p:tgtEl>
                                          <p:spTgt spid="108"/>
                                        </p:tgtEl>
                                      </p:cBhvr>
                                    </p:animEffect>
                                  </p:childTnLst>
                                </p:cTn>
                              </p:par>
                            </p:childTnLst>
                          </p:cTn>
                        </p:par>
                        <p:par>
                          <p:cTn id="57" fill="hold">
                            <p:stCondLst>
                              <p:cond delay="6250"/>
                            </p:stCondLst>
                            <p:childTnLst>
                              <p:par>
                                <p:cTn id="58" presetID="18" presetClass="entr" presetSubtype="6" fill="hold" grpId="0" nodeType="after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strips(downRight)">
                                      <p:cBhvr>
                                        <p:cTn id="60" dur="400"/>
                                        <p:tgtEl>
                                          <p:spTgt spid="93"/>
                                        </p:tgtEl>
                                      </p:cBhvr>
                                    </p:animEffect>
                                  </p:childTnLst>
                                </p:cTn>
                              </p:par>
                            </p:childTnLst>
                          </p:cTn>
                        </p:par>
                        <p:par>
                          <p:cTn id="61" fill="hold">
                            <p:stCondLst>
                              <p:cond delay="6750"/>
                            </p:stCondLst>
                            <p:childTnLst>
                              <p:par>
                                <p:cTn id="62" presetID="14" presetClass="entr" presetSubtype="1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randombar(horizontal)">
                                      <p:cBhvr>
                                        <p:cTn id="64" dur="400"/>
                                        <p:tgtEl>
                                          <p:spTgt spid="4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randombar(horizontal)">
                                      <p:cBhvr>
                                        <p:cTn id="67" dur="4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90" grpId="0" animBg="1"/>
      <p:bldP spid="93" grpId="0" animBg="1"/>
      <p:bldP spid="36" grpId="0"/>
      <p:bldP spid="37" grpId="0"/>
      <p:bldP spid="42" grpId="0"/>
      <p:bldP spid="43" grpId="0"/>
      <p:bldP spid="44" grpId="0"/>
      <p:bldP spid="45" grpId="0"/>
      <p:bldP spid="46" grpId="0"/>
      <p:bldP spid="47" grpId="0"/>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p:nvPr/>
        </p:nvSpPr>
        <p:spPr bwMode="auto">
          <a:xfrm>
            <a:off x="5129507" y="2003259"/>
            <a:ext cx="3024571" cy="3208687"/>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 name="connsiteX0" fmla="*/ 4729 w 10000"/>
              <a:gd name="connsiteY0" fmla="*/ 0 h 10000"/>
              <a:gd name="connsiteX1" fmla="*/ 2244 w 10000"/>
              <a:gd name="connsiteY1" fmla="*/ 581 h 10000"/>
              <a:gd name="connsiteX2" fmla="*/ 3173 w 10000"/>
              <a:gd name="connsiteY2" fmla="*/ 1171 h 10000"/>
              <a:gd name="connsiteX3" fmla="*/ 5073 w 10000"/>
              <a:gd name="connsiteY3" fmla="*/ 5059 h 10000"/>
              <a:gd name="connsiteX4" fmla="*/ 4280 w 10000"/>
              <a:gd name="connsiteY4" fmla="*/ 7657 h 10000"/>
              <a:gd name="connsiteX5" fmla="*/ 0 w 10000"/>
              <a:gd name="connsiteY5" fmla="*/ 7205 h 10000"/>
              <a:gd name="connsiteX6" fmla="*/ 2182 w 10000"/>
              <a:gd name="connsiteY6" fmla="*/ 9449 h 10000"/>
              <a:gd name="connsiteX7" fmla="*/ 4739 w 10000"/>
              <a:gd name="connsiteY7" fmla="*/ 10000 h 10000"/>
              <a:gd name="connsiteX8" fmla="*/ 7537 w 10000"/>
              <a:gd name="connsiteY8" fmla="*/ 9183 h 10000"/>
              <a:gd name="connsiteX9" fmla="*/ 10000 w 10000"/>
              <a:gd name="connsiteY9" fmla="*/ 4970 h 10000"/>
              <a:gd name="connsiteX10" fmla="*/ 4729 w 10000"/>
              <a:gd name="connsiteY10" fmla="*/ 0 h 10000"/>
              <a:gd name="connsiteX0-1" fmla="*/ 4729 w 10000"/>
              <a:gd name="connsiteY0-2" fmla="*/ 0 h 10000"/>
              <a:gd name="connsiteX1-3" fmla="*/ 2244 w 10000"/>
              <a:gd name="connsiteY1-4" fmla="*/ 581 h 10000"/>
              <a:gd name="connsiteX2-5" fmla="*/ 3173 w 10000"/>
              <a:gd name="connsiteY2-6" fmla="*/ 1171 h 10000"/>
              <a:gd name="connsiteX3-7" fmla="*/ 5073 w 10000"/>
              <a:gd name="connsiteY3-8" fmla="*/ 5059 h 10000"/>
              <a:gd name="connsiteX4-9" fmla="*/ 4280 w 10000"/>
              <a:gd name="connsiteY4-10" fmla="*/ 7657 h 10000"/>
              <a:gd name="connsiteX5-11" fmla="*/ 0 w 10000"/>
              <a:gd name="connsiteY5-12" fmla="*/ 7205 h 10000"/>
              <a:gd name="connsiteX6-13" fmla="*/ 2182 w 10000"/>
              <a:gd name="connsiteY6-14" fmla="*/ 9449 h 10000"/>
              <a:gd name="connsiteX7-15" fmla="*/ 4739 w 10000"/>
              <a:gd name="connsiteY7-16" fmla="*/ 10000 h 10000"/>
              <a:gd name="connsiteX8-17" fmla="*/ 7537 w 10000"/>
              <a:gd name="connsiteY8-18" fmla="*/ 9183 h 10000"/>
              <a:gd name="connsiteX9-19" fmla="*/ 10000 w 10000"/>
              <a:gd name="connsiteY9-20" fmla="*/ 4970 h 10000"/>
              <a:gd name="connsiteX10-21" fmla="*/ 4729 w 10000"/>
              <a:gd name="connsiteY10-22"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000" h="10000">
                <a:moveTo>
                  <a:pt x="4729" y="0"/>
                </a:moveTo>
                <a:cubicBezTo>
                  <a:pt x="3831" y="0"/>
                  <a:pt x="2985" y="217"/>
                  <a:pt x="2244" y="581"/>
                </a:cubicBezTo>
                <a:cubicBezTo>
                  <a:pt x="2578" y="748"/>
                  <a:pt x="2881" y="945"/>
                  <a:pt x="3173" y="1171"/>
                </a:cubicBezTo>
                <a:cubicBezTo>
                  <a:pt x="4342" y="2087"/>
                  <a:pt x="5188" y="3524"/>
                  <a:pt x="5073" y="5059"/>
                </a:cubicBezTo>
                <a:cubicBezTo>
                  <a:pt x="5010" y="5925"/>
                  <a:pt x="5021" y="6663"/>
                  <a:pt x="4280" y="7657"/>
                </a:cubicBezTo>
                <a:cubicBezTo>
                  <a:pt x="1655" y="9788"/>
                  <a:pt x="0" y="7205"/>
                  <a:pt x="0" y="7205"/>
                </a:cubicBezTo>
                <a:cubicBezTo>
                  <a:pt x="282" y="8632"/>
                  <a:pt x="2182" y="9449"/>
                  <a:pt x="2182" y="9449"/>
                </a:cubicBezTo>
                <a:cubicBezTo>
                  <a:pt x="2902" y="9803"/>
                  <a:pt x="3862" y="10000"/>
                  <a:pt x="4739" y="10000"/>
                </a:cubicBezTo>
                <a:cubicBezTo>
                  <a:pt x="5772" y="10000"/>
                  <a:pt x="6722" y="9665"/>
                  <a:pt x="7537" y="9183"/>
                </a:cubicBezTo>
                <a:cubicBezTo>
                  <a:pt x="9019" y="8297"/>
                  <a:pt x="10000" y="6742"/>
                  <a:pt x="10000" y="4970"/>
                </a:cubicBezTo>
                <a:cubicBezTo>
                  <a:pt x="10000" y="2224"/>
                  <a:pt x="7641" y="0"/>
                  <a:pt x="4729" y="0"/>
                </a:cubicBezTo>
                <a:close/>
              </a:path>
            </a:pathLst>
          </a:custGeom>
          <a:solidFill>
            <a:srgbClr val="B9EA60"/>
          </a:solidFill>
          <a:ln w="19050">
            <a:solidFill>
              <a:schemeClr val="bg1"/>
            </a:solidFill>
          </a:ln>
        </p:spPr>
        <p:txBody>
          <a:bodyPr vert="horz" wrap="square" lIns="91440" tIns="45720" rIns="91440" bIns="45720" numCol="1" anchor="t" anchorCtr="0" compatLnSpc="1"/>
          <a:lstStyle/>
          <a:p>
            <a:endParaRPr lang="id-ID" sz="1865"/>
          </a:p>
        </p:txBody>
      </p:sp>
      <p:sp>
        <p:nvSpPr>
          <p:cNvPr id="3" name="Freeform 26"/>
          <p:cNvSpPr>
            <a:spLocks noEditPoints="1"/>
          </p:cNvSpPr>
          <p:nvPr/>
        </p:nvSpPr>
        <p:spPr bwMode="auto">
          <a:xfrm>
            <a:off x="3483138" y="2016599"/>
            <a:ext cx="3215357" cy="2977875"/>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rgbClr val="84B537"/>
          </a:solidFill>
          <a:ln w="19050">
            <a:solidFill>
              <a:schemeClr val="bg1"/>
            </a:solidFill>
          </a:ln>
        </p:spPr>
        <p:txBody>
          <a:bodyPr vert="horz" wrap="square" lIns="91440" tIns="45720" rIns="91440" bIns="45720" numCol="1" anchor="t" anchorCtr="0" compatLnSpc="1"/>
          <a:lstStyle/>
          <a:p>
            <a:endParaRPr lang="id-ID" sz="1865"/>
          </a:p>
        </p:txBody>
      </p:sp>
      <p:sp>
        <p:nvSpPr>
          <p:cNvPr id="4" name="Freeform 27"/>
          <p:cNvSpPr/>
          <p:nvPr/>
        </p:nvSpPr>
        <p:spPr bwMode="auto">
          <a:xfrm>
            <a:off x="4288978" y="3264051"/>
            <a:ext cx="3231693" cy="3199347"/>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 name="connsiteX0" fmla="*/ 3025 w 10000"/>
              <a:gd name="connsiteY0" fmla="*/ 4286 h 10000"/>
              <a:gd name="connsiteX1" fmla="*/ 2441 w 10000"/>
              <a:gd name="connsiteY1" fmla="*/ 2270 h 10000"/>
              <a:gd name="connsiteX2" fmla="*/ 4304 w 10000"/>
              <a:gd name="connsiteY2" fmla="*/ 20 h 10000"/>
              <a:gd name="connsiteX3" fmla="*/ 4284 w 10000"/>
              <a:gd name="connsiteY3" fmla="*/ 0 h 10000"/>
              <a:gd name="connsiteX4" fmla="*/ 0 w 10000"/>
              <a:gd name="connsiteY4" fmla="*/ 4965 h 10000"/>
              <a:gd name="connsiteX5" fmla="*/ 5000 w 10000"/>
              <a:gd name="connsiteY5" fmla="*/ 10000 h 10000"/>
              <a:gd name="connsiteX6" fmla="*/ 10000 w 10000"/>
              <a:gd name="connsiteY6" fmla="*/ 4965 h 10000"/>
              <a:gd name="connsiteX7" fmla="*/ 3025 w 10000"/>
              <a:gd name="connsiteY7" fmla="*/ 4286 h 10000"/>
              <a:gd name="connsiteX0-1" fmla="*/ 3025 w 10000"/>
              <a:gd name="connsiteY0-2" fmla="*/ 4286 h 10000"/>
              <a:gd name="connsiteX1-3" fmla="*/ 2441 w 10000"/>
              <a:gd name="connsiteY1-4" fmla="*/ 2270 h 10000"/>
              <a:gd name="connsiteX2-5" fmla="*/ 4304 w 10000"/>
              <a:gd name="connsiteY2-6" fmla="*/ 20 h 10000"/>
              <a:gd name="connsiteX3-7" fmla="*/ 4284 w 10000"/>
              <a:gd name="connsiteY3-8" fmla="*/ 0 h 10000"/>
              <a:gd name="connsiteX4-9" fmla="*/ 0 w 10000"/>
              <a:gd name="connsiteY4-10" fmla="*/ 4965 h 10000"/>
              <a:gd name="connsiteX5-11" fmla="*/ 5000 w 10000"/>
              <a:gd name="connsiteY5-12" fmla="*/ 10000 h 10000"/>
              <a:gd name="connsiteX6-13" fmla="*/ 10000 w 10000"/>
              <a:gd name="connsiteY6-14" fmla="*/ 4965 h 10000"/>
              <a:gd name="connsiteX7-15" fmla="*/ 3025 w 10000"/>
              <a:gd name="connsiteY7-16" fmla="*/ 4286 h 10000"/>
              <a:gd name="connsiteX0-17" fmla="*/ 3025 w 10000"/>
              <a:gd name="connsiteY0-18" fmla="*/ 4286 h 10000"/>
              <a:gd name="connsiteX1-19" fmla="*/ 2572 w 10000"/>
              <a:gd name="connsiteY1-20" fmla="*/ 3409 h 10000"/>
              <a:gd name="connsiteX2-21" fmla="*/ 2441 w 10000"/>
              <a:gd name="connsiteY2-22" fmla="*/ 2270 h 10000"/>
              <a:gd name="connsiteX3-23" fmla="*/ 4304 w 10000"/>
              <a:gd name="connsiteY3-24" fmla="*/ 20 h 10000"/>
              <a:gd name="connsiteX4-25" fmla="*/ 4284 w 10000"/>
              <a:gd name="connsiteY4-26" fmla="*/ 0 h 10000"/>
              <a:gd name="connsiteX5-27" fmla="*/ 0 w 10000"/>
              <a:gd name="connsiteY5-28" fmla="*/ 4965 h 10000"/>
              <a:gd name="connsiteX6-29" fmla="*/ 5000 w 10000"/>
              <a:gd name="connsiteY6-30" fmla="*/ 10000 h 10000"/>
              <a:gd name="connsiteX7-31" fmla="*/ 10000 w 10000"/>
              <a:gd name="connsiteY7-32" fmla="*/ 4965 h 10000"/>
              <a:gd name="connsiteX8" fmla="*/ 3025 w 10000"/>
              <a:gd name="connsiteY8" fmla="*/ 4286 h 10000"/>
              <a:gd name="connsiteX0-33" fmla="*/ 5718 w 10000"/>
              <a:gd name="connsiteY0-34" fmla="*/ 5877 h 10000"/>
              <a:gd name="connsiteX1-35" fmla="*/ 2572 w 10000"/>
              <a:gd name="connsiteY1-36" fmla="*/ 3409 h 10000"/>
              <a:gd name="connsiteX2-37" fmla="*/ 2441 w 10000"/>
              <a:gd name="connsiteY2-38" fmla="*/ 2270 h 10000"/>
              <a:gd name="connsiteX3-39" fmla="*/ 4304 w 10000"/>
              <a:gd name="connsiteY3-40" fmla="*/ 20 h 10000"/>
              <a:gd name="connsiteX4-41" fmla="*/ 4284 w 10000"/>
              <a:gd name="connsiteY4-42" fmla="*/ 0 h 10000"/>
              <a:gd name="connsiteX5-43" fmla="*/ 0 w 10000"/>
              <a:gd name="connsiteY5-44" fmla="*/ 4965 h 10000"/>
              <a:gd name="connsiteX6-45" fmla="*/ 5000 w 10000"/>
              <a:gd name="connsiteY6-46" fmla="*/ 10000 h 10000"/>
              <a:gd name="connsiteX7-47" fmla="*/ 10000 w 10000"/>
              <a:gd name="connsiteY7-48" fmla="*/ 4965 h 10000"/>
              <a:gd name="connsiteX8-49" fmla="*/ 5718 w 10000"/>
              <a:gd name="connsiteY8-50" fmla="*/ 5877 h 10000"/>
              <a:gd name="connsiteX0-51" fmla="*/ 5718 w 10000"/>
              <a:gd name="connsiteY0-52" fmla="*/ 5877 h 10000"/>
              <a:gd name="connsiteX1-53" fmla="*/ 2572 w 10000"/>
              <a:gd name="connsiteY1-54" fmla="*/ 3409 h 10000"/>
              <a:gd name="connsiteX2-55" fmla="*/ 2441 w 10000"/>
              <a:gd name="connsiteY2-56" fmla="*/ 2270 h 10000"/>
              <a:gd name="connsiteX3-57" fmla="*/ 4304 w 10000"/>
              <a:gd name="connsiteY3-58" fmla="*/ 20 h 10000"/>
              <a:gd name="connsiteX4-59" fmla="*/ 4284 w 10000"/>
              <a:gd name="connsiteY4-60" fmla="*/ 0 h 10000"/>
              <a:gd name="connsiteX5-61" fmla="*/ 0 w 10000"/>
              <a:gd name="connsiteY5-62" fmla="*/ 4965 h 10000"/>
              <a:gd name="connsiteX6-63" fmla="*/ 5000 w 10000"/>
              <a:gd name="connsiteY6-64" fmla="*/ 10000 h 10000"/>
              <a:gd name="connsiteX7-65" fmla="*/ 10000 w 10000"/>
              <a:gd name="connsiteY7-66" fmla="*/ 4965 h 10000"/>
              <a:gd name="connsiteX8-67" fmla="*/ 5718 w 10000"/>
              <a:gd name="connsiteY8-68" fmla="*/ 5877 h 10000"/>
              <a:gd name="connsiteX0-69" fmla="*/ 5718 w 10000"/>
              <a:gd name="connsiteY0-70" fmla="*/ 5877 h 10000"/>
              <a:gd name="connsiteX1-71" fmla="*/ 2572 w 10000"/>
              <a:gd name="connsiteY1-72" fmla="*/ 3409 h 10000"/>
              <a:gd name="connsiteX2-73" fmla="*/ 2441 w 10000"/>
              <a:gd name="connsiteY2-74" fmla="*/ 2270 h 10000"/>
              <a:gd name="connsiteX3-75" fmla="*/ 4304 w 10000"/>
              <a:gd name="connsiteY3-76" fmla="*/ 20 h 10000"/>
              <a:gd name="connsiteX4-77" fmla="*/ 4284 w 10000"/>
              <a:gd name="connsiteY4-78" fmla="*/ 0 h 10000"/>
              <a:gd name="connsiteX5-79" fmla="*/ 0 w 10000"/>
              <a:gd name="connsiteY5-80" fmla="*/ 4965 h 10000"/>
              <a:gd name="connsiteX6-81" fmla="*/ 5000 w 10000"/>
              <a:gd name="connsiteY6-82" fmla="*/ 10000 h 10000"/>
              <a:gd name="connsiteX7-83" fmla="*/ 10000 w 10000"/>
              <a:gd name="connsiteY7-84" fmla="*/ 4965 h 10000"/>
              <a:gd name="connsiteX8-85" fmla="*/ 5718 w 10000"/>
              <a:gd name="connsiteY8-86" fmla="*/ 5877 h 10000"/>
              <a:gd name="connsiteX0-87" fmla="*/ 5718 w 10030"/>
              <a:gd name="connsiteY0-88" fmla="*/ 5877 h 10000"/>
              <a:gd name="connsiteX1-89" fmla="*/ 2572 w 10030"/>
              <a:gd name="connsiteY1-90" fmla="*/ 3409 h 10000"/>
              <a:gd name="connsiteX2-91" fmla="*/ 2441 w 10030"/>
              <a:gd name="connsiteY2-92" fmla="*/ 2270 h 10000"/>
              <a:gd name="connsiteX3-93" fmla="*/ 4304 w 10030"/>
              <a:gd name="connsiteY3-94" fmla="*/ 20 h 10000"/>
              <a:gd name="connsiteX4-95" fmla="*/ 4284 w 10030"/>
              <a:gd name="connsiteY4-96" fmla="*/ 0 h 10000"/>
              <a:gd name="connsiteX5-97" fmla="*/ 0 w 10030"/>
              <a:gd name="connsiteY5-98" fmla="*/ 4965 h 10000"/>
              <a:gd name="connsiteX6-99" fmla="*/ 5000 w 10030"/>
              <a:gd name="connsiteY6-100" fmla="*/ 10000 h 10000"/>
              <a:gd name="connsiteX7-101" fmla="*/ 10030 w 10030"/>
              <a:gd name="connsiteY7-102" fmla="*/ 5010 h 10000"/>
              <a:gd name="connsiteX8-103" fmla="*/ 5718 w 10030"/>
              <a:gd name="connsiteY8-104" fmla="*/ 5877 h 10000"/>
              <a:gd name="connsiteX0-105" fmla="*/ 5718 w 10030"/>
              <a:gd name="connsiteY0-106" fmla="*/ 5877 h 10000"/>
              <a:gd name="connsiteX1-107" fmla="*/ 2572 w 10030"/>
              <a:gd name="connsiteY1-108" fmla="*/ 3409 h 10000"/>
              <a:gd name="connsiteX2-109" fmla="*/ 2441 w 10030"/>
              <a:gd name="connsiteY2-110" fmla="*/ 2270 h 10000"/>
              <a:gd name="connsiteX3-111" fmla="*/ 4304 w 10030"/>
              <a:gd name="connsiteY3-112" fmla="*/ 20 h 10000"/>
              <a:gd name="connsiteX4-113" fmla="*/ 4284 w 10030"/>
              <a:gd name="connsiteY4-114" fmla="*/ 0 h 10000"/>
              <a:gd name="connsiteX5-115" fmla="*/ 0 w 10030"/>
              <a:gd name="connsiteY5-116" fmla="*/ 4965 h 10000"/>
              <a:gd name="connsiteX6-117" fmla="*/ 5000 w 10030"/>
              <a:gd name="connsiteY6-118" fmla="*/ 10000 h 10000"/>
              <a:gd name="connsiteX7-119" fmla="*/ 10030 w 10030"/>
              <a:gd name="connsiteY7-120" fmla="*/ 5010 h 10000"/>
              <a:gd name="connsiteX8-121" fmla="*/ 5718 w 10030"/>
              <a:gd name="connsiteY8-122" fmla="*/ 5877 h 10000"/>
              <a:gd name="connsiteX0-123" fmla="*/ 5718 w 10030"/>
              <a:gd name="connsiteY0-124" fmla="*/ 5877 h 10000"/>
              <a:gd name="connsiteX1-125" fmla="*/ 2572 w 10030"/>
              <a:gd name="connsiteY1-126" fmla="*/ 3409 h 10000"/>
              <a:gd name="connsiteX2-127" fmla="*/ 2441 w 10030"/>
              <a:gd name="connsiteY2-128" fmla="*/ 2270 h 10000"/>
              <a:gd name="connsiteX3-129" fmla="*/ 4304 w 10030"/>
              <a:gd name="connsiteY3-130" fmla="*/ 20 h 10000"/>
              <a:gd name="connsiteX4-131" fmla="*/ 4284 w 10030"/>
              <a:gd name="connsiteY4-132" fmla="*/ 0 h 10000"/>
              <a:gd name="connsiteX5-133" fmla="*/ 0 w 10030"/>
              <a:gd name="connsiteY5-134" fmla="*/ 4965 h 10000"/>
              <a:gd name="connsiteX6-135" fmla="*/ 5000 w 10030"/>
              <a:gd name="connsiteY6-136" fmla="*/ 10000 h 10000"/>
              <a:gd name="connsiteX7-137" fmla="*/ 10030 w 10030"/>
              <a:gd name="connsiteY7-138" fmla="*/ 5010 h 10000"/>
              <a:gd name="connsiteX8-139" fmla="*/ 5718 w 10030"/>
              <a:gd name="connsiteY8-140" fmla="*/ 5877 h 10000"/>
              <a:gd name="connsiteX0-141" fmla="*/ 5718 w 10030"/>
              <a:gd name="connsiteY0-142" fmla="*/ 5877 h 10000"/>
              <a:gd name="connsiteX1-143" fmla="*/ 2808 w 10030"/>
              <a:gd name="connsiteY1-144" fmla="*/ 3930 h 10000"/>
              <a:gd name="connsiteX2-145" fmla="*/ 2441 w 10030"/>
              <a:gd name="connsiteY2-146" fmla="*/ 2270 h 10000"/>
              <a:gd name="connsiteX3-147" fmla="*/ 4304 w 10030"/>
              <a:gd name="connsiteY3-148" fmla="*/ 20 h 10000"/>
              <a:gd name="connsiteX4-149" fmla="*/ 4284 w 10030"/>
              <a:gd name="connsiteY4-150" fmla="*/ 0 h 10000"/>
              <a:gd name="connsiteX5-151" fmla="*/ 0 w 10030"/>
              <a:gd name="connsiteY5-152" fmla="*/ 4965 h 10000"/>
              <a:gd name="connsiteX6-153" fmla="*/ 5000 w 10030"/>
              <a:gd name="connsiteY6-154" fmla="*/ 10000 h 10000"/>
              <a:gd name="connsiteX7-155" fmla="*/ 10030 w 10030"/>
              <a:gd name="connsiteY7-156" fmla="*/ 5010 h 10000"/>
              <a:gd name="connsiteX8-157" fmla="*/ 5718 w 10030"/>
              <a:gd name="connsiteY8-158" fmla="*/ 5877 h 10000"/>
              <a:gd name="connsiteX0-159" fmla="*/ 5718 w 10030"/>
              <a:gd name="connsiteY0-160" fmla="*/ 5877 h 10000"/>
              <a:gd name="connsiteX1-161" fmla="*/ 2808 w 10030"/>
              <a:gd name="connsiteY1-162" fmla="*/ 3930 h 10000"/>
              <a:gd name="connsiteX2-163" fmla="*/ 2441 w 10030"/>
              <a:gd name="connsiteY2-164" fmla="*/ 2270 h 10000"/>
              <a:gd name="connsiteX3-165" fmla="*/ 4304 w 10030"/>
              <a:gd name="connsiteY3-166" fmla="*/ 20 h 10000"/>
              <a:gd name="connsiteX4-167" fmla="*/ 4284 w 10030"/>
              <a:gd name="connsiteY4-168" fmla="*/ 0 h 10000"/>
              <a:gd name="connsiteX5-169" fmla="*/ 0 w 10030"/>
              <a:gd name="connsiteY5-170" fmla="*/ 4965 h 10000"/>
              <a:gd name="connsiteX6-171" fmla="*/ 5000 w 10030"/>
              <a:gd name="connsiteY6-172" fmla="*/ 10000 h 10000"/>
              <a:gd name="connsiteX7-173" fmla="*/ 10030 w 10030"/>
              <a:gd name="connsiteY7-174" fmla="*/ 5010 h 10000"/>
              <a:gd name="connsiteX8-175" fmla="*/ 5718 w 10030"/>
              <a:gd name="connsiteY8-176" fmla="*/ 5877 h 10000"/>
              <a:gd name="connsiteX0-177" fmla="*/ 5718 w 10030"/>
              <a:gd name="connsiteY0-178" fmla="*/ 5877 h 10000"/>
              <a:gd name="connsiteX1-179" fmla="*/ 2808 w 10030"/>
              <a:gd name="connsiteY1-180" fmla="*/ 3930 h 10000"/>
              <a:gd name="connsiteX2-181" fmla="*/ 2441 w 10030"/>
              <a:gd name="connsiteY2-182" fmla="*/ 2270 h 10000"/>
              <a:gd name="connsiteX3-183" fmla="*/ 4304 w 10030"/>
              <a:gd name="connsiteY3-184" fmla="*/ 20 h 10000"/>
              <a:gd name="connsiteX4-185" fmla="*/ 4284 w 10030"/>
              <a:gd name="connsiteY4-186" fmla="*/ 0 h 10000"/>
              <a:gd name="connsiteX5-187" fmla="*/ 0 w 10030"/>
              <a:gd name="connsiteY5-188" fmla="*/ 4965 h 10000"/>
              <a:gd name="connsiteX6-189" fmla="*/ 5000 w 10030"/>
              <a:gd name="connsiteY6-190" fmla="*/ 10000 h 10000"/>
              <a:gd name="connsiteX7-191" fmla="*/ 10030 w 10030"/>
              <a:gd name="connsiteY7-192" fmla="*/ 5010 h 10000"/>
              <a:gd name="connsiteX8-193" fmla="*/ 5718 w 10030"/>
              <a:gd name="connsiteY8-194" fmla="*/ 5877 h 10000"/>
              <a:gd name="connsiteX0-195" fmla="*/ 5718 w 10030"/>
              <a:gd name="connsiteY0-196" fmla="*/ 5877 h 10000"/>
              <a:gd name="connsiteX1-197" fmla="*/ 2808 w 10030"/>
              <a:gd name="connsiteY1-198" fmla="*/ 3930 h 10000"/>
              <a:gd name="connsiteX2-199" fmla="*/ 2441 w 10030"/>
              <a:gd name="connsiteY2-200" fmla="*/ 2270 h 10000"/>
              <a:gd name="connsiteX3-201" fmla="*/ 4304 w 10030"/>
              <a:gd name="connsiteY3-202" fmla="*/ 20 h 10000"/>
              <a:gd name="connsiteX4-203" fmla="*/ 4284 w 10030"/>
              <a:gd name="connsiteY4-204" fmla="*/ 0 h 10000"/>
              <a:gd name="connsiteX5-205" fmla="*/ 0 w 10030"/>
              <a:gd name="connsiteY5-206" fmla="*/ 4965 h 10000"/>
              <a:gd name="connsiteX6-207" fmla="*/ 5000 w 10030"/>
              <a:gd name="connsiteY6-208" fmla="*/ 10000 h 10000"/>
              <a:gd name="connsiteX7-209" fmla="*/ 10030 w 10030"/>
              <a:gd name="connsiteY7-210" fmla="*/ 5010 h 10000"/>
              <a:gd name="connsiteX8-211" fmla="*/ 5718 w 10030"/>
              <a:gd name="connsiteY8-212" fmla="*/ 5877 h 10000"/>
              <a:gd name="connsiteX0-213" fmla="*/ 5718 w 10030"/>
              <a:gd name="connsiteY0-214" fmla="*/ 5907 h 10000"/>
              <a:gd name="connsiteX1-215" fmla="*/ 2808 w 10030"/>
              <a:gd name="connsiteY1-216" fmla="*/ 3930 h 10000"/>
              <a:gd name="connsiteX2-217" fmla="*/ 2441 w 10030"/>
              <a:gd name="connsiteY2-218" fmla="*/ 2270 h 10000"/>
              <a:gd name="connsiteX3-219" fmla="*/ 4304 w 10030"/>
              <a:gd name="connsiteY3-220" fmla="*/ 20 h 10000"/>
              <a:gd name="connsiteX4-221" fmla="*/ 4284 w 10030"/>
              <a:gd name="connsiteY4-222" fmla="*/ 0 h 10000"/>
              <a:gd name="connsiteX5-223" fmla="*/ 0 w 10030"/>
              <a:gd name="connsiteY5-224" fmla="*/ 4965 h 10000"/>
              <a:gd name="connsiteX6-225" fmla="*/ 5000 w 10030"/>
              <a:gd name="connsiteY6-226" fmla="*/ 10000 h 10000"/>
              <a:gd name="connsiteX7-227" fmla="*/ 10030 w 10030"/>
              <a:gd name="connsiteY7-228" fmla="*/ 5010 h 10000"/>
              <a:gd name="connsiteX8-229" fmla="*/ 5718 w 10030"/>
              <a:gd name="connsiteY8-230" fmla="*/ 5907 h 10000"/>
              <a:gd name="connsiteX0-231" fmla="*/ 5718 w 10030"/>
              <a:gd name="connsiteY0-232" fmla="*/ 5907 h 10000"/>
              <a:gd name="connsiteX1-233" fmla="*/ 2808 w 10030"/>
              <a:gd name="connsiteY1-234" fmla="*/ 3930 h 10000"/>
              <a:gd name="connsiteX2-235" fmla="*/ 2441 w 10030"/>
              <a:gd name="connsiteY2-236" fmla="*/ 2270 h 10000"/>
              <a:gd name="connsiteX3-237" fmla="*/ 4304 w 10030"/>
              <a:gd name="connsiteY3-238" fmla="*/ 20 h 10000"/>
              <a:gd name="connsiteX4-239" fmla="*/ 4284 w 10030"/>
              <a:gd name="connsiteY4-240" fmla="*/ 0 h 10000"/>
              <a:gd name="connsiteX5-241" fmla="*/ 0 w 10030"/>
              <a:gd name="connsiteY5-242" fmla="*/ 4965 h 10000"/>
              <a:gd name="connsiteX6-243" fmla="*/ 5000 w 10030"/>
              <a:gd name="connsiteY6-244" fmla="*/ 10000 h 10000"/>
              <a:gd name="connsiteX7-245" fmla="*/ 10030 w 10030"/>
              <a:gd name="connsiteY7-246" fmla="*/ 5010 h 10000"/>
              <a:gd name="connsiteX8-247" fmla="*/ 5718 w 10030"/>
              <a:gd name="connsiteY8-248" fmla="*/ 5907 h 10000"/>
              <a:gd name="connsiteX0-249" fmla="*/ 5718 w 10030"/>
              <a:gd name="connsiteY0-250" fmla="*/ 5907 h 10000"/>
              <a:gd name="connsiteX1-251" fmla="*/ 2808 w 10030"/>
              <a:gd name="connsiteY1-252" fmla="*/ 3930 h 10000"/>
              <a:gd name="connsiteX2-253" fmla="*/ 2441 w 10030"/>
              <a:gd name="connsiteY2-254" fmla="*/ 2270 h 10000"/>
              <a:gd name="connsiteX3-255" fmla="*/ 4304 w 10030"/>
              <a:gd name="connsiteY3-256" fmla="*/ 20 h 10000"/>
              <a:gd name="connsiteX4-257" fmla="*/ 4284 w 10030"/>
              <a:gd name="connsiteY4-258" fmla="*/ 0 h 10000"/>
              <a:gd name="connsiteX5-259" fmla="*/ 0 w 10030"/>
              <a:gd name="connsiteY5-260" fmla="*/ 4965 h 10000"/>
              <a:gd name="connsiteX6-261" fmla="*/ 5000 w 10030"/>
              <a:gd name="connsiteY6-262" fmla="*/ 10000 h 10000"/>
              <a:gd name="connsiteX7-263" fmla="*/ 10030 w 10030"/>
              <a:gd name="connsiteY7-264" fmla="*/ 5010 h 10000"/>
              <a:gd name="connsiteX8-265" fmla="*/ 5718 w 10030"/>
              <a:gd name="connsiteY8-266" fmla="*/ 5907 h 10000"/>
              <a:gd name="connsiteX0-267" fmla="*/ 5718 w 10030"/>
              <a:gd name="connsiteY0-268" fmla="*/ 5907 h 10000"/>
              <a:gd name="connsiteX1-269" fmla="*/ 2808 w 10030"/>
              <a:gd name="connsiteY1-270" fmla="*/ 3930 h 10000"/>
              <a:gd name="connsiteX2-271" fmla="*/ 2441 w 10030"/>
              <a:gd name="connsiteY2-272" fmla="*/ 2270 h 10000"/>
              <a:gd name="connsiteX3-273" fmla="*/ 4304 w 10030"/>
              <a:gd name="connsiteY3-274" fmla="*/ 20 h 10000"/>
              <a:gd name="connsiteX4-275" fmla="*/ 4284 w 10030"/>
              <a:gd name="connsiteY4-276" fmla="*/ 0 h 10000"/>
              <a:gd name="connsiteX5-277" fmla="*/ 0 w 10030"/>
              <a:gd name="connsiteY5-278" fmla="*/ 4965 h 10000"/>
              <a:gd name="connsiteX6-279" fmla="*/ 5000 w 10030"/>
              <a:gd name="connsiteY6-280" fmla="*/ 10000 h 10000"/>
              <a:gd name="connsiteX7-281" fmla="*/ 10030 w 10030"/>
              <a:gd name="connsiteY7-282" fmla="*/ 5010 h 10000"/>
              <a:gd name="connsiteX8-283" fmla="*/ 5718 w 10030"/>
              <a:gd name="connsiteY8-284" fmla="*/ 5907 h 10000"/>
              <a:gd name="connsiteX0-285" fmla="*/ 5718 w 10030"/>
              <a:gd name="connsiteY0-286" fmla="*/ 5907 h 10000"/>
              <a:gd name="connsiteX1-287" fmla="*/ 2808 w 10030"/>
              <a:gd name="connsiteY1-288" fmla="*/ 3930 h 10000"/>
              <a:gd name="connsiteX2-289" fmla="*/ 2441 w 10030"/>
              <a:gd name="connsiteY2-290" fmla="*/ 2270 h 10000"/>
              <a:gd name="connsiteX3-291" fmla="*/ 4304 w 10030"/>
              <a:gd name="connsiteY3-292" fmla="*/ 20 h 10000"/>
              <a:gd name="connsiteX4-293" fmla="*/ 4284 w 10030"/>
              <a:gd name="connsiteY4-294" fmla="*/ 0 h 10000"/>
              <a:gd name="connsiteX5-295" fmla="*/ 0 w 10030"/>
              <a:gd name="connsiteY5-296" fmla="*/ 4965 h 10000"/>
              <a:gd name="connsiteX6-297" fmla="*/ 5000 w 10030"/>
              <a:gd name="connsiteY6-298" fmla="*/ 10000 h 10000"/>
              <a:gd name="connsiteX7-299" fmla="*/ 10030 w 10030"/>
              <a:gd name="connsiteY7-300" fmla="*/ 5010 h 10000"/>
              <a:gd name="connsiteX8-301" fmla="*/ 5718 w 10030"/>
              <a:gd name="connsiteY8-302" fmla="*/ 590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49" y="connsiteY8-50"/>
              </a:cxn>
            </a:cxnLst>
            <a:rect l="l" t="t" r="r" b="b"/>
            <a:pathLst>
              <a:path w="10030" h="10000">
                <a:moveTo>
                  <a:pt x="5718" y="5907"/>
                </a:moveTo>
                <a:cubicBezTo>
                  <a:pt x="3955" y="5310"/>
                  <a:pt x="3378" y="4697"/>
                  <a:pt x="2808" y="3930"/>
                </a:cubicBezTo>
                <a:cubicBezTo>
                  <a:pt x="2711" y="3594"/>
                  <a:pt x="2468" y="3264"/>
                  <a:pt x="2441" y="2270"/>
                </a:cubicBezTo>
                <a:cubicBezTo>
                  <a:pt x="2414" y="1289"/>
                  <a:pt x="3157" y="336"/>
                  <a:pt x="4304" y="20"/>
                </a:cubicBezTo>
                <a:lnTo>
                  <a:pt x="4284" y="0"/>
                </a:lnTo>
                <a:cubicBezTo>
                  <a:pt x="1902" y="375"/>
                  <a:pt x="0" y="2448"/>
                  <a:pt x="0" y="4965"/>
                </a:cubicBezTo>
                <a:cubicBezTo>
                  <a:pt x="0" y="7749"/>
                  <a:pt x="2235" y="10000"/>
                  <a:pt x="5000" y="10000"/>
                </a:cubicBezTo>
                <a:cubicBezTo>
                  <a:pt x="7765" y="10000"/>
                  <a:pt x="10030" y="7794"/>
                  <a:pt x="10030" y="5010"/>
                </a:cubicBezTo>
                <a:cubicBezTo>
                  <a:pt x="10030" y="5010"/>
                  <a:pt x="8299" y="6643"/>
                  <a:pt x="5718" y="5907"/>
                </a:cubicBezTo>
                <a:close/>
              </a:path>
            </a:pathLst>
          </a:custGeom>
          <a:solidFill>
            <a:srgbClr val="519315"/>
          </a:solidFill>
          <a:ln w="19050">
            <a:solidFill>
              <a:schemeClr val="bg1"/>
            </a:solidFill>
          </a:ln>
        </p:spPr>
        <p:txBody>
          <a:bodyPr vert="horz" wrap="square" lIns="91440" tIns="45720" rIns="91440" bIns="45720" numCol="1" anchor="t" anchorCtr="0" compatLnSpc="1"/>
          <a:lstStyle/>
          <a:p>
            <a:endParaRPr lang="id-ID" sz="1865"/>
          </a:p>
        </p:txBody>
      </p:sp>
      <p:sp>
        <p:nvSpPr>
          <p:cNvPr id="5" name="Freeform 50"/>
          <p:cNvSpPr>
            <a:spLocks noEditPoints="1"/>
          </p:cNvSpPr>
          <p:nvPr/>
        </p:nvSpPr>
        <p:spPr bwMode="auto">
          <a:xfrm>
            <a:off x="7052621" y="3344627"/>
            <a:ext cx="747328" cy="525951"/>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91440" tIns="45720" rIns="91440" bIns="45720" numCol="1" anchor="t" anchorCtr="0" compatLnSpc="1"/>
          <a:lstStyle/>
          <a:p>
            <a:endParaRPr lang="id-ID" sz="1865"/>
          </a:p>
        </p:txBody>
      </p:sp>
      <p:sp>
        <p:nvSpPr>
          <p:cNvPr id="6" name="Freeform 51"/>
          <p:cNvSpPr>
            <a:spLocks noEditPoints="1"/>
          </p:cNvSpPr>
          <p:nvPr/>
        </p:nvSpPr>
        <p:spPr bwMode="auto">
          <a:xfrm>
            <a:off x="4288982" y="2518915"/>
            <a:ext cx="708543" cy="707220"/>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91440" tIns="45720" rIns="91440" bIns="45720" numCol="1" anchor="t" anchorCtr="0" compatLnSpc="1"/>
          <a:lstStyle/>
          <a:p>
            <a:endParaRPr lang="id-ID" sz="1865"/>
          </a:p>
        </p:txBody>
      </p:sp>
      <p:grpSp>
        <p:nvGrpSpPr>
          <p:cNvPr id="7" name="Group 52"/>
          <p:cNvGrpSpPr/>
          <p:nvPr/>
        </p:nvGrpSpPr>
        <p:grpSpPr>
          <a:xfrm flipH="1">
            <a:off x="5141105" y="5211943"/>
            <a:ext cx="898644" cy="911405"/>
            <a:chOff x="1909763" y="950913"/>
            <a:chExt cx="782637" cy="793750"/>
          </a:xfrm>
          <a:solidFill>
            <a:schemeClr val="bg1"/>
          </a:solidFill>
        </p:grpSpPr>
        <p:sp>
          <p:nvSpPr>
            <p:cNvPr id="8"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65"/>
            </a:p>
          </p:txBody>
        </p:sp>
        <p:sp>
          <p:nvSpPr>
            <p:cNvPr id="9"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65"/>
            </a:p>
          </p:txBody>
        </p:sp>
      </p:grpSp>
      <p:sp>
        <p:nvSpPr>
          <p:cNvPr id="10" name="肘形接點 23"/>
          <p:cNvSpPr>
            <a:spLocks noChangeShapeType="1"/>
          </p:cNvSpPr>
          <p:nvPr/>
        </p:nvSpPr>
        <p:spPr bwMode="auto">
          <a:xfrm rot="16200000" flipV="1">
            <a:off x="2362826" y="1448112"/>
            <a:ext cx="626447" cy="2732563"/>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865" dirty="0">
              <a:ea typeface="微软雅黑" panose="020B0503020204020204" pitchFamily="34" charset="-122"/>
            </a:endParaRPr>
          </a:p>
        </p:txBody>
      </p:sp>
      <p:sp>
        <p:nvSpPr>
          <p:cNvPr id="18" name="矩形 17"/>
          <p:cNvSpPr/>
          <p:nvPr/>
        </p:nvSpPr>
        <p:spPr>
          <a:xfrm>
            <a:off x="8469089" y="1948665"/>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8487284" y="2391555"/>
            <a:ext cx="2454152"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20" name="肘形接點 23"/>
          <p:cNvSpPr>
            <a:spLocks noChangeShapeType="1"/>
          </p:cNvSpPr>
          <p:nvPr/>
        </p:nvSpPr>
        <p:spPr bwMode="auto">
          <a:xfrm rot="5400000" flipH="1" flipV="1">
            <a:off x="8525620" y="755127"/>
            <a:ext cx="1018064" cy="3216732"/>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8992"/>
              <a:gd name="connsiteY0-8" fmla="*/ 0 h 2732562"/>
              <a:gd name="connsiteX1-9" fmla="*/ 628992 w 628992"/>
              <a:gd name="connsiteY1-10" fmla="*/ 842968 h 2732562"/>
              <a:gd name="connsiteX2-11" fmla="*/ 626447 w 628992"/>
              <a:gd name="connsiteY2-12" fmla="*/ 2732562 h 2732562"/>
            </a:gdLst>
            <a:ahLst/>
            <a:cxnLst>
              <a:cxn ang="0">
                <a:pos x="connsiteX0-1" y="connsiteY0-2"/>
              </a:cxn>
              <a:cxn ang="0">
                <a:pos x="connsiteX1-3" y="connsiteY1-4"/>
              </a:cxn>
              <a:cxn ang="0">
                <a:pos x="connsiteX2-5" y="connsiteY2-6"/>
              </a:cxn>
            </a:cxnLst>
            <a:rect l="l" t="t" r="r" b="b"/>
            <a:pathLst>
              <a:path w="628992" h="2732562" fill="none">
                <a:moveTo>
                  <a:pt x="0" y="0"/>
                </a:moveTo>
                <a:lnTo>
                  <a:pt x="628992" y="842968"/>
                </a:lnTo>
                <a:cubicBezTo>
                  <a:pt x="628992" y="1599147"/>
                  <a:pt x="626447" y="1976383"/>
                  <a:pt x="626447" y="2732562"/>
                </a:cubicBez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865" dirty="0">
              <a:ea typeface="微软雅黑" panose="020B0503020204020204" pitchFamily="34" charset="-122"/>
            </a:endParaRPr>
          </a:p>
        </p:txBody>
      </p:sp>
      <p:sp>
        <p:nvSpPr>
          <p:cNvPr id="21" name="矩形 20"/>
          <p:cNvSpPr/>
          <p:nvPr/>
        </p:nvSpPr>
        <p:spPr>
          <a:xfrm>
            <a:off x="7201099" y="5690265"/>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7201095" y="6133155"/>
            <a:ext cx="3696211"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23" name="肘形接點 23"/>
          <p:cNvSpPr>
            <a:spLocks noChangeShapeType="1"/>
          </p:cNvSpPr>
          <p:nvPr/>
        </p:nvSpPr>
        <p:spPr bwMode="auto">
          <a:xfrm rot="16200000" flipH="1">
            <a:off x="8075597" y="4341786"/>
            <a:ext cx="785863" cy="4348989"/>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865" dirty="0">
              <a:ea typeface="微软雅黑" panose="020B0503020204020204" pitchFamily="34" charset="-122"/>
            </a:endParaRPr>
          </a:p>
        </p:txBody>
      </p:sp>
      <p:sp>
        <p:nvSpPr>
          <p:cNvPr id="24" name="矩形 23"/>
          <p:cNvSpPr/>
          <p:nvPr/>
        </p:nvSpPr>
        <p:spPr>
          <a:xfrm>
            <a:off x="1938058" y="2639760"/>
            <a:ext cx="1415754" cy="461657"/>
          </a:xfrm>
          <a:prstGeom prst="rect">
            <a:avLst/>
          </a:prstGeom>
        </p:spPr>
        <p:txBody>
          <a:bodyPr wrap="none" lIns="91431" tIns="45716" rIns="91431" bIns="45716">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917855" y="3082648"/>
            <a:ext cx="2454152"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27"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500"/>
                                        <p:tgtEl>
                                          <p:spTgt spid="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500"/>
                                        <p:tgtEl>
                                          <p:spTgt spid="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21" presetClass="entr" presetSubtype="1"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heel(1)">
                                      <p:cBhvr>
                                        <p:cTn id="31" dur="500"/>
                                        <p:tgtEl>
                                          <p:spTgt spid="2"/>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400"/>
                                        <p:tgtEl>
                                          <p:spTgt spid="2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randombar(horizontal)">
                                      <p:cBhvr>
                                        <p:cTn id="48" dur="400"/>
                                        <p:tgtEl>
                                          <p:spTgt spid="25"/>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par>
                          <p:cTn id="53" fill="hold">
                            <p:stCondLst>
                              <p:cond delay="5000"/>
                            </p:stCondLst>
                            <p:childTnLst>
                              <p:par>
                                <p:cTn id="54" presetID="14" presetClass="entr" presetSubtype="1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randombar(horizontal)">
                                      <p:cBhvr>
                                        <p:cTn id="56" dur="400"/>
                                        <p:tgtEl>
                                          <p:spTgt spid="18"/>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randombar(horizontal)">
                                      <p:cBhvr>
                                        <p:cTn id="59" dur="400"/>
                                        <p:tgtEl>
                                          <p:spTgt spid="1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left)">
                                      <p:cBhvr>
                                        <p:cTn id="63" dur="500"/>
                                        <p:tgtEl>
                                          <p:spTgt spid="23"/>
                                        </p:tgtEl>
                                      </p:cBhvr>
                                    </p:animEffect>
                                  </p:childTnLst>
                                </p:cTn>
                              </p:par>
                            </p:childTnLst>
                          </p:cTn>
                        </p:par>
                        <p:par>
                          <p:cTn id="64" fill="hold">
                            <p:stCondLst>
                              <p:cond delay="6000"/>
                            </p:stCondLst>
                            <p:childTnLst>
                              <p:par>
                                <p:cTn id="65" presetID="14" presetClass="entr" presetSubtype="1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randombar(horizontal)">
                                      <p:cBhvr>
                                        <p:cTn id="67" dur="400"/>
                                        <p:tgtEl>
                                          <p:spTgt spid="21"/>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randombar(horizontal)">
                                      <p:cBhvr>
                                        <p:cTn id="70"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8" grpId="0"/>
      <p:bldP spid="19" grpId="0"/>
      <p:bldP spid="20" grpId="0" animBg="1"/>
      <p:bldP spid="21" grpId="0"/>
      <p:bldP spid="22" grpId="0"/>
      <p:bldP spid="23" grpId="0" animBg="1"/>
      <p:bldP spid="24" grpId="0"/>
      <p:bldP spid="25"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367600" y="2113124"/>
            <a:ext cx="3755477" cy="3755477"/>
            <a:chOff x="5258944" y="977070"/>
            <a:chExt cx="5044439" cy="5044439"/>
          </a:xfrm>
          <a:noFill/>
        </p:grpSpPr>
        <p:sp>
          <p:nvSpPr>
            <p:cNvPr id="17" name="正五边形 16"/>
            <p:cNvSpPr/>
            <p:nvPr/>
          </p:nvSpPr>
          <p:spPr>
            <a:xfrm rot="2880000">
              <a:off x="5258944" y="1097176"/>
              <a:ext cx="5044439" cy="4804228"/>
            </a:xfrm>
            <a:prstGeom prst="pentagon">
              <a:avLst/>
            </a:prstGeom>
            <a:grpFill/>
            <a:ln w="38100">
              <a:solidFill>
                <a:srgbClr val="519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18" name="正五边形 17"/>
            <p:cNvSpPr/>
            <p:nvPr/>
          </p:nvSpPr>
          <p:spPr>
            <a:xfrm rot="1440000">
              <a:off x="5258944" y="1097176"/>
              <a:ext cx="5044439" cy="4804228"/>
            </a:xfrm>
            <a:prstGeom prst="pentagon">
              <a:avLst/>
            </a:prstGeom>
            <a:grpFill/>
            <a:ln w="38100">
              <a:solidFill>
                <a:srgbClr val="519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19" name="正五边形 18"/>
            <p:cNvSpPr/>
            <p:nvPr/>
          </p:nvSpPr>
          <p:spPr>
            <a:xfrm>
              <a:off x="5258944" y="1097176"/>
              <a:ext cx="5044439" cy="4804228"/>
            </a:xfrm>
            <a:prstGeom prst="pentagon">
              <a:avLst/>
            </a:prstGeom>
            <a:grpFill/>
            <a:ln w="38100">
              <a:solidFill>
                <a:srgbClr val="519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20" name="椭圆 19"/>
            <p:cNvSpPr>
              <a:spLocks noChangeAspect="1"/>
            </p:cNvSpPr>
            <p:nvPr/>
          </p:nvSpPr>
          <p:spPr>
            <a:xfrm>
              <a:off x="5639163" y="1617404"/>
              <a:ext cx="4284000" cy="4284000"/>
            </a:xfrm>
            <a:prstGeom prst="ellipse">
              <a:avLst/>
            </a:prstGeom>
            <a:grpFill/>
            <a:ln w="38100">
              <a:solidFill>
                <a:srgbClr val="519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grpSp>
        <p:nvGrpSpPr>
          <p:cNvPr id="32" name="组合 31"/>
          <p:cNvGrpSpPr/>
          <p:nvPr/>
        </p:nvGrpSpPr>
        <p:grpSpPr>
          <a:xfrm>
            <a:off x="7142348" y="2113124"/>
            <a:ext cx="3755477" cy="3755477"/>
            <a:chOff x="5258944" y="977070"/>
            <a:chExt cx="5044439" cy="5044439"/>
          </a:xfrm>
          <a:noFill/>
        </p:grpSpPr>
        <p:sp>
          <p:nvSpPr>
            <p:cNvPr id="34" name="正五边形 33"/>
            <p:cNvSpPr/>
            <p:nvPr/>
          </p:nvSpPr>
          <p:spPr>
            <a:xfrm rot="2880000">
              <a:off x="5258944" y="1097176"/>
              <a:ext cx="5044439" cy="4804228"/>
            </a:xfrm>
            <a:prstGeom prst="pentagon">
              <a:avLst/>
            </a:prstGeom>
            <a:grpFill/>
            <a:ln w="38100">
              <a:solidFill>
                <a:srgbClr val="84B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5" name="正五边形 34"/>
            <p:cNvSpPr/>
            <p:nvPr/>
          </p:nvSpPr>
          <p:spPr>
            <a:xfrm rot="1440000">
              <a:off x="5258944" y="1097176"/>
              <a:ext cx="5044439" cy="4804228"/>
            </a:xfrm>
            <a:prstGeom prst="pentagon">
              <a:avLst/>
            </a:prstGeom>
            <a:grpFill/>
            <a:ln w="38100">
              <a:solidFill>
                <a:srgbClr val="84B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6" name="正五边形 35"/>
            <p:cNvSpPr/>
            <p:nvPr/>
          </p:nvSpPr>
          <p:spPr>
            <a:xfrm>
              <a:off x="5258944" y="1097176"/>
              <a:ext cx="5044439" cy="4804228"/>
            </a:xfrm>
            <a:prstGeom prst="pentagon">
              <a:avLst/>
            </a:prstGeom>
            <a:grpFill/>
            <a:ln w="38100">
              <a:solidFill>
                <a:srgbClr val="84B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37" name="椭圆 36"/>
            <p:cNvSpPr>
              <a:spLocks noChangeAspect="1"/>
            </p:cNvSpPr>
            <p:nvPr/>
          </p:nvSpPr>
          <p:spPr>
            <a:xfrm>
              <a:off x="5639163" y="1617404"/>
              <a:ext cx="4284000" cy="4284000"/>
            </a:xfrm>
            <a:prstGeom prst="ellipse">
              <a:avLst/>
            </a:prstGeom>
            <a:grpFill/>
            <a:ln w="38100">
              <a:solidFill>
                <a:srgbClr val="84B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38" name="矩形 37"/>
          <p:cNvSpPr/>
          <p:nvPr/>
        </p:nvSpPr>
        <p:spPr>
          <a:xfrm>
            <a:off x="5036253" y="3592211"/>
            <a:ext cx="2192923" cy="707886"/>
          </a:xfrm>
          <a:prstGeom prst="rect">
            <a:avLst/>
          </a:prstGeom>
        </p:spPr>
        <p:txBody>
          <a:bodyPr wrap="square">
            <a:spAutoFit/>
          </a:bodyPr>
          <a:lstStyle/>
          <a:p>
            <a:pPr algn="ctr"/>
            <a:r>
              <a:rPr lang="en-US" altLang="zh-CN" sz="4000" b="1" dirty="0">
                <a:solidFill>
                  <a:schemeClr val="tx1">
                    <a:lumMod val="75000"/>
                    <a:lumOff val="25000"/>
                  </a:schemeClr>
                </a:solidFill>
                <a:ea typeface="微软雅黑" panose="020B0503020204020204" pitchFamily="34" charset="-122"/>
              </a:rPr>
              <a:t>VS</a:t>
            </a:r>
            <a:endParaRPr lang="zh-CN" altLang="en-US" sz="4000" b="1" dirty="0">
              <a:solidFill>
                <a:schemeClr val="tx1">
                  <a:lumMod val="75000"/>
                  <a:lumOff val="25000"/>
                </a:schemeClr>
              </a:solidFill>
              <a:ea typeface="微软雅黑" panose="020B0503020204020204" pitchFamily="34" charset="-122"/>
            </a:endParaRPr>
          </a:p>
        </p:txBody>
      </p:sp>
      <p:sp>
        <p:nvSpPr>
          <p:cNvPr id="26" name="矩形 25"/>
          <p:cNvSpPr/>
          <p:nvPr/>
        </p:nvSpPr>
        <p:spPr>
          <a:xfrm>
            <a:off x="2185704" y="3326851"/>
            <a:ext cx="2031307"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2037045" y="3964733"/>
            <a:ext cx="2328631"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28" name="矩形 27"/>
          <p:cNvSpPr/>
          <p:nvPr/>
        </p:nvSpPr>
        <p:spPr>
          <a:xfrm>
            <a:off x="7956523" y="3326851"/>
            <a:ext cx="2031307"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7807863" y="3964733"/>
            <a:ext cx="2328631"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21"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3" presetClass="entr" presetSubtype="16" fill="hold" grpId="0"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50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childTnLst>
                                </p:cTn>
                              </p:par>
                            </p:childTnLst>
                          </p:cTn>
                        </p:par>
                        <p:par>
                          <p:cTn id="25" fill="hold">
                            <p:stCondLst>
                              <p:cond delay="1000"/>
                            </p:stCondLst>
                            <p:childTnLst>
                              <p:par>
                                <p:cTn id="26" presetID="2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edge">
                                      <p:cBhvr>
                                        <p:cTn id="28" dur="750"/>
                                        <p:tgtEl>
                                          <p:spTgt spid="27"/>
                                        </p:tgtEl>
                                      </p:cBhvr>
                                    </p:animEffect>
                                  </p:childTnLst>
                                </p:cTn>
                              </p:par>
                              <p:par>
                                <p:cTn id="29" presetID="20"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edge">
                                      <p:cBhvr>
                                        <p:cTn id="31" dur="750"/>
                                        <p:tgtEl>
                                          <p:spTgt spid="39"/>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38"/>
                                        </p:tgtEl>
                                        <p:attrNameLst>
                                          <p:attrName>style.visibility</p:attrName>
                                        </p:attrNameLst>
                                      </p:cBhvr>
                                      <p:to>
                                        <p:strVal val="visible"/>
                                      </p:to>
                                    </p:set>
                                    <p:anim calcmode="lin" valueType="num">
                                      <p:cBhvr>
                                        <p:cTn id="34" dur="500" fill="hold"/>
                                        <p:tgtEl>
                                          <p:spTgt spid="38"/>
                                        </p:tgtEl>
                                        <p:attrNameLst>
                                          <p:attrName>ppt_w</p:attrName>
                                        </p:attrNameLst>
                                      </p:cBhvr>
                                      <p:tavLst>
                                        <p:tav tm="0">
                                          <p:val>
                                            <p:fltVal val="0"/>
                                          </p:val>
                                        </p:tav>
                                        <p:tav tm="100000">
                                          <p:val>
                                            <p:strVal val="#ppt_w"/>
                                          </p:val>
                                        </p:tav>
                                      </p:tavLst>
                                    </p:anim>
                                    <p:anim calcmode="lin" valueType="num">
                                      <p:cBhvr>
                                        <p:cTn id="35" dur="500" fill="hold"/>
                                        <p:tgtEl>
                                          <p:spTgt spid="38"/>
                                        </p:tgtEl>
                                        <p:attrNameLst>
                                          <p:attrName>ppt_h</p:attrName>
                                        </p:attrNameLst>
                                      </p:cBhvr>
                                      <p:tavLst>
                                        <p:tav tm="0">
                                          <p:val>
                                            <p:fltVal val="0"/>
                                          </p:val>
                                        </p:tav>
                                        <p:tav tm="100000">
                                          <p:val>
                                            <p:strVal val="#ppt_h"/>
                                          </p:val>
                                        </p:tav>
                                      </p:tavLst>
                                    </p:anim>
                                    <p:animEffect transition="in" filter="fade">
                                      <p:cBhvr>
                                        <p:cTn id="36" dur="500"/>
                                        <p:tgtEl>
                                          <p:spTgt spid="38"/>
                                        </p:tgtEl>
                                      </p:cBhvr>
                                    </p:animEffect>
                                  </p:childTnLst>
                                </p:cTn>
                              </p:par>
                              <p:par>
                                <p:cTn id="37" presetID="8" presetClass="emph" presetSubtype="0" fill="hold" nodeType="withEffect">
                                  <p:stCondLst>
                                    <p:cond delay="1250"/>
                                  </p:stCondLst>
                                  <p:childTnLst>
                                    <p:animRot by="21600000">
                                      <p:cBhvr>
                                        <p:cTn id="38" dur="2000" fill="hold"/>
                                        <p:tgtEl>
                                          <p:spTgt spid="16"/>
                                        </p:tgtEl>
                                        <p:attrNameLst>
                                          <p:attrName>r</p:attrName>
                                        </p:attrNameLst>
                                      </p:cBhvr>
                                    </p:animRot>
                                  </p:childTnLst>
                                </p:cTn>
                              </p:par>
                              <p:par>
                                <p:cTn id="39" presetID="8" presetClass="emph" presetSubtype="0" fill="hold" nodeType="withEffect">
                                  <p:stCondLst>
                                    <p:cond delay="1250"/>
                                  </p:stCondLst>
                                  <p:childTnLst>
                                    <p:animRot by="21600000">
                                      <p:cBhvr>
                                        <p:cTn id="40" dur="2000" fill="hold"/>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26" grpId="0"/>
      <p:bldP spid="27" grpId="0"/>
      <p:bldP spid="28" grpId="0"/>
      <p:bldP spid="39"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3"/>
          <p:cNvSpPr txBox="1"/>
          <p:nvPr/>
        </p:nvSpPr>
        <p:spPr>
          <a:xfrm>
            <a:off x="5828131" y="1770494"/>
            <a:ext cx="2181623" cy="1569660"/>
          </a:xfrm>
          <a:prstGeom prst="rect">
            <a:avLst/>
          </a:prstGeom>
          <a:noFill/>
        </p:spPr>
        <p:txBody>
          <a:bodyPr wrap="none" rtlCol="0">
            <a:spAutoFit/>
          </a:bodyPr>
          <a:lstStyle/>
          <a:p>
            <a:r>
              <a:rPr lang="en-US" altLang="zh-CN" sz="9600" b="1" dirty="0">
                <a:solidFill>
                  <a:schemeClr val="accent2"/>
                </a:solidFill>
                <a:latin typeface="微软雅黑" panose="020B0503020204020204" pitchFamily="34" charset="-122"/>
                <a:ea typeface="微软雅黑" panose="020B0503020204020204" pitchFamily="34" charset="-122"/>
              </a:rPr>
              <a:t>P</a:t>
            </a:r>
            <a:r>
              <a:rPr lang="en-US" altLang="zh-CN" sz="6400" b="1" dirty="0">
                <a:solidFill>
                  <a:schemeClr val="accent2"/>
                </a:solidFill>
                <a:latin typeface="微软雅黑" panose="020B0503020204020204" pitchFamily="34" charset="-122"/>
                <a:ea typeface="微软雅黑" panose="020B0503020204020204" pitchFamily="34" charset="-122"/>
              </a:rPr>
              <a:t>art</a:t>
            </a:r>
            <a:endParaRPr lang="zh-CN" altLang="en-US" sz="6400" b="1" dirty="0">
              <a:solidFill>
                <a:schemeClr val="accent2"/>
              </a:solidFill>
              <a:latin typeface="微软雅黑" panose="020B0503020204020204" pitchFamily="34" charset="-122"/>
              <a:ea typeface="微软雅黑" panose="020B0503020204020204" pitchFamily="34" charset="-122"/>
            </a:endParaRPr>
          </a:p>
        </p:txBody>
      </p:sp>
      <p:sp>
        <p:nvSpPr>
          <p:cNvPr id="8" name="TextBox 22"/>
          <p:cNvSpPr txBox="1"/>
          <p:nvPr/>
        </p:nvSpPr>
        <p:spPr>
          <a:xfrm>
            <a:off x="8088463" y="1775423"/>
            <a:ext cx="1704313" cy="1569660"/>
          </a:xfrm>
          <a:prstGeom prst="rect">
            <a:avLst/>
          </a:prstGeom>
          <a:noFill/>
        </p:spPr>
        <p:txBody>
          <a:bodyPr wrap="none" rtlCol="0">
            <a:spAutoFit/>
          </a:bodyPr>
          <a:lstStyle/>
          <a:p>
            <a:r>
              <a:rPr lang="en-US" altLang="zh-CN" sz="9600" b="1" dirty="0" smtClean="0">
                <a:solidFill>
                  <a:schemeClr val="accent2"/>
                </a:solidFill>
                <a:latin typeface="微软雅黑" panose="020B0503020204020204" pitchFamily="34" charset="-122"/>
                <a:ea typeface="微软雅黑" panose="020B0503020204020204" pitchFamily="34" charset="-122"/>
              </a:rPr>
              <a:t>03</a:t>
            </a:r>
            <a:endParaRPr lang="zh-CN" altLang="en-US" sz="9600" b="1" dirty="0">
              <a:solidFill>
                <a:schemeClr val="accent2"/>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067297" y="3183839"/>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67297" y="3951925"/>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TextBox 25"/>
          <p:cNvSpPr txBox="1"/>
          <p:nvPr/>
        </p:nvSpPr>
        <p:spPr>
          <a:xfrm>
            <a:off x="6087164" y="3296787"/>
            <a:ext cx="3765029" cy="528414"/>
          </a:xfrm>
          <a:prstGeom prst="rect">
            <a:avLst/>
          </a:prstGeom>
          <a:noFill/>
        </p:spPr>
        <p:txBody>
          <a:bodyPr wrap="square" rtlCol="0">
            <a:spAutoFit/>
          </a:bodyPr>
          <a:lstStyle/>
          <a:p>
            <a:pPr algn="just">
              <a:lnSpc>
                <a:spcPct val="125000"/>
              </a:lnSpc>
            </a:pPr>
            <a:r>
              <a:rPr lang="zh-CN" altLang="en-US" sz="2265" b="1" dirty="0">
                <a:solidFill>
                  <a:schemeClr val="accent2"/>
                </a:solidFill>
                <a:latin typeface="微软雅黑" panose="020B0503020204020204" pitchFamily="34" charset="-122"/>
                <a:ea typeface="微软雅黑" panose="020B0503020204020204" pitchFamily="34" charset="-122"/>
              </a:rPr>
              <a:t>点此此处输入相关文字标题</a:t>
            </a:r>
            <a:endParaRPr lang="zh-CN" altLang="en-US" sz="2265" b="1" dirty="0">
              <a:solidFill>
                <a:schemeClr val="accent2"/>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4341" y="480053"/>
            <a:ext cx="5690654" cy="54075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6"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80">
                                          <p:stCondLst>
                                            <p:cond delay="0"/>
                                          </p:stCondLst>
                                        </p:cTn>
                                        <p:tgtEl>
                                          <p:spTgt spid="8"/>
                                        </p:tgtEl>
                                      </p:cBhvr>
                                    </p:animEffect>
                                    <p:anim calcmode="lin" valueType="num">
                                      <p:cBhvr>
                                        <p:cTn id="1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4" dur="26">
                                          <p:stCondLst>
                                            <p:cond delay="650"/>
                                          </p:stCondLst>
                                        </p:cTn>
                                        <p:tgtEl>
                                          <p:spTgt spid="8"/>
                                        </p:tgtEl>
                                      </p:cBhvr>
                                      <p:to x="100000" y="60000"/>
                                    </p:animScale>
                                    <p:animScale>
                                      <p:cBhvr>
                                        <p:cTn id="25" dur="166" decel="50000">
                                          <p:stCondLst>
                                            <p:cond delay="676"/>
                                          </p:stCondLst>
                                        </p:cTn>
                                        <p:tgtEl>
                                          <p:spTgt spid="8"/>
                                        </p:tgtEl>
                                      </p:cBhvr>
                                      <p:to x="100000" y="100000"/>
                                    </p:animScale>
                                    <p:animScale>
                                      <p:cBhvr>
                                        <p:cTn id="26" dur="26">
                                          <p:stCondLst>
                                            <p:cond delay="1312"/>
                                          </p:stCondLst>
                                        </p:cTn>
                                        <p:tgtEl>
                                          <p:spTgt spid="8"/>
                                        </p:tgtEl>
                                      </p:cBhvr>
                                      <p:to x="100000" y="80000"/>
                                    </p:animScale>
                                    <p:animScale>
                                      <p:cBhvr>
                                        <p:cTn id="27" dur="166" decel="50000">
                                          <p:stCondLst>
                                            <p:cond delay="1338"/>
                                          </p:stCondLst>
                                        </p:cTn>
                                        <p:tgtEl>
                                          <p:spTgt spid="8"/>
                                        </p:tgtEl>
                                      </p:cBhvr>
                                      <p:to x="100000" y="100000"/>
                                    </p:animScale>
                                    <p:animScale>
                                      <p:cBhvr>
                                        <p:cTn id="28" dur="26">
                                          <p:stCondLst>
                                            <p:cond delay="1642"/>
                                          </p:stCondLst>
                                        </p:cTn>
                                        <p:tgtEl>
                                          <p:spTgt spid="8"/>
                                        </p:tgtEl>
                                      </p:cBhvr>
                                      <p:to x="100000" y="90000"/>
                                    </p:animScale>
                                    <p:animScale>
                                      <p:cBhvr>
                                        <p:cTn id="29" dur="166" decel="50000">
                                          <p:stCondLst>
                                            <p:cond delay="1668"/>
                                          </p:stCondLst>
                                        </p:cTn>
                                        <p:tgtEl>
                                          <p:spTgt spid="8"/>
                                        </p:tgtEl>
                                      </p:cBhvr>
                                      <p:to x="100000" y="100000"/>
                                    </p:animScale>
                                    <p:animScale>
                                      <p:cBhvr>
                                        <p:cTn id="30" dur="26">
                                          <p:stCondLst>
                                            <p:cond delay="1808"/>
                                          </p:stCondLst>
                                        </p:cTn>
                                        <p:tgtEl>
                                          <p:spTgt spid="8"/>
                                        </p:tgtEl>
                                      </p:cBhvr>
                                      <p:to x="100000" y="95000"/>
                                    </p:animScale>
                                    <p:animScale>
                                      <p:cBhvr>
                                        <p:cTn id="31" dur="166" decel="50000">
                                          <p:stCondLst>
                                            <p:cond delay="1834"/>
                                          </p:stCondLst>
                                        </p:cTn>
                                        <p:tgtEl>
                                          <p:spTgt spid="8"/>
                                        </p:tgtEl>
                                      </p:cBhvr>
                                      <p:to x="100000" y="100000"/>
                                    </p:animScale>
                                  </p:childTnLst>
                                </p:cTn>
                              </p:par>
                            </p:childTnLst>
                          </p:cTn>
                        </p:par>
                        <p:par>
                          <p:cTn id="32" fill="hold">
                            <p:stCondLst>
                              <p:cond delay="3500"/>
                            </p:stCondLst>
                            <p:childTnLst>
                              <p:par>
                                <p:cTn id="33" presetID="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911772" y="1729610"/>
            <a:ext cx="6253537" cy="1071045"/>
            <a:chOff x="4911768" y="1576758"/>
            <a:chExt cx="6253537" cy="1071042"/>
          </a:xfrm>
        </p:grpSpPr>
        <p:sp>
          <p:nvSpPr>
            <p:cNvPr id="50" name="矩形 49"/>
            <p:cNvSpPr/>
            <p:nvPr/>
          </p:nvSpPr>
          <p:spPr>
            <a:xfrm>
              <a:off x="4911769" y="1576758"/>
              <a:ext cx="2408441" cy="461656"/>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911768" y="2013790"/>
              <a:ext cx="6253537" cy="63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grpSp>
      <p:grpSp>
        <p:nvGrpSpPr>
          <p:cNvPr id="42" name="组合 41"/>
          <p:cNvGrpSpPr/>
          <p:nvPr/>
        </p:nvGrpSpPr>
        <p:grpSpPr>
          <a:xfrm>
            <a:off x="4911772" y="3042493"/>
            <a:ext cx="6253537" cy="1071045"/>
            <a:chOff x="4911768" y="2853252"/>
            <a:chExt cx="6253537" cy="1071044"/>
          </a:xfrm>
        </p:grpSpPr>
        <p:sp>
          <p:nvSpPr>
            <p:cNvPr id="52" name="矩形 51"/>
            <p:cNvSpPr/>
            <p:nvPr/>
          </p:nvSpPr>
          <p:spPr>
            <a:xfrm>
              <a:off x="4911769" y="2853252"/>
              <a:ext cx="2408441" cy="461656"/>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4911768" y="3290285"/>
              <a:ext cx="6253537" cy="6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grpSp>
      <p:grpSp>
        <p:nvGrpSpPr>
          <p:cNvPr id="43" name="组合 42"/>
          <p:cNvGrpSpPr/>
          <p:nvPr/>
        </p:nvGrpSpPr>
        <p:grpSpPr>
          <a:xfrm>
            <a:off x="4911772" y="4355391"/>
            <a:ext cx="6253537" cy="1071045"/>
            <a:chOff x="4911768" y="4129746"/>
            <a:chExt cx="6253537" cy="1071042"/>
          </a:xfrm>
        </p:grpSpPr>
        <p:sp>
          <p:nvSpPr>
            <p:cNvPr id="54" name="矩形 53"/>
            <p:cNvSpPr/>
            <p:nvPr/>
          </p:nvSpPr>
          <p:spPr>
            <a:xfrm>
              <a:off x="4911769" y="4129746"/>
              <a:ext cx="2408441" cy="461656"/>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4911768" y="4566778"/>
              <a:ext cx="6253537" cy="63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grpSp>
      <p:grpSp>
        <p:nvGrpSpPr>
          <p:cNvPr id="44" name="组合 43"/>
          <p:cNvGrpSpPr/>
          <p:nvPr/>
        </p:nvGrpSpPr>
        <p:grpSpPr>
          <a:xfrm>
            <a:off x="4911772" y="5668273"/>
            <a:ext cx="6253537" cy="1071045"/>
            <a:chOff x="4911768" y="5406241"/>
            <a:chExt cx="6253537" cy="1071044"/>
          </a:xfrm>
        </p:grpSpPr>
        <p:sp>
          <p:nvSpPr>
            <p:cNvPr id="56" name="矩形 55"/>
            <p:cNvSpPr/>
            <p:nvPr/>
          </p:nvSpPr>
          <p:spPr>
            <a:xfrm>
              <a:off x="4911769" y="5406241"/>
              <a:ext cx="2408441" cy="461656"/>
            </a:xfrm>
            <a:prstGeom prst="rect">
              <a:avLst/>
            </a:prstGeom>
          </p:spPr>
          <p:txBody>
            <a:bodyPr wrap="squar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911768" y="5843274"/>
              <a:ext cx="6253537" cy="6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grpSp>
      <p:sp>
        <p:nvSpPr>
          <p:cNvPr id="9" name="Oval 25"/>
          <p:cNvSpPr/>
          <p:nvPr/>
        </p:nvSpPr>
        <p:spPr>
          <a:xfrm>
            <a:off x="4427725" y="2050929"/>
            <a:ext cx="192723" cy="192723"/>
          </a:xfrm>
          <a:prstGeom prst="ellipse">
            <a:avLst/>
          </a:prstGeom>
          <a:solidFill>
            <a:schemeClr val="bg1">
              <a:lumMod val="95000"/>
            </a:schemeClr>
          </a:solidFill>
          <a:ln w="28575">
            <a:solidFill>
              <a:srgbClr val="84B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17" name="Oval 35"/>
          <p:cNvSpPr/>
          <p:nvPr/>
        </p:nvSpPr>
        <p:spPr>
          <a:xfrm>
            <a:off x="4427725" y="3367480"/>
            <a:ext cx="192723" cy="192723"/>
          </a:xfrm>
          <a:prstGeom prst="ellipse">
            <a:avLst/>
          </a:prstGeom>
          <a:solidFill>
            <a:schemeClr val="bg1">
              <a:lumMod val="95000"/>
            </a:schemeClr>
          </a:solidFill>
          <a:ln w="28575">
            <a:solidFill>
              <a:srgbClr val="519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2" name="Oval 51"/>
          <p:cNvSpPr/>
          <p:nvPr/>
        </p:nvSpPr>
        <p:spPr>
          <a:xfrm>
            <a:off x="4427725" y="4684031"/>
            <a:ext cx="192723" cy="192723"/>
          </a:xfrm>
          <a:prstGeom prst="ellipse">
            <a:avLst/>
          </a:prstGeom>
          <a:solidFill>
            <a:schemeClr val="bg1">
              <a:lumMod val="95000"/>
            </a:schemeClr>
          </a:solidFill>
          <a:ln w="28575">
            <a:solidFill>
              <a:srgbClr val="84B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7" name="Oval 64"/>
          <p:cNvSpPr/>
          <p:nvPr/>
        </p:nvSpPr>
        <p:spPr>
          <a:xfrm>
            <a:off x="4427725" y="6000581"/>
            <a:ext cx="192723" cy="192723"/>
          </a:xfrm>
          <a:prstGeom prst="ellipse">
            <a:avLst/>
          </a:prstGeom>
          <a:solidFill>
            <a:schemeClr val="bg1">
              <a:lumMod val="95000"/>
            </a:schemeClr>
          </a:solidFill>
          <a:ln w="28575">
            <a:solidFill>
              <a:srgbClr val="5193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nvGrpSpPr>
          <p:cNvPr id="2" name="组合 1"/>
          <p:cNvGrpSpPr/>
          <p:nvPr/>
        </p:nvGrpSpPr>
        <p:grpSpPr>
          <a:xfrm>
            <a:off x="1329316" y="1661613"/>
            <a:ext cx="3098411" cy="971355"/>
            <a:chOff x="1361399" y="1508768"/>
            <a:chExt cx="3098410" cy="971355"/>
          </a:xfrm>
        </p:grpSpPr>
        <p:grpSp>
          <p:nvGrpSpPr>
            <p:cNvPr id="5" name="Group 30"/>
            <p:cNvGrpSpPr/>
            <p:nvPr/>
          </p:nvGrpSpPr>
          <p:grpSpPr>
            <a:xfrm>
              <a:off x="1361399" y="1508768"/>
              <a:ext cx="3098410"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5" dirty="0"/>
              </a:p>
            </p:txBody>
          </p:sp>
          <p:sp>
            <p:nvSpPr>
              <p:cNvPr id="7" name="Round Same Side Corner Rectangle 23"/>
              <p:cNvSpPr/>
              <p:nvPr/>
            </p:nvSpPr>
            <p:spPr>
              <a:xfrm rot="16200000">
                <a:off x="1080978"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01</a:t>
                </a:r>
                <a:endParaRPr lang="en-US" sz="2800" dirty="0">
                  <a:solidFill>
                    <a:schemeClr val="bg1">
                      <a:lumMod val="50000"/>
                      <a:lumOff val="50000"/>
                    </a:schemeClr>
                  </a:solidFill>
                  <a:latin typeface="Impact" panose="020B0806030902050204" pitchFamily="34" charset="0"/>
                </a:endParaRPr>
              </a:p>
            </p:txBody>
          </p:sp>
          <p:cxnSp>
            <p:nvCxnSpPr>
              <p:cNvPr id="8" name="Straight Connector 24"/>
              <p:cNvCxnSpPr/>
              <p:nvPr/>
            </p:nvCxnSpPr>
            <p:spPr>
              <a:xfrm flipV="1">
                <a:off x="2991445" y="1635330"/>
                <a:ext cx="670723" cy="2"/>
              </a:xfrm>
              <a:prstGeom prst="line">
                <a:avLst/>
              </a:prstGeom>
              <a:ln w="19050">
                <a:solidFill>
                  <a:srgbClr val="84B537"/>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3200"/>
            </a:p>
          </p:txBody>
        </p:sp>
      </p:grpSp>
      <p:grpSp>
        <p:nvGrpSpPr>
          <p:cNvPr id="4" name="组合 3"/>
          <p:cNvGrpSpPr/>
          <p:nvPr/>
        </p:nvGrpSpPr>
        <p:grpSpPr>
          <a:xfrm>
            <a:off x="1326761" y="4294714"/>
            <a:ext cx="3100964" cy="971356"/>
            <a:chOff x="1358843" y="4069078"/>
            <a:chExt cx="3100964" cy="971356"/>
          </a:xfrm>
        </p:grpSpPr>
        <p:grpSp>
          <p:nvGrpSpPr>
            <p:cNvPr id="18" name="Group 40"/>
            <p:cNvGrpSpPr/>
            <p:nvPr/>
          </p:nvGrpSpPr>
          <p:grpSpPr>
            <a:xfrm>
              <a:off x="1358843" y="4069078"/>
              <a:ext cx="3100964" cy="971356"/>
              <a:chOff x="1229546" y="1255634"/>
              <a:chExt cx="2432622" cy="762002"/>
            </a:xfrm>
          </p:grpSpPr>
          <p:sp>
            <p:nvSpPr>
              <p:cNvPr id="19" name="Flowchart: Off-page Connector 47"/>
              <p:cNvSpPr/>
              <p:nvPr/>
            </p:nvSpPr>
            <p:spPr>
              <a:xfrm rot="16200000">
                <a:off x="1829116" y="830138"/>
                <a:ext cx="762000" cy="1612995"/>
              </a:xfrm>
              <a:prstGeom prst="flowChartOffpageConnector">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0" name="Round Same Side Corner Rectangle 49"/>
              <p:cNvSpPr/>
              <p:nvPr/>
            </p:nvSpPr>
            <p:spPr>
              <a:xfrm rot="16200000">
                <a:off x="1078974"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03</a:t>
                </a:r>
                <a:endParaRPr lang="en-US" sz="2800" dirty="0">
                  <a:solidFill>
                    <a:schemeClr val="bg1">
                      <a:lumMod val="50000"/>
                      <a:lumOff val="50000"/>
                    </a:schemeClr>
                  </a:solidFill>
                  <a:latin typeface="Impact" panose="020B0806030902050204" pitchFamily="34" charset="0"/>
                </a:endParaRPr>
              </a:p>
            </p:txBody>
          </p:sp>
          <p:cxnSp>
            <p:nvCxnSpPr>
              <p:cNvPr id="21" name="Straight Connector 50"/>
              <p:cNvCxnSpPr/>
              <p:nvPr/>
            </p:nvCxnSpPr>
            <p:spPr>
              <a:xfrm>
                <a:off x="2991444" y="1635265"/>
                <a:ext cx="670724" cy="1"/>
              </a:xfrm>
              <a:prstGeom prst="line">
                <a:avLst/>
              </a:prstGeom>
              <a:ln w="19050">
                <a:solidFill>
                  <a:srgbClr val="84B537"/>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sz="2400">
                <a:latin typeface="Impact" panose="020B0806030902050204" pitchFamily="34" charset="0"/>
              </a:endParaRPr>
            </a:p>
          </p:txBody>
        </p:sp>
      </p:grpSp>
      <p:grpSp>
        <p:nvGrpSpPr>
          <p:cNvPr id="3" name="组合 2"/>
          <p:cNvGrpSpPr/>
          <p:nvPr/>
        </p:nvGrpSpPr>
        <p:grpSpPr>
          <a:xfrm>
            <a:off x="1329315" y="2978163"/>
            <a:ext cx="3098408" cy="971356"/>
            <a:chOff x="1361399" y="2788923"/>
            <a:chExt cx="3098408" cy="971356"/>
          </a:xfrm>
        </p:grpSpPr>
        <p:grpSp>
          <p:nvGrpSpPr>
            <p:cNvPr id="13" name="Group 31"/>
            <p:cNvGrpSpPr/>
            <p:nvPr/>
          </p:nvGrpSpPr>
          <p:grpSpPr>
            <a:xfrm>
              <a:off x="1361399" y="2788923"/>
              <a:ext cx="3098408" cy="971356"/>
              <a:chOff x="1231549" y="1255634"/>
              <a:chExt cx="2430616" cy="762002"/>
            </a:xfrm>
          </p:grpSpPr>
          <p:sp>
            <p:nvSpPr>
              <p:cNvPr id="14" name="Flowchart: Off-page Connector 32"/>
              <p:cNvSpPr/>
              <p:nvPr/>
            </p:nvSpPr>
            <p:spPr>
              <a:xfrm rot="16200000">
                <a:off x="1829116" y="830138"/>
                <a:ext cx="762000" cy="1612995"/>
              </a:xfrm>
              <a:prstGeom prst="flowChartOffpageConnector">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5" name="Round Same Side Corner Rectangle 33"/>
              <p:cNvSpPr/>
              <p:nvPr/>
            </p:nvSpPr>
            <p:spPr>
              <a:xfrm rot="16200000">
                <a:off x="1080977"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02</a:t>
                </a:r>
                <a:endParaRPr lang="en-US" sz="2800" dirty="0">
                  <a:solidFill>
                    <a:schemeClr val="bg1">
                      <a:lumMod val="50000"/>
                      <a:lumOff val="50000"/>
                    </a:schemeClr>
                  </a:solidFill>
                  <a:latin typeface="Impact" panose="020B0806030902050204" pitchFamily="34" charset="0"/>
                </a:endParaRPr>
              </a:p>
            </p:txBody>
          </p:sp>
          <p:cxnSp>
            <p:nvCxnSpPr>
              <p:cNvPr id="16" name="Straight Connector 34"/>
              <p:cNvCxnSpPr/>
              <p:nvPr/>
            </p:nvCxnSpPr>
            <p:spPr>
              <a:xfrm>
                <a:off x="2991446" y="1631929"/>
                <a:ext cx="670719" cy="1"/>
              </a:xfrm>
              <a:prstGeom prst="line">
                <a:avLst/>
              </a:prstGeom>
              <a:ln w="19050">
                <a:solidFill>
                  <a:srgbClr val="519315"/>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a:latin typeface="Impact" panose="020B0806030902050204" pitchFamily="34" charset="0"/>
              </a:endParaRPr>
            </a:p>
          </p:txBody>
        </p:sp>
      </p:grpSp>
      <p:grpSp>
        <p:nvGrpSpPr>
          <p:cNvPr id="39" name="组合 38"/>
          <p:cNvGrpSpPr/>
          <p:nvPr/>
        </p:nvGrpSpPr>
        <p:grpSpPr>
          <a:xfrm>
            <a:off x="1326761" y="5611265"/>
            <a:ext cx="3100963" cy="971356"/>
            <a:chOff x="1358844" y="5349234"/>
            <a:chExt cx="3100963" cy="971356"/>
          </a:xfrm>
        </p:grpSpPr>
        <p:grpSp>
          <p:nvGrpSpPr>
            <p:cNvPr id="23" name="Group 56"/>
            <p:cNvGrpSpPr/>
            <p:nvPr/>
          </p:nvGrpSpPr>
          <p:grpSpPr>
            <a:xfrm>
              <a:off x="1358844" y="5349234"/>
              <a:ext cx="3100963" cy="971356"/>
              <a:chOff x="1229545" y="1255634"/>
              <a:chExt cx="2432620" cy="762002"/>
            </a:xfrm>
          </p:grpSpPr>
          <p:sp>
            <p:nvSpPr>
              <p:cNvPr id="24" name="Flowchart: Off-page Connector 59"/>
              <p:cNvSpPr/>
              <p:nvPr/>
            </p:nvSpPr>
            <p:spPr>
              <a:xfrm rot="16200000">
                <a:off x="1829116" y="830138"/>
                <a:ext cx="762000" cy="1612995"/>
              </a:xfrm>
              <a:prstGeom prst="flowChartOffpageConnector">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5" name="Round Same Side Corner Rectangle 61"/>
              <p:cNvSpPr/>
              <p:nvPr/>
            </p:nvSpPr>
            <p:spPr>
              <a:xfrm rot="16200000">
                <a:off x="1078973" y="1406206"/>
                <a:ext cx="762001" cy="460857"/>
              </a:xfrm>
              <a:prstGeom prst="round2Same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50000"/>
                        <a:lumOff val="50000"/>
                      </a:schemeClr>
                    </a:solidFill>
                    <a:latin typeface="Impact" panose="020B0806030902050204" pitchFamily="34" charset="0"/>
                  </a:rPr>
                  <a:t>04</a:t>
                </a:r>
                <a:endParaRPr lang="en-US" sz="2800" dirty="0">
                  <a:solidFill>
                    <a:schemeClr val="bg1">
                      <a:lumMod val="50000"/>
                      <a:lumOff val="50000"/>
                    </a:schemeClr>
                  </a:solidFill>
                  <a:latin typeface="Impact" panose="020B0806030902050204" pitchFamily="34" charset="0"/>
                </a:endParaRPr>
              </a:p>
            </p:txBody>
          </p:sp>
          <p:cxnSp>
            <p:nvCxnSpPr>
              <p:cNvPr id="26" name="Straight Connector 63"/>
              <p:cNvCxnSpPr/>
              <p:nvPr/>
            </p:nvCxnSpPr>
            <p:spPr>
              <a:xfrm>
                <a:off x="2991446" y="1635265"/>
                <a:ext cx="670719" cy="1"/>
              </a:xfrm>
              <a:prstGeom prst="line">
                <a:avLst/>
              </a:prstGeom>
              <a:ln w="19050">
                <a:solidFill>
                  <a:srgbClr val="519315"/>
                </a:solidFill>
                <a:prstDash val="sysDot"/>
              </a:ln>
            </p:spPr>
            <p:style>
              <a:lnRef idx="1">
                <a:schemeClr val="accent1"/>
              </a:lnRef>
              <a:fillRef idx="0">
                <a:schemeClr val="accent1"/>
              </a:fillRef>
              <a:effectRef idx="0">
                <a:schemeClr val="accent1"/>
              </a:effectRef>
              <a:fontRef idx="minor">
                <a:schemeClr val="tx1"/>
              </a:fontRef>
            </p:style>
          </p:cxnSp>
        </p:grpSp>
        <p:grpSp>
          <p:nvGrpSpPr>
            <p:cNvPr id="46"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Impact" panose="020B0806030902050204" pitchFamily="34" charset="0"/>
                </a:endParaRPr>
              </a:p>
            </p:txBody>
          </p:sp>
        </p:grpSp>
      </p:grpSp>
      <p:sp>
        <p:nvSpPr>
          <p:cNvPr id="60"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par>
                              <p:cTn id="8" fill="hold">
                                <p:stCondLst>
                                  <p:cond delay="500"/>
                                </p:stCondLst>
                                <p:childTnLst>
                                  <p:par>
                                    <p:cTn id="9" presetID="2" presetClass="entr" presetSubtype="8" accel="50000" fill="hold" nodeType="afterEffect" p14:presetBounceEnd="37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37000">
                                          <p:cBhvr additive="base">
                                            <p:cTn id="11" dur="400" fill="hold"/>
                                            <p:tgtEl>
                                              <p:spTgt spid="2"/>
                                            </p:tgtEl>
                                            <p:attrNameLst>
                                              <p:attrName>ppt_x</p:attrName>
                                            </p:attrNameLst>
                                          </p:cBhvr>
                                          <p:tavLst>
                                            <p:tav tm="0">
                                              <p:val>
                                                <p:strVal val="0-#ppt_w/2"/>
                                              </p:val>
                                            </p:tav>
                                            <p:tav tm="100000">
                                              <p:val>
                                                <p:strVal val="#ppt_x"/>
                                              </p:val>
                                            </p:tav>
                                          </p:tavLst>
                                        </p:anim>
                                        <p:anim calcmode="lin" valueType="num" p14:bounceEnd="37000">
                                          <p:cBhvr additive="base">
                                            <p:cTn id="12" dur="4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2" fill="hold" nodeType="afterEffect">
                                      <p:stCondLst>
                                        <p:cond delay="10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ppt_x</p:attrName>
                                            </p:attrNameLst>
                                          </p:cBhvr>
                                          <p:tavLst>
                                            <p:tav tm="0">
                                              <p:val>
                                                <p:strVal val="#ppt_x+#ppt_w*1.125000"/>
                                              </p:val>
                                            </p:tav>
                                            <p:tav tm="100000">
                                              <p:val>
                                                <p:strVal val="#ppt_x"/>
                                              </p:val>
                                            </p:tav>
                                          </p:tavLst>
                                        </p:anim>
                                        <p:animEffect transition="in" filter="wipe(left)">
                                          <p:cBhvr>
                                            <p:cTn id="22" dur="500"/>
                                            <p:tgtEl>
                                              <p:spTgt spid="41"/>
                                            </p:tgtEl>
                                          </p:cBhvr>
                                        </p:animEffect>
                                      </p:childTnLst>
                                    </p:cTn>
                                  </p:par>
                                </p:childTnLst>
                              </p:cTn>
                            </p:par>
                            <p:par>
                              <p:cTn id="23" fill="hold">
                                <p:stCondLst>
                                  <p:cond delay="2100"/>
                                </p:stCondLst>
                                <p:childTnLst>
                                  <p:par>
                                    <p:cTn id="24" presetID="2" presetClass="entr" presetSubtype="8" accel="50000" fill="hold" nodeType="afterEffect" p14:presetBounceEnd="37000">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14:bounceEnd="37000">
                                          <p:cBhvr additive="base">
                                            <p:cTn id="26" dur="400" fill="hold"/>
                                            <p:tgtEl>
                                              <p:spTgt spid="3"/>
                                            </p:tgtEl>
                                            <p:attrNameLst>
                                              <p:attrName>ppt_x</p:attrName>
                                            </p:attrNameLst>
                                          </p:cBhvr>
                                          <p:tavLst>
                                            <p:tav tm="0">
                                              <p:val>
                                                <p:strVal val="0-#ppt_w/2"/>
                                              </p:val>
                                            </p:tav>
                                            <p:tav tm="100000">
                                              <p:val>
                                                <p:strVal val="#ppt_x"/>
                                              </p:val>
                                            </p:tav>
                                          </p:tavLst>
                                        </p:anim>
                                        <p:anim calcmode="lin" valueType="num" p14:bounceEnd="37000">
                                          <p:cBhvr additive="base">
                                            <p:cTn id="27" dur="4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600"/>
                                </p:stCondLst>
                                <p:childTnLst>
                                  <p:par>
                                    <p:cTn id="29" presetID="2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par>
                              <p:cTn id="33" fill="hold">
                                <p:stCondLst>
                                  <p:cond delay="3100"/>
                                </p:stCondLst>
                                <p:childTnLst>
                                  <p:par>
                                    <p:cTn id="34" presetID="12" presetClass="entr" presetSubtype="2" fill="hold" nodeType="afterEffect">
                                      <p:stCondLst>
                                        <p:cond delay="1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p:tgtEl>
                                              <p:spTgt spid="42"/>
                                            </p:tgtEl>
                                            <p:attrNameLst>
                                              <p:attrName>ppt_x</p:attrName>
                                            </p:attrNameLst>
                                          </p:cBhvr>
                                          <p:tavLst>
                                            <p:tav tm="0">
                                              <p:val>
                                                <p:strVal val="#ppt_x+#ppt_w*1.125000"/>
                                              </p:val>
                                            </p:tav>
                                            <p:tav tm="100000">
                                              <p:val>
                                                <p:strVal val="#ppt_x"/>
                                              </p:val>
                                            </p:tav>
                                          </p:tavLst>
                                        </p:anim>
                                        <p:animEffect transition="in" filter="wipe(left)">
                                          <p:cBhvr>
                                            <p:cTn id="37" dur="500"/>
                                            <p:tgtEl>
                                              <p:spTgt spid="42"/>
                                            </p:tgtEl>
                                          </p:cBhvr>
                                        </p:animEffect>
                                      </p:childTnLst>
                                    </p:cTn>
                                  </p:par>
                                </p:childTnLst>
                              </p:cTn>
                            </p:par>
                            <p:par>
                              <p:cTn id="38" fill="hold">
                                <p:stCondLst>
                                  <p:cond delay="3700"/>
                                </p:stCondLst>
                                <p:childTnLst>
                                  <p:par>
                                    <p:cTn id="39" presetID="2" presetClass="entr" presetSubtype="8" accel="50000" fill="hold" nodeType="afterEffect" p14:presetBounceEnd="37000">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14:bounceEnd="37000">
                                          <p:cBhvr additive="base">
                                            <p:cTn id="41" dur="400" fill="hold"/>
                                            <p:tgtEl>
                                              <p:spTgt spid="4"/>
                                            </p:tgtEl>
                                            <p:attrNameLst>
                                              <p:attrName>ppt_x</p:attrName>
                                            </p:attrNameLst>
                                          </p:cBhvr>
                                          <p:tavLst>
                                            <p:tav tm="0">
                                              <p:val>
                                                <p:strVal val="0-#ppt_w/2"/>
                                              </p:val>
                                            </p:tav>
                                            <p:tav tm="100000">
                                              <p:val>
                                                <p:strVal val="#ppt_x"/>
                                              </p:val>
                                            </p:tav>
                                          </p:tavLst>
                                        </p:anim>
                                        <p:anim calcmode="lin" valueType="num" p14:bounceEnd="37000">
                                          <p:cBhvr additive="base">
                                            <p:cTn id="42" dur="400" fill="hold"/>
                                            <p:tgtEl>
                                              <p:spTgt spid="4"/>
                                            </p:tgtEl>
                                            <p:attrNameLst>
                                              <p:attrName>ppt_y</p:attrName>
                                            </p:attrNameLst>
                                          </p:cBhvr>
                                          <p:tavLst>
                                            <p:tav tm="0">
                                              <p:val>
                                                <p:strVal val="#ppt_y"/>
                                              </p:val>
                                            </p:tav>
                                            <p:tav tm="100000">
                                              <p:val>
                                                <p:strVal val="#ppt_y"/>
                                              </p:val>
                                            </p:tav>
                                          </p:tavLst>
                                        </p:anim>
                                      </p:childTnLst>
                                    </p:cTn>
                                  </p:par>
                                </p:childTnLst>
                              </p:cTn>
                            </p:par>
                            <p:par>
                              <p:cTn id="43" fill="hold">
                                <p:stCondLst>
                                  <p:cond delay="4200"/>
                                </p:stCondLst>
                                <p:childTnLst>
                                  <p:par>
                                    <p:cTn id="44" presetID="23" presetClass="entr" presetSubtype="16"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childTnLst>
                                    </p:cTn>
                                  </p:par>
                                </p:childTnLst>
                              </p:cTn>
                            </p:par>
                            <p:par>
                              <p:cTn id="48" fill="hold">
                                <p:stCondLst>
                                  <p:cond delay="4700"/>
                                </p:stCondLst>
                                <p:childTnLst>
                                  <p:par>
                                    <p:cTn id="49" presetID="12" presetClass="entr" presetSubtype="2" fill="hold" nodeType="afterEffect">
                                      <p:stCondLst>
                                        <p:cond delay="10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p:tgtEl>
                                              <p:spTgt spid="43"/>
                                            </p:tgtEl>
                                            <p:attrNameLst>
                                              <p:attrName>ppt_x</p:attrName>
                                            </p:attrNameLst>
                                          </p:cBhvr>
                                          <p:tavLst>
                                            <p:tav tm="0">
                                              <p:val>
                                                <p:strVal val="#ppt_x+#ppt_w*1.125000"/>
                                              </p:val>
                                            </p:tav>
                                            <p:tav tm="100000">
                                              <p:val>
                                                <p:strVal val="#ppt_x"/>
                                              </p:val>
                                            </p:tav>
                                          </p:tavLst>
                                        </p:anim>
                                        <p:animEffect transition="in" filter="wipe(left)">
                                          <p:cBhvr>
                                            <p:cTn id="52" dur="500"/>
                                            <p:tgtEl>
                                              <p:spTgt spid="43"/>
                                            </p:tgtEl>
                                          </p:cBhvr>
                                        </p:animEffect>
                                      </p:childTnLst>
                                    </p:cTn>
                                  </p:par>
                                </p:childTnLst>
                              </p:cTn>
                            </p:par>
                            <p:par>
                              <p:cTn id="53" fill="hold">
                                <p:stCondLst>
                                  <p:cond delay="5300"/>
                                </p:stCondLst>
                                <p:childTnLst>
                                  <p:par>
                                    <p:cTn id="54" presetID="2" presetClass="entr" presetSubtype="8" accel="50000" fill="hold" nodeType="afterEffect" p14:presetBounceEnd="37000">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14:bounceEnd="37000">
                                          <p:cBhvr additive="base">
                                            <p:cTn id="56" dur="400" fill="hold"/>
                                            <p:tgtEl>
                                              <p:spTgt spid="39"/>
                                            </p:tgtEl>
                                            <p:attrNameLst>
                                              <p:attrName>ppt_x</p:attrName>
                                            </p:attrNameLst>
                                          </p:cBhvr>
                                          <p:tavLst>
                                            <p:tav tm="0">
                                              <p:val>
                                                <p:strVal val="0-#ppt_w/2"/>
                                              </p:val>
                                            </p:tav>
                                            <p:tav tm="100000">
                                              <p:val>
                                                <p:strVal val="#ppt_x"/>
                                              </p:val>
                                            </p:tav>
                                          </p:tavLst>
                                        </p:anim>
                                        <p:anim calcmode="lin" valueType="num" p14:bounceEnd="37000">
                                          <p:cBhvr additive="base">
                                            <p:cTn id="57" dur="400" fill="hold"/>
                                            <p:tgtEl>
                                              <p:spTgt spid="39"/>
                                            </p:tgtEl>
                                            <p:attrNameLst>
                                              <p:attrName>ppt_y</p:attrName>
                                            </p:attrNameLst>
                                          </p:cBhvr>
                                          <p:tavLst>
                                            <p:tav tm="0">
                                              <p:val>
                                                <p:strVal val="#ppt_y"/>
                                              </p:val>
                                            </p:tav>
                                            <p:tav tm="100000">
                                              <p:val>
                                                <p:strVal val="#ppt_y"/>
                                              </p:val>
                                            </p:tav>
                                          </p:tavLst>
                                        </p:anim>
                                      </p:childTnLst>
                                    </p:cTn>
                                  </p:par>
                                </p:childTnLst>
                              </p:cTn>
                            </p:par>
                            <p:par>
                              <p:cTn id="58" fill="hold">
                                <p:stCondLst>
                                  <p:cond delay="5800"/>
                                </p:stCondLst>
                                <p:childTnLst>
                                  <p:par>
                                    <p:cTn id="59" presetID="23" presetClass="entr" presetSubtype="16"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childTnLst>
                                    </p:cTn>
                                  </p:par>
                                </p:childTnLst>
                              </p:cTn>
                            </p:par>
                            <p:par>
                              <p:cTn id="63" fill="hold">
                                <p:stCondLst>
                                  <p:cond delay="6300"/>
                                </p:stCondLst>
                                <p:childTnLst>
                                  <p:par>
                                    <p:cTn id="64" presetID="12" presetClass="entr" presetSubtype="2" fill="hold" nodeType="afterEffect">
                                      <p:stCondLst>
                                        <p:cond delay="10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500"/>
                                            <p:tgtEl>
                                              <p:spTgt spid="44"/>
                                            </p:tgtEl>
                                            <p:attrNameLst>
                                              <p:attrName>ppt_x</p:attrName>
                                            </p:attrNameLst>
                                          </p:cBhvr>
                                          <p:tavLst>
                                            <p:tav tm="0">
                                              <p:val>
                                                <p:strVal val="#ppt_x+#ppt_w*1.125000"/>
                                              </p:val>
                                            </p:tav>
                                            <p:tav tm="100000">
                                              <p:val>
                                                <p:strVal val="#ppt_x"/>
                                              </p:val>
                                            </p:tav>
                                          </p:tavLst>
                                        </p:anim>
                                        <p:animEffect transition="in" filter="wipe(left)">
                                          <p:cBhvr>
                                            <p:cTn id="6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par>
                              <p:cTn id="8" fill="hold">
                                <p:stCondLst>
                                  <p:cond delay="500"/>
                                </p:stCondLst>
                                <p:childTnLst>
                                  <p:par>
                                    <p:cTn id="9" presetID="2" presetClass="entr" presetSubtype="8" ac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400" fill="hold"/>
                                            <p:tgtEl>
                                              <p:spTgt spid="2"/>
                                            </p:tgtEl>
                                            <p:attrNameLst>
                                              <p:attrName>ppt_x</p:attrName>
                                            </p:attrNameLst>
                                          </p:cBhvr>
                                          <p:tavLst>
                                            <p:tav tm="0">
                                              <p:val>
                                                <p:strVal val="0-#ppt_w/2"/>
                                              </p:val>
                                            </p:tav>
                                            <p:tav tm="100000">
                                              <p:val>
                                                <p:strVal val="#ppt_x"/>
                                              </p:val>
                                            </p:tav>
                                          </p:tavLst>
                                        </p:anim>
                                        <p:anim calcmode="lin" valueType="num">
                                          <p:cBhvr additive="base">
                                            <p:cTn id="12" dur="4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2" fill="hold" nodeType="afterEffect">
                                      <p:stCondLst>
                                        <p:cond delay="10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ppt_x</p:attrName>
                                            </p:attrNameLst>
                                          </p:cBhvr>
                                          <p:tavLst>
                                            <p:tav tm="0">
                                              <p:val>
                                                <p:strVal val="#ppt_x+#ppt_w*1.125000"/>
                                              </p:val>
                                            </p:tav>
                                            <p:tav tm="100000">
                                              <p:val>
                                                <p:strVal val="#ppt_x"/>
                                              </p:val>
                                            </p:tav>
                                          </p:tavLst>
                                        </p:anim>
                                        <p:animEffect transition="in" filter="wipe(left)">
                                          <p:cBhvr>
                                            <p:cTn id="22" dur="500"/>
                                            <p:tgtEl>
                                              <p:spTgt spid="41"/>
                                            </p:tgtEl>
                                          </p:cBhvr>
                                        </p:animEffect>
                                      </p:childTnLst>
                                    </p:cTn>
                                  </p:par>
                                </p:childTnLst>
                              </p:cTn>
                            </p:par>
                            <p:par>
                              <p:cTn id="23" fill="hold">
                                <p:stCondLst>
                                  <p:cond delay="2100"/>
                                </p:stCondLst>
                                <p:childTnLst>
                                  <p:par>
                                    <p:cTn id="24" presetID="2" presetClass="entr" presetSubtype="8" accel="5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400" fill="hold"/>
                                            <p:tgtEl>
                                              <p:spTgt spid="3"/>
                                            </p:tgtEl>
                                            <p:attrNameLst>
                                              <p:attrName>ppt_x</p:attrName>
                                            </p:attrNameLst>
                                          </p:cBhvr>
                                          <p:tavLst>
                                            <p:tav tm="0">
                                              <p:val>
                                                <p:strVal val="0-#ppt_w/2"/>
                                              </p:val>
                                            </p:tav>
                                            <p:tav tm="100000">
                                              <p:val>
                                                <p:strVal val="#ppt_x"/>
                                              </p:val>
                                            </p:tav>
                                          </p:tavLst>
                                        </p:anim>
                                        <p:anim calcmode="lin" valueType="num">
                                          <p:cBhvr additive="base">
                                            <p:cTn id="27" dur="4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600"/>
                                </p:stCondLst>
                                <p:childTnLst>
                                  <p:par>
                                    <p:cTn id="29" presetID="2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par>
                              <p:cTn id="33" fill="hold">
                                <p:stCondLst>
                                  <p:cond delay="3100"/>
                                </p:stCondLst>
                                <p:childTnLst>
                                  <p:par>
                                    <p:cTn id="34" presetID="12" presetClass="entr" presetSubtype="2" fill="hold" nodeType="afterEffect">
                                      <p:stCondLst>
                                        <p:cond delay="100"/>
                                      </p:stCondLst>
                                      <p:childTnLst>
                                        <p:set>
                                          <p:cBhvr>
                                            <p:cTn id="35" dur="1" fill="hold">
                                              <p:stCondLst>
                                                <p:cond delay="0"/>
                                              </p:stCondLst>
                                            </p:cTn>
                                            <p:tgtEl>
                                              <p:spTgt spid="42"/>
                                            </p:tgtEl>
                                            <p:attrNameLst>
                                              <p:attrName>style.visibility</p:attrName>
                                            </p:attrNameLst>
                                          </p:cBhvr>
                                          <p:to>
                                            <p:strVal val="visible"/>
                                          </p:to>
                                        </p:set>
                                        <p:anim calcmode="lin" valueType="num">
                                          <p:cBhvr additive="base">
                                            <p:cTn id="36" dur="500"/>
                                            <p:tgtEl>
                                              <p:spTgt spid="42"/>
                                            </p:tgtEl>
                                            <p:attrNameLst>
                                              <p:attrName>ppt_x</p:attrName>
                                            </p:attrNameLst>
                                          </p:cBhvr>
                                          <p:tavLst>
                                            <p:tav tm="0">
                                              <p:val>
                                                <p:strVal val="#ppt_x+#ppt_w*1.125000"/>
                                              </p:val>
                                            </p:tav>
                                            <p:tav tm="100000">
                                              <p:val>
                                                <p:strVal val="#ppt_x"/>
                                              </p:val>
                                            </p:tav>
                                          </p:tavLst>
                                        </p:anim>
                                        <p:animEffect transition="in" filter="wipe(left)">
                                          <p:cBhvr>
                                            <p:cTn id="37" dur="500"/>
                                            <p:tgtEl>
                                              <p:spTgt spid="42"/>
                                            </p:tgtEl>
                                          </p:cBhvr>
                                        </p:animEffect>
                                      </p:childTnLst>
                                    </p:cTn>
                                  </p:par>
                                </p:childTnLst>
                              </p:cTn>
                            </p:par>
                            <p:par>
                              <p:cTn id="38" fill="hold">
                                <p:stCondLst>
                                  <p:cond delay="3700"/>
                                </p:stCondLst>
                                <p:childTnLst>
                                  <p:par>
                                    <p:cTn id="39" presetID="2" presetClass="entr" presetSubtype="8" accel="5000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400" fill="hold"/>
                                            <p:tgtEl>
                                              <p:spTgt spid="4"/>
                                            </p:tgtEl>
                                            <p:attrNameLst>
                                              <p:attrName>ppt_x</p:attrName>
                                            </p:attrNameLst>
                                          </p:cBhvr>
                                          <p:tavLst>
                                            <p:tav tm="0">
                                              <p:val>
                                                <p:strVal val="0-#ppt_w/2"/>
                                              </p:val>
                                            </p:tav>
                                            <p:tav tm="100000">
                                              <p:val>
                                                <p:strVal val="#ppt_x"/>
                                              </p:val>
                                            </p:tav>
                                          </p:tavLst>
                                        </p:anim>
                                        <p:anim calcmode="lin" valueType="num">
                                          <p:cBhvr additive="base">
                                            <p:cTn id="42" dur="400" fill="hold"/>
                                            <p:tgtEl>
                                              <p:spTgt spid="4"/>
                                            </p:tgtEl>
                                            <p:attrNameLst>
                                              <p:attrName>ppt_y</p:attrName>
                                            </p:attrNameLst>
                                          </p:cBhvr>
                                          <p:tavLst>
                                            <p:tav tm="0">
                                              <p:val>
                                                <p:strVal val="#ppt_y"/>
                                              </p:val>
                                            </p:tav>
                                            <p:tav tm="100000">
                                              <p:val>
                                                <p:strVal val="#ppt_y"/>
                                              </p:val>
                                            </p:tav>
                                          </p:tavLst>
                                        </p:anim>
                                      </p:childTnLst>
                                    </p:cTn>
                                  </p:par>
                                </p:childTnLst>
                              </p:cTn>
                            </p:par>
                            <p:par>
                              <p:cTn id="43" fill="hold">
                                <p:stCondLst>
                                  <p:cond delay="4200"/>
                                </p:stCondLst>
                                <p:childTnLst>
                                  <p:par>
                                    <p:cTn id="44" presetID="23" presetClass="entr" presetSubtype="16"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childTnLst>
                                    </p:cTn>
                                  </p:par>
                                </p:childTnLst>
                              </p:cTn>
                            </p:par>
                            <p:par>
                              <p:cTn id="48" fill="hold">
                                <p:stCondLst>
                                  <p:cond delay="4700"/>
                                </p:stCondLst>
                                <p:childTnLst>
                                  <p:par>
                                    <p:cTn id="49" presetID="12" presetClass="entr" presetSubtype="2" fill="hold" nodeType="afterEffect">
                                      <p:stCondLst>
                                        <p:cond delay="10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p:tgtEl>
                                              <p:spTgt spid="43"/>
                                            </p:tgtEl>
                                            <p:attrNameLst>
                                              <p:attrName>ppt_x</p:attrName>
                                            </p:attrNameLst>
                                          </p:cBhvr>
                                          <p:tavLst>
                                            <p:tav tm="0">
                                              <p:val>
                                                <p:strVal val="#ppt_x+#ppt_w*1.125000"/>
                                              </p:val>
                                            </p:tav>
                                            <p:tav tm="100000">
                                              <p:val>
                                                <p:strVal val="#ppt_x"/>
                                              </p:val>
                                            </p:tav>
                                          </p:tavLst>
                                        </p:anim>
                                        <p:animEffect transition="in" filter="wipe(left)">
                                          <p:cBhvr>
                                            <p:cTn id="52" dur="500"/>
                                            <p:tgtEl>
                                              <p:spTgt spid="43"/>
                                            </p:tgtEl>
                                          </p:cBhvr>
                                        </p:animEffect>
                                      </p:childTnLst>
                                    </p:cTn>
                                  </p:par>
                                </p:childTnLst>
                              </p:cTn>
                            </p:par>
                            <p:par>
                              <p:cTn id="53" fill="hold">
                                <p:stCondLst>
                                  <p:cond delay="5300"/>
                                </p:stCondLst>
                                <p:childTnLst>
                                  <p:par>
                                    <p:cTn id="54" presetID="2" presetClass="entr" presetSubtype="8" accel="50000"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400" fill="hold"/>
                                            <p:tgtEl>
                                              <p:spTgt spid="39"/>
                                            </p:tgtEl>
                                            <p:attrNameLst>
                                              <p:attrName>ppt_x</p:attrName>
                                            </p:attrNameLst>
                                          </p:cBhvr>
                                          <p:tavLst>
                                            <p:tav tm="0">
                                              <p:val>
                                                <p:strVal val="0-#ppt_w/2"/>
                                              </p:val>
                                            </p:tav>
                                            <p:tav tm="100000">
                                              <p:val>
                                                <p:strVal val="#ppt_x"/>
                                              </p:val>
                                            </p:tav>
                                          </p:tavLst>
                                        </p:anim>
                                        <p:anim calcmode="lin" valueType="num">
                                          <p:cBhvr additive="base">
                                            <p:cTn id="57" dur="400" fill="hold"/>
                                            <p:tgtEl>
                                              <p:spTgt spid="39"/>
                                            </p:tgtEl>
                                            <p:attrNameLst>
                                              <p:attrName>ppt_y</p:attrName>
                                            </p:attrNameLst>
                                          </p:cBhvr>
                                          <p:tavLst>
                                            <p:tav tm="0">
                                              <p:val>
                                                <p:strVal val="#ppt_y"/>
                                              </p:val>
                                            </p:tav>
                                            <p:tav tm="100000">
                                              <p:val>
                                                <p:strVal val="#ppt_y"/>
                                              </p:val>
                                            </p:tav>
                                          </p:tavLst>
                                        </p:anim>
                                      </p:childTnLst>
                                    </p:cTn>
                                  </p:par>
                                </p:childTnLst>
                              </p:cTn>
                            </p:par>
                            <p:par>
                              <p:cTn id="58" fill="hold">
                                <p:stCondLst>
                                  <p:cond delay="5800"/>
                                </p:stCondLst>
                                <p:childTnLst>
                                  <p:par>
                                    <p:cTn id="59" presetID="23" presetClass="entr" presetSubtype="16"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childTnLst>
                                    </p:cTn>
                                  </p:par>
                                </p:childTnLst>
                              </p:cTn>
                            </p:par>
                            <p:par>
                              <p:cTn id="63" fill="hold">
                                <p:stCondLst>
                                  <p:cond delay="6300"/>
                                </p:stCondLst>
                                <p:childTnLst>
                                  <p:par>
                                    <p:cTn id="64" presetID="12" presetClass="entr" presetSubtype="2" fill="hold" nodeType="afterEffect">
                                      <p:stCondLst>
                                        <p:cond delay="10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500"/>
                                            <p:tgtEl>
                                              <p:spTgt spid="44"/>
                                            </p:tgtEl>
                                            <p:attrNameLst>
                                              <p:attrName>ppt_x</p:attrName>
                                            </p:attrNameLst>
                                          </p:cBhvr>
                                          <p:tavLst>
                                            <p:tav tm="0">
                                              <p:val>
                                                <p:strVal val="#ppt_x+#ppt_w*1.125000"/>
                                              </p:val>
                                            </p:tav>
                                            <p:tav tm="100000">
                                              <p:val>
                                                <p:strVal val="#ppt_x"/>
                                              </p:val>
                                            </p:tav>
                                          </p:tavLst>
                                        </p:anim>
                                        <p:animEffect transition="in" filter="wipe(left)">
                                          <p:cBhvr>
                                            <p:cTn id="6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60"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620" y="1625219"/>
            <a:ext cx="1930765" cy="5225099"/>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2" name="矩形 1"/>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19" name="矩形 18"/>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3" name="空心弧 2"/>
          <p:cNvSpPr/>
          <p:nvPr/>
        </p:nvSpPr>
        <p:spPr>
          <a:xfrm rot="5400000">
            <a:off x="4268895" y="2420486"/>
            <a:ext cx="1781052" cy="1781052"/>
          </a:xfrm>
          <a:prstGeom prst="blockArc">
            <a:avLst>
              <a:gd name="adj1" fmla="val 10800000"/>
              <a:gd name="adj2" fmla="val 95469"/>
              <a:gd name="adj3" fmla="val 23519"/>
            </a:avLst>
          </a:prstGeom>
          <a:solidFill>
            <a:srgbClr val="B9E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空心弧 23"/>
          <p:cNvSpPr/>
          <p:nvPr/>
        </p:nvSpPr>
        <p:spPr>
          <a:xfrm rot="5400000">
            <a:off x="4268895" y="4233383"/>
            <a:ext cx="1781052" cy="1781052"/>
          </a:xfrm>
          <a:prstGeom prst="blockArc">
            <a:avLst>
              <a:gd name="adj1" fmla="val 10800000"/>
              <a:gd name="adj2" fmla="val 95469"/>
              <a:gd name="adj3" fmla="val 23519"/>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空心弧 24"/>
          <p:cNvSpPr/>
          <p:nvPr/>
        </p:nvSpPr>
        <p:spPr>
          <a:xfrm rot="16200000" flipH="1">
            <a:off x="6142061" y="2420486"/>
            <a:ext cx="1781052" cy="1781052"/>
          </a:xfrm>
          <a:prstGeom prst="blockArc">
            <a:avLst>
              <a:gd name="adj1" fmla="val 10800000"/>
              <a:gd name="adj2" fmla="val 95469"/>
              <a:gd name="adj3" fmla="val 23519"/>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空心弧 25"/>
          <p:cNvSpPr/>
          <p:nvPr/>
        </p:nvSpPr>
        <p:spPr>
          <a:xfrm rot="16200000" flipH="1">
            <a:off x="6142061" y="4233383"/>
            <a:ext cx="1781052" cy="1781052"/>
          </a:xfrm>
          <a:prstGeom prst="blockArc">
            <a:avLst>
              <a:gd name="adj1" fmla="val 10800000"/>
              <a:gd name="adj2" fmla="val 95469"/>
              <a:gd name="adj3" fmla="val 23519"/>
            </a:avLst>
          </a:prstGeom>
          <a:solidFill>
            <a:srgbClr val="B9E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28"/>
          <p:cNvSpPr txBox="1"/>
          <p:nvPr/>
        </p:nvSpPr>
        <p:spPr>
          <a:xfrm>
            <a:off x="7445788" y="2444484"/>
            <a:ext cx="3326845" cy="461657"/>
          </a:xfrm>
          <a:prstGeom prst="rect">
            <a:avLst/>
          </a:prstGeom>
          <a:noFill/>
        </p:spPr>
        <p:txBody>
          <a:bodyPr wrap="square" lIns="91435" tIns="45716" rIns="91435" bIns="45716" rtlCol="0">
            <a:spAutoFit/>
          </a:bodyPr>
          <a:lstStyle/>
          <a:p>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7445789" y="2896211"/>
            <a:ext cx="3704435" cy="978721"/>
          </a:xfrm>
          <a:prstGeom prst="rect">
            <a:avLst/>
          </a:prstGeom>
          <a:noFill/>
        </p:spPr>
        <p:txBody>
          <a:bodyPr wrap="square" lIns="91435" tIns="45716" rIns="91435" bIns="45716" rtlCol="0">
            <a:spAutoFit/>
          </a:bodyPr>
          <a:lstStyle/>
          <a:p>
            <a:pPr>
              <a:lnSpc>
                <a:spcPct val="120000"/>
              </a:lnSpc>
              <a:spcBef>
                <a:spcPct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30"/>
          <p:cNvSpPr txBox="1"/>
          <p:nvPr/>
        </p:nvSpPr>
        <p:spPr>
          <a:xfrm>
            <a:off x="7445788" y="4509845"/>
            <a:ext cx="3326845" cy="461657"/>
          </a:xfrm>
          <a:prstGeom prst="rect">
            <a:avLst/>
          </a:prstGeom>
          <a:noFill/>
        </p:spPr>
        <p:txBody>
          <a:bodyPr wrap="square" lIns="91435" tIns="45716" rIns="91435" bIns="45716" rtlCol="0">
            <a:spAutoFit/>
          </a:bodyPr>
          <a:lstStyle/>
          <a:p>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文本框 31"/>
          <p:cNvSpPr txBox="1"/>
          <p:nvPr/>
        </p:nvSpPr>
        <p:spPr>
          <a:xfrm>
            <a:off x="7445789" y="4961574"/>
            <a:ext cx="3704435" cy="978721"/>
          </a:xfrm>
          <a:prstGeom prst="rect">
            <a:avLst/>
          </a:prstGeom>
          <a:noFill/>
        </p:spPr>
        <p:txBody>
          <a:bodyPr wrap="square" lIns="91435" tIns="45716" rIns="91435" bIns="45716" rtlCol="0">
            <a:spAutoFit/>
          </a:bodyPr>
          <a:lstStyle/>
          <a:p>
            <a:pPr>
              <a:lnSpc>
                <a:spcPct val="120000"/>
              </a:lnSpc>
              <a:spcBef>
                <a:spcPct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32"/>
          <p:cNvSpPr txBox="1"/>
          <p:nvPr/>
        </p:nvSpPr>
        <p:spPr>
          <a:xfrm>
            <a:off x="1437564" y="2444484"/>
            <a:ext cx="3229032" cy="461657"/>
          </a:xfrm>
          <a:prstGeom prst="rect">
            <a:avLst/>
          </a:prstGeom>
          <a:noFill/>
        </p:spPr>
        <p:txBody>
          <a:bodyPr wrap="square" lIns="91435" tIns="45716" rIns="91435" bIns="45716" rtlCol="0">
            <a:spAutoFit/>
          </a:bodyPr>
          <a:lstStyle/>
          <a:p>
            <a:pPr algn="r"/>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962161" y="2896211"/>
            <a:ext cx="3704435" cy="978721"/>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文本框 34"/>
          <p:cNvSpPr txBox="1"/>
          <p:nvPr/>
        </p:nvSpPr>
        <p:spPr>
          <a:xfrm>
            <a:off x="1437564" y="4509845"/>
            <a:ext cx="3229032" cy="461657"/>
          </a:xfrm>
          <a:prstGeom prst="rect">
            <a:avLst/>
          </a:prstGeom>
          <a:noFill/>
        </p:spPr>
        <p:txBody>
          <a:bodyPr wrap="square" lIns="91435" tIns="45716" rIns="91435" bIns="45716" rtlCol="0">
            <a:spAutoFit/>
          </a:bodyPr>
          <a:lstStyle/>
          <a:p>
            <a:pPr algn="r"/>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文本框 35"/>
          <p:cNvSpPr txBox="1"/>
          <p:nvPr/>
        </p:nvSpPr>
        <p:spPr>
          <a:xfrm>
            <a:off x="962161" y="4961574"/>
            <a:ext cx="3704435" cy="978721"/>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16" presetClass="entr" presetSubtype="4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Horizontal)">
                                      <p:cBhvr>
                                        <p:cTn id="11" dur="500"/>
                                        <p:tgtEl>
                                          <p:spTgt spid="4"/>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250" fill="hold"/>
                                        <p:tgtEl>
                                          <p:spTgt spid="33"/>
                                        </p:tgtEl>
                                        <p:attrNameLst>
                                          <p:attrName>ppt_x</p:attrName>
                                        </p:attrNameLst>
                                      </p:cBhvr>
                                      <p:tavLst>
                                        <p:tav tm="0">
                                          <p:val>
                                            <p:strVal val="0-#ppt_w/2"/>
                                          </p:val>
                                        </p:tav>
                                        <p:tav tm="100000">
                                          <p:val>
                                            <p:strVal val="#ppt_x"/>
                                          </p:val>
                                        </p:tav>
                                      </p:tavLst>
                                    </p:anim>
                                    <p:anim calcmode="lin" valueType="num">
                                      <p:cBhvr additive="base">
                                        <p:cTn id="22" dur="25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250" fill="hold"/>
                                        <p:tgtEl>
                                          <p:spTgt spid="34"/>
                                        </p:tgtEl>
                                        <p:attrNameLst>
                                          <p:attrName>ppt_x</p:attrName>
                                        </p:attrNameLst>
                                      </p:cBhvr>
                                      <p:tavLst>
                                        <p:tav tm="0">
                                          <p:val>
                                            <p:strVal val="0-#ppt_w/2"/>
                                          </p:val>
                                        </p:tav>
                                        <p:tav tm="100000">
                                          <p:val>
                                            <p:strVal val="#ppt_x"/>
                                          </p:val>
                                        </p:tav>
                                      </p:tavLst>
                                    </p:anim>
                                    <p:anim calcmode="lin" valueType="num">
                                      <p:cBhvr additive="base">
                                        <p:cTn id="26" dur="250" fill="hold"/>
                                        <p:tgtEl>
                                          <p:spTgt spid="3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anim calcmode="lin" valueType="num">
                                      <p:cBhvr>
                                        <p:cTn id="31" dur="500" fill="hold"/>
                                        <p:tgtEl>
                                          <p:spTgt spid="24"/>
                                        </p:tgtEl>
                                        <p:attrNameLst>
                                          <p:attrName>ppt_x</p:attrName>
                                        </p:attrNameLst>
                                      </p:cBhvr>
                                      <p:tavLst>
                                        <p:tav tm="0">
                                          <p:val>
                                            <p:strVal val="#ppt_x"/>
                                          </p:val>
                                        </p:tav>
                                        <p:tav tm="100000">
                                          <p:val>
                                            <p:strVal val="#ppt_x"/>
                                          </p:val>
                                        </p:tav>
                                      </p:tavLst>
                                    </p:anim>
                                    <p:anim calcmode="lin" valueType="num">
                                      <p:cBhvr>
                                        <p:cTn id="32" dur="50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250" fill="hold"/>
                                        <p:tgtEl>
                                          <p:spTgt spid="35"/>
                                        </p:tgtEl>
                                        <p:attrNameLst>
                                          <p:attrName>ppt_x</p:attrName>
                                        </p:attrNameLst>
                                      </p:cBhvr>
                                      <p:tavLst>
                                        <p:tav tm="0">
                                          <p:val>
                                            <p:strVal val="0-#ppt_w/2"/>
                                          </p:val>
                                        </p:tav>
                                        <p:tav tm="100000">
                                          <p:val>
                                            <p:strVal val="#ppt_x"/>
                                          </p:val>
                                        </p:tav>
                                      </p:tavLst>
                                    </p:anim>
                                    <p:anim calcmode="lin" valueType="num">
                                      <p:cBhvr additive="base">
                                        <p:cTn id="37" dur="250" fill="hold"/>
                                        <p:tgtEl>
                                          <p:spTgt spid="35"/>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250" fill="hold"/>
                                        <p:tgtEl>
                                          <p:spTgt spid="36"/>
                                        </p:tgtEl>
                                        <p:attrNameLst>
                                          <p:attrName>ppt_x</p:attrName>
                                        </p:attrNameLst>
                                      </p:cBhvr>
                                      <p:tavLst>
                                        <p:tav tm="0">
                                          <p:val>
                                            <p:strVal val="0-#ppt_w/2"/>
                                          </p:val>
                                        </p:tav>
                                        <p:tav tm="100000">
                                          <p:val>
                                            <p:strVal val="#ppt_x"/>
                                          </p:val>
                                        </p:tav>
                                      </p:tavLst>
                                    </p:anim>
                                    <p:anim calcmode="lin" valueType="num">
                                      <p:cBhvr additive="base">
                                        <p:cTn id="41" dur="25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anim calcmode="lin" valueType="num">
                                      <p:cBhvr>
                                        <p:cTn id="46" dur="500" fill="hold"/>
                                        <p:tgtEl>
                                          <p:spTgt spid="25"/>
                                        </p:tgtEl>
                                        <p:attrNameLst>
                                          <p:attrName>ppt_x</p:attrName>
                                        </p:attrNameLst>
                                      </p:cBhvr>
                                      <p:tavLst>
                                        <p:tav tm="0">
                                          <p:val>
                                            <p:strVal val="#ppt_x"/>
                                          </p:val>
                                        </p:tav>
                                        <p:tav tm="100000">
                                          <p:val>
                                            <p:strVal val="#ppt_x"/>
                                          </p:val>
                                        </p:tav>
                                      </p:tavLst>
                                    </p:anim>
                                    <p:anim calcmode="lin" valueType="num">
                                      <p:cBhvr>
                                        <p:cTn id="47" dur="500" fill="hold"/>
                                        <p:tgtEl>
                                          <p:spTgt spid="25"/>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250" fill="hold"/>
                                        <p:tgtEl>
                                          <p:spTgt spid="29"/>
                                        </p:tgtEl>
                                        <p:attrNameLst>
                                          <p:attrName>ppt_x</p:attrName>
                                        </p:attrNameLst>
                                      </p:cBhvr>
                                      <p:tavLst>
                                        <p:tav tm="0">
                                          <p:val>
                                            <p:strVal val="1+#ppt_w/2"/>
                                          </p:val>
                                        </p:tav>
                                        <p:tav tm="100000">
                                          <p:val>
                                            <p:strVal val="#ppt_x"/>
                                          </p:val>
                                        </p:tav>
                                      </p:tavLst>
                                    </p:anim>
                                    <p:anim calcmode="lin" valueType="num">
                                      <p:cBhvr additive="base">
                                        <p:cTn id="52" dur="250" fill="hold"/>
                                        <p:tgtEl>
                                          <p:spTgt spid="29"/>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250" fill="hold"/>
                                        <p:tgtEl>
                                          <p:spTgt spid="30"/>
                                        </p:tgtEl>
                                        <p:attrNameLst>
                                          <p:attrName>ppt_x</p:attrName>
                                        </p:attrNameLst>
                                      </p:cBhvr>
                                      <p:tavLst>
                                        <p:tav tm="0">
                                          <p:val>
                                            <p:strVal val="1+#ppt_w/2"/>
                                          </p:val>
                                        </p:tav>
                                        <p:tav tm="100000">
                                          <p:val>
                                            <p:strVal val="#ppt_x"/>
                                          </p:val>
                                        </p:tav>
                                      </p:tavLst>
                                    </p:anim>
                                    <p:anim calcmode="lin" valueType="num">
                                      <p:cBhvr additive="base">
                                        <p:cTn id="56" dur="250" fill="hold"/>
                                        <p:tgtEl>
                                          <p:spTgt spid="30"/>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anim calcmode="lin" valueType="num">
                                      <p:cBhvr>
                                        <p:cTn id="61" dur="500" fill="hold"/>
                                        <p:tgtEl>
                                          <p:spTgt spid="26"/>
                                        </p:tgtEl>
                                        <p:attrNameLst>
                                          <p:attrName>ppt_x</p:attrName>
                                        </p:attrNameLst>
                                      </p:cBhvr>
                                      <p:tavLst>
                                        <p:tav tm="0">
                                          <p:val>
                                            <p:strVal val="#ppt_x"/>
                                          </p:val>
                                        </p:tav>
                                        <p:tav tm="100000">
                                          <p:val>
                                            <p:strVal val="#ppt_x"/>
                                          </p:val>
                                        </p:tav>
                                      </p:tavLst>
                                    </p:anim>
                                    <p:anim calcmode="lin" valueType="num">
                                      <p:cBhvr>
                                        <p:cTn id="62" dur="500" fill="hold"/>
                                        <p:tgtEl>
                                          <p:spTgt spid="26"/>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 presetClass="entr" presetSubtype="2"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additive="base">
                                        <p:cTn id="66" dur="250" fill="hold"/>
                                        <p:tgtEl>
                                          <p:spTgt spid="31"/>
                                        </p:tgtEl>
                                        <p:attrNameLst>
                                          <p:attrName>ppt_x</p:attrName>
                                        </p:attrNameLst>
                                      </p:cBhvr>
                                      <p:tavLst>
                                        <p:tav tm="0">
                                          <p:val>
                                            <p:strVal val="1+#ppt_w/2"/>
                                          </p:val>
                                        </p:tav>
                                        <p:tav tm="100000">
                                          <p:val>
                                            <p:strVal val="#ppt_x"/>
                                          </p:val>
                                        </p:tav>
                                      </p:tavLst>
                                    </p:anim>
                                    <p:anim calcmode="lin" valueType="num">
                                      <p:cBhvr additive="base">
                                        <p:cTn id="67" dur="250" fill="hold"/>
                                        <p:tgtEl>
                                          <p:spTgt spid="31"/>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additive="base">
                                        <p:cTn id="70" dur="250" fill="hold"/>
                                        <p:tgtEl>
                                          <p:spTgt spid="32"/>
                                        </p:tgtEl>
                                        <p:attrNameLst>
                                          <p:attrName>ppt_x</p:attrName>
                                        </p:attrNameLst>
                                      </p:cBhvr>
                                      <p:tavLst>
                                        <p:tav tm="0">
                                          <p:val>
                                            <p:strVal val="1+#ppt_w/2"/>
                                          </p:val>
                                        </p:tav>
                                        <p:tav tm="100000">
                                          <p:val>
                                            <p:strVal val="#ppt_x"/>
                                          </p:val>
                                        </p:tav>
                                      </p:tavLst>
                                    </p:anim>
                                    <p:anim calcmode="lin" valueType="num">
                                      <p:cBhvr additive="base">
                                        <p:cTn id="71" dur="2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animBg="1"/>
      <p:bldP spid="25" grpId="0" animBg="1"/>
      <p:bldP spid="26" grpId="0" animBg="1"/>
      <p:bldP spid="29" grpId="0"/>
      <p:bldP spid="30" grpId="0"/>
      <p:bldP spid="31" grpId="0"/>
      <p:bldP spid="32" grpId="0"/>
      <p:bldP spid="33" grpId="0"/>
      <p:bldP spid="34" grpId="0"/>
      <p:bldP spid="35" grpId="0"/>
      <p:bldP spid="36"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429837" y="2112401"/>
            <a:ext cx="2636702" cy="456578"/>
          </a:xfrm>
          <a:prstGeom prst="rect">
            <a:avLst/>
          </a:prstGeom>
        </p:spPr>
        <p:txBody>
          <a:bodyPr wrap="none" lIns="86401" tIns="43201" rIns="86401" bIns="43201">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47"/>
          <p:cNvSpPr>
            <a:spLocks noChangeArrowheads="1"/>
          </p:cNvSpPr>
          <p:nvPr/>
        </p:nvSpPr>
        <p:spPr bwMode="auto">
          <a:xfrm>
            <a:off x="5079278" y="2629666"/>
            <a:ext cx="5493188" cy="133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1" tIns="43201" rIns="86401" bIns="43201">
            <a:spAutoFit/>
          </a:bodyPr>
          <a:lstStyle/>
          <a:p>
            <a:pPr marL="360045" indent="-360045">
              <a:lnSpc>
                <a:spcPct val="120000"/>
              </a:lnSpc>
              <a:spcBef>
                <a:spcPct val="0"/>
              </a:spcBef>
              <a:spcAft>
                <a:spcPts val="535"/>
              </a:spcAft>
              <a:buFont typeface="Wingdings" panose="05000000000000000000" pitchFamily="2" charset="2"/>
              <a:buChar char="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在此录入上述图表的综合描述说明，在此录入上述图表的详细描述说明，在此录入上述图表的详细描述说明。</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60045" indent="-360045">
              <a:lnSpc>
                <a:spcPct val="120000"/>
              </a:lnSpc>
              <a:spcBef>
                <a:spcPct val="0"/>
              </a:spcBef>
              <a:spcAft>
                <a:spcPts val="535"/>
              </a:spcAft>
              <a:buFont typeface="Wingdings" panose="05000000000000000000" pitchFamily="2" charset="2"/>
              <a:buChar char="n"/>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在此录入上述图表的详细描述说明，在此录入图表的描述说明。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p:nvPr/>
        </p:nvSpPr>
        <p:spPr>
          <a:xfrm>
            <a:off x="5429837" y="4643418"/>
            <a:ext cx="2636702" cy="456578"/>
          </a:xfrm>
          <a:prstGeom prst="rect">
            <a:avLst/>
          </a:prstGeom>
        </p:spPr>
        <p:txBody>
          <a:bodyPr wrap="none" lIns="86401" tIns="43201" rIns="86401" bIns="43201">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7"/>
          <p:cNvSpPr>
            <a:spLocks noChangeArrowheads="1"/>
          </p:cNvSpPr>
          <p:nvPr/>
        </p:nvSpPr>
        <p:spPr bwMode="auto">
          <a:xfrm>
            <a:off x="5079278" y="5189768"/>
            <a:ext cx="5493188" cy="133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1" tIns="43201" rIns="86401" bIns="43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360045" indent="-360045">
              <a:lnSpc>
                <a:spcPct val="120000"/>
              </a:lnSpc>
              <a:spcBef>
                <a:spcPct val="0"/>
              </a:spcBef>
              <a:spcAft>
                <a:spcPts val="535"/>
              </a:spcAft>
              <a:buFont typeface="Wingdings" panose="05000000000000000000" pitchFamily="2" charset="2"/>
              <a:buChar char="n"/>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在此录入上述图表的综合描述说明，在此录入上述图表的详细描述说明，在此录入上述图表的详细描述说明。</a:t>
            </a:r>
            <a:endParaRPr lang="en-US" altLang="zh-CN" sz="1600" dirty="0">
              <a:solidFill>
                <a:schemeClr val="tx1">
                  <a:lumMod val="75000"/>
                  <a:lumOff val="25000"/>
                </a:schemeClr>
              </a:solidFill>
              <a:sym typeface="微软雅黑" panose="020B0503020204020204" pitchFamily="34" charset="-122"/>
            </a:endParaRPr>
          </a:p>
          <a:p>
            <a:pPr marL="360045" indent="-360045">
              <a:lnSpc>
                <a:spcPct val="120000"/>
              </a:lnSpc>
              <a:spcBef>
                <a:spcPct val="0"/>
              </a:spcBef>
              <a:spcAft>
                <a:spcPts val="535"/>
              </a:spcAft>
              <a:buFont typeface="Wingdings" panose="05000000000000000000" pitchFamily="2" charset="2"/>
              <a:buChar char="n"/>
            </a:pPr>
            <a:r>
              <a:rPr lang="zh-CN" altLang="en-US" sz="1600" dirty="0">
                <a:solidFill>
                  <a:schemeClr val="tx1">
                    <a:lumMod val="75000"/>
                    <a:lumOff val="25000"/>
                  </a:schemeClr>
                </a:solidFill>
                <a:sym typeface="微软雅黑" panose="020B0503020204020204" pitchFamily="34" charset="-122"/>
              </a:rPr>
              <a:t>在此录入上述图表的详细描述说明，在此录入图表的综合描述说明，在此录入上述图表的详细描述说明。</a:t>
            </a:r>
            <a:endParaRPr lang="zh-CN" altLang="en-US" sz="1600" dirty="0">
              <a:solidFill>
                <a:schemeClr val="tx1">
                  <a:lumMod val="75000"/>
                  <a:lumOff val="25000"/>
                </a:schemeClr>
              </a:solidFill>
              <a:sym typeface="微软雅黑" panose="020B0503020204020204" pitchFamily="34" charset="-122"/>
            </a:endParaRPr>
          </a:p>
        </p:txBody>
      </p:sp>
      <p:sp>
        <p:nvSpPr>
          <p:cNvPr id="10"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
        <p:nvSpPr>
          <p:cNvPr id="13" name="任意多边形 12"/>
          <p:cNvSpPr/>
          <p:nvPr/>
        </p:nvSpPr>
        <p:spPr>
          <a:xfrm>
            <a:off x="1856096" y="4629617"/>
            <a:ext cx="2581821" cy="1897655"/>
          </a:xfrm>
          <a:custGeom>
            <a:avLst/>
            <a:gdLst>
              <a:gd name="connsiteX0" fmla="*/ 2572754 w 2572754"/>
              <a:gd name="connsiteY0" fmla="*/ 0 h 1866150"/>
              <a:gd name="connsiteX1" fmla="*/ 2572753 w 2572754"/>
              <a:gd name="connsiteY1" fmla="*/ 1866150 h 1866150"/>
              <a:gd name="connsiteX2" fmla="*/ 0 w 2572754"/>
              <a:gd name="connsiteY2" fmla="*/ 1866150 h 1866150"/>
              <a:gd name="connsiteX3" fmla="*/ 0 w 2572754"/>
              <a:gd name="connsiteY3" fmla="*/ 749362 h 1866150"/>
              <a:gd name="connsiteX4" fmla="*/ 639210 w 2572754"/>
              <a:gd name="connsiteY4" fmla="*/ 1302456 h 1866150"/>
              <a:gd name="connsiteX5" fmla="*/ 639210 w 2572754"/>
              <a:gd name="connsiteY5" fmla="*/ 1302455 h 1866150"/>
              <a:gd name="connsiteX6" fmla="*/ 640655 w 2572754"/>
              <a:gd name="connsiteY6" fmla="*/ 1303705 h 1866150"/>
              <a:gd name="connsiteX7" fmla="*/ 1185891 w 2572754"/>
              <a:gd name="connsiteY7" fmla="*/ 673578 h 1866150"/>
              <a:gd name="connsiteX8" fmla="*/ 1971194 w 2572754"/>
              <a:gd name="connsiteY8" fmla="*/ 1353086 h 1866150"/>
              <a:gd name="connsiteX9" fmla="*/ 1896757 w 2572754"/>
              <a:gd name="connsiteY9" fmla="*/ 1439111 h 1866150"/>
              <a:gd name="connsiteX10" fmla="*/ 2227134 w 2572754"/>
              <a:gd name="connsiteY10" fmla="*/ 1473735 h 1866150"/>
              <a:gd name="connsiteX11" fmla="*/ 2145394 w 2572754"/>
              <a:gd name="connsiteY11" fmla="*/ 1151763 h 1866150"/>
              <a:gd name="connsiteX12" fmla="*/ 2070957 w 2572754"/>
              <a:gd name="connsiteY12" fmla="*/ 1237790 h 1866150"/>
              <a:gd name="connsiteX13" fmla="*/ 1170357 w 2572754"/>
              <a:gd name="connsiteY13" fmla="*/ 458518 h 1866150"/>
              <a:gd name="connsiteX14" fmla="*/ 629457 w 2572754"/>
              <a:gd name="connsiteY14" fmla="*/ 1083633 h 1866150"/>
              <a:gd name="connsiteX15" fmla="*/ 0 w 2572754"/>
              <a:gd name="connsiteY15" fmla="*/ 538976 h 1866150"/>
              <a:gd name="connsiteX16" fmla="*/ 0 w 2572754"/>
              <a:gd name="connsiteY16" fmla="*/ 1 h 1866150"/>
              <a:gd name="connsiteX17" fmla="*/ 2572754 w 2572754"/>
              <a:gd name="connsiteY17" fmla="*/ 0 h 186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2754" h="1866150">
                <a:moveTo>
                  <a:pt x="2572754" y="0"/>
                </a:moveTo>
                <a:lnTo>
                  <a:pt x="2572753" y="1866150"/>
                </a:lnTo>
                <a:lnTo>
                  <a:pt x="0" y="1866150"/>
                </a:lnTo>
                <a:lnTo>
                  <a:pt x="0" y="749362"/>
                </a:lnTo>
                <a:lnTo>
                  <a:pt x="639210" y="1302456"/>
                </a:lnTo>
                <a:lnTo>
                  <a:pt x="639210" y="1302455"/>
                </a:lnTo>
                <a:lnTo>
                  <a:pt x="640655" y="1303705"/>
                </a:lnTo>
                <a:lnTo>
                  <a:pt x="1185891" y="673578"/>
                </a:lnTo>
                <a:lnTo>
                  <a:pt x="1971194" y="1353086"/>
                </a:lnTo>
                <a:lnTo>
                  <a:pt x="1896757" y="1439111"/>
                </a:lnTo>
                <a:lnTo>
                  <a:pt x="2227134" y="1473735"/>
                </a:lnTo>
                <a:lnTo>
                  <a:pt x="2145394" y="1151763"/>
                </a:lnTo>
                <a:lnTo>
                  <a:pt x="2070957" y="1237790"/>
                </a:lnTo>
                <a:lnTo>
                  <a:pt x="1170357" y="458518"/>
                </a:lnTo>
                <a:lnTo>
                  <a:pt x="629457" y="1083633"/>
                </a:lnTo>
                <a:lnTo>
                  <a:pt x="0" y="538976"/>
                </a:lnTo>
                <a:lnTo>
                  <a:pt x="0" y="1"/>
                </a:lnTo>
                <a:lnTo>
                  <a:pt x="2572754" y="0"/>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ea typeface="微软雅黑" panose="020B0503020204020204" pitchFamily="34" charset="-122"/>
            </a:endParaRPr>
          </a:p>
        </p:txBody>
      </p:sp>
      <p:sp>
        <p:nvSpPr>
          <p:cNvPr id="14" name="任意多边形 13"/>
          <p:cNvSpPr/>
          <p:nvPr/>
        </p:nvSpPr>
        <p:spPr>
          <a:xfrm>
            <a:off x="1856096" y="2036927"/>
            <a:ext cx="2581821" cy="1897653"/>
          </a:xfrm>
          <a:custGeom>
            <a:avLst/>
            <a:gdLst>
              <a:gd name="connsiteX0" fmla="*/ 1 w 2572754"/>
              <a:gd name="connsiteY0" fmla="*/ 0 h 1866149"/>
              <a:gd name="connsiteX1" fmla="*/ 2572754 w 2572754"/>
              <a:gd name="connsiteY1" fmla="*/ 0 h 1866149"/>
              <a:gd name="connsiteX2" fmla="*/ 2572754 w 2572754"/>
              <a:gd name="connsiteY2" fmla="*/ 1866148 h 1866149"/>
              <a:gd name="connsiteX3" fmla="*/ 1 w 2572754"/>
              <a:gd name="connsiteY3" fmla="*/ 1866149 h 1866149"/>
              <a:gd name="connsiteX4" fmla="*/ 0 w 2572754"/>
              <a:gd name="connsiteY4" fmla="*/ 1345973 h 1866149"/>
              <a:gd name="connsiteX5" fmla="*/ 8467 w 2572754"/>
              <a:gd name="connsiteY5" fmla="*/ 1355758 h 1866149"/>
              <a:gd name="connsiteX6" fmla="*/ 734017 w 2572754"/>
              <a:gd name="connsiteY6" fmla="*/ 727953 h 1866149"/>
              <a:gd name="connsiteX7" fmla="*/ 1274918 w 2572754"/>
              <a:gd name="connsiteY7" fmla="*/ 1353069 h 1866149"/>
              <a:gd name="connsiteX8" fmla="*/ 2175518 w 2572754"/>
              <a:gd name="connsiteY8" fmla="*/ 573796 h 1866149"/>
              <a:gd name="connsiteX9" fmla="*/ 2249956 w 2572754"/>
              <a:gd name="connsiteY9" fmla="*/ 659823 h 1866149"/>
              <a:gd name="connsiteX10" fmla="*/ 2331696 w 2572754"/>
              <a:gd name="connsiteY10" fmla="*/ 337849 h 1866149"/>
              <a:gd name="connsiteX11" fmla="*/ 2001317 w 2572754"/>
              <a:gd name="connsiteY11" fmla="*/ 372474 h 1866149"/>
              <a:gd name="connsiteX12" fmla="*/ 2075754 w 2572754"/>
              <a:gd name="connsiteY12" fmla="*/ 458500 h 1866149"/>
              <a:gd name="connsiteX13" fmla="*/ 1290452 w 2572754"/>
              <a:gd name="connsiteY13" fmla="*/ 1138007 h 1866149"/>
              <a:gd name="connsiteX14" fmla="*/ 745215 w 2572754"/>
              <a:gd name="connsiteY14" fmla="*/ 507881 h 1866149"/>
              <a:gd name="connsiteX15" fmla="*/ 743772 w 2572754"/>
              <a:gd name="connsiteY15" fmla="*/ 509130 h 1866149"/>
              <a:gd name="connsiteX16" fmla="*/ 743770 w 2572754"/>
              <a:gd name="connsiteY16" fmla="*/ 509128 h 1866149"/>
              <a:gd name="connsiteX17" fmla="*/ 0 w 2572754"/>
              <a:gd name="connsiteY17" fmla="*/ 1152698 h 1866149"/>
              <a:gd name="connsiteX18" fmla="*/ 1 w 2572754"/>
              <a:gd name="connsiteY18" fmla="*/ 0 h 186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72754" h="1866149">
                <a:moveTo>
                  <a:pt x="1" y="0"/>
                </a:moveTo>
                <a:lnTo>
                  <a:pt x="2572754" y="0"/>
                </a:lnTo>
                <a:lnTo>
                  <a:pt x="2572754" y="1866148"/>
                </a:lnTo>
                <a:lnTo>
                  <a:pt x="1" y="1866149"/>
                </a:lnTo>
                <a:lnTo>
                  <a:pt x="0" y="1345973"/>
                </a:lnTo>
                <a:lnTo>
                  <a:pt x="8467" y="1355758"/>
                </a:lnTo>
                <a:lnTo>
                  <a:pt x="734017" y="727953"/>
                </a:lnTo>
                <a:lnTo>
                  <a:pt x="1274918" y="1353069"/>
                </a:lnTo>
                <a:lnTo>
                  <a:pt x="2175518" y="573796"/>
                </a:lnTo>
                <a:lnTo>
                  <a:pt x="2249956" y="659823"/>
                </a:lnTo>
                <a:lnTo>
                  <a:pt x="2331696" y="337849"/>
                </a:lnTo>
                <a:lnTo>
                  <a:pt x="2001317" y="372474"/>
                </a:lnTo>
                <a:lnTo>
                  <a:pt x="2075754" y="458500"/>
                </a:lnTo>
                <a:lnTo>
                  <a:pt x="1290452" y="1138007"/>
                </a:lnTo>
                <a:lnTo>
                  <a:pt x="745215" y="507881"/>
                </a:lnTo>
                <a:lnTo>
                  <a:pt x="743772" y="509130"/>
                </a:lnTo>
                <a:lnTo>
                  <a:pt x="743770" y="509128"/>
                </a:lnTo>
                <a:lnTo>
                  <a:pt x="0" y="1152698"/>
                </a:lnTo>
                <a:lnTo>
                  <a:pt x="1" y="0"/>
                </a:lnTo>
                <a:close/>
              </a:path>
            </a:pathLst>
          </a:cu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trips(upRigh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25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750"/>
                                        <p:tgtEl>
                                          <p:spTgt spid="3"/>
                                        </p:tgtEl>
                                      </p:cBhvr>
                                    </p:animEffect>
                                  </p:childTnLst>
                                </p:cTn>
                              </p:par>
                            </p:childTnLst>
                          </p:cTn>
                        </p:par>
                        <p:par>
                          <p:cTn id="19" fill="hold">
                            <p:stCondLst>
                              <p:cond delay="1750"/>
                            </p:stCondLst>
                            <p:childTnLst>
                              <p:par>
                                <p:cTn id="20" presetID="18" presetClass="entr" presetSubtype="6" fill="hold" grpId="0" nodeType="afterEffect">
                                  <p:stCondLst>
                                    <p:cond delay="250"/>
                                  </p:stCondLst>
                                  <p:childTnLst>
                                    <p:set>
                                      <p:cBhvr>
                                        <p:cTn id="21" dur="1" fill="hold">
                                          <p:stCondLst>
                                            <p:cond delay="0"/>
                                          </p:stCondLst>
                                        </p:cTn>
                                        <p:tgtEl>
                                          <p:spTgt spid="13"/>
                                        </p:tgtEl>
                                        <p:attrNameLst>
                                          <p:attrName>style.visibility</p:attrName>
                                        </p:attrNameLst>
                                      </p:cBhvr>
                                      <p:to>
                                        <p:strVal val="visible"/>
                                      </p:to>
                                    </p:set>
                                    <p:animEffect transition="in" filter="strips(downRight)">
                                      <p:cBhvr>
                                        <p:cTn id="22" dur="500"/>
                                        <p:tgtEl>
                                          <p:spTgt spid="13"/>
                                        </p:tgtEl>
                                      </p:cBhvr>
                                    </p:animEffect>
                                  </p:childTnLst>
                                </p:cTn>
                              </p:par>
                            </p:childTnLst>
                          </p:cTn>
                        </p:par>
                        <p:par>
                          <p:cTn id="23" fill="hold">
                            <p:stCondLst>
                              <p:cond delay="2500"/>
                            </p:stCondLst>
                            <p:childTnLst>
                              <p:par>
                                <p:cTn id="24" presetID="22" presetClass="entr" presetSubtype="8" fill="hold" grpId="0" nodeType="afterEffect">
                                  <p:stCondLst>
                                    <p:cond delay="25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0" grpId="0"/>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2176329" y="1752600"/>
            <a:ext cx="1710344" cy="1710341"/>
          </a:xfrm>
          <a:prstGeom prst="ellipse">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dirty="0">
              <a:ea typeface="微软雅黑" panose="020B0503020204020204" pitchFamily="34" charset="-122"/>
            </a:endParaRPr>
          </a:p>
        </p:txBody>
      </p:sp>
      <p:sp>
        <p:nvSpPr>
          <p:cNvPr id="15" name="TextBox 38"/>
          <p:cNvSpPr txBox="1"/>
          <p:nvPr/>
        </p:nvSpPr>
        <p:spPr>
          <a:xfrm>
            <a:off x="2694481" y="2047793"/>
            <a:ext cx="706755" cy="584775"/>
          </a:xfrm>
          <a:prstGeom prst="rect">
            <a:avLst/>
          </a:prstGeom>
          <a:noFill/>
          <a:ln>
            <a:noFill/>
          </a:ln>
        </p:spPr>
        <p:txBody>
          <a:bodyPr wrap="square" rtlCol="0">
            <a:spAutoFit/>
          </a:bodyPr>
          <a:lstStyle>
            <a:defPPr>
              <a:defRPr lang="en-US"/>
            </a:defPPr>
            <a:lvl1pPr>
              <a:defRPr>
                <a:solidFill>
                  <a:schemeClr val="tx1">
                    <a:lumMod val="75000"/>
                    <a:lumOff val="25000"/>
                  </a:schemeClr>
                </a:solidFill>
                <a:latin typeface="方正大黑简体" panose="02010601030101010101" pitchFamily="2" charset="-122"/>
                <a:ea typeface="方正大黑简体" panose="02010601030101010101" pitchFamily="2" charset="-122"/>
              </a:defRPr>
            </a:lvl1pPr>
          </a:lstStyle>
          <a:p>
            <a:pPr algn="ctr"/>
            <a:r>
              <a:rPr lang="en-US" altLang="zh-CN" sz="3200" dirty="0">
                <a:solidFill>
                  <a:schemeClr val="bg1"/>
                </a:solidFill>
                <a:latin typeface="+mn-lt"/>
                <a:ea typeface="微软雅黑" panose="020B0503020204020204" pitchFamily="34" charset="-122"/>
              </a:rPr>
              <a:t>01</a:t>
            </a:r>
            <a:endParaRPr lang="en-US" altLang="zh-CN" sz="3200" dirty="0">
              <a:solidFill>
                <a:schemeClr val="bg1"/>
              </a:solidFill>
              <a:latin typeface="+mn-lt"/>
              <a:ea typeface="微软雅黑" panose="020B0503020204020204" pitchFamily="34" charset="-122"/>
            </a:endParaRPr>
          </a:p>
        </p:txBody>
      </p:sp>
      <p:grpSp>
        <p:nvGrpSpPr>
          <p:cNvPr id="16" name="组合 15"/>
          <p:cNvGrpSpPr/>
          <p:nvPr/>
        </p:nvGrpSpPr>
        <p:grpSpPr>
          <a:xfrm>
            <a:off x="2772512" y="3753952"/>
            <a:ext cx="517976" cy="517976"/>
            <a:chOff x="598385" y="1247400"/>
            <a:chExt cx="517976" cy="517976"/>
          </a:xfrm>
        </p:grpSpPr>
        <p:sp>
          <p:nvSpPr>
            <p:cNvPr id="17" name="椭圆 16"/>
            <p:cNvSpPr/>
            <p:nvPr/>
          </p:nvSpPr>
          <p:spPr>
            <a:xfrm>
              <a:off x="598385" y="1247400"/>
              <a:ext cx="517976" cy="517976"/>
            </a:xfrm>
            <a:prstGeom prst="ellipse">
              <a:avLst/>
            </a:prstGeom>
            <a:solidFill>
              <a:srgbClr val="404040"/>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18" name="Freeform 6"/>
            <p:cNvSpPr/>
            <p:nvPr/>
          </p:nvSpPr>
          <p:spPr bwMode="auto">
            <a:xfrm>
              <a:off x="746122" y="1403023"/>
              <a:ext cx="227944" cy="240007"/>
            </a:xfrm>
            <a:custGeom>
              <a:avLst/>
              <a:gdLst>
                <a:gd name="T0" fmla="*/ 0 w 548"/>
                <a:gd name="T1" fmla="*/ 189 h 577"/>
                <a:gd name="T2" fmla="*/ 0 w 548"/>
                <a:gd name="T3" fmla="*/ 562 h 577"/>
                <a:gd name="T4" fmla="*/ 178 w 548"/>
                <a:gd name="T5" fmla="*/ 577 h 577"/>
                <a:gd name="T6" fmla="*/ 180 w 548"/>
                <a:gd name="T7" fmla="*/ 340 h 577"/>
                <a:gd name="T8" fmla="*/ 355 w 548"/>
                <a:gd name="T9" fmla="*/ 343 h 577"/>
                <a:gd name="T10" fmla="*/ 357 w 548"/>
                <a:gd name="T11" fmla="*/ 577 h 577"/>
                <a:gd name="T12" fmla="*/ 548 w 548"/>
                <a:gd name="T13" fmla="*/ 562 h 577"/>
                <a:gd name="T14" fmla="*/ 548 w 548"/>
                <a:gd name="T15" fmla="*/ 173 h 577"/>
                <a:gd name="T16" fmla="*/ 272 w 548"/>
                <a:gd name="T17" fmla="*/ 0 h 577"/>
                <a:gd name="T18" fmla="*/ 0 w 548"/>
                <a:gd name="T19" fmla="*/ 18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577">
                  <a:moveTo>
                    <a:pt x="0" y="189"/>
                  </a:moveTo>
                  <a:lnTo>
                    <a:pt x="0" y="562"/>
                  </a:lnTo>
                  <a:lnTo>
                    <a:pt x="178" y="577"/>
                  </a:lnTo>
                  <a:lnTo>
                    <a:pt x="180" y="340"/>
                  </a:lnTo>
                  <a:lnTo>
                    <a:pt x="355" y="343"/>
                  </a:lnTo>
                  <a:lnTo>
                    <a:pt x="357" y="577"/>
                  </a:lnTo>
                  <a:lnTo>
                    <a:pt x="548" y="562"/>
                  </a:lnTo>
                  <a:lnTo>
                    <a:pt x="548" y="173"/>
                  </a:lnTo>
                  <a:lnTo>
                    <a:pt x="272" y="0"/>
                  </a:lnTo>
                  <a:lnTo>
                    <a:pt x="0" y="18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solidFill>
                  <a:schemeClr val="tx1">
                    <a:lumMod val="75000"/>
                    <a:lumOff val="25000"/>
                  </a:schemeClr>
                </a:solidFill>
                <a:ea typeface="微软雅黑" panose="020B0503020204020204" pitchFamily="34" charset="-122"/>
              </a:endParaRPr>
            </a:p>
          </p:txBody>
        </p:sp>
        <p:sp>
          <p:nvSpPr>
            <p:cNvPr id="19" name="Freeform 7"/>
            <p:cNvSpPr/>
            <p:nvPr/>
          </p:nvSpPr>
          <p:spPr bwMode="auto">
            <a:xfrm>
              <a:off x="709102" y="1369746"/>
              <a:ext cx="305312" cy="117716"/>
            </a:xfrm>
            <a:custGeom>
              <a:avLst/>
              <a:gdLst>
                <a:gd name="T0" fmla="*/ 304 w 311"/>
                <a:gd name="T1" fmla="*/ 87 h 120"/>
                <a:gd name="T2" fmla="*/ 157 w 311"/>
                <a:gd name="T3" fmla="*/ 2 h 120"/>
                <a:gd name="T4" fmla="*/ 153 w 311"/>
                <a:gd name="T5" fmla="*/ 0 h 120"/>
                <a:gd name="T6" fmla="*/ 146 w 311"/>
                <a:gd name="T7" fmla="*/ 2 h 120"/>
                <a:gd name="T8" fmla="*/ 6 w 311"/>
                <a:gd name="T9" fmla="*/ 100 h 120"/>
                <a:gd name="T10" fmla="*/ 4 w 311"/>
                <a:gd name="T11" fmla="*/ 114 h 120"/>
                <a:gd name="T12" fmla="*/ 18 w 311"/>
                <a:gd name="T13" fmla="*/ 117 h 120"/>
                <a:gd name="T14" fmla="*/ 152 w 311"/>
                <a:gd name="T15" fmla="*/ 22 h 120"/>
                <a:gd name="T16" fmla="*/ 294 w 311"/>
                <a:gd name="T17" fmla="*/ 105 h 120"/>
                <a:gd name="T18" fmla="*/ 308 w 311"/>
                <a:gd name="T19" fmla="*/ 101 h 120"/>
                <a:gd name="T20" fmla="*/ 304 w 311"/>
                <a:gd name="T21" fmla="*/ 8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120">
                  <a:moveTo>
                    <a:pt x="304" y="87"/>
                  </a:moveTo>
                  <a:cubicBezTo>
                    <a:pt x="157" y="2"/>
                    <a:pt x="157" y="2"/>
                    <a:pt x="157" y="2"/>
                  </a:cubicBezTo>
                  <a:cubicBezTo>
                    <a:pt x="156" y="1"/>
                    <a:pt x="154" y="0"/>
                    <a:pt x="153" y="0"/>
                  </a:cubicBezTo>
                  <a:cubicBezTo>
                    <a:pt x="150" y="0"/>
                    <a:pt x="148" y="1"/>
                    <a:pt x="146" y="2"/>
                  </a:cubicBezTo>
                  <a:cubicBezTo>
                    <a:pt x="6" y="100"/>
                    <a:pt x="6" y="100"/>
                    <a:pt x="6" y="100"/>
                  </a:cubicBezTo>
                  <a:cubicBezTo>
                    <a:pt x="2" y="103"/>
                    <a:pt x="0" y="109"/>
                    <a:pt x="4" y="114"/>
                  </a:cubicBezTo>
                  <a:cubicBezTo>
                    <a:pt x="7" y="119"/>
                    <a:pt x="13" y="120"/>
                    <a:pt x="18" y="117"/>
                  </a:cubicBezTo>
                  <a:cubicBezTo>
                    <a:pt x="152" y="22"/>
                    <a:pt x="152" y="22"/>
                    <a:pt x="152" y="22"/>
                  </a:cubicBezTo>
                  <a:cubicBezTo>
                    <a:pt x="294" y="105"/>
                    <a:pt x="294" y="105"/>
                    <a:pt x="294" y="105"/>
                  </a:cubicBezTo>
                  <a:cubicBezTo>
                    <a:pt x="299" y="108"/>
                    <a:pt x="305" y="106"/>
                    <a:pt x="308" y="101"/>
                  </a:cubicBezTo>
                  <a:cubicBezTo>
                    <a:pt x="311" y="97"/>
                    <a:pt x="309" y="90"/>
                    <a:pt x="304" y="8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solidFill>
                  <a:schemeClr val="tx1">
                    <a:lumMod val="75000"/>
                    <a:lumOff val="25000"/>
                  </a:schemeClr>
                </a:solidFill>
                <a:ea typeface="微软雅黑" panose="020B0503020204020204" pitchFamily="34" charset="-122"/>
              </a:endParaRPr>
            </a:p>
          </p:txBody>
        </p:sp>
      </p:grpSp>
      <p:sp>
        <p:nvSpPr>
          <p:cNvPr id="21" name="椭圆 20"/>
          <p:cNvSpPr/>
          <p:nvPr/>
        </p:nvSpPr>
        <p:spPr>
          <a:xfrm>
            <a:off x="5292763" y="1752600"/>
            <a:ext cx="1710344" cy="1710341"/>
          </a:xfrm>
          <a:prstGeom prst="ellipse">
            <a:avLst/>
          </a:prstGeom>
          <a:solidFill>
            <a:srgbClr val="519315"/>
          </a:solidFill>
          <a:ln w="127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solidFill>
                <a:schemeClr val="tx1">
                  <a:lumMod val="75000"/>
                  <a:lumOff val="25000"/>
                </a:schemeClr>
              </a:solidFill>
              <a:ea typeface="微软雅黑" panose="020B0503020204020204" pitchFamily="34" charset="-122"/>
            </a:endParaRPr>
          </a:p>
        </p:txBody>
      </p:sp>
      <p:sp>
        <p:nvSpPr>
          <p:cNvPr id="24" name="TextBox 48"/>
          <p:cNvSpPr txBox="1"/>
          <p:nvPr/>
        </p:nvSpPr>
        <p:spPr>
          <a:xfrm>
            <a:off x="5794557" y="2047793"/>
            <a:ext cx="706755" cy="584775"/>
          </a:xfrm>
          <a:prstGeom prst="rect">
            <a:avLst/>
          </a:prstGeom>
          <a:noFill/>
          <a:ln>
            <a:noFill/>
          </a:ln>
        </p:spPr>
        <p:txBody>
          <a:bodyPr wrap="square" rtlCol="0">
            <a:spAutoFit/>
          </a:bodyPr>
          <a:lstStyle>
            <a:defPPr>
              <a:defRPr lang="zh-CN"/>
            </a:defPPr>
            <a:lvl1pPr algn="ctr">
              <a:defRPr sz="3200">
                <a:solidFill>
                  <a:schemeClr val="bg1"/>
                </a:solidFill>
                <a:ea typeface="微软雅黑" panose="020B0503020204020204" pitchFamily="34" charset="-122"/>
              </a:defRPr>
            </a:lvl1pPr>
          </a:lstStyle>
          <a:p>
            <a:r>
              <a:rPr lang="en-US" altLang="zh-CN" dirty="0"/>
              <a:t>02</a:t>
            </a:r>
            <a:endParaRPr lang="zh-CN" altLang="en-US" dirty="0"/>
          </a:p>
        </p:txBody>
      </p:sp>
      <p:sp>
        <p:nvSpPr>
          <p:cNvPr id="26" name="椭圆 25"/>
          <p:cNvSpPr/>
          <p:nvPr/>
        </p:nvSpPr>
        <p:spPr>
          <a:xfrm>
            <a:off x="8378199" y="1752600"/>
            <a:ext cx="1710344" cy="1710341"/>
          </a:xfrm>
          <a:prstGeom prst="ellipse">
            <a:avLst/>
          </a:prstGeom>
          <a:solidFill>
            <a:srgbClr val="84B537"/>
          </a:solidFill>
          <a:ln w="127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solidFill>
                <a:schemeClr val="tx1">
                  <a:lumMod val="75000"/>
                  <a:lumOff val="25000"/>
                </a:schemeClr>
              </a:solidFill>
              <a:ea typeface="微软雅黑" panose="020B0503020204020204" pitchFamily="34" charset="-122"/>
            </a:endParaRPr>
          </a:p>
        </p:txBody>
      </p:sp>
      <p:sp>
        <p:nvSpPr>
          <p:cNvPr id="29" name="TextBox 53"/>
          <p:cNvSpPr txBox="1"/>
          <p:nvPr/>
        </p:nvSpPr>
        <p:spPr>
          <a:xfrm>
            <a:off x="8879993" y="2047793"/>
            <a:ext cx="706755" cy="584775"/>
          </a:xfrm>
          <a:prstGeom prst="rect">
            <a:avLst/>
          </a:prstGeom>
          <a:noFill/>
          <a:ln>
            <a:noFill/>
          </a:ln>
        </p:spPr>
        <p:txBody>
          <a:bodyPr wrap="square" rtlCol="0">
            <a:spAutoFit/>
          </a:bodyPr>
          <a:lstStyle>
            <a:defPPr>
              <a:defRPr lang="zh-CN"/>
            </a:defPPr>
            <a:lvl1pPr algn="ctr">
              <a:defRPr sz="3200">
                <a:solidFill>
                  <a:schemeClr val="bg1"/>
                </a:solidFill>
                <a:ea typeface="微软雅黑" panose="020B0503020204020204" pitchFamily="34" charset="-122"/>
              </a:defRPr>
            </a:lvl1pPr>
          </a:lstStyle>
          <a:p>
            <a:r>
              <a:rPr lang="en-US" altLang="zh-CN" dirty="0"/>
              <a:t>03</a:t>
            </a:r>
            <a:endParaRPr lang="zh-CN" altLang="en-US" dirty="0"/>
          </a:p>
        </p:txBody>
      </p:sp>
      <p:grpSp>
        <p:nvGrpSpPr>
          <p:cNvPr id="30" name="组合 29"/>
          <p:cNvGrpSpPr/>
          <p:nvPr/>
        </p:nvGrpSpPr>
        <p:grpSpPr>
          <a:xfrm>
            <a:off x="5888945" y="3753952"/>
            <a:ext cx="517976" cy="517976"/>
            <a:chOff x="5218110" y="2699335"/>
            <a:chExt cx="517976" cy="517976"/>
          </a:xfrm>
        </p:grpSpPr>
        <p:sp>
          <p:nvSpPr>
            <p:cNvPr id="31" name="椭圆 30"/>
            <p:cNvSpPr/>
            <p:nvPr/>
          </p:nvSpPr>
          <p:spPr>
            <a:xfrm>
              <a:off x="5218110" y="2699335"/>
              <a:ext cx="517976" cy="517976"/>
            </a:xfrm>
            <a:prstGeom prst="ellipse">
              <a:avLst/>
            </a:prstGeom>
            <a:solidFill>
              <a:srgbClr val="404040"/>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2" name="Freeform 12"/>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3" name="Freeform 13"/>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4" name="Freeform 14"/>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5" name="Freeform 15"/>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nvGrpSpPr>
          <p:cNvPr id="36" name="组合 35"/>
          <p:cNvGrpSpPr/>
          <p:nvPr/>
        </p:nvGrpSpPr>
        <p:grpSpPr>
          <a:xfrm>
            <a:off x="8974381" y="3753952"/>
            <a:ext cx="517976" cy="517976"/>
            <a:chOff x="5227635" y="3563865"/>
            <a:chExt cx="517976" cy="517976"/>
          </a:xfrm>
        </p:grpSpPr>
        <p:sp>
          <p:nvSpPr>
            <p:cNvPr id="37" name="椭圆 36"/>
            <p:cNvSpPr/>
            <p:nvPr/>
          </p:nvSpPr>
          <p:spPr>
            <a:xfrm>
              <a:off x="5227635" y="3563865"/>
              <a:ext cx="517976" cy="517976"/>
            </a:xfrm>
            <a:prstGeom prst="ellipse">
              <a:avLst/>
            </a:prstGeom>
            <a:solidFill>
              <a:srgbClr val="404040"/>
            </a:solidFill>
            <a:ln>
              <a:noFill/>
            </a:ln>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8" name="Freeform 20"/>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39" name="Freeform 21"/>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40" name="Freeform 22"/>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sp>
        <p:nvSpPr>
          <p:cNvPr id="47" name="矩形 46"/>
          <p:cNvSpPr/>
          <p:nvPr/>
        </p:nvSpPr>
        <p:spPr>
          <a:xfrm>
            <a:off x="2323624" y="4559360"/>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1901283" y="5043856"/>
            <a:ext cx="2260437" cy="16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49" name="矩形 48"/>
          <p:cNvSpPr/>
          <p:nvPr/>
        </p:nvSpPr>
        <p:spPr>
          <a:xfrm>
            <a:off x="5440058" y="4559360"/>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5017716" y="5043856"/>
            <a:ext cx="2260437" cy="16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51" name="矩形 50"/>
          <p:cNvSpPr/>
          <p:nvPr/>
        </p:nvSpPr>
        <p:spPr>
          <a:xfrm>
            <a:off x="8525494" y="4559360"/>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a:spLocks noChangeArrowheads="1"/>
          </p:cNvSpPr>
          <p:nvPr/>
        </p:nvSpPr>
        <p:spPr bwMode="auto">
          <a:xfrm>
            <a:off x="8103152" y="5043856"/>
            <a:ext cx="2260437" cy="16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3" name="文本框 2"/>
          <p:cNvSpPr txBox="1"/>
          <p:nvPr/>
        </p:nvSpPr>
        <p:spPr>
          <a:xfrm>
            <a:off x="2422476" y="2613469"/>
            <a:ext cx="1250765"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关键字</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522552" y="2613469"/>
            <a:ext cx="1250765"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关键字</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607988" y="2613469"/>
            <a:ext cx="1250765"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关键字</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1"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 presetClass="entr" presetSubtype="1" fill="hold" grpId="0" nodeType="afterEffect" p14:presetBounceEnd="8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80000">
                                          <p:cBhvr additive="base">
                                            <p:cTn id="11"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14:bounceEnd="80000">
                                          <p:cBhvr additive="base">
                                            <p:cTn id="15" dur="1000" fill="hold"/>
                                            <p:tgtEl>
                                              <p:spTgt spid="21"/>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80000">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14:bounceEnd="80000">
                                          <p:cBhvr additive="base">
                                            <p:cTn id="19" dur="1000" fill="hold"/>
                                            <p:tgtEl>
                                              <p:spTgt spid="26"/>
                                            </p:tgtEl>
                                            <p:attrNameLst>
                                              <p:attrName>ppt_x</p:attrName>
                                            </p:attrNameLst>
                                          </p:cBhvr>
                                          <p:tavLst>
                                            <p:tav tm="0">
                                              <p:val>
                                                <p:strVal val="#ppt_x"/>
                                              </p:val>
                                            </p:tav>
                                            <p:tav tm="100000">
                                              <p:val>
                                                <p:strVal val="#ppt_x"/>
                                              </p:val>
                                            </p:tav>
                                          </p:tavLst>
                                        </p:anim>
                                        <p:anim calcmode="lin" valueType="num" p14:bounceEnd="80000">
                                          <p:cBhvr additive="base">
                                            <p:cTn id="20" dur="1000" fill="hold"/>
                                            <p:tgtEl>
                                              <p:spTgt spid="26"/>
                                            </p:tgtEl>
                                            <p:attrNameLst>
                                              <p:attrName>ppt_y</p:attrName>
                                            </p:attrNameLst>
                                          </p:cBhvr>
                                          <p:tavLst>
                                            <p:tav tm="0">
                                              <p:val>
                                                <p:strVal val="0-#ppt_h/2"/>
                                              </p:val>
                                            </p:tav>
                                            <p:tav tm="100000">
                                              <p:val>
                                                <p:strVal val="#ppt_y"/>
                                              </p:val>
                                            </p:tav>
                                          </p:tavLst>
                                        </p:anim>
                                      </p:childTnLst>
                                    </p:cTn>
                                  </p:par>
                                  <p:par>
                                    <p:cTn id="21" presetID="47" presetClass="entr" presetSubtype="0"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0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10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125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10" presetClass="entr" presetSubtype="0" fill="hold" grpId="0" nodeType="withEffect">
                                      <p:stCondLst>
                                        <p:cond delay="125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22" presetClass="entr" presetSubtype="1" fill="hold" grpId="0" nodeType="withEffect">
                                      <p:stCondLst>
                                        <p:cond delay="75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750"/>
                                            <p:tgtEl>
                                              <p:spTgt spid="15"/>
                                            </p:tgtEl>
                                          </p:cBhvr>
                                        </p:animEffect>
                                      </p:childTnLst>
                                    </p:cTn>
                                  </p:par>
                                  <p:par>
                                    <p:cTn id="48" presetID="22" presetClass="entr" presetSubtype="1" fill="hold" grpId="0" nodeType="withEffect">
                                      <p:stCondLst>
                                        <p:cond delay="750"/>
                                      </p:stCondLst>
                                      <p:childTnLst>
                                        <p:set>
                                          <p:cBhvr>
                                            <p:cTn id="49" dur="1" fill="hold">
                                              <p:stCondLst>
                                                <p:cond delay="0"/>
                                              </p:stCondLst>
                                            </p:cTn>
                                            <p:tgtEl>
                                              <p:spTgt spid="24"/>
                                            </p:tgtEl>
                                            <p:attrNameLst>
                                              <p:attrName>style.visibility</p:attrName>
                                            </p:attrNameLst>
                                          </p:cBhvr>
                                          <p:to>
                                            <p:strVal val="visible"/>
                                          </p:to>
                                        </p:set>
                                        <p:animEffect transition="in" filter="wipe(up)">
                                          <p:cBhvr>
                                            <p:cTn id="50" dur="750"/>
                                            <p:tgtEl>
                                              <p:spTgt spid="24"/>
                                            </p:tgtEl>
                                          </p:cBhvr>
                                        </p:animEffect>
                                      </p:childTnLst>
                                    </p:cTn>
                                  </p:par>
                                  <p:par>
                                    <p:cTn id="51" presetID="22" presetClass="entr" presetSubtype="1" fill="hold" grpId="0" nodeType="withEffect">
                                      <p:stCondLst>
                                        <p:cond delay="75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750"/>
                                            <p:tgtEl>
                                              <p:spTgt spid="29"/>
                                            </p:tgtEl>
                                          </p:cBhvr>
                                        </p:animEffect>
                                      </p:childTnLst>
                                    </p:cTn>
                                  </p:par>
                                </p:childTnLst>
                              </p:cTn>
                            </p:par>
                            <p:par>
                              <p:cTn id="54" fill="hold">
                                <p:stCondLst>
                                  <p:cond delay="1500"/>
                                </p:stCondLst>
                                <p:childTnLst>
                                  <p:par>
                                    <p:cTn id="55" presetID="14" presetClass="entr" presetSubtype="10"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randombar(horizontal)">
                                          <p:cBhvr>
                                            <p:cTn id="57" dur="400"/>
                                            <p:tgtEl>
                                              <p:spTgt spid="4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randombar(horizontal)">
                                          <p:cBhvr>
                                            <p:cTn id="60" dur="400"/>
                                            <p:tgtEl>
                                              <p:spTgt spid="48"/>
                                            </p:tgtEl>
                                          </p:cBhvr>
                                        </p:animEffect>
                                      </p:childTnLst>
                                    </p:cTn>
                                  </p:par>
                                </p:childTnLst>
                              </p:cTn>
                            </p:par>
                            <p:par>
                              <p:cTn id="61" fill="hold">
                                <p:stCondLst>
                                  <p:cond delay="2000"/>
                                </p:stCondLst>
                                <p:childTnLst>
                                  <p:par>
                                    <p:cTn id="62" presetID="14" presetClass="entr" presetSubtype="10"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randombar(horizontal)">
                                          <p:cBhvr>
                                            <p:cTn id="64" dur="400"/>
                                            <p:tgtEl>
                                              <p:spTgt spid="4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randombar(horizontal)">
                                          <p:cBhvr>
                                            <p:cTn id="67" dur="400"/>
                                            <p:tgtEl>
                                              <p:spTgt spid="50"/>
                                            </p:tgtEl>
                                          </p:cBhvr>
                                        </p:animEffect>
                                      </p:childTnLst>
                                    </p:cTn>
                                  </p:par>
                                </p:childTnLst>
                              </p:cTn>
                            </p:par>
                            <p:par>
                              <p:cTn id="68" fill="hold">
                                <p:stCondLst>
                                  <p:cond delay="2500"/>
                                </p:stCondLst>
                                <p:childTnLst>
                                  <p:par>
                                    <p:cTn id="69" presetID="14" presetClass="entr" presetSubtype="10"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randombar(horizontal)">
                                          <p:cBhvr>
                                            <p:cTn id="71" dur="400"/>
                                            <p:tgtEl>
                                              <p:spTgt spid="51"/>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randombar(horizontal)">
                                          <p:cBhvr>
                                            <p:cTn id="74"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21" grpId="0" animBg="1"/>
          <p:bldP spid="24" grpId="0"/>
          <p:bldP spid="26" grpId="0" animBg="1"/>
          <p:bldP spid="29" grpId="0"/>
          <p:bldP spid="47" grpId="0"/>
          <p:bldP spid="48" grpId="0"/>
          <p:bldP spid="49" grpId="0"/>
          <p:bldP spid="50" grpId="0"/>
          <p:bldP spid="51" grpId="0"/>
          <p:bldP spid="52" grpId="0"/>
          <p:bldP spid="3" grpId="0"/>
          <p:bldP spid="42" grpId="0"/>
          <p:bldP spid="43" grpId="0"/>
          <p:bldP spid="4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ppt_x"/>
                                              </p:val>
                                            </p:tav>
                                            <p:tav tm="100000">
                                              <p:val>
                                                <p:strVal val="#ppt_x"/>
                                              </p:val>
                                            </p:tav>
                                          </p:tavLst>
                                        </p:anim>
                                        <p:anim calcmode="lin" valueType="num">
                                          <p:cBhvr additive="base">
                                            <p:cTn id="16" dur="10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0-#ppt_h/2"/>
                                              </p:val>
                                            </p:tav>
                                            <p:tav tm="100000">
                                              <p:val>
                                                <p:strVal val="#ppt_y"/>
                                              </p:val>
                                            </p:tav>
                                          </p:tavLst>
                                        </p:anim>
                                      </p:childTnLst>
                                    </p:cTn>
                                  </p:par>
                                  <p:par>
                                    <p:cTn id="21" presetID="47" presetClass="entr" presetSubtype="0"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0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10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125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10" presetClass="entr" presetSubtype="0" fill="hold" grpId="0" nodeType="withEffect">
                                      <p:stCondLst>
                                        <p:cond delay="125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22" presetClass="entr" presetSubtype="1" fill="hold" grpId="0" nodeType="withEffect">
                                      <p:stCondLst>
                                        <p:cond delay="75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750"/>
                                            <p:tgtEl>
                                              <p:spTgt spid="15"/>
                                            </p:tgtEl>
                                          </p:cBhvr>
                                        </p:animEffect>
                                      </p:childTnLst>
                                    </p:cTn>
                                  </p:par>
                                  <p:par>
                                    <p:cTn id="48" presetID="22" presetClass="entr" presetSubtype="1" fill="hold" grpId="0" nodeType="withEffect">
                                      <p:stCondLst>
                                        <p:cond delay="750"/>
                                      </p:stCondLst>
                                      <p:childTnLst>
                                        <p:set>
                                          <p:cBhvr>
                                            <p:cTn id="49" dur="1" fill="hold">
                                              <p:stCondLst>
                                                <p:cond delay="0"/>
                                              </p:stCondLst>
                                            </p:cTn>
                                            <p:tgtEl>
                                              <p:spTgt spid="24"/>
                                            </p:tgtEl>
                                            <p:attrNameLst>
                                              <p:attrName>style.visibility</p:attrName>
                                            </p:attrNameLst>
                                          </p:cBhvr>
                                          <p:to>
                                            <p:strVal val="visible"/>
                                          </p:to>
                                        </p:set>
                                        <p:animEffect transition="in" filter="wipe(up)">
                                          <p:cBhvr>
                                            <p:cTn id="50" dur="750"/>
                                            <p:tgtEl>
                                              <p:spTgt spid="24"/>
                                            </p:tgtEl>
                                          </p:cBhvr>
                                        </p:animEffect>
                                      </p:childTnLst>
                                    </p:cTn>
                                  </p:par>
                                  <p:par>
                                    <p:cTn id="51" presetID="22" presetClass="entr" presetSubtype="1" fill="hold" grpId="0" nodeType="withEffect">
                                      <p:stCondLst>
                                        <p:cond delay="75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750"/>
                                            <p:tgtEl>
                                              <p:spTgt spid="29"/>
                                            </p:tgtEl>
                                          </p:cBhvr>
                                        </p:animEffect>
                                      </p:childTnLst>
                                    </p:cTn>
                                  </p:par>
                                </p:childTnLst>
                              </p:cTn>
                            </p:par>
                            <p:par>
                              <p:cTn id="54" fill="hold">
                                <p:stCondLst>
                                  <p:cond delay="1500"/>
                                </p:stCondLst>
                                <p:childTnLst>
                                  <p:par>
                                    <p:cTn id="55" presetID="14" presetClass="entr" presetSubtype="10"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randombar(horizontal)">
                                          <p:cBhvr>
                                            <p:cTn id="57" dur="400"/>
                                            <p:tgtEl>
                                              <p:spTgt spid="4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randombar(horizontal)">
                                          <p:cBhvr>
                                            <p:cTn id="60" dur="400"/>
                                            <p:tgtEl>
                                              <p:spTgt spid="48"/>
                                            </p:tgtEl>
                                          </p:cBhvr>
                                        </p:animEffect>
                                      </p:childTnLst>
                                    </p:cTn>
                                  </p:par>
                                </p:childTnLst>
                              </p:cTn>
                            </p:par>
                            <p:par>
                              <p:cTn id="61" fill="hold">
                                <p:stCondLst>
                                  <p:cond delay="2000"/>
                                </p:stCondLst>
                                <p:childTnLst>
                                  <p:par>
                                    <p:cTn id="62" presetID="14" presetClass="entr" presetSubtype="10"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randombar(horizontal)">
                                          <p:cBhvr>
                                            <p:cTn id="64" dur="400"/>
                                            <p:tgtEl>
                                              <p:spTgt spid="4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randombar(horizontal)">
                                          <p:cBhvr>
                                            <p:cTn id="67" dur="400"/>
                                            <p:tgtEl>
                                              <p:spTgt spid="50"/>
                                            </p:tgtEl>
                                          </p:cBhvr>
                                        </p:animEffect>
                                      </p:childTnLst>
                                    </p:cTn>
                                  </p:par>
                                </p:childTnLst>
                              </p:cTn>
                            </p:par>
                            <p:par>
                              <p:cTn id="68" fill="hold">
                                <p:stCondLst>
                                  <p:cond delay="2500"/>
                                </p:stCondLst>
                                <p:childTnLst>
                                  <p:par>
                                    <p:cTn id="69" presetID="14" presetClass="entr" presetSubtype="10"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randombar(horizontal)">
                                          <p:cBhvr>
                                            <p:cTn id="71" dur="400"/>
                                            <p:tgtEl>
                                              <p:spTgt spid="51"/>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randombar(horizontal)">
                                          <p:cBhvr>
                                            <p:cTn id="74"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21" grpId="0" animBg="1"/>
          <p:bldP spid="24" grpId="0"/>
          <p:bldP spid="26" grpId="0" animBg="1"/>
          <p:bldP spid="29" grpId="0"/>
          <p:bldP spid="47" grpId="0"/>
          <p:bldP spid="48" grpId="0"/>
          <p:bldP spid="49" grpId="0"/>
          <p:bldP spid="50" grpId="0"/>
          <p:bldP spid="51" grpId="0"/>
          <p:bldP spid="52" grpId="0"/>
          <p:bldP spid="3" grpId="0"/>
          <p:bldP spid="42" grpId="0"/>
          <p:bldP spid="43" grpId="0"/>
          <p:bldP spid="41"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5"/>
          <p:cNvGrpSpPr/>
          <p:nvPr/>
        </p:nvGrpSpPr>
        <p:grpSpPr bwMode="auto">
          <a:xfrm>
            <a:off x="1955981" y="4078603"/>
            <a:ext cx="1269412" cy="1271501"/>
            <a:chOff x="0" y="0"/>
            <a:chExt cx="1080120" cy="1080120"/>
          </a:xfrm>
        </p:grpSpPr>
        <p:grpSp>
          <p:nvGrpSpPr>
            <p:cNvPr id="43" name="Group 6"/>
            <p:cNvGrpSpPr/>
            <p:nvPr/>
          </p:nvGrpSpPr>
          <p:grpSpPr bwMode="auto">
            <a:xfrm>
              <a:off x="0" y="0"/>
              <a:ext cx="1080120" cy="1080120"/>
              <a:chOff x="0" y="0"/>
              <a:chExt cx="1080120" cy="1080120"/>
            </a:xfrm>
          </p:grpSpPr>
          <p:sp>
            <p:nvSpPr>
              <p:cNvPr id="45" name="椭圆 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46" name="椭圆 5"/>
              <p:cNvSpPr>
                <a:spLocks noChangeArrowheads="1"/>
              </p:cNvSpPr>
              <p:nvPr/>
            </p:nvSpPr>
            <p:spPr bwMode="auto">
              <a:xfrm>
                <a:off x="72008" y="72008"/>
                <a:ext cx="936104" cy="936104"/>
              </a:xfrm>
              <a:prstGeom prst="ellipse">
                <a:avLst/>
              </a:prstGeom>
              <a:solidFill>
                <a:srgbClr val="84B537"/>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44" name="文本框 10"/>
            <p:cNvSpPr>
              <a:spLocks noChangeArrowheads="1"/>
            </p:cNvSpPr>
            <p:nvPr/>
          </p:nvSpPr>
          <p:spPr bwMode="auto">
            <a:xfrm>
              <a:off x="153831"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pitchFamily="34" charset="-122"/>
                </a:rPr>
                <a:t>关键词</a:t>
              </a:r>
              <a:endParaRPr lang="zh-CN" altLang="en-US" sz="1865" b="1" dirty="0">
                <a:solidFill>
                  <a:schemeClr val="bg1">
                    <a:lumMod val="95000"/>
                  </a:schemeClr>
                </a:solidFill>
                <a:sym typeface="微软雅黑" panose="020B0503020204020204" pitchFamily="34" charset="-122"/>
              </a:endParaRPr>
            </a:p>
          </p:txBody>
        </p:sp>
      </p:grpSp>
      <p:grpSp>
        <p:nvGrpSpPr>
          <p:cNvPr id="47" name="Group 10"/>
          <p:cNvGrpSpPr/>
          <p:nvPr/>
        </p:nvGrpSpPr>
        <p:grpSpPr bwMode="auto">
          <a:xfrm>
            <a:off x="3266465" y="2387003"/>
            <a:ext cx="1741708" cy="1742012"/>
            <a:chOff x="0" y="0"/>
            <a:chExt cx="1080120" cy="1080120"/>
          </a:xfrm>
        </p:grpSpPr>
        <p:grpSp>
          <p:nvGrpSpPr>
            <p:cNvPr id="48" name="Group 11"/>
            <p:cNvGrpSpPr/>
            <p:nvPr/>
          </p:nvGrpSpPr>
          <p:grpSpPr bwMode="auto">
            <a:xfrm>
              <a:off x="0" y="0"/>
              <a:ext cx="1080120" cy="1080120"/>
              <a:chOff x="0" y="0"/>
              <a:chExt cx="1080120" cy="1080120"/>
            </a:xfrm>
          </p:grpSpPr>
          <p:sp>
            <p:nvSpPr>
              <p:cNvPr id="50" name="椭圆 27"/>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1" name="椭圆 28"/>
              <p:cNvSpPr>
                <a:spLocks noChangeArrowheads="1"/>
              </p:cNvSpPr>
              <p:nvPr/>
            </p:nvSpPr>
            <p:spPr bwMode="auto">
              <a:xfrm>
                <a:off x="72008" y="72008"/>
                <a:ext cx="936104" cy="936104"/>
              </a:xfrm>
              <a:prstGeom prst="ellipse">
                <a:avLst/>
              </a:prstGeom>
              <a:solidFill>
                <a:srgbClr val="519315"/>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49" name="文本框 26"/>
            <p:cNvSpPr>
              <a:spLocks noChangeArrowheads="1"/>
            </p:cNvSpPr>
            <p:nvPr/>
          </p:nvSpPr>
          <p:spPr bwMode="auto">
            <a:xfrm>
              <a:off x="227817"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pitchFamily="34" charset="-122"/>
                </a:rPr>
                <a:t>关键词</a:t>
              </a:r>
              <a:endParaRPr lang="zh-CN" altLang="en-US" sz="2135" b="1" dirty="0">
                <a:solidFill>
                  <a:schemeClr val="bg1">
                    <a:lumMod val="95000"/>
                  </a:schemeClr>
                </a:solidFill>
                <a:sym typeface="微软雅黑" panose="020B0503020204020204" pitchFamily="34" charset="-122"/>
              </a:endParaRPr>
            </a:p>
          </p:txBody>
        </p:sp>
      </p:grpSp>
      <p:grpSp>
        <p:nvGrpSpPr>
          <p:cNvPr id="52" name="Group 15"/>
          <p:cNvGrpSpPr/>
          <p:nvPr/>
        </p:nvGrpSpPr>
        <p:grpSpPr bwMode="auto">
          <a:xfrm>
            <a:off x="5571941" y="4078606"/>
            <a:ext cx="1560631" cy="1560903"/>
            <a:chOff x="0" y="0"/>
            <a:chExt cx="1080120" cy="1080120"/>
          </a:xfrm>
        </p:grpSpPr>
        <p:grpSp>
          <p:nvGrpSpPr>
            <p:cNvPr id="53" name="Group 16"/>
            <p:cNvGrpSpPr/>
            <p:nvPr/>
          </p:nvGrpSpPr>
          <p:grpSpPr bwMode="auto">
            <a:xfrm>
              <a:off x="0" y="0"/>
              <a:ext cx="1080120" cy="1080120"/>
              <a:chOff x="0" y="0"/>
              <a:chExt cx="1080120" cy="1080120"/>
            </a:xfrm>
          </p:grpSpPr>
          <p:sp>
            <p:nvSpPr>
              <p:cNvPr id="55" name="椭圆 3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6" name="椭圆 33"/>
              <p:cNvSpPr>
                <a:spLocks noChangeArrowheads="1"/>
              </p:cNvSpPr>
              <p:nvPr/>
            </p:nvSpPr>
            <p:spPr bwMode="auto">
              <a:xfrm>
                <a:off x="72008" y="72008"/>
                <a:ext cx="936104" cy="936104"/>
              </a:xfrm>
              <a:prstGeom prst="ellipse">
                <a:avLst/>
              </a:prstGeom>
              <a:solidFill>
                <a:srgbClr val="519315"/>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4" name="文本框 31"/>
            <p:cNvSpPr>
              <a:spLocks noChangeArrowheads="1"/>
            </p:cNvSpPr>
            <p:nvPr/>
          </p:nvSpPr>
          <p:spPr bwMode="auto">
            <a:xfrm>
              <a:off x="191586"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pitchFamily="34" charset="-122"/>
                </a:rPr>
                <a:t>关键词</a:t>
              </a:r>
              <a:endParaRPr lang="zh-CN" altLang="en-US" sz="2135" b="1" dirty="0">
                <a:solidFill>
                  <a:schemeClr val="bg1"/>
                </a:solidFill>
                <a:sym typeface="微软雅黑" panose="020B0503020204020204" pitchFamily="34" charset="-122"/>
              </a:endParaRPr>
            </a:p>
          </p:txBody>
        </p:sp>
      </p:grpSp>
      <p:grpSp>
        <p:nvGrpSpPr>
          <p:cNvPr id="57" name="Group 20"/>
          <p:cNvGrpSpPr/>
          <p:nvPr/>
        </p:nvGrpSpPr>
        <p:grpSpPr bwMode="auto">
          <a:xfrm>
            <a:off x="7399517" y="1625219"/>
            <a:ext cx="2286808" cy="2287208"/>
            <a:chOff x="0" y="0"/>
            <a:chExt cx="1080120" cy="1080120"/>
          </a:xfrm>
        </p:grpSpPr>
        <p:grpSp>
          <p:nvGrpSpPr>
            <p:cNvPr id="58" name="Group 21"/>
            <p:cNvGrpSpPr/>
            <p:nvPr/>
          </p:nvGrpSpPr>
          <p:grpSpPr bwMode="auto">
            <a:xfrm>
              <a:off x="0" y="0"/>
              <a:ext cx="1080120" cy="1080120"/>
              <a:chOff x="0" y="0"/>
              <a:chExt cx="1080120" cy="1080120"/>
            </a:xfrm>
          </p:grpSpPr>
          <p:sp>
            <p:nvSpPr>
              <p:cNvPr id="60" name="椭圆 3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61" name="椭圆 39"/>
              <p:cNvSpPr>
                <a:spLocks noChangeArrowheads="1"/>
              </p:cNvSpPr>
              <p:nvPr/>
            </p:nvSpPr>
            <p:spPr bwMode="auto">
              <a:xfrm>
                <a:off x="72008" y="72008"/>
                <a:ext cx="936104" cy="936104"/>
              </a:xfrm>
              <a:prstGeom prst="ellipse">
                <a:avLst/>
              </a:prstGeom>
              <a:solidFill>
                <a:srgbClr val="84B537"/>
              </a:solidFill>
              <a:ln w="19050">
                <a:solidFill>
                  <a:schemeClr val="tx1">
                    <a:lumMod val="65000"/>
                    <a:lumOff val="3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9"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pitchFamily="34" charset="-122"/>
                </a:rPr>
                <a:t>关键词</a:t>
              </a:r>
              <a:endParaRPr lang="zh-CN" altLang="en-US" sz="2665" b="1" dirty="0">
                <a:solidFill>
                  <a:schemeClr val="bg1">
                    <a:lumMod val="95000"/>
                  </a:schemeClr>
                </a:solidFill>
                <a:sym typeface="微软雅黑" panose="020B0503020204020204" pitchFamily="34" charset="-122"/>
              </a:endParaRPr>
            </a:p>
          </p:txBody>
        </p:sp>
      </p:grpSp>
      <p:cxnSp>
        <p:nvCxnSpPr>
          <p:cNvPr id="62" name="直接连接符 13"/>
          <p:cNvCxnSpPr>
            <a:cxnSpLocks noChangeShapeType="1"/>
            <a:stCxn id="45" idx="7"/>
            <a:endCxn id="50" idx="3"/>
          </p:cNvCxnSpPr>
          <p:nvPr/>
        </p:nvCxnSpPr>
        <p:spPr bwMode="auto">
          <a:xfrm flipV="1">
            <a:off x="3039492" y="3873900"/>
            <a:ext cx="482037" cy="390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63" name="直接连接符 17"/>
          <p:cNvCxnSpPr>
            <a:cxnSpLocks noChangeShapeType="1"/>
            <a:endCxn id="55" idx="1"/>
          </p:cNvCxnSpPr>
          <p:nvPr/>
        </p:nvCxnSpPr>
        <p:spPr bwMode="auto">
          <a:xfrm>
            <a:off x="4892059" y="3652906"/>
            <a:ext cx="908431" cy="65428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64" name="直接连接符 20"/>
          <p:cNvCxnSpPr>
            <a:cxnSpLocks noChangeShapeType="1"/>
            <a:stCxn id="55" idx="7"/>
            <a:endCxn id="60" idx="3"/>
          </p:cNvCxnSpPr>
          <p:nvPr/>
        </p:nvCxnSpPr>
        <p:spPr bwMode="auto">
          <a:xfrm flipV="1">
            <a:off x="6902956" y="3576348"/>
            <a:ext cx="830717" cy="731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65" name="直接连接符 23"/>
          <p:cNvCxnSpPr>
            <a:cxnSpLocks noChangeShapeType="1"/>
            <a:stCxn id="74" idx="5"/>
            <a:endCxn id="45" idx="1"/>
          </p:cNvCxnSpPr>
          <p:nvPr/>
        </p:nvCxnSpPr>
        <p:spPr bwMode="auto">
          <a:xfrm>
            <a:off x="1742461" y="3980032"/>
            <a:ext cx="399423" cy="28477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66" name="直接连接符 43"/>
          <p:cNvCxnSpPr>
            <a:cxnSpLocks noChangeShapeType="1"/>
            <a:stCxn id="75" idx="7"/>
            <a:endCxn id="55" idx="3"/>
          </p:cNvCxnSpPr>
          <p:nvPr/>
        </p:nvCxnSpPr>
        <p:spPr bwMode="auto">
          <a:xfrm flipV="1">
            <a:off x="5398461" y="5410919"/>
            <a:ext cx="402028" cy="370724"/>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67" name="直接连接符 72"/>
          <p:cNvCxnSpPr>
            <a:cxnSpLocks noChangeShapeType="1"/>
            <a:stCxn id="60" idx="6"/>
            <a:endCxn id="76" idx="1"/>
          </p:cNvCxnSpPr>
          <p:nvPr/>
        </p:nvCxnSpPr>
        <p:spPr bwMode="auto">
          <a:xfrm>
            <a:off x="9686329" y="2768823"/>
            <a:ext cx="558375" cy="374768"/>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sp>
        <p:nvSpPr>
          <p:cNvPr id="68" name="矩形 76"/>
          <p:cNvSpPr>
            <a:spLocks noChangeArrowheads="1"/>
          </p:cNvSpPr>
          <p:nvPr/>
        </p:nvSpPr>
        <p:spPr bwMode="auto">
          <a:xfrm>
            <a:off x="1628197" y="5361304"/>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465" dirty="0">
                <a:solidFill>
                  <a:schemeClr val="tx1">
                    <a:lumMod val="65000"/>
                    <a:lumOff val="35000"/>
                  </a:schemeClr>
                </a:solidFill>
                <a:sym typeface="微软雅黑" panose="020B0503020204020204" pitchFamily="34" charset="-122"/>
              </a:rPr>
              <a:t>点击添加描述总结</a:t>
            </a:r>
            <a:r>
              <a:rPr lang="en-US" altLang="zh-CN" sz="1465" dirty="0">
                <a:solidFill>
                  <a:schemeClr val="tx1">
                    <a:lumMod val="65000"/>
                    <a:lumOff val="35000"/>
                  </a:schemeClr>
                </a:solidFill>
                <a:sym typeface="微软雅黑" panose="020B0503020204020204" pitchFamily="34" charset="-122"/>
              </a:rPr>
              <a:t> </a:t>
            </a:r>
            <a:endParaRPr lang="zh-CN" altLang="en-US" sz="1465" dirty="0">
              <a:solidFill>
                <a:schemeClr val="tx1">
                  <a:lumMod val="65000"/>
                  <a:lumOff val="35000"/>
                </a:schemeClr>
              </a:solidFill>
              <a:sym typeface="微软雅黑" panose="020B0503020204020204" pitchFamily="34" charset="-122"/>
            </a:endParaRPr>
          </a:p>
        </p:txBody>
      </p:sp>
      <p:sp>
        <p:nvSpPr>
          <p:cNvPr id="69" name="矩形 80"/>
          <p:cNvSpPr>
            <a:spLocks noChangeArrowheads="1"/>
          </p:cNvSpPr>
          <p:nvPr/>
        </p:nvSpPr>
        <p:spPr bwMode="auto">
          <a:xfrm>
            <a:off x="3209361" y="4164488"/>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465" dirty="0">
                <a:solidFill>
                  <a:schemeClr val="tx1">
                    <a:lumMod val="65000"/>
                    <a:lumOff val="35000"/>
                  </a:schemeClr>
                </a:solidFill>
                <a:sym typeface="微软雅黑" panose="020B0503020204020204" pitchFamily="34" charset="-122"/>
              </a:rPr>
              <a:t>点击添加描述总结</a:t>
            </a:r>
            <a:r>
              <a:rPr lang="en-US" altLang="zh-CN" sz="1465" dirty="0">
                <a:solidFill>
                  <a:schemeClr val="tx1">
                    <a:lumMod val="65000"/>
                    <a:lumOff val="35000"/>
                  </a:schemeClr>
                </a:solidFill>
                <a:sym typeface="微软雅黑" panose="020B0503020204020204" pitchFamily="34" charset="-122"/>
              </a:rPr>
              <a:t> </a:t>
            </a:r>
            <a:endParaRPr lang="zh-CN" altLang="en-US" sz="1465" dirty="0">
              <a:solidFill>
                <a:schemeClr val="tx1">
                  <a:lumMod val="65000"/>
                  <a:lumOff val="35000"/>
                </a:schemeClr>
              </a:solidFill>
              <a:sym typeface="微软雅黑" panose="020B0503020204020204" pitchFamily="34" charset="-122"/>
            </a:endParaRPr>
          </a:p>
        </p:txBody>
      </p:sp>
      <p:sp>
        <p:nvSpPr>
          <p:cNvPr id="70" name="矩形 81"/>
          <p:cNvSpPr>
            <a:spLocks noChangeArrowheads="1"/>
          </p:cNvSpPr>
          <p:nvPr/>
        </p:nvSpPr>
        <p:spPr bwMode="auto">
          <a:xfrm>
            <a:off x="5481235" y="5686180"/>
            <a:ext cx="191828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465" dirty="0">
                <a:solidFill>
                  <a:schemeClr val="tx1">
                    <a:lumMod val="65000"/>
                    <a:lumOff val="35000"/>
                  </a:schemeClr>
                </a:solidFill>
                <a:sym typeface="微软雅黑" panose="020B0503020204020204" pitchFamily="34" charset="-122"/>
              </a:rPr>
              <a:t>点击添加描述总结</a:t>
            </a:r>
            <a:r>
              <a:rPr lang="en-US" altLang="zh-CN" sz="1465" dirty="0">
                <a:solidFill>
                  <a:schemeClr val="tx1">
                    <a:lumMod val="65000"/>
                    <a:lumOff val="35000"/>
                  </a:schemeClr>
                </a:solidFill>
                <a:sym typeface="微软雅黑" panose="020B0503020204020204" pitchFamily="34" charset="-122"/>
              </a:rPr>
              <a:t> </a:t>
            </a:r>
            <a:endParaRPr lang="zh-CN" altLang="en-US" sz="1465" dirty="0">
              <a:solidFill>
                <a:schemeClr val="tx1">
                  <a:lumMod val="65000"/>
                  <a:lumOff val="35000"/>
                </a:schemeClr>
              </a:solidFill>
              <a:sym typeface="微软雅黑" panose="020B0503020204020204" pitchFamily="34" charset="-122"/>
            </a:endParaRPr>
          </a:p>
        </p:txBody>
      </p:sp>
      <p:sp>
        <p:nvSpPr>
          <p:cNvPr id="71" name="矩形 82"/>
          <p:cNvSpPr>
            <a:spLocks noChangeArrowheads="1"/>
          </p:cNvSpPr>
          <p:nvPr/>
        </p:nvSpPr>
        <p:spPr bwMode="auto">
          <a:xfrm>
            <a:off x="7659769" y="3942303"/>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465" dirty="0">
                <a:solidFill>
                  <a:schemeClr val="tx1">
                    <a:lumMod val="65000"/>
                    <a:lumOff val="35000"/>
                  </a:schemeClr>
                </a:solidFill>
                <a:sym typeface="微软雅黑" panose="020B0503020204020204" pitchFamily="34" charset="-122"/>
              </a:rPr>
              <a:t>点击添加描述总结</a:t>
            </a:r>
            <a:endParaRPr lang="zh-CN" altLang="en-US" sz="1465" dirty="0">
              <a:solidFill>
                <a:schemeClr val="tx1">
                  <a:lumMod val="65000"/>
                  <a:lumOff val="35000"/>
                </a:schemeClr>
              </a:solidFill>
              <a:sym typeface="微软雅黑" panose="020B0503020204020204" pitchFamily="34" charset="-122"/>
            </a:endParaRPr>
          </a:p>
        </p:txBody>
      </p:sp>
      <p:sp>
        <p:nvSpPr>
          <p:cNvPr id="72" name="矩形 85"/>
          <p:cNvSpPr>
            <a:spLocks noChangeArrowheads="1"/>
          </p:cNvSpPr>
          <p:nvPr/>
        </p:nvSpPr>
        <p:spPr bwMode="auto">
          <a:xfrm>
            <a:off x="7985012" y="4643159"/>
            <a:ext cx="3097721" cy="48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400" b="1" dirty="0">
                <a:solidFill>
                  <a:srgbClr val="519315"/>
                </a:solidFill>
                <a:sym typeface="微软雅黑" panose="020B0503020204020204" pitchFamily="34" charset="-122"/>
              </a:rPr>
              <a:t>添加主要观点</a:t>
            </a:r>
            <a:endParaRPr lang="zh-CN" altLang="en-US" sz="2400" dirty="0">
              <a:solidFill>
                <a:srgbClr val="519315"/>
              </a:solidFill>
              <a:latin typeface="Arial" panose="020B0604020202020204" pitchFamily="34" charset="0"/>
            </a:endParaRPr>
          </a:p>
        </p:txBody>
      </p:sp>
      <p:sp>
        <p:nvSpPr>
          <p:cNvPr id="73" name="文本框 13"/>
          <p:cNvSpPr txBox="1"/>
          <p:nvPr/>
        </p:nvSpPr>
        <p:spPr>
          <a:xfrm>
            <a:off x="8000033" y="5186874"/>
            <a:ext cx="3193835" cy="1569652"/>
          </a:xfrm>
          <a:prstGeom prst="rect">
            <a:avLst/>
          </a:prstGeom>
          <a:noFill/>
        </p:spPr>
        <p:txBody>
          <a:bodyPr wrap="square" lIns="91435" tIns="45716" rIns="91435" bIns="45716" rtlCol="0">
            <a:spAutoFit/>
          </a:bodyPr>
          <a:lstStyle/>
          <a:p>
            <a:pPr>
              <a:lnSpc>
                <a:spcPct val="120000"/>
              </a:lnSpc>
              <a:spcBef>
                <a:spcPct val="0"/>
              </a:spcBef>
              <a:buNone/>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椭圆 56"/>
          <p:cNvSpPr>
            <a:spLocks noChangeArrowheads="1"/>
          </p:cNvSpPr>
          <p:nvPr/>
        </p:nvSpPr>
        <p:spPr bwMode="auto">
          <a:xfrm rot="21019161">
            <a:off x="1278028" y="3576350"/>
            <a:ext cx="511499" cy="511588"/>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75" name="椭圆 58"/>
          <p:cNvSpPr>
            <a:spLocks noChangeArrowheads="1"/>
          </p:cNvSpPr>
          <p:nvPr/>
        </p:nvSpPr>
        <p:spPr bwMode="auto">
          <a:xfrm>
            <a:off x="4837585" y="5685120"/>
            <a:ext cx="657108" cy="659091"/>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76" name="椭圆 70"/>
          <p:cNvSpPr>
            <a:spLocks noChangeArrowheads="1"/>
          </p:cNvSpPr>
          <p:nvPr/>
        </p:nvSpPr>
        <p:spPr bwMode="auto">
          <a:xfrm>
            <a:off x="10133432" y="3032308"/>
            <a:ext cx="759781" cy="759913"/>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39"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350"/>
                                        <p:tgtEl>
                                          <p:spTgt spid="6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650"/>
                                        <p:tgtEl>
                                          <p:spTgt spid="42"/>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400"/>
                                        <p:tgtEl>
                                          <p:spTgt spid="68"/>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wipe(left)">
                                      <p:cBhvr>
                                        <p:cTn id="26" dur="350"/>
                                        <p:tgtEl>
                                          <p:spTgt spid="62"/>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750"/>
                                        <p:tgtEl>
                                          <p:spTgt spid="47"/>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500"/>
                                        <p:tgtEl>
                                          <p:spTgt spid="6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450"/>
                                        <p:tgtEl>
                                          <p:spTgt spid="63"/>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left)">
                                      <p:cBhvr>
                                        <p:cTn id="41" dur="650"/>
                                        <p:tgtEl>
                                          <p:spTgt spid="52"/>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400"/>
                                        <p:tgtEl>
                                          <p:spTgt spid="70"/>
                                        </p:tgtEl>
                                      </p:cBhvr>
                                    </p:animEffect>
                                  </p:childTnLst>
                                </p:cTn>
                              </p:par>
                            </p:childTnLst>
                          </p:cTn>
                        </p:par>
                        <p:par>
                          <p:cTn id="45" fill="hold">
                            <p:stCondLst>
                              <p:cond delay="5500"/>
                            </p:stCondLst>
                            <p:childTnLst>
                              <p:par>
                                <p:cTn id="46" presetID="22" presetClass="entr" presetSubtype="8" fill="hold"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left)">
                                      <p:cBhvr>
                                        <p:cTn id="48" dur="450"/>
                                        <p:tgtEl>
                                          <p:spTgt spid="64"/>
                                        </p:tgtEl>
                                      </p:cBhvr>
                                    </p:animEffect>
                                  </p:childTnLst>
                                </p:cTn>
                              </p:par>
                              <p:par>
                                <p:cTn id="49" presetID="22" presetClass="entr" presetSubtype="2"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wipe(right)">
                                      <p:cBhvr>
                                        <p:cTn id="51" dur="400"/>
                                        <p:tgtEl>
                                          <p:spTgt spid="66"/>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left)">
                                      <p:cBhvr>
                                        <p:cTn id="55" dur="750"/>
                                        <p:tgtEl>
                                          <p:spTgt spid="57"/>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71"/>
                                        </p:tgtEl>
                                        <p:attrNameLst>
                                          <p:attrName>style.visibility</p:attrName>
                                        </p:attrNameLst>
                                      </p:cBhvr>
                                      <p:to>
                                        <p:strVal val="visible"/>
                                      </p:to>
                                    </p:set>
                                    <p:animEffect transition="in" filter="fade">
                                      <p:cBhvr>
                                        <p:cTn id="58" dur="500"/>
                                        <p:tgtEl>
                                          <p:spTgt spid="71"/>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75"/>
                                        </p:tgtEl>
                                        <p:attrNameLst>
                                          <p:attrName>style.visibility</p:attrName>
                                        </p:attrNameLst>
                                      </p:cBhvr>
                                      <p:to>
                                        <p:strVal val="visible"/>
                                      </p:to>
                                    </p:set>
                                    <p:animEffect transition="in" filter="wipe(right)">
                                      <p:cBhvr>
                                        <p:cTn id="61" dur="400"/>
                                        <p:tgtEl>
                                          <p:spTgt spid="75"/>
                                        </p:tgtEl>
                                      </p:cBhvr>
                                    </p:animEffect>
                                  </p:childTnLst>
                                </p:cTn>
                              </p:par>
                            </p:childTnLst>
                          </p:cTn>
                        </p:par>
                        <p:par>
                          <p:cTn id="62" fill="hold">
                            <p:stCondLst>
                              <p:cond delay="7000"/>
                            </p:stCondLst>
                            <p:childTnLst>
                              <p:par>
                                <p:cTn id="63" presetID="22" presetClass="entr" presetSubtype="8" fill="hold" nodeType="after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wipe(left)">
                                      <p:cBhvr>
                                        <p:cTn id="65" dur="350"/>
                                        <p:tgtEl>
                                          <p:spTgt spid="67"/>
                                        </p:tgtEl>
                                      </p:cBhvr>
                                    </p:animEffect>
                                  </p:childTnLst>
                                </p:cTn>
                              </p:par>
                            </p:childTnLst>
                          </p:cTn>
                        </p:par>
                        <p:par>
                          <p:cTn id="66" fill="hold">
                            <p:stCondLst>
                              <p:cond delay="7500"/>
                            </p:stCondLst>
                            <p:childTnLst>
                              <p:par>
                                <p:cTn id="67" presetID="22" presetClass="entr" presetSubtype="8"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wipe(left)">
                                      <p:cBhvr>
                                        <p:cTn id="69" dur="400"/>
                                        <p:tgtEl>
                                          <p:spTgt spid="76"/>
                                        </p:tgtEl>
                                      </p:cBhvr>
                                    </p:animEffect>
                                  </p:childTnLst>
                                </p:cTn>
                              </p:par>
                            </p:childTnLst>
                          </p:cTn>
                        </p:par>
                        <p:par>
                          <p:cTn id="70" fill="hold">
                            <p:stCondLst>
                              <p:cond delay="8000"/>
                            </p:stCondLst>
                            <p:childTnLst>
                              <p:par>
                                <p:cTn id="71" presetID="26" presetClass="emph" presetSubtype="0" fill="hold" nodeType="afterEffect">
                                  <p:stCondLst>
                                    <p:cond delay="0"/>
                                  </p:stCondLst>
                                  <p:childTnLst>
                                    <p:animEffect transition="out" filter="fade">
                                      <p:cBhvr>
                                        <p:cTn id="72" dur="500" tmFilter="0, 0; .2, .5; .8, .5; 1, 0"/>
                                        <p:tgtEl>
                                          <p:spTgt spid="42"/>
                                        </p:tgtEl>
                                      </p:cBhvr>
                                    </p:animEffect>
                                    <p:animScale>
                                      <p:cBhvr>
                                        <p:cTn id="73" dur="250" autoRev="1" fill="hold"/>
                                        <p:tgtEl>
                                          <p:spTgt spid="42"/>
                                        </p:tgtEl>
                                      </p:cBhvr>
                                      <p:by x="105000" y="105000"/>
                                    </p:animScale>
                                  </p:childTnLst>
                                </p:cTn>
                              </p:par>
                              <p:par>
                                <p:cTn id="74" presetID="26" presetClass="emph" presetSubtype="0" fill="hold" nodeType="withEffect">
                                  <p:stCondLst>
                                    <p:cond delay="500"/>
                                  </p:stCondLst>
                                  <p:childTnLst>
                                    <p:animEffect transition="out" filter="fade">
                                      <p:cBhvr>
                                        <p:cTn id="75" dur="500" tmFilter="0, 0; .2, .5; .8, .5; 1, 0"/>
                                        <p:tgtEl>
                                          <p:spTgt spid="47"/>
                                        </p:tgtEl>
                                      </p:cBhvr>
                                    </p:animEffect>
                                    <p:animScale>
                                      <p:cBhvr>
                                        <p:cTn id="76" dur="250" autoRev="1" fill="hold"/>
                                        <p:tgtEl>
                                          <p:spTgt spid="47"/>
                                        </p:tgtEl>
                                      </p:cBhvr>
                                      <p:by x="105000" y="105000"/>
                                    </p:animScale>
                                  </p:childTnLst>
                                </p:cTn>
                              </p:par>
                              <p:par>
                                <p:cTn id="77" presetID="26" presetClass="emph" presetSubtype="0" fill="hold" nodeType="withEffect">
                                  <p:stCondLst>
                                    <p:cond delay="250"/>
                                  </p:stCondLst>
                                  <p:childTnLst>
                                    <p:animEffect transition="out" filter="fade">
                                      <p:cBhvr>
                                        <p:cTn id="78" dur="500" tmFilter="0, 0; .2, .5; .8, .5; 1, 0"/>
                                        <p:tgtEl>
                                          <p:spTgt spid="52"/>
                                        </p:tgtEl>
                                      </p:cBhvr>
                                    </p:animEffect>
                                    <p:animScale>
                                      <p:cBhvr>
                                        <p:cTn id="79" dur="250" autoRev="1" fill="hold"/>
                                        <p:tgtEl>
                                          <p:spTgt spid="52"/>
                                        </p:tgtEl>
                                      </p:cBhvr>
                                      <p:by x="105000" y="105000"/>
                                    </p:animScale>
                                  </p:childTnLst>
                                </p:cTn>
                              </p:par>
                              <p:par>
                                <p:cTn id="80" presetID="26" presetClass="emph" presetSubtype="0" fill="hold" nodeType="withEffect">
                                  <p:stCondLst>
                                    <p:cond delay="750"/>
                                  </p:stCondLst>
                                  <p:childTnLst>
                                    <p:animEffect transition="out" filter="fade">
                                      <p:cBhvr>
                                        <p:cTn id="81" dur="500" tmFilter="0, 0; .2, .5; .8, .5; 1, 0"/>
                                        <p:tgtEl>
                                          <p:spTgt spid="57"/>
                                        </p:tgtEl>
                                      </p:cBhvr>
                                    </p:animEffect>
                                    <p:animScale>
                                      <p:cBhvr>
                                        <p:cTn id="82" dur="250" autoRev="1" fill="hold"/>
                                        <p:tgtEl>
                                          <p:spTgt spid="57"/>
                                        </p:tgtEl>
                                      </p:cBhvr>
                                      <p:by x="105000" y="105000"/>
                                    </p:animScale>
                                  </p:childTnLst>
                                </p:cTn>
                              </p:par>
                            </p:childTnLst>
                          </p:cTn>
                        </p:par>
                        <p:par>
                          <p:cTn id="83" fill="hold">
                            <p:stCondLst>
                              <p:cond delay="8500"/>
                            </p:stCondLst>
                            <p:childTnLst>
                              <p:par>
                                <p:cTn id="84" presetID="22" presetClass="entr" presetSubtype="2" fill="hold" grpId="0" nodeType="after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right)">
                                      <p:cBhvr>
                                        <p:cTn id="86" dur="500"/>
                                        <p:tgtEl>
                                          <p:spTgt spid="72"/>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3"/>
                                        </p:tgtEl>
                                        <p:attrNameLst>
                                          <p:attrName>style.visibility</p:attrName>
                                        </p:attrNameLst>
                                      </p:cBhvr>
                                      <p:to>
                                        <p:strVal val="visible"/>
                                      </p:to>
                                    </p:set>
                                    <p:animEffect transition="in" filter="wipe(right)">
                                      <p:cBhvr>
                                        <p:cTn id="89"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P spid="72" grpId="0"/>
      <p:bldP spid="73" grpId="0"/>
      <p:bldP spid="74" grpId="0" animBg="1"/>
      <p:bldP spid="75" grpId="0" animBg="1"/>
      <p:bldP spid="76" grpId="0" animBg="1"/>
      <p:bldP spid="3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Block Arc 38"/>
          <p:cNvSpPr/>
          <p:nvPr/>
        </p:nvSpPr>
        <p:spPr>
          <a:xfrm>
            <a:off x="6866793" y="3282401"/>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36" name="Block Arc 37"/>
          <p:cNvSpPr/>
          <p:nvPr/>
        </p:nvSpPr>
        <p:spPr>
          <a:xfrm rot="10800000">
            <a:off x="4987261" y="3279519"/>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37" name="Block Arc 36"/>
          <p:cNvSpPr/>
          <p:nvPr/>
        </p:nvSpPr>
        <p:spPr>
          <a:xfrm>
            <a:off x="3109828" y="3299335"/>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1" name="Block Arc 51"/>
          <p:cNvSpPr/>
          <p:nvPr/>
        </p:nvSpPr>
        <p:spPr>
          <a:xfrm>
            <a:off x="1229245" y="3282401"/>
            <a:ext cx="2217579" cy="2217579"/>
          </a:xfrm>
          <a:prstGeom prst="blockArc">
            <a:avLst>
              <a:gd name="adj1" fmla="val 10800000"/>
              <a:gd name="adj2" fmla="val 3"/>
              <a:gd name="adj3" fmla="val 15291"/>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2" name="Block Arc 53"/>
          <p:cNvSpPr/>
          <p:nvPr/>
        </p:nvSpPr>
        <p:spPr>
          <a:xfrm>
            <a:off x="4987261" y="3282401"/>
            <a:ext cx="2217579" cy="2217579"/>
          </a:xfrm>
          <a:prstGeom prst="blockArc">
            <a:avLst>
              <a:gd name="adj1" fmla="val 10800000"/>
              <a:gd name="adj2" fmla="val 3"/>
              <a:gd name="adj3" fmla="val 15291"/>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3" name="Block Arc 55"/>
          <p:cNvSpPr/>
          <p:nvPr/>
        </p:nvSpPr>
        <p:spPr>
          <a:xfrm>
            <a:off x="8745277" y="3282401"/>
            <a:ext cx="2217579" cy="2217579"/>
          </a:xfrm>
          <a:prstGeom prst="blockArc">
            <a:avLst>
              <a:gd name="adj1" fmla="val 10800000"/>
              <a:gd name="adj2" fmla="val 3"/>
              <a:gd name="adj3" fmla="val 15291"/>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4" name="Freeform 62"/>
          <p:cNvSpPr/>
          <p:nvPr/>
        </p:nvSpPr>
        <p:spPr>
          <a:xfrm>
            <a:off x="1703321" y="376924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135" b="1" dirty="0">
                <a:solidFill>
                  <a:srgbClr val="84B537"/>
                </a:solidFill>
                <a:latin typeface="微软雅黑" panose="020B0503020204020204" pitchFamily="34" charset="-122"/>
                <a:ea typeface="微软雅黑" panose="020B0503020204020204" pitchFamily="34" charset="-122"/>
              </a:rPr>
              <a:t>关键词</a:t>
            </a:r>
            <a:endParaRPr lang="en-US" sz="2135" b="1" dirty="0">
              <a:solidFill>
                <a:srgbClr val="84B537"/>
              </a:solidFill>
              <a:latin typeface="微软雅黑" panose="020B0503020204020204" pitchFamily="34" charset="-122"/>
              <a:ea typeface="微软雅黑" panose="020B0503020204020204" pitchFamily="34" charset="-122"/>
            </a:endParaRPr>
          </a:p>
        </p:txBody>
      </p:sp>
      <p:sp>
        <p:nvSpPr>
          <p:cNvPr id="45" name="Freeform 63"/>
          <p:cNvSpPr/>
          <p:nvPr/>
        </p:nvSpPr>
        <p:spPr>
          <a:xfrm>
            <a:off x="3583341" y="376924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135" b="1" dirty="0">
                <a:solidFill>
                  <a:srgbClr val="519315"/>
                </a:solidFill>
                <a:latin typeface="微软雅黑" panose="020B0503020204020204" pitchFamily="34" charset="-122"/>
                <a:ea typeface="微软雅黑" panose="020B0503020204020204" pitchFamily="34" charset="-122"/>
              </a:rPr>
              <a:t>关键词</a:t>
            </a:r>
            <a:endParaRPr lang="en-US" altLang="zh-CN" sz="2135" b="1" dirty="0">
              <a:solidFill>
                <a:srgbClr val="519315"/>
              </a:solidFill>
              <a:latin typeface="微软雅黑" panose="020B0503020204020204" pitchFamily="34" charset="-122"/>
              <a:ea typeface="微软雅黑" panose="020B0503020204020204" pitchFamily="34" charset="-122"/>
            </a:endParaRPr>
          </a:p>
        </p:txBody>
      </p:sp>
      <p:sp>
        <p:nvSpPr>
          <p:cNvPr id="46" name="Freeform 64"/>
          <p:cNvSpPr/>
          <p:nvPr/>
        </p:nvSpPr>
        <p:spPr>
          <a:xfrm>
            <a:off x="5463361" y="376924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135" b="1" dirty="0">
                <a:solidFill>
                  <a:srgbClr val="84B537"/>
                </a:solidFill>
                <a:latin typeface="微软雅黑" panose="020B0503020204020204" pitchFamily="34" charset="-122"/>
                <a:ea typeface="微软雅黑" panose="020B0503020204020204" pitchFamily="34" charset="-122"/>
              </a:rPr>
              <a:t>关键词</a:t>
            </a:r>
            <a:endParaRPr lang="en-US" altLang="zh-CN" sz="2135" b="1" dirty="0">
              <a:solidFill>
                <a:srgbClr val="84B537"/>
              </a:solidFill>
              <a:latin typeface="微软雅黑" panose="020B0503020204020204" pitchFamily="34" charset="-122"/>
              <a:ea typeface="微软雅黑" panose="020B0503020204020204" pitchFamily="34" charset="-122"/>
            </a:endParaRPr>
          </a:p>
        </p:txBody>
      </p:sp>
      <p:sp>
        <p:nvSpPr>
          <p:cNvPr id="47" name="Freeform 65"/>
          <p:cNvSpPr/>
          <p:nvPr/>
        </p:nvSpPr>
        <p:spPr>
          <a:xfrm>
            <a:off x="7343381" y="376924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135" b="1" dirty="0">
                <a:solidFill>
                  <a:srgbClr val="519315"/>
                </a:solidFill>
                <a:latin typeface="微软雅黑" panose="020B0503020204020204" pitchFamily="34" charset="-122"/>
                <a:ea typeface="微软雅黑" panose="020B0503020204020204" pitchFamily="34" charset="-122"/>
              </a:rPr>
              <a:t>关键词</a:t>
            </a:r>
            <a:endParaRPr lang="en-US" altLang="zh-CN" sz="2135" b="1" dirty="0">
              <a:solidFill>
                <a:srgbClr val="519315"/>
              </a:solidFill>
              <a:latin typeface="微软雅黑" panose="020B0503020204020204" pitchFamily="34" charset="-122"/>
              <a:ea typeface="微软雅黑" panose="020B0503020204020204" pitchFamily="34" charset="-122"/>
            </a:endParaRPr>
          </a:p>
        </p:txBody>
      </p:sp>
      <p:sp>
        <p:nvSpPr>
          <p:cNvPr id="48" name="Freeform 66"/>
          <p:cNvSpPr/>
          <p:nvPr/>
        </p:nvSpPr>
        <p:spPr>
          <a:xfrm>
            <a:off x="9223403" y="3769243"/>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zh-CN" altLang="en-US" sz="2135" b="1" dirty="0">
                <a:solidFill>
                  <a:srgbClr val="84B537"/>
                </a:solidFill>
                <a:latin typeface="微软雅黑" panose="020B0503020204020204" pitchFamily="34" charset="-122"/>
                <a:ea typeface="微软雅黑" panose="020B0503020204020204" pitchFamily="34" charset="-122"/>
              </a:rPr>
              <a:t>关键词</a:t>
            </a:r>
            <a:endParaRPr lang="en-US" altLang="zh-CN" sz="2135" b="1" dirty="0">
              <a:solidFill>
                <a:srgbClr val="84B537"/>
              </a:solidFill>
              <a:latin typeface="微软雅黑" panose="020B0503020204020204" pitchFamily="34" charset="-122"/>
              <a:ea typeface="微软雅黑" panose="020B0503020204020204" pitchFamily="34" charset="-122"/>
            </a:endParaRPr>
          </a:p>
        </p:txBody>
      </p:sp>
      <p:sp>
        <p:nvSpPr>
          <p:cNvPr id="49" name="Block Arc 35"/>
          <p:cNvSpPr/>
          <p:nvPr/>
        </p:nvSpPr>
        <p:spPr>
          <a:xfrm rot="10800000">
            <a:off x="1229244" y="3279517"/>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0" name="Block Arc 52"/>
          <p:cNvSpPr/>
          <p:nvPr/>
        </p:nvSpPr>
        <p:spPr>
          <a:xfrm rot="10800000">
            <a:off x="3109829" y="3279519"/>
            <a:ext cx="2217579" cy="2217579"/>
          </a:xfrm>
          <a:prstGeom prst="blockArc">
            <a:avLst>
              <a:gd name="adj1" fmla="val 10800000"/>
              <a:gd name="adj2" fmla="val 3"/>
              <a:gd name="adj3" fmla="val 15291"/>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1" name="Block Arc 39"/>
          <p:cNvSpPr/>
          <p:nvPr/>
        </p:nvSpPr>
        <p:spPr>
          <a:xfrm rot="10800000">
            <a:off x="8745277" y="3279519"/>
            <a:ext cx="2217579" cy="2217579"/>
          </a:xfrm>
          <a:prstGeom prst="blockArc">
            <a:avLst>
              <a:gd name="adj1" fmla="val 10800000"/>
              <a:gd name="adj2" fmla="val 3"/>
              <a:gd name="adj3" fmla="val 15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2" name="Block Arc 54"/>
          <p:cNvSpPr/>
          <p:nvPr/>
        </p:nvSpPr>
        <p:spPr>
          <a:xfrm rot="10800000">
            <a:off x="6866793" y="3279519"/>
            <a:ext cx="2217579" cy="2217579"/>
          </a:xfrm>
          <a:prstGeom prst="blockArc">
            <a:avLst>
              <a:gd name="adj1" fmla="val 10800000"/>
              <a:gd name="adj2" fmla="val 3"/>
              <a:gd name="adj3" fmla="val 15291"/>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3" name="矩形 52"/>
          <p:cNvSpPr/>
          <p:nvPr/>
        </p:nvSpPr>
        <p:spPr>
          <a:xfrm>
            <a:off x="1635258" y="1998067"/>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1175527" y="2440957"/>
            <a:ext cx="2335213" cy="63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55" name="矩形 54"/>
          <p:cNvSpPr/>
          <p:nvPr/>
        </p:nvSpPr>
        <p:spPr>
          <a:xfrm>
            <a:off x="5388174" y="1998067"/>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4987257" y="2440957"/>
            <a:ext cx="2217584" cy="63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57" name="矩形 56"/>
          <p:cNvSpPr/>
          <p:nvPr/>
        </p:nvSpPr>
        <p:spPr>
          <a:xfrm>
            <a:off x="9140994" y="1998067"/>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8734881" y="2440957"/>
            <a:ext cx="2227976" cy="63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59" name="矩形 58"/>
          <p:cNvSpPr/>
          <p:nvPr/>
        </p:nvSpPr>
        <p:spPr>
          <a:xfrm>
            <a:off x="3510742" y="5702721"/>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109827" y="6145613"/>
            <a:ext cx="2217581" cy="63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61" name="矩形 60"/>
          <p:cNvSpPr/>
          <p:nvPr/>
        </p:nvSpPr>
        <p:spPr>
          <a:xfrm>
            <a:off x="7263659" y="5702721"/>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47"/>
          <p:cNvSpPr>
            <a:spLocks noChangeArrowheads="1"/>
          </p:cNvSpPr>
          <p:nvPr/>
        </p:nvSpPr>
        <p:spPr bwMode="auto">
          <a:xfrm>
            <a:off x="6858699" y="6145613"/>
            <a:ext cx="2225675" cy="63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31"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400"/>
                                        <p:tgtEl>
                                          <p:spTgt spid="4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left)">
                                      <p:cBhvr>
                                        <p:cTn id="15" dur="400"/>
                                        <p:tgtEl>
                                          <p:spTgt spid="5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400"/>
                                        <p:tgtEl>
                                          <p:spTgt spid="4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400"/>
                                        <p:tgtEl>
                                          <p:spTgt spid="5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400"/>
                                        <p:tgtEl>
                                          <p:spTgt spid="4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left)">
                                      <p:cBhvr>
                                        <p:cTn id="31" dur="400"/>
                                        <p:tgtEl>
                                          <p:spTgt spid="4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400"/>
                                        <p:tgtEl>
                                          <p:spTgt spid="3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400"/>
                                        <p:tgtEl>
                                          <p:spTgt spid="3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400"/>
                                        <p:tgtEl>
                                          <p:spTgt spid="35"/>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left)">
                                      <p:cBhvr>
                                        <p:cTn id="47" dur="400"/>
                                        <p:tgtEl>
                                          <p:spTgt spid="51"/>
                                        </p:tgtEl>
                                      </p:cBhvr>
                                    </p:animEffect>
                                  </p:childTnLst>
                                </p:cTn>
                              </p:par>
                            </p:childTnLst>
                          </p:cTn>
                        </p:par>
                        <p:par>
                          <p:cTn id="48" fill="hold">
                            <p:stCondLst>
                              <p:cond delay="55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childTnLst>
                          </p:cTn>
                        </p:par>
                        <p:par>
                          <p:cTn id="53" fill="hold">
                            <p:stCondLst>
                              <p:cond delay="6000"/>
                            </p:stCondLst>
                            <p:childTnLst>
                              <p:par>
                                <p:cTn id="54" presetID="1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slide(fromBottom)">
                                      <p:cBhvr>
                                        <p:cTn id="56" dur="500"/>
                                        <p:tgtEl>
                                          <p:spTgt spid="53"/>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slide(fromBottom)">
                                      <p:cBhvr>
                                        <p:cTn id="59" dur="500"/>
                                        <p:tgtEl>
                                          <p:spTgt spid="54"/>
                                        </p:tgtEl>
                                      </p:cBhvr>
                                    </p:animEffect>
                                  </p:childTnLst>
                                </p:cTn>
                              </p:par>
                            </p:childTnLst>
                          </p:cTn>
                        </p:par>
                        <p:par>
                          <p:cTn id="60" fill="hold">
                            <p:stCondLst>
                              <p:cond delay="6500"/>
                            </p:stCondLst>
                            <p:childTnLst>
                              <p:par>
                                <p:cTn id="61" presetID="2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childTnLst>
                                </p:cTn>
                              </p:par>
                            </p:childTnLst>
                          </p:cTn>
                        </p:par>
                        <p:par>
                          <p:cTn id="65" fill="hold">
                            <p:stCondLst>
                              <p:cond delay="7000"/>
                            </p:stCondLst>
                            <p:childTnLst>
                              <p:par>
                                <p:cTn id="66" presetID="12" presetClass="entr" presetSubtype="1"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additive="base">
                                        <p:cTn id="68" dur="500"/>
                                        <p:tgtEl>
                                          <p:spTgt spid="59"/>
                                        </p:tgtEl>
                                        <p:attrNameLst>
                                          <p:attrName>ppt_y</p:attrName>
                                        </p:attrNameLst>
                                      </p:cBhvr>
                                      <p:tavLst>
                                        <p:tav tm="0">
                                          <p:val>
                                            <p:strVal val="#ppt_y-#ppt_h*1.125000"/>
                                          </p:val>
                                        </p:tav>
                                        <p:tav tm="100000">
                                          <p:val>
                                            <p:strVal val="#ppt_y"/>
                                          </p:val>
                                        </p:tav>
                                      </p:tavLst>
                                    </p:anim>
                                    <p:animEffect transition="in" filter="wipe(down)">
                                      <p:cBhvr>
                                        <p:cTn id="69" dur="500"/>
                                        <p:tgtEl>
                                          <p:spTgt spid="5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additive="base">
                                        <p:cTn id="72" dur="500"/>
                                        <p:tgtEl>
                                          <p:spTgt spid="60"/>
                                        </p:tgtEl>
                                        <p:attrNameLst>
                                          <p:attrName>ppt_y</p:attrName>
                                        </p:attrNameLst>
                                      </p:cBhvr>
                                      <p:tavLst>
                                        <p:tav tm="0">
                                          <p:val>
                                            <p:strVal val="#ppt_y-#ppt_h*1.125000"/>
                                          </p:val>
                                        </p:tav>
                                        <p:tav tm="100000">
                                          <p:val>
                                            <p:strVal val="#ppt_y"/>
                                          </p:val>
                                        </p:tav>
                                      </p:tavLst>
                                    </p:anim>
                                    <p:animEffect transition="in" filter="wipe(down)">
                                      <p:cBhvr>
                                        <p:cTn id="73" dur="500"/>
                                        <p:tgtEl>
                                          <p:spTgt spid="60"/>
                                        </p:tgtEl>
                                      </p:cBhvr>
                                    </p:animEffect>
                                  </p:childTnLst>
                                </p:cTn>
                              </p:par>
                            </p:childTnLst>
                          </p:cTn>
                        </p:par>
                        <p:par>
                          <p:cTn id="74" fill="hold">
                            <p:stCondLst>
                              <p:cond delay="7500"/>
                            </p:stCondLst>
                            <p:childTnLst>
                              <p:par>
                                <p:cTn id="75" presetID="23" presetClass="entr" presetSubtype="16"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childTnLst>
                                </p:cTn>
                              </p:par>
                            </p:childTnLst>
                          </p:cTn>
                        </p:par>
                        <p:par>
                          <p:cTn id="79" fill="hold">
                            <p:stCondLst>
                              <p:cond delay="8000"/>
                            </p:stCondLst>
                            <p:childTnLst>
                              <p:par>
                                <p:cTn id="80" presetID="12" presetClass="entr" presetSubtype="4"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slide(fromBottom)">
                                      <p:cBhvr>
                                        <p:cTn id="82" dur="500"/>
                                        <p:tgtEl>
                                          <p:spTgt spid="55"/>
                                        </p:tgtEl>
                                      </p:cBhvr>
                                    </p:animEffect>
                                  </p:childTnLst>
                                </p:cTn>
                              </p:par>
                              <p:par>
                                <p:cTn id="83" presetID="12" presetClass="entr" presetSubtype="4"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slide(fromBottom)">
                                      <p:cBhvr>
                                        <p:cTn id="85" dur="500"/>
                                        <p:tgtEl>
                                          <p:spTgt spid="56"/>
                                        </p:tgtEl>
                                      </p:cBhvr>
                                    </p:animEffect>
                                  </p:childTnLst>
                                </p:cTn>
                              </p:par>
                            </p:childTnLst>
                          </p:cTn>
                        </p:par>
                        <p:par>
                          <p:cTn id="86" fill="hold">
                            <p:stCondLst>
                              <p:cond delay="8500"/>
                            </p:stCondLst>
                            <p:childTnLst>
                              <p:par>
                                <p:cTn id="87" presetID="23" presetClass="entr" presetSubtype="16" fill="hold" grpId="0" nodeType="afterEffect">
                                  <p:stCondLst>
                                    <p:cond delay="0"/>
                                  </p:stCondLst>
                                  <p:childTnLst>
                                    <p:set>
                                      <p:cBhvr>
                                        <p:cTn id="88" dur="1" fill="hold">
                                          <p:stCondLst>
                                            <p:cond delay="0"/>
                                          </p:stCondLst>
                                        </p:cTn>
                                        <p:tgtEl>
                                          <p:spTgt spid="47"/>
                                        </p:tgtEl>
                                        <p:attrNameLst>
                                          <p:attrName>style.visibility</p:attrName>
                                        </p:attrNameLst>
                                      </p:cBhvr>
                                      <p:to>
                                        <p:strVal val="visible"/>
                                      </p:to>
                                    </p:set>
                                    <p:anim calcmode="lin" valueType="num">
                                      <p:cBhvr>
                                        <p:cTn id="89" dur="500" fill="hold"/>
                                        <p:tgtEl>
                                          <p:spTgt spid="47"/>
                                        </p:tgtEl>
                                        <p:attrNameLst>
                                          <p:attrName>ppt_w</p:attrName>
                                        </p:attrNameLst>
                                      </p:cBhvr>
                                      <p:tavLst>
                                        <p:tav tm="0">
                                          <p:val>
                                            <p:fltVal val="0"/>
                                          </p:val>
                                        </p:tav>
                                        <p:tav tm="100000">
                                          <p:val>
                                            <p:strVal val="#ppt_w"/>
                                          </p:val>
                                        </p:tav>
                                      </p:tavLst>
                                    </p:anim>
                                    <p:anim calcmode="lin" valueType="num">
                                      <p:cBhvr>
                                        <p:cTn id="90" dur="500" fill="hold"/>
                                        <p:tgtEl>
                                          <p:spTgt spid="47"/>
                                        </p:tgtEl>
                                        <p:attrNameLst>
                                          <p:attrName>ppt_h</p:attrName>
                                        </p:attrNameLst>
                                      </p:cBhvr>
                                      <p:tavLst>
                                        <p:tav tm="0">
                                          <p:val>
                                            <p:fltVal val="0"/>
                                          </p:val>
                                        </p:tav>
                                        <p:tav tm="100000">
                                          <p:val>
                                            <p:strVal val="#ppt_h"/>
                                          </p:val>
                                        </p:tav>
                                      </p:tavLst>
                                    </p:anim>
                                  </p:childTnLst>
                                </p:cTn>
                              </p:par>
                            </p:childTnLst>
                          </p:cTn>
                        </p:par>
                        <p:par>
                          <p:cTn id="91" fill="hold">
                            <p:stCondLst>
                              <p:cond delay="9000"/>
                            </p:stCondLst>
                            <p:childTnLst>
                              <p:par>
                                <p:cTn id="92" presetID="12" presetClass="entr" presetSubtype="1"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 calcmode="lin" valueType="num">
                                      <p:cBhvr additive="base">
                                        <p:cTn id="94" dur="500"/>
                                        <p:tgtEl>
                                          <p:spTgt spid="61"/>
                                        </p:tgtEl>
                                        <p:attrNameLst>
                                          <p:attrName>ppt_y</p:attrName>
                                        </p:attrNameLst>
                                      </p:cBhvr>
                                      <p:tavLst>
                                        <p:tav tm="0">
                                          <p:val>
                                            <p:strVal val="#ppt_y-#ppt_h*1.125000"/>
                                          </p:val>
                                        </p:tav>
                                        <p:tav tm="100000">
                                          <p:val>
                                            <p:strVal val="#ppt_y"/>
                                          </p:val>
                                        </p:tav>
                                      </p:tavLst>
                                    </p:anim>
                                    <p:animEffect transition="in" filter="wipe(down)">
                                      <p:cBhvr>
                                        <p:cTn id="95" dur="500"/>
                                        <p:tgtEl>
                                          <p:spTgt spid="61"/>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p:tgtEl>
                                          <p:spTgt spid="62"/>
                                        </p:tgtEl>
                                        <p:attrNameLst>
                                          <p:attrName>ppt_y</p:attrName>
                                        </p:attrNameLst>
                                      </p:cBhvr>
                                      <p:tavLst>
                                        <p:tav tm="0">
                                          <p:val>
                                            <p:strVal val="#ppt_y-#ppt_h*1.125000"/>
                                          </p:val>
                                        </p:tav>
                                        <p:tav tm="100000">
                                          <p:val>
                                            <p:strVal val="#ppt_y"/>
                                          </p:val>
                                        </p:tav>
                                      </p:tavLst>
                                    </p:anim>
                                    <p:animEffect transition="in" filter="wipe(down)">
                                      <p:cBhvr>
                                        <p:cTn id="99" dur="500"/>
                                        <p:tgtEl>
                                          <p:spTgt spid="62"/>
                                        </p:tgtEl>
                                      </p:cBhvr>
                                    </p:animEffect>
                                  </p:childTnLst>
                                </p:cTn>
                              </p:par>
                            </p:childTnLst>
                          </p:cTn>
                        </p:par>
                        <p:par>
                          <p:cTn id="100" fill="hold">
                            <p:stCondLst>
                              <p:cond delay="9500"/>
                            </p:stCondLst>
                            <p:childTnLst>
                              <p:par>
                                <p:cTn id="101" presetID="23" presetClass="entr" presetSubtype="16" fill="hold" grpId="0" nodeType="after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500" fill="hold"/>
                                        <p:tgtEl>
                                          <p:spTgt spid="48"/>
                                        </p:tgtEl>
                                        <p:attrNameLst>
                                          <p:attrName>ppt_w</p:attrName>
                                        </p:attrNameLst>
                                      </p:cBhvr>
                                      <p:tavLst>
                                        <p:tav tm="0">
                                          <p:val>
                                            <p:fltVal val="0"/>
                                          </p:val>
                                        </p:tav>
                                        <p:tav tm="100000">
                                          <p:val>
                                            <p:strVal val="#ppt_w"/>
                                          </p:val>
                                        </p:tav>
                                      </p:tavLst>
                                    </p:anim>
                                    <p:anim calcmode="lin" valueType="num">
                                      <p:cBhvr>
                                        <p:cTn id="104" dur="500" fill="hold"/>
                                        <p:tgtEl>
                                          <p:spTgt spid="48"/>
                                        </p:tgtEl>
                                        <p:attrNameLst>
                                          <p:attrName>ppt_h</p:attrName>
                                        </p:attrNameLst>
                                      </p:cBhvr>
                                      <p:tavLst>
                                        <p:tav tm="0">
                                          <p:val>
                                            <p:fltVal val="0"/>
                                          </p:val>
                                        </p:tav>
                                        <p:tav tm="100000">
                                          <p:val>
                                            <p:strVal val="#ppt_h"/>
                                          </p:val>
                                        </p:tav>
                                      </p:tavLst>
                                    </p:anim>
                                  </p:childTnLst>
                                </p:cTn>
                              </p:par>
                            </p:childTnLst>
                          </p:cTn>
                        </p:par>
                        <p:par>
                          <p:cTn id="105" fill="hold">
                            <p:stCondLst>
                              <p:cond delay="10000"/>
                            </p:stCondLst>
                            <p:childTnLst>
                              <p:par>
                                <p:cTn id="106" presetID="12" presetClass="entr" presetSubtype="4" fill="hold" grpId="0" nodeType="afterEffect">
                                  <p:stCondLst>
                                    <p:cond delay="0"/>
                                  </p:stCondLst>
                                  <p:childTnLst>
                                    <p:set>
                                      <p:cBhvr>
                                        <p:cTn id="107" dur="1" fill="hold">
                                          <p:stCondLst>
                                            <p:cond delay="0"/>
                                          </p:stCondLst>
                                        </p:cTn>
                                        <p:tgtEl>
                                          <p:spTgt spid="57"/>
                                        </p:tgtEl>
                                        <p:attrNameLst>
                                          <p:attrName>style.visibility</p:attrName>
                                        </p:attrNameLst>
                                      </p:cBhvr>
                                      <p:to>
                                        <p:strVal val="visible"/>
                                      </p:to>
                                    </p:set>
                                    <p:animEffect transition="in" filter="slide(fromBottom)">
                                      <p:cBhvr>
                                        <p:cTn id="108" dur="500"/>
                                        <p:tgtEl>
                                          <p:spTgt spid="57"/>
                                        </p:tgtEl>
                                      </p:cBhvr>
                                    </p:animEffect>
                                  </p:childTnLst>
                                </p:cTn>
                              </p:par>
                              <p:par>
                                <p:cTn id="109" presetID="12" presetClass="entr" presetSubtype="4" fill="hold" grpId="0" nodeType="with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slide(fromBottom)">
                                      <p:cBhvr>
                                        <p:cTn id="11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0"/>
          <p:cNvSpPr>
            <a:spLocks noChangeArrowheads="1"/>
          </p:cNvSpPr>
          <p:nvPr/>
        </p:nvSpPr>
        <p:spPr bwMode="auto">
          <a:xfrm>
            <a:off x="1358588" y="3053236"/>
            <a:ext cx="30099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400" b="1" dirty="0">
                <a:solidFill>
                  <a:schemeClr val="tx1">
                    <a:lumMod val="75000"/>
                    <a:lumOff val="25000"/>
                  </a:schemeClr>
                </a:solidFill>
              </a:rPr>
              <a:t>输入文字</a:t>
            </a:r>
            <a:endParaRPr lang="zh-CN" altLang="en-US" sz="2400" b="1" dirty="0">
              <a:solidFill>
                <a:schemeClr val="tx1">
                  <a:lumMod val="75000"/>
                  <a:lumOff val="25000"/>
                </a:schemeClr>
              </a:solidFill>
            </a:endParaRPr>
          </a:p>
        </p:txBody>
      </p:sp>
      <p:sp>
        <p:nvSpPr>
          <p:cNvPr id="3" name="矩形 17"/>
          <p:cNvSpPr>
            <a:spLocks noChangeArrowheads="1"/>
          </p:cNvSpPr>
          <p:nvPr/>
        </p:nvSpPr>
        <p:spPr bwMode="auto">
          <a:xfrm>
            <a:off x="1643895" y="4715012"/>
            <a:ext cx="248132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在此录入上述图片的综合分析说明，在此录入上述图片的综合分析说明，在此录入上述图片的综合分析说明。</a:t>
            </a:r>
            <a:endParaRPr lang="zh-CN" altLang="en-US" sz="1600" dirty="0">
              <a:solidFill>
                <a:schemeClr val="tx1">
                  <a:lumMod val="75000"/>
                  <a:lumOff val="25000"/>
                </a:schemeClr>
              </a:solidFill>
              <a:sym typeface="微软雅黑" panose="020B0503020204020204" pitchFamily="34" charset="-122"/>
            </a:endParaRPr>
          </a:p>
        </p:txBody>
      </p:sp>
      <p:sp>
        <p:nvSpPr>
          <p:cNvPr id="4" name="矩形 59"/>
          <p:cNvSpPr>
            <a:spLocks noChangeArrowheads="1"/>
          </p:cNvSpPr>
          <p:nvPr/>
        </p:nvSpPr>
        <p:spPr bwMode="auto">
          <a:xfrm>
            <a:off x="4591052" y="3053236"/>
            <a:ext cx="30099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400" b="1" dirty="0">
                <a:solidFill>
                  <a:schemeClr val="tx1">
                    <a:lumMod val="75000"/>
                    <a:lumOff val="25000"/>
                  </a:schemeClr>
                </a:solidFill>
              </a:rPr>
              <a:t>输入文字</a:t>
            </a:r>
            <a:endParaRPr lang="zh-CN" altLang="en-US" sz="2400" b="1" dirty="0">
              <a:solidFill>
                <a:schemeClr val="tx1">
                  <a:lumMod val="75000"/>
                  <a:lumOff val="25000"/>
                </a:schemeClr>
              </a:solidFill>
            </a:endParaRPr>
          </a:p>
        </p:txBody>
      </p:sp>
      <p:sp>
        <p:nvSpPr>
          <p:cNvPr id="5" name="矩形 62"/>
          <p:cNvSpPr>
            <a:spLocks noChangeArrowheads="1"/>
          </p:cNvSpPr>
          <p:nvPr/>
        </p:nvSpPr>
        <p:spPr bwMode="auto">
          <a:xfrm>
            <a:off x="7823516" y="3053236"/>
            <a:ext cx="30099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400" b="1" dirty="0">
                <a:solidFill>
                  <a:schemeClr val="tx1">
                    <a:lumMod val="75000"/>
                    <a:lumOff val="25000"/>
                  </a:schemeClr>
                </a:solidFill>
              </a:rPr>
              <a:t>输入文字</a:t>
            </a:r>
            <a:endParaRPr lang="zh-CN" altLang="en-US" sz="2400" b="1" dirty="0">
              <a:solidFill>
                <a:schemeClr val="tx1">
                  <a:lumMod val="75000"/>
                  <a:lumOff val="25000"/>
                </a:schemeClr>
              </a:solidFill>
            </a:endParaRPr>
          </a:p>
        </p:txBody>
      </p:sp>
      <p:sp>
        <p:nvSpPr>
          <p:cNvPr id="6" name="矩形 17"/>
          <p:cNvSpPr>
            <a:spLocks noChangeArrowheads="1"/>
          </p:cNvSpPr>
          <p:nvPr/>
        </p:nvSpPr>
        <p:spPr bwMode="auto">
          <a:xfrm>
            <a:off x="4805128" y="4715012"/>
            <a:ext cx="258158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在此录入上述图片的综合分析说明，在此录入上述图片的综合分析说明，在此录入上述图片的综合分析说明。</a:t>
            </a:r>
            <a:endParaRPr lang="zh-CN" altLang="en-US" sz="1600" dirty="0">
              <a:solidFill>
                <a:schemeClr val="tx1">
                  <a:lumMod val="75000"/>
                  <a:lumOff val="25000"/>
                </a:schemeClr>
              </a:solidFill>
              <a:sym typeface="微软雅黑" panose="020B0503020204020204" pitchFamily="34" charset="-122"/>
            </a:endParaRPr>
          </a:p>
        </p:txBody>
      </p:sp>
      <p:sp>
        <p:nvSpPr>
          <p:cNvPr id="7" name="矩形 17"/>
          <p:cNvSpPr>
            <a:spLocks noChangeArrowheads="1"/>
          </p:cNvSpPr>
          <p:nvPr/>
        </p:nvSpPr>
        <p:spPr bwMode="auto">
          <a:xfrm>
            <a:off x="8066631" y="4715013"/>
            <a:ext cx="248478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在此录入上述图片的综合分析说明，在此录入上述图片的综合分析说明，在此录入上述图片的综合分析说明。</a:t>
            </a:r>
            <a:endParaRPr lang="zh-CN" altLang="en-US" sz="1600" dirty="0">
              <a:solidFill>
                <a:schemeClr val="tx1">
                  <a:lumMod val="75000"/>
                  <a:lumOff val="25000"/>
                </a:schemeClr>
              </a:solidFill>
              <a:sym typeface="微软雅黑" panose="020B0503020204020204" pitchFamily="34" charset="-122"/>
            </a:endParaRPr>
          </a:p>
        </p:txBody>
      </p:sp>
      <p:grpSp>
        <p:nvGrpSpPr>
          <p:cNvPr id="8" name="组合 7"/>
          <p:cNvGrpSpPr/>
          <p:nvPr/>
        </p:nvGrpSpPr>
        <p:grpSpPr>
          <a:xfrm>
            <a:off x="4947344" y="2105774"/>
            <a:ext cx="2297317" cy="2289309"/>
            <a:chOff x="3131707" y="1925083"/>
            <a:chExt cx="2882188" cy="2872143"/>
          </a:xfrm>
          <a:solidFill>
            <a:srgbClr val="84B537">
              <a:alpha val="40000"/>
            </a:srgbClr>
          </a:solidFill>
          <a:effectLst/>
        </p:grpSpPr>
        <p:sp>
          <p:nvSpPr>
            <p:cNvPr id="9" name="新月形 8"/>
            <p:cNvSpPr/>
            <p:nvPr/>
          </p:nvSpPr>
          <p:spPr>
            <a:xfrm rot="20751297">
              <a:off x="3131707" y="2126690"/>
              <a:ext cx="1331655" cy="2663312"/>
            </a:xfrm>
            <a:prstGeom prst="moon">
              <a:avLst>
                <a:gd name="adj" fmla="val 15190"/>
              </a:avLst>
            </a:prstGeom>
            <a:gradFill>
              <a:gsLst>
                <a:gs pos="100000">
                  <a:srgbClr val="519315">
                    <a:alpha val="0"/>
                  </a:srgbClr>
                </a:gs>
                <a:gs pos="0">
                  <a:srgbClr val="519315"/>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10" name="新月形 9"/>
            <p:cNvSpPr/>
            <p:nvPr/>
          </p:nvSpPr>
          <p:spPr>
            <a:xfrm rot="4551297">
              <a:off x="3813699" y="1259256"/>
              <a:ext cx="1331655" cy="2663310"/>
            </a:xfrm>
            <a:prstGeom prst="moon">
              <a:avLst>
                <a:gd name="adj" fmla="val 15190"/>
              </a:avLst>
            </a:prstGeom>
            <a:gradFill>
              <a:gsLst>
                <a:gs pos="100000">
                  <a:srgbClr val="84B537">
                    <a:alpha val="0"/>
                  </a:srgbClr>
                </a:gs>
                <a:gs pos="0">
                  <a:srgbClr val="84B537"/>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11" name="新月形 10"/>
            <p:cNvSpPr/>
            <p:nvPr/>
          </p:nvSpPr>
          <p:spPr>
            <a:xfrm rot="9951297">
              <a:off x="4682240" y="1941956"/>
              <a:ext cx="1331655" cy="2663311"/>
            </a:xfrm>
            <a:prstGeom prst="moon">
              <a:avLst>
                <a:gd name="adj" fmla="val 15190"/>
              </a:avLst>
            </a:prstGeom>
            <a:gradFill>
              <a:gsLst>
                <a:gs pos="100000">
                  <a:srgbClr val="519315">
                    <a:alpha val="0"/>
                  </a:srgbClr>
                </a:gs>
                <a:gs pos="0">
                  <a:srgbClr val="519315"/>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12" name="新月形 11"/>
            <p:cNvSpPr/>
            <p:nvPr/>
          </p:nvSpPr>
          <p:spPr>
            <a:xfrm rot="15351297">
              <a:off x="4011670" y="2799744"/>
              <a:ext cx="1331655" cy="2663310"/>
            </a:xfrm>
            <a:prstGeom prst="moon">
              <a:avLst>
                <a:gd name="adj" fmla="val 15190"/>
              </a:avLst>
            </a:prstGeom>
            <a:gradFill>
              <a:gsLst>
                <a:gs pos="100000">
                  <a:srgbClr val="84B537">
                    <a:alpha val="0"/>
                  </a:srgbClr>
                </a:gs>
                <a:gs pos="0">
                  <a:srgbClr val="84B537"/>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grpSp>
      <p:grpSp>
        <p:nvGrpSpPr>
          <p:cNvPr id="13" name="组合 12"/>
          <p:cNvGrpSpPr/>
          <p:nvPr/>
        </p:nvGrpSpPr>
        <p:grpSpPr>
          <a:xfrm>
            <a:off x="1735896" y="2105774"/>
            <a:ext cx="2297317" cy="2289309"/>
            <a:chOff x="3131707" y="1925083"/>
            <a:chExt cx="2882188" cy="2872143"/>
          </a:xfrm>
          <a:solidFill>
            <a:schemeClr val="bg1">
              <a:lumMod val="95000"/>
              <a:alpha val="40000"/>
            </a:schemeClr>
          </a:solidFill>
          <a:effectLst/>
        </p:grpSpPr>
        <p:sp>
          <p:nvSpPr>
            <p:cNvPr id="14" name="新月形 13"/>
            <p:cNvSpPr/>
            <p:nvPr/>
          </p:nvSpPr>
          <p:spPr>
            <a:xfrm rot="20751297">
              <a:off x="3131707" y="2126690"/>
              <a:ext cx="1331655" cy="2663312"/>
            </a:xfrm>
            <a:prstGeom prst="moon">
              <a:avLst>
                <a:gd name="adj" fmla="val 15190"/>
              </a:avLst>
            </a:prstGeom>
            <a:gradFill>
              <a:gsLst>
                <a:gs pos="100000">
                  <a:srgbClr val="519315">
                    <a:alpha val="0"/>
                  </a:srgbClr>
                </a:gs>
                <a:gs pos="0">
                  <a:srgbClr val="519315"/>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15" name="新月形 14"/>
            <p:cNvSpPr/>
            <p:nvPr/>
          </p:nvSpPr>
          <p:spPr>
            <a:xfrm rot="4551297">
              <a:off x="3813699" y="1259256"/>
              <a:ext cx="1331655" cy="2663310"/>
            </a:xfrm>
            <a:prstGeom prst="moon">
              <a:avLst>
                <a:gd name="adj" fmla="val 15190"/>
              </a:avLst>
            </a:prstGeom>
            <a:gradFill>
              <a:gsLst>
                <a:gs pos="100000">
                  <a:srgbClr val="84B537">
                    <a:alpha val="0"/>
                  </a:srgbClr>
                </a:gs>
                <a:gs pos="0">
                  <a:srgbClr val="84B537"/>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16" name="新月形 15"/>
            <p:cNvSpPr/>
            <p:nvPr/>
          </p:nvSpPr>
          <p:spPr>
            <a:xfrm rot="9951297">
              <a:off x="4682240" y="1941956"/>
              <a:ext cx="1331655" cy="2663311"/>
            </a:xfrm>
            <a:prstGeom prst="moon">
              <a:avLst>
                <a:gd name="adj" fmla="val 15190"/>
              </a:avLst>
            </a:prstGeom>
            <a:gradFill>
              <a:gsLst>
                <a:gs pos="100000">
                  <a:srgbClr val="519315">
                    <a:alpha val="0"/>
                  </a:srgbClr>
                </a:gs>
                <a:gs pos="0">
                  <a:srgbClr val="519315"/>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17" name="新月形 16"/>
            <p:cNvSpPr/>
            <p:nvPr/>
          </p:nvSpPr>
          <p:spPr>
            <a:xfrm rot="15351297">
              <a:off x="4011670" y="2799744"/>
              <a:ext cx="1331655" cy="2663310"/>
            </a:xfrm>
            <a:prstGeom prst="moon">
              <a:avLst>
                <a:gd name="adj" fmla="val 15190"/>
              </a:avLst>
            </a:prstGeom>
            <a:gradFill>
              <a:gsLst>
                <a:gs pos="100000">
                  <a:srgbClr val="84B537">
                    <a:alpha val="0"/>
                  </a:srgbClr>
                </a:gs>
                <a:gs pos="0">
                  <a:srgbClr val="84B537"/>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grpSp>
      <p:grpSp>
        <p:nvGrpSpPr>
          <p:cNvPr id="18" name="组合 17"/>
          <p:cNvGrpSpPr/>
          <p:nvPr/>
        </p:nvGrpSpPr>
        <p:grpSpPr>
          <a:xfrm>
            <a:off x="8160364" y="2105774"/>
            <a:ext cx="2297317" cy="2289309"/>
            <a:chOff x="3131707" y="1925083"/>
            <a:chExt cx="2882188" cy="2872143"/>
          </a:xfrm>
          <a:solidFill>
            <a:srgbClr val="84B537">
              <a:alpha val="40000"/>
            </a:srgbClr>
          </a:solidFill>
          <a:effectLst/>
        </p:grpSpPr>
        <p:sp>
          <p:nvSpPr>
            <p:cNvPr id="19" name="新月形 18"/>
            <p:cNvSpPr/>
            <p:nvPr/>
          </p:nvSpPr>
          <p:spPr>
            <a:xfrm rot="20751297">
              <a:off x="3131707" y="2126690"/>
              <a:ext cx="1331655" cy="2663312"/>
            </a:xfrm>
            <a:prstGeom prst="moon">
              <a:avLst>
                <a:gd name="adj" fmla="val 15190"/>
              </a:avLst>
            </a:prstGeom>
            <a:gradFill>
              <a:gsLst>
                <a:gs pos="100000">
                  <a:srgbClr val="519315">
                    <a:alpha val="0"/>
                  </a:srgbClr>
                </a:gs>
                <a:gs pos="0">
                  <a:srgbClr val="519315"/>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20" name="新月形 19"/>
            <p:cNvSpPr/>
            <p:nvPr/>
          </p:nvSpPr>
          <p:spPr>
            <a:xfrm rot="4551297">
              <a:off x="3813699" y="1259256"/>
              <a:ext cx="1331655" cy="2663310"/>
            </a:xfrm>
            <a:prstGeom prst="moon">
              <a:avLst>
                <a:gd name="adj" fmla="val 15190"/>
              </a:avLst>
            </a:prstGeom>
            <a:gradFill>
              <a:gsLst>
                <a:gs pos="100000">
                  <a:srgbClr val="84B537">
                    <a:alpha val="0"/>
                  </a:srgbClr>
                </a:gs>
                <a:gs pos="0">
                  <a:srgbClr val="84B537"/>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21" name="新月形 20"/>
            <p:cNvSpPr/>
            <p:nvPr/>
          </p:nvSpPr>
          <p:spPr>
            <a:xfrm rot="9951297">
              <a:off x="4682240" y="1941956"/>
              <a:ext cx="1331655" cy="2663311"/>
            </a:xfrm>
            <a:prstGeom prst="moon">
              <a:avLst>
                <a:gd name="adj" fmla="val 15190"/>
              </a:avLst>
            </a:prstGeom>
            <a:gradFill>
              <a:gsLst>
                <a:gs pos="100000">
                  <a:srgbClr val="519315">
                    <a:alpha val="0"/>
                  </a:srgbClr>
                </a:gs>
                <a:gs pos="0">
                  <a:srgbClr val="519315"/>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sp>
          <p:nvSpPr>
            <p:cNvPr id="22" name="新月形 21"/>
            <p:cNvSpPr/>
            <p:nvPr/>
          </p:nvSpPr>
          <p:spPr>
            <a:xfrm rot="15351297">
              <a:off x="4011670" y="2799744"/>
              <a:ext cx="1331655" cy="2663310"/>
            </a:xfrm>
            <a:prstGeom prst="moon">
              <a:avLst>
                <a:gd name="adj" fmla="val 15190"/>
              </a:avLst>
            </a:prstGeom>
            <a:gradFill>
              <a:gsLst>
                <a:gs pos="100000">
                  <a:srgbClr val="84B537">
                    <a:alpha val="0"/>
                  </a:srgbClr>
                </a:gs>
                <a:gs pos="0">
                  <a:srgbClr val="84B537"/>
                </a:gs>
              </a:gsLst>
              <a:lin ang="16200000" scaled="1"/>
            </a:gradFill>
            <a:ln w="12700" cap="flat" cmpd="sng" algn="ctr">
              <a:solidFill>
                <a:sysClr val="window" lastClr="FFFFFF"/>
              </a:solidFill>
              <a:prstDash val="solid"/>
            </a:ln>
            <a:effectLst/>
          </p:spPr>
          <p:txBody>
            <a:bodyPr anchor="ctr"/>
            <a:lstStyle/>
            <a:p>
              <a:pPr algn="ctr"/>
              <a:endParaRPr lang="zh-CN" altLang="en-US" sz="1865" kern="0" dirty="0">
                <a:solidFill>
                  <a:prstClr val="white"/>
                </a:solidFill>
                <a:latin typeface="Calibri" panose="020F0502020204030204"/>
                <a:ea typeface="微软雅黑" panose="020B0503020204020204" pitchFamily="34" charset="-122"/>
              </a:endParaRPr>
            </a:p>
          </p:txBody>
        </p:sp>
      </p:grpSp>
      <p:sp>
        <p:nvSpPr>
          <p:cNvPr id="25"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par>
                                <p:cTn id="14" presetID="8" presetClass="emph" presetSubtype="0" repeatCount="indefinite" fill="hold" nodeType="withEffect">
                                  <p:stCondLst>
                                    <p:cond delay="0"/>
                                  </p:stCondLst>
                                  <p:childTnLst>
                                    <p:animRot by="21600000">
                                      <p:cBhvr>
                                        <p:cTn id="15" dur="2000" fill="hold"/>
                                        <p:tgtEl>
                                          <p:spTgt spid="8"/>
                                        </p:tgtEl>
                                        <p:attrNameLst>
                                          <p:attrName>r</p:attrName>
                                        </p:attrNameLst>
                                      </p:cBhvr>
                                    </p:animRo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2" presetClass="entr" presetSubtype="2"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left)">
                                      <p:cBhvr>
                                        <p:cTn id="23" dur="500"/>
                                        <p:tgtEl>
                                          <p:spTgt spid="13"/>
                                        </p:tgtEl>
                                      </p:cBhvr>
                                    </p:animEffect>
                                  </p:childTnLst>
                                </p:cTn>
                              </p:par>
                              <p:par>
                                <p:cTn id="24" presetID="8" presetClass="emph" presetSubtype="0" repeatCount="indefinite" fill="hold" nodeType="withEffect">
                                  <p:stCondLst>
                                    <p:cond delay="0"/>
                                  </p:stCondLst>
                                  <p:childTnLst>
                                    <p:animRot by="21600000">
                                      <p:cBhvr>
                                        <p:cTn id="25" dur="2000" fill="hold"/>
                                        <p:tgtEl>
                                          <p:spTgt spid="13"/>
                                        </p:tgtEl>
                                        <p:attrNameLst>
                                          <p:attrName>r</p:attrName>
                                        </p:attrNameLst>
                                      </p:cBhvr>
                                    </p:animRo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2" presetClass="entr" presetSubtype="8"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right)">
                                      <p:cBhvr>
                                        <p:cTn id="32" dur="500"/>
                                        <p:tgtEl>
                                          <p:spTgt spid="18"/>
                                        </p:tgtEl>
                                      </p:cBhvr>
                                    </p:animEffect>
                                  </p:childTnLst>
                                </p:cTn>
                              </p:par>
                              <p:par>
                                <p:cTn id="33" presetID="8" presetClass="emph" presetSubtype="0" repeatCount="indefinite" fill="hold" nodeType="withEffect">
                                  <p:stCondLst>
                                    <p:cond delay="0"/>
                                  </p:stCondLst>
                                  <p:childTnLst>
                                    <p:animRot by="21600000">
                                      <p:cBhvr>
                                        <p:cTn id="34" dur="2000" fill="hold"/>
                                        <p:tgtEl>
                                          <p:spTgt spid="18"/>
                                        </p:tgtEl>
                                        <p:attrNameLst>
                                          <p:attrName>r</p:attrName>
                                        </p:attrNameLst>
                                      </p:cBhvr>
                                    </p:animRo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par>
                                <p:cTn id="39" presetID="42" presetClass="entr" presetSubtype="0" fill="hold" grpId="0" nodeType="withEffect">
                                  <p:stCondLst>
                                    <p:cond delay="25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anim calcmode="lin" valueType="num">
                                      <p:cBhvr>
                                        <p:cTn id="42" dur="500" fill="hold"/>
                                        <p:tgtEl>
                                          <p:spTgt spid="3"/>
                                        </p:tgtEl>
                                        <p:attrNameLst>
                                          <p:attrName>ppt_x</p:attrName>
                                        </p:attrNameLst>
                                      </p:cBhvr>
                                      <p:tavLst>
                                        <p:tav tm="0">
                                          <p:val>
                                            <p:strVal val="#ppt_x"/>
                                          </p:val>
                                        </p:tav>
                                        <p:tav tm="100000">
                                          <p:val>
                                            <p:strVal val="#ppt_x"/>
                                          </p:val>
                                        </p:tav>
                                      </p:tavLst>
                                    </p:anim>
                                    <p:anim calcmode="lin" valueType="num">
                                      <p:cBhvr>
                                        <p:cTn id="43" dur="500" fill="hold"/>
                                        <p:tgtEl>
                                          <p:spTgt spid="3"/>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par>
                                <p:cTn id="48" presetID="42" presetClass="entr" presetSubtype="0" fill="hold" grpId="0" nodeType="withEffect">
                                  <p:stCondLst>
                                    <p:cond delay="25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anim calcmode="lin" valueType="num">
                                      <p:cBhvr>
                                        <p:cTn id="51" dur="500" fill="hold"/>
                                        <p:tgtEl>
                                          <p:spTgt spid="6"/>
                                        </p:tgtEl>
                                        <p:attrNameLst>
                                          <p:attrName>ppt_x</p:attrName>
                                        </p:attrNameLst>
                                      </p:cBhvr>
                                      <p:tavLst>
                                        <p:tav tm="0">
                                          <p:val>
                                            <p:strVal val="#ppt_x"/>
                                          </p:val>
                                        </p:tav>
                                        <p:tav tm="100000">
                                          <p:val>
                                            <p:strVal val="#ppt_x"/>
                                          </p:val>
                                        </p:tav>
                                      </p:tavLst>
                                    </p:anim>
                                    <p:anim calcmode="lin" valueType="num">
                                      <p:cBhvr>
                                        <p:cTn id="52" dur="500" fill="hold"/>
                                        <p:tgtEl>
                                          <p:spTgt spid="6"/>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childTnLst>
                                </p:cTn>
                              </p:par>
                              <p:par>
                                <p:cTn id="57" presetID="42" presetClass="entr" presetSubtype="0" fill="hold" grpId="0" nodeType="withEffect">
                                  <p:stCondLst>
                                    <p:cond delay="25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anim calcmode="lin" valueType="num">
                                      <p:cBhvr>
                                        <p:cTn id="60" dur="500" fill="hold"/>
                                        <p:tgtEl>
                                          <p:spTgt spid="7"/>
                                        </p:tgtEl>
                                        <p:attrNameLst>
                                          <p:attrName>ppt_x</p:attrName>
                                        </p:attrNameLst>
                                      </p:cBhvr>
                                      <p:tavLst>
                                        <p:tav tm="0">
                                          <p:val>
                                            <p:strVal val="#ppt_x"/>
                                          </p:val>
                                        </p:tav>
                                        <p:tav tm="100000">
                                          <p:val>
                                            <p:strVal val="#ppt_x"/>
                                          </p:val>
                                        </p:tav>
                                      </p:tavLst>
                                    </p:anim>
                                    <p:anim calcmode="lin" valueType="num">
                                      <p:cBhvr>
                                        <p:cTn id="61"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839405" y="4041707"/>
            <a:ext cx="9370739" cy="1152000"/>
            <a:chOff x="1855445" y="3927409"/>
            <a:chExt cx="9370739" cy="1152000"/>
          </a:xfrm>
        </p:grpSpPr>
        <p:sp>
          <p:nvSpPr>
            <p:cNvPr id="32" name="Notched Right Arrow 37"/>
            <p:cNvSpPr/>
            <p:nvPr/>
          </p:nvSpPr>
          <p:spPr>
            <a:xfrm>
              <a:off x="1855445" y="3927409"/>
              <a:ext cx="9370739" cy="1152000"/>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33" name="Oval 41"/>
            <p:cNvSpPr>
              <a:spLocks noChangeAspect="1"/>
            </p:cNvSpPr>
            <p:nvPr/>
          </p:nvSpPr>
          <p:spPr>
            <a:xfrm>
              <a:off x="10150853" y="4131409"/>
              <a:ext cx="744004" cy="744000"/>
            </a:xfrm>
            <a:prstGeom prst="ellipse">
              <a:avLst/>
            </a:prstGeom>
            <a:solidFill>
              <a:srgbClr val="CBCBCB"/>
            </a:solidFill>
            <a:ln w="38100">
              <a:solidFill>
                <a:srgbClr val="519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03</a:t>
              </a:r>
              <a:endParaRPr lang="en-US" sz="2000" dirty="0">
                <a:solidFill>
                  <a:schemeClr val="tx1">
                    <a:lumMod val="85000"/>
                    <a:lumOff val="15000"/>
                  </a:schemeClr>
                </a:solidFill>
                <a:latin typeface="Impact" panose="020B0806030902050204" pitchFamily="34" charset="0"/>
              </a:endParaRPr>
            </a:p>
          </p:txBody>
        </p:sp>
      </p:grpSp>
      <p:sp>
        <p:nvSpPr>
          <p:cNvPr id="34" name="TextBox 59"/>
          <p:cNvSpPr txBox="1">
            <a:spLocks noChangeArrowheads="1"/>
          </p:cNvSpPr>
          <p:nvPr/>
        </p:nvSpPr>
        <p:spPr bwMode="auto">
          <a:xfrm flipH="1">
            <a:off x="2531519" y="4083825"/>
            <a:ext cx="2395325"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2545169" y="4494558"/>
            <a:ext cx="7550767" cy="65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600" dirty="0">
              <a:solidFill>
                <a:schemeClr val="tx1">
                  <a:lumMod val="85000"/>
                  <a:lumOff val="15000"/>
                </a:schemeClr>
              </a:solidFill>
              <a:ea typeface="微软雅黑" panose="020B0503020204020204" pitchFamily="34" charset="-122"/>
            </a:endParaRPr>
          </a:p>
        </p:txBody>
      </p:sp>
      <p:grpSp>
        <p:nvGrpSpPr>
          <p:cNvPr id="38" name="组合 37"/>
          <p:cNvGrpSpPr/>
          <p:nvPr/>
        </p:nvGrpSpPr>
        <p:grpSpPr>
          <a:xfrm>
            <a:off x="5" y="4041707"/>
            <a:ext cx="2135209" cy="1152000"/>
            <a:chOff x="1" y="3851719"/>
            <a:chExt cx="2135209" cy="1152000"/>
          </a:xfrm>
        </p:grpSpPr>
        <p:sp>
          <p:nvSpPr>
            <p:cNvPr id="39" name="任意多边形 38"/>
            <p:cNvSpPr/>
            <p:nvPr/>
          </p:nvSpPr>
          <p:spPr>
            <a:xfrm rot="16200000">
              <a:off x="491606" y="3360114"/>
              <a:ext cx="1152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46"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sz="186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7" name="组合 46"/>
          <p:cNvGrpSpPr/>
          <p:nvPr/>
        </p:nvGrpSpPr>
        <p:grpSpPr>
          <a:xfrm>
            <a:off x="965817" y="2728751"/>
            <a:ext cx="9370739" cy="1152000"/>
            <a:chOff x="949774" y="2597385"/>
            <a:chExt cx="9370739" cy="1152000"/>
          </a:xfrm>
        </p:grpSpPr>
        <p:sp>
          <p:nvSpPr>
            <p:cNvPr id="48" name="Notched Right Arrow 24"/>
            <p:cNvSpPr/>
            <p:nvPr/>
          </p:nvSpPr>
          <p:spPr>
            <a:xfrm rot="10800000">
              <a:off x="949774" y="2597385"/>
              <a:ext cx="9370739" cy="1152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49" name="Oval 31"/>
            <p:cNvSpPr>
              <a:spLocks noChangeAspect="1"/>
            </p:cNvSpPr>
            <p:nvPr/>
          </p:nvSpPr>
          <p:spPr>
            <a:xfrm>
              <a:off x="1337222" y="2801385"/>
              <a:ext cx="744004" cy="744000"/>
            </a:xfrm>
            <a:prstGeom prst="ellipse">
              <a:avLst/>
            </a:prstGeom>
            <a:solidFill>
              <a:srgbClr val="CBCBCB"/>
            </a:solidFill>
            <a:ln w="38100">
              <a:solidFill>
                <a:srgbClr val="51931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35" dirty="0">
                  <a:solidFill>
                    <a:schemeClr val="tx1">
                      <a:lumMod val="85000"/>
                      <a:lumOff val="15000"/>
                    </a:schemeClr>
                  </a:solidFill>
                  <a:latin typeface="Impact" panose="020B0806030902050204" pitchFamily="34" charset="0"/>
                </a:rPr>
                <a:t>02</a:t>
              </a:r>
              <a:endParaRPr lang="en-US" sz="1935" dirty="0">
                <a:solidFill>
                  <a:schemeClr val="tx1">
                    <a:lumMod val="85000"/>
                    <a:lumOff val="15000"/>
                  </a:schemeClr>
                </a:solidFill>
                <a:latin typeface="Impact" panose="020B0806030902050204" pitchFamily="34" charset="0"/>
              </a:endParaRPr>
            </a:p>
          </p:txBody>
        </p:sp>
      </p:grpSp>
      <p:sp>
        <p:nvSpPr>
          <p:cNvPr id="50" name="TextBox 59"/>
          <p:cNvSpPr txBox="1">
            <a:spLocks noChangeArrowheads="1"/>
          </p:cNvSpPr>
          <p:nvPr/>
        </p:nvSpPr>
        <p:spPr bwMode="auto">
          <a:xfrm flipH="1">
            <a:off x="7224216" y="2788186"/>
            <a:ext cx="2395325"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矩形 50"/>
          <p:cNvSpPr>
            <a:spLocks noChangeArrowheads="1"/>
          </p:cNvSpPr>
          <p:nvPr/>
        </p:nvSpPr>
        <p:spPr bwMode="auto">
          <a:xfrm>
            <a:off x="2068777" y="3198918"/>
            <a:ext cx="7550767" cy="65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600" dirty="0">
              <a:solidFill>
                <a:schemeClr val="tx1">
                  <a:lumMod val="85000"/>
                  <a:lumOff val="15000"/>
                </a:schemeClr>
              </a:solidFill>
              <a:ea typeface="微软雅黑" panose="020B0503020204020204" pitchFamily="34" charset="-122"/>
            </a:endParaRPr>
          </a:p>
        </p:txBody>
      </p:sp>
      <p:sp>
        <p:nvSpPr>
          <p:cNvPr id="52" name="任意多边形 51"/>
          <p:cNvSpPr/>
          <p:nvPr/>
        </p:nvSpPr>
        <p:spPr>
          <a:xfrm rot="5400000">
            <a:off x="11113485" y="3328932"/>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53" name="组合 52"/>
          <p:cNvGrpSpPr/>
          <p:nvPr/>
        </p:nvGrpSpPr>
        <p:grpSpPr>
          <a:xfrm>
            <a:off x="10041148" y="2728751"/>
            <a:ext cx="2150661" cy="1152000"/>
            <a:chOff x="10041147" y="2673081"/>
            <a:chExt cx="2150661" cy="1152000"/>
          </a:xfrm>
        </p:grpSpPr>
        <p:sp>
          <p:nvSpPr>
            <p:cNvPr id="54" name="任意多边形 53"/>
            <p:cNvSpPr/>
            <p:nvPr/>
          </p:nvSpPr>
          <p:spPr>
            <a:xfrm rot="5400000">
              <a:off x="10540478" y="2173750"/>
              <a:ext cx="1152000"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57" name="任意多边形 56"/>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sz="186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8" name="组合 57"/>
          <p:cNvGrpSpPr/>
          <p:nvPr/>
        </p:nvGrpSpPr>
        <p:grpSpPr>
          <a:xfrm>
            <a:off x="965817" y="5354664"/>
            <a:ext cx="9370739" cy="1152000"/>
            <a:chOff x="949774" y="5127437"/>
            <a:chExt cx="9370739" cy="1152000"/>
          </a:xfrm>
        </p:grpSpPr>
        <p:sp>
          <p:nvSpPr>
            <p:cNvPr id="60" name="Notched Right Arrow 32"/>
            <p:cNvSpPr/>
            <p:nvPr/>
          </p:nvSpPr>
          <p:spPr>
            <a:xfrm rot="10800000">
              <a:off x="949774" y="5127437"/>
              <a:ext cx="9370739" cy="1152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61" name="Oval 36"/>
            <p:cNvSpPr>
              <a:spLocks noChangeAspect="1"/>
            </p:cNvSpPr>
            <p:nvPr/>
          </p:nvSpPr>
          <p:spPr>
            <a:xfrm>
              <a:off x="1337222" y="5331437"/>
              <a:ext cx="744004" cy="744000"/>
            </a:xfrm>
            <a:prstGeom prst="ellipse">
              <a:avLst/>
            </a:prstGeom>
            <a:solidFill>
              <a:srgbClr val="CBCBCB"/>
            </a:solidFill>
            <a:ln w="38100">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35" dirty="0">
                  <a:solidFill>
                    <a:schemeClr val="tx1">
                      <a:lumMod val="85000"/>
                      <a:lumOff val="15000"/>
                    </a:schemeClr>
                  </a:solidFill>
                  <a:latin typeface="Impact" panose="020B0806030902050204" pitchFamily="34" charset="0"/>
                </a:rPr>
                <a:t>04</a:t>
              </a:r>
              <a:endParaRPr lang="en-US" sz="1935" dirty="0">
                <a:solidFill>
                  <a:schemeClr val="tx1">
                    <a:lumMod val="85000"/>
                    <a:lumOff val="15000"/>
                  </a:schemeClr>
                </a:solidFill>
                <a:latin typeface="Impact" panose="020B0806030902050204" pitchFamily="34" charset="0"/>
              </a:endParaRPr>
            </a:p>
          </p:txBody>
        </p:sp>
      </p:grpSp>
      <p:sp>
        <p:nvSpPr>
          <p:cNvPr id="62" name="TextBox 59"/>
          <p:cNvSpPr txBox="1">
            <a:spLocks noChangeArrowheads="1"/>
          </p:cNvSpPr>
          <p:nvPr/>
        </p:nvSpPr>
        <p:spPr bwMode="auto">
          <a:xfrm flipH="1">
            <a:off x="7224216" y="5396537"/>
            <a:ext cx="2395325"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矩形 63"/>
          <p:cNvSpPr>
            <a:spLocks noChangeArrowheads="1"/>
          </p:cNvSpPr>
          <p:nvPr/>
        </p:nvSpPr>
        <p:spPr bwMode="auto">
          <a:xfrm>
            <a:off x="2068777" y="5807269"/>
            <a:ext cx="7550767" cy="65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600" dirty="0">
              <a:solidFill>
                <a:schemeClr val="tx1">
                  <a:lumMod val="85000"/>
                  <a:lumOff val="15000"/>
                </a:schemeClr>
              </a:solidFill>
              <a:ea typeface="微软雅黑" panose="020B0503020204020204" pitchFamily="34" charset="-122"/>
            </a:endParaRPr>
          </a:p>
        </p:txBody>
      </p:sp>
      <p:grpSp>
        <p:nvGrpSpPr>
          <p:cNvPr id="65" name="组合 64"/>
          <p:cNvGrpSpPr/>
          <p:nvPr/>
        </p:nvGrpSpPr>
        <p:grpSpPr>
          <a:xfrm>
            <a:off x="10041340" y="5354664"/>
            <a:ext cx="2150661" cy="1152000"/>
            <a:chOff x="10041340" y="5162065"/>
            <a:chExt cx="2150661" cy="1152000"/>
          </a:xfrm>
        </p:grpSpPr>
        <p:sp>
          <p:nvSpPr>
            <p:cNvPr id="67" name="任意多边形 66"/>
            <p:cNvSpPr/>
            <p:nvPr/>
          </p:nvSpPr>
          <p:spPr>
            <a:xfrm rot="5400000">
              <a:off x="10540671" y="4662734"/>
              <a:ext cx="1152000"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8" name="Freeform 168"/>
            <p:cNvSpPr>
              <a:spLocks noChangeAspect="1" noEditPoints="1"/>
            </p:cNvSpPr>
            <p:nvPr/>
          </p:nvSpPr>
          <p:spPr bwMode="auto">
            <a:xfrm>
              <a:off x="10755422" y="5420286"/>
              <a:ext cx="626245" cy="570557"/>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91440" tIns="45720" rIns="91440" bIns="45720" numCol="1" anchor="t" anchorCtr="0" compatLnSpc="1"/>
            <a:lstStyle/>
            <a:p>
              <a:endParaRPr lang="zh-CN" altLang="en-US" sz="1865">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0" name="组合 69"/>
          <p:cNvGrpSpPr/>
          <p:nvPr/>
        </p:nvGrpSpPr>
        <p:grpSpPr>
          <a:xfrm>
            <a:off x="1839405" y="1415795"/>
            <a:ext cx="9370739" cy="1152000"/>
            <a:chOff x="1855445" y="1397358"/>
            <a:chExt cx="9370739" cy="1152000"/>
          </a:xfrm>
        </p:grpSpPr>
        <p:sp>
          <p:nvSpPr>
            <p:cNvPr id="71" name="Notched Right Arrow 20"/>
            <p:cNvSpPr/>
            <p:nvPr/>
          </p:nvSpPr>
          <p:spPr>
            <a:xfrm>
              <a:off x="1855445" y="1397358"/>
              <a:ext cx="9370739" cy="1152000"/>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72" name="Oval 28"/>
            <p:cNvSpPr>
              <a:spLocks noChangeAspect="1"/>
            </p:cNvSpPr>
            <p:nvPr/>
          </p:nvSpPr>
          <p:spPr>
            <a:xfrm>
              <a:off x="10150853" y="1601358"/>
              <a:ext cx="744004" cy="744000"/>
            </a:xfrm>
            <a:prstGeom prst="ellipse">
              <a:avLst/>
            </a:prstGeom>
            <a:solidFill>
              <a:srgbClr val="CBCBCB"/>
            </a:solidFill>
            <a:ln w="38100">
              <a:solidFill>
                <a:srgbClr val="84B5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35" dirty="0">
                  <a:solidFill>
                    <a:schemeClr val="tx1">
                      <a:lumMod val="85000"/>
                      <a:lumOff val="15000"/>
                    </a:schemeClr>
                  </a:solidFill>
                  <a:latin typeface="Impact" panose="020B0806030902050204" pitchFamily="34" charset="0"/>
                </a:rPr>
                <a:t>01</a:t>
              </a:r>
              <a:endParaRPr lang="en-US" sz="1935" dirty="0">
                <a:solidFill>
                  <a:schemeClr val="tx1">
                    <a:lumMod val="85000"/>
                    <a:lumOff val="15000"/>
                  </a:schemeClr>
                </a:solidFill>
                <a:latin typeface="Impact" panose="020B0806030902050204" pitchFamily="34" charset="0"/>
              </a:endParaRPr>
            </a:p>
          </p:txBody>
        </p:sp>
      </p:grpSp>
      <p:sp>
        <p:nvSpPr>
          <p:cNvPr id="73" name="TextBox 59"/>
          <p:cNvSpPr txBox="1">
            <a:spLocks noChangeArrowheads="1"/>
          </p:cNvSpPr>
          <p:nvPr/>
        </p:nvSpPr>
        <p:spPr bwMode="auto">
          <a:xfrm flipH="1">
            <a:off x="2499435" y="1456153"/>
            <a:ext cx="2395325" cy="4616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矩形 73"/>
          <p:cNvSpPr>
            <a:spLocks noChangeArrowheads="1"/>
          </p:cNvSpPr>
          <p:nvPr/>
        </p:nvSpPr>
        <p:spPr bwMode="auto">
          <a:xfrm>
            <a:off x="2513085" y="1866885"/>
            <a:ext cx="7550767" cy="653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600" dirty="0">
              <a:solidFill>
                <a:schemeClr val="tx1">
                  <a:lumMod val="85000"/>
                  <a:lumOff val="15000"/>
                </a:schemeClr>
              </a:solidFill>
              <a:ea typeface="微软雅黑" panose="020B0503020204020204" pitchFamily="34" charset="-122"/>
            </a:endParaRPr>
          </a:p>
        </p:txBody>
      </p:sp>
      <p:grpSp>
        <p:nvGrpSpPr>
          <p:cNvPr id="75" name="组合 74"/>
          <p:cNvGrpSpPr/>
          <p:nvPr/>
        </p:nvGrpSpPr>
        <p:grpSpPr>
          <a:xfrm>
            <a:off x="5" y="1415795"/>
            <a:ext cx="2135209" cy="1152000"/>
            <a:chOff x="1" y="1364445"/>
            <a:chExt cx="2135209" cy="1152000"/>
          </a:xfrm>
        </p:grpSpPr>
        <p:sp>
          <p:nvSpPr>
            <p:cNvPr id="76" name="任意多边形 75"/>
            <p:cNvSpPr/>
            <p:nvPr/>
          </p:nvSpPr>
          <p:spPr>
            <a:xfrm rot="16200000">
              <a:off x="491606" y="872840"/>
              <a:ext cx="1152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77" name="任意多边形 76"/>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dirty="0">
                <a:solidFill>
                  <a:schemeClr val="bg1"/>
                </a:solidFill>
                <a:ea typeface="微软雅黑" panose="020B0503020204020204" pitchFamily="34" charset="-122"/>
              </a:endParaRPr>
            </a:p>
          </p:txBody>
        </p:sp>
      </p:grpSp>
      <p:sp>
        <p:nvSpPr>
          <p:cNvPr id="40"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 presetClass="entr" presetSubtype="8" fill="hold" nodeType="afterEffect" p14:presetBounceEnd="40000">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14:bounceEnd="40000">
                                          <p:cBhvr additive="base">
                                            <p:cTn id="11" dur="400" fill="hold"/>
                                            <p:tgtEl>
                                              <p:spTgt spid="75"/>
                                            </p:tgtEl>
                                            <p:attrNameLst>
                                              <p:attrName>ppt_x</p:attrName>
                                            </p:attrNameLst>
                                          </p:cBhvr>
                                          <p:tavLst>
                                            <p:tav tm="0">
                                              <p:val>
                                                <p:strVal val="0-#ppt_w/2"/>
                                              </p:val>
                                            </p:tav>
                                            <p:tav tm="100000">
                                              <p:val>
                                                <p:strVal val="#ppt_x"/>
                                              </p:val>
                                            </p:tav>
                                          </p:tavLst>
                                        </p:anim>
                                        <p:anim calcmode="lin" valueType="num" p14:bounceEnd="40000">
                                          <p:cBhvr additive="base">
                                            <p:cTn id="12" dur="400" fill="hold"/>
                                            <p:tgtEl>
                                              <p:spTgt spid="7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14:presetBounceEnd="40000">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14:bounceEnd="40000">
                                          <p:cBhvr additive="base">
                                            <p:cTn id="16" dur="600" fill="hold"/>
                                            <p:tgtEl>
                                              <p:spTgt spid="70"/>
                                            </p:tgtEl>
                                            <p:attrNameLst>
                                              <p:attrName>ppt_x</p:attrName>
                                            </p:attrNameLst>
                                          </p:cBhvr>
                                          <p:tavLst>
                                            <p:tav tm="0">
                                              <p:val>
                                                <p:strVal val="1+#ppt_w/2"/>
                                              </p:val>
                                            </p:tav>
                                            <p:tav tm="100000">
                                              <p:val>
                                                <p:strVal val="#ppt_x"/>
                                              </p:val>
                                            </p:tav>
                                          </p:tavLst>
                                        </p:anim>
                                        <p:anim calcmode="lin" valueType="num" p14:bounceEnd="40000">
                                          <p:cBhvr additive="base">
                                            <p:cTn id="17" dur="600" fill="hold"/>
                                            <p:tgtEl>
                                              <p:spTgt spid="70"/>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wipe(left)">
                                          <p:cBhvr>
                                            <p:cTn id="21" dur="500"/>
                                            <p:tgtEl>
                                              <p:spTgt spid="7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left)">
                                          <p:cBhvr>
                                            <p:cTn id="24" dur="750"/>
                                            <p:tgtEl>
                                              <p:spTgt spid="74"/>
                                            </p:tgtEl>
                                          </p:cBhvr>
                                        </p:animEffect>
                                      </p:childTnLst>
                                    </p:cTn>
                                  </p:par>
                                </p:childTnLst>
                              </p:cTn>
                            </p:par>
                            <p:par>
                              <p:cTn id="25" fill="hold">
                                <p:stCondLst>
                                  <p:cond delay="2500"/>
                                </p:stCondLst>
                                <p:childTnLst>
                                  <p:par>
                                    <p:cTn id="26" presetID="2" presetClass="entr" presetSubtype="2" fill="hold" nodeType="afterEffect" p14:presetBounceEnd="40000">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14:bounceEnd="40000">
                                          <p:cBhvr additive="base">
                                            <p:cTn id="28" dur="40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29" dur="400" fill="hold"/>
                                            <p:tgtEl>
                                              <p:spTgt spid="53"/>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14:presetBounceEnd="40000">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14:bounceEnd="40000">
                                          <p:cBhvr additive="base">
                                            <p:cTn id="33" dur="6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34" dur="6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2" presetClass="entr" presetSubtype="2"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right)">
                                          <p:cBhvr>
                                            <p:cTn id="38" dur="500"/>
                                            <p:tgtEl>
                                              <p:spTgt spid="50"/>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right)">
                                          <p:cBhvr>
                                            <p:cTn id="41" dur="750"/>
                                            <p:tgtEl>
                                              <p:spTgt spid="51"/>
                                            </p:tgtEl>
                                          </p:cBhvr>
                                        </p:animEffect>
                                      </p:childTnLst>
                                    </p:cTn>
                                  </p:par>
                                </p:childTnLst>
                              </p:cTn>
                            </p:par>
                            <p:par>
                              <p:cTn id="42" fill="hold">
                                <p:stCondLst>
                                  <p:cond delay="4500"/>
                                </p:stCondLst>
                                <p:childTnLst>
                                  <p:par>
                                    <p:cTn id="43" presetID="2" presetClass="entr" presetSubtype="8" fill="hold" nodeType="afterEffect" p14:presetBounceEnd="40000">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14:bounceEnd="40000">
                                          <p:cBhvr additive="base">
                                            <p:cTn id="45" dur="40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46" dur="400" fill="hold"/>
                                            <p:tgtEl>
                                              <p:spTgt spid="38"/>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 presetClass="entr" presetSubtype="2" fill="hold" nodeType="afterEffect" p14:presetBounceEnd="40000">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14:bounceEnd="40000">
                                          <p:cBhvr additive="base">
                                            <p:cTn id="50" dur="6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1" dur="6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left)">
                                          <p:cBhvr>
                                            <p:cTn id="55" dur="500"/>
                                            <p:tgtEl>
                                              <p:spTgt spid="3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left)">
                                          <p:cBhvr>
                                            <p:cTn id="58" dur="750"/>
                                            <p:tgtEl>
                                              <p:spTgt spid="37"/>
                                            </p:tgtEl>
                                          </p:cBhvr>
                                        </p:animEffect>
                                      </p:childTnLst>
                                    </p:cTn>
                                  </p:par>
                                </p:childTnLst>
                              </p:cTn>
                            </p:par>
                            <p:par>
                              <p:cTn id="59" fill="hold">
                                <p:stCondLst>
                                  <p:cond delay="6500"/>
                                </p:stCondLst>
                                <p:childTnLst>
                                  <p:par>
                                    <p:cTn id="60" presetID="2" presetClass="entr" presetSubtype="2" fill="hold" nodeType="afterEffect" p14:presetBounceEnd="40000">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14:bounceEnd="40000">
                                          <p:cBhvr additive="base">
                                            <p:cTn id="62" dur="400" fill="hold"/>
                                            <p:tgtEl>
                                              <p:spTgt spid="65"/>
                                            </p:tgtEl>
                                            <p:attrNameLst>
                                              <p:attrName>ppt_x</p:attrName>
                                            </p:attrNameLst>
                                          </p:cBhvr>
                                          <p:tavLst>
                                            <p:tav tm="0">
                                              <p:val>
                                                <p:strVal val="1+#ppt_w/2"/>
                                              </p:val>
                                            </p:tav>
                                            <p:tav tm="100000">
                                              <p:val>
                                                <p:strVal val="#ppt_x"/>
                                              </p:val>
                                            </p:tav>
                                          </p:tavLst>
                                        </p:anim>
                                        <p:anim calcmode="lin" valueType="num" p14:bounceEnd="40000">
                                          <p:cBhvr additive="base">
                                            <p:cTn id="63" dur="400" fill="hold"/>
                                            <p:tgtEl>
                                              <p:spTgt spid="65"/>
                                            </p:tgtEl>
                                            <p:attrNameLst>
                                              <p:attrName>ppt_y</p:attrName>
                                            </p:attrNameLst>
                                          </p:cBhvr>
                                          <p:tavLst>
                                            <p:tav tm="0">
                                              <p:val>
                                                <p:strVal val="#ppt_y"/>
                                              </p:val>
                                            </p:tav>
                                            <p:tav tm="100000">
                                              <p:val>
                                                <p:strVal val="#ppt_y"/>
                                              </p:val>
                                            </p:tav>
                                          </p:tavLst>
                                        </p:anim>
                                      </p:childTnLst>
                                    </p:cTn>
                                  </p:par>
                                </p:childTnLst>
                              </p:cTn>
                            </p:par>
                            <p:par>
                              <p:cTn id="64" fill="hold">
                                <p:stCondLst>
                                  <p:cond delay="7000"/>
                                </p:stCondLst>
                                <p:childTnLst>
                                  <p:par>
                                    <p:cTn id="65" presetID="2" presetClass="entr" presetSubtype="8" fill="hold" nodeType="afterEffect" p14:presetBounceEnd="40000">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14:bounceEnd="40000">
                                          <p:cBhvr additive="base">
                                            <p:cTn id="67" dur="600" fill="hold"/>
                                            <p:tgtEl>
                                              <p:spTgt spid="58"/>
                                            </p:tgtEl>
                                            <p:attrNameLst>
                                              <p:attrName>ppt_x</p:attrName>
                                            </p:attrNameLst>
                                          </p:cBhvr>
                                          <p:tavLst>
                                            <p:tav tm="0">
                                              <p:val>
                                                <p:strVal val="0-#ppt_w/2"/>
                                              </p:val>
                                            </p:tav>
                                            <p:tav tm="100000">
                                              <p:val>
                                                <p:strVal val="#ppt_x"/>
                                              </p:val>
                                            </p:tav>
                                          </p:tavLst>
                                        </p:anim>
                                        <p:anim calcmode="lin" valueType="num" p14:bounceEnd="40000">
                                          <p:cBhvr additive="base">
                                            <p:cTn id="68" dur="600" fill="hold"/>
                                            <p:tgtEl>
                                              <p:spTgt spid="58"/>
                                            </p:tgtEl>
                                            <p:attrNameLst>
                                              <p:attrName>ppt_y</p:attrName>
                                            </p:attrNameLst>
                                          </p:cBhvr>
                                          <p:tavLst>
                                            <p:tav tm="0">
                                              <p:val>
                                                <p:strVal val="#ppt_y"/>
                                              </p:val>
                                            </p:tav>
                                            <p:tav tm="100000">
                                              <p:val>
                                                <p:strVal val="#ppt_y"/>
                                              </p:val>
                                            </p:tav>
                                          </p:tavLst>
                                        </p:anim>
                                      </p:childTnLst>
                                    </p:cTn>
                                  </p:par>
                                </p:childTnLst>
                              </p:cTn>
                            </p:par>
                            <p:par>
                              <p:cTn id="69" fill="hold">
                                <p:stCondLst>
                                  <p:cond delay="8000"/>
                                </p:stCondLst>
                                <p:childTnLst>
                                  <p:par>
                                    <p:cTn id="70" presetID="22" presetClass="entr" presetSubtype="2"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right)">
                                          <p:cBhvr>
                                            <p:cTn id="72" dur="500"/>
                                            <p:tgtEl>
                                              <p:spTgt spid="62"/>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right)">
                                          <p:cBhvr>
                                            <p:cTn id="75" dur="7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p:bldP spid="50" grpId="0"/>
          <p:bldP spid="51" grpId="0"/>
          <p:bldP spid="62" grpId="0"/>
          <p:bldP spid="64" grpId="0"/>
          <p:bldP spid="73" grpId="0"/>
          <p:bldP spid="74"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400" fill="hold"/>
                                            <p:tgtEl>
                                              <p:spTgt spid="75"/>
                                            </p:tgtEl>
                                            <p:attrNameLst>
                                              <p:attrName>ppt_x</p:attrName>
                                            </p:attrNameLst>
                                          </p:cBhvr>
                                          <p:tavLst>
                                            <p:tav tm="0">
                                              <p:val>
                                                <p:strVal val="0-#ppt_w/2"/>
                                              </p:val>
                                            </p:tav>
                                            <p:tav tm="100000">
                                              <p:val>
                                                <p:strVal val="#ppt_x"/>
                                              </p:val>
                                            </p:tav>
                                          </p:tavLst>
                                        </p:anim>
                                        <p:anim calcmode="lin" valueType="num">
                                          <p:cBhvr additive="base">
                                            <p:cTn id="12" dur="400" fill="hold"/>
                                            <p:tgtEl>
                                              <p:spTgt spid="7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600" fill="hold"/>
                                            <p:tgtEl>
                                              <p:spTgt spid="70"/>
                                            </p:tgtEl>
                                            <p:attrNameLst>
                                              <p:attrName>ppt_x</p:attrName>
                                            </p:attrNameLst>
                                          </p:cBhvr>
                                          <p:tavLst>
                                            <p:tav tm="0">
                                              <p:val>
                                                <p:strVal val="1+#ppt_w/2"/>
                                              </p:val>
                                            </p:tav>
                                            <p:tav tm="100000">
                                              <p:val>
                                                <p:strVal val="#ppt_x"/>
                                              </p:val>
                                            </p:tav>
                                          </p:tavLst>
                                        </p:anim>
                                        <p:anim calcmode="lin" valueType="num">
                                          <p:cBhvr additive="base">
                                            <p:cTn id="17" dur="600" fill="hold"/>
                                            <p:tgtEl>
                                              <p:spTgt spid="70"/>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wipe(left)">
                                          <p:cBhvr>
                                            <p:cTn id="21" dur="500"/>
                                            <p:tgtEl>
                                              <p:spTgt spid="7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left)">
                                          <p:cBhvr>
                                            <p:cTn id="24" dur="750"/>
                                            <p:tgtEl>
                                              <p:spTgt spid="74"/>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400" fill="hold"/>
                                            <p:tgtEl>
                                              <p:spTgt spid="53"/>
                                            </p:tgtEl>
                                            <p:attrNameLst>
                                              <p:attrName>ppt_x</p:attrName>
                                            </p:attrNameLst>
                                          </p:cBhvr>
                                          <p:tavLst>
                                            <p:tav tm="0">
                                              <p:val>
                                                <p:strVal val="1+#ppt_w/2"/>
                                              </p:val>
                                            </p:tav>
                                            <p:tav tm="100000">
                                              <p:val>
                                                <p:strVal val="#ppt_x"/>
                                              </p:val>
                                            </p:tav>
                                          </p:tavLst>
                                        </p:anim>
                                        <p:anim calcmode="lin" valueType="num">
                                          <p:cBhvr additive="base">
                                            <p:cTn id="29" dur="400" fill="hold"/>
                                            <p:tgtEl>
                                              <p:spTgt spid="53"/>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600" fill="hold"/>
                                            <p:tgtEl>
                                              <p:spTgt spid="47"/>
                                            </p:tgtEl>
                                            <p:attrNameLst>
                                              <p:attrName>ppt_x</p:attrName>
                                            </p:attrNameLst>
                                          </p:cBhvr>
                                          <p:tavLst>
                                            <p:tav tm="0">
                                              <p:val>
                                                <p:strVal val="0-#ppt_w/2"/>
                                              </p:val>
                                            </p:tav>
                                            <p:tav tm="100000">
                                              <p:val>
                                                <p:strVal val="#ppt_x"/>
                                              </p:val>
                                            </p:tav>
                                          </p:tavLst>
                                        </p:anim>
                                        <p:anim calcmode="lin" valueType="num">
                                          <p:cBhvr additive="base">
                                            <p:cTn id="34" dur="6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22" presetClass="entr" presetSubtype="2"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right)">
                                          <p:cBhvr>
                                            <p:cTn id="38" dur="500"/>
                                            <p:tgtEl>
                                              <p:spTgt spid="50"/>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right)">
                                          <p:cBhvr>
                                            <p:cTn id="41" dur="750"/>
                                            <p:tgtEl>
                                              <p:spTgt spid="51"/>
                                            </p:tgtEl>
                                          </p:cBhvr>
                                        </p:animEffect>
                                      </p:childTnLst>
                                    </p:cTn>
                                  </p:par>
                                </p:childTnLst>
                              </p:cTn>
                            </p:par>
                            <p:par>
                              <p:cTn id="42" fill="hold">
                                <p:stCondLst>
                                  <p:cond delay="4500"/>
                                </p:stCondLst>
                                <p:childTnLst>
                                  <p:par>
                                    <p:cTn id="43" presetID="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400" fill="hold"/>
                                            <p:tgtEl>
                                              <p:spTgt spid="38"/>
                                            </p:tgtEl>
                                            <p:attrNameLst>
                                              <p:attrName>ppt_x</p:attrName>
                                            </p:attrNameLst>
                                          </p:cBhvr>
                                          <p:tavLst>
                                            <p:tav tm="0">
                                              <p:val>
                                                <p:strVal val="0-#ppt_w/2"/>
                                              </p:val>
                                            </p:tav>
                                            <p:tav tm="100000">
                                              <p:val>
                                                <p:strVal val="#ppt_x"/>
                                              </p:val>
                                            </p:tav>
                                          </p:tavLst>
                                        </p:anim>
                                        <p:anim calcmode="lin" valueType="num">
                                          <p:cBhvr additive="base">
                                            <p:cTn id="46" dur="400" fill="hold"/>
                                            <p:tgtEl>
                                              <p:spTgt spid="38"/>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 presetClass="entr" presetSubtype="2"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600" fill="hold"/>
                                            <p:tgtEl>
                                              <p:spTgt spid="31"/>
                                            </p:tgtEl>
                                            <p:attrNameLst>
                                              <p:attrName>ppt_x</p:attrName>
                                            </p:attrNameLst>
                                          </p:cBhvr>
                                          <p:tavLst>
                                            <p:tav tm="0">
                                              <p:val>
                                                <p:strVal val="1+#ppt_w/2"/>
                                              </p:val>
                                            </p:tav>
                                            <p:tav tm="100000">
                                              <p:val>
                                                <p:strVal val="#ppt_x"/>
                                              </p:val>
                                            </p:tav>
                                          </p:tavLst>
                                        </p:anim>
                                        <p:anim calcmode="lin" valueType="num">
                                          <p:cBhvr additive="base">
                                            <p:cTn id="51" dur="6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left)">
                                          <p:cBhvr>
                                            <p:cTn id="55" dur="500"/>
                                            <p:tgtEl>
                                              <p:spTgt spid="3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left)">
                                          <p:cBhvr>
                                            <p:cTn id="58" dur="750"/>
                                            <p:tgtEl>
                                              <p:spTgt spid="37"/>
                                            </p:tgtEl>
                                          </p:cBhvr>
                                        </p:animEffect>
                                      </p:childTnLst>
                                    </p:cTn>
                                  </p:par>
                                </p:childTnLst>
                              </p:cTn>
                            </p:par>
                            <p:par>
                              <p:cTn id="59" fill="hold">
                                <p:stCondLst>
                                  <p:cond delay="6500"/>
                                </p:stCondLst>
                                <p:childTnLst>
                                  <p:par>
                                    <p:cTn id="60" presetID="2" presetClass="entr" presetSubtype="2" fill="hold" nodeType="after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400" fill="hold"/>
                                            <p:tgtEl>
                                              <p:spTgt spid="65"/>
                                            </p:tgtEl>
                                            <p:attrNameLst>
                                              <p:attrName>ppt_x</p:attrName>
                                            </p:attrNameLst>
                                          </p:cBhvr>
                                          <p:tavLst>
                                            <p:tav tm="0">
                                              <p:val>
                                                <p:strVal val="1+#ppt_w/2"/>
                                              </p:val>
                                            </p:tav>
                                            <p:tav tm="100000">
                                              <p:val>
                                                <p:strVal val="#ppt_x"/>
                                              </p:val>
                                            </p:tav>
                                          </p:tavLst>
                                        </p:anim>
                                        <p:anim calcmode="lin" valueType="num">
                                          <p:cBhvr additive="base">
                                            <p:cTn id="63" dur="400" fill="hold"/>
                                            <p:tgtEl>
                                              <p:spTgt spid="65"/>
                                            </p:tgtEl>
                                            <p:attrNameLst>
                                              <p:attrName>ppt_y</p:attrName>
                                            </p:attrNameLst>
                                          </p:cBhvr>
                                          <p:tavLst>
                                            <p:tav tm="0">
                                              <p:val>
                                                <p:strVal val="#ppt_y"/>
                                              </p:val>
                                            </p:tav>
                                            <p:tav tm="100000">
                                              <p:val>
                                                <p:strVal val="#ppt_y"/>
                                              </p:val>
                                            </p:tav>
                                          </p:tavLst>
                                        </p:anim>
                                      </p:childTnLst>
                                    </p:cTn>
                                  </p:par>
                                </p:childTnLst>
                              </p:cTn>
                            </p:par>
                            <p:par>
                              <p:cTn id="64" fill="hold">
                                <p:stCondLst>
                                  <p:cond delay="7000"/>
                                </p:stCondLst>
                                <p:childTnLst>
                                  <p:par>
                                    <p:cTn id="65" presetID="2" presetClass="entr" presetSubtype="8"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additive="base">
                                            <p:cTn id="67" dur="600" fill="hold"/>
                                            <p:tgtEl>
                                              <p:spTgt spid="58"/>
                                            </p:tgtEl>
                                            <p:attrNameLst>
                                              <p:attrName>ppt_x</p:attrName>
                                            </p:attrNameLst>
                                          </p:cBhvr>
                                          <p:tavLst>
                                            <p:tav tm="0">
                                              <p:val>
                                                <p:strVal val="0-#ppt_w/2"/>
                                              </p:val>
                                            </p:tav>
                                            <p:tav tm="100000">
                                              <p:val>
                                                <p:strVal val="#ppt_x"/>
                                              </p:val>
                                            </p:tav>
                                          </p:tavLst>
                                        </p:anim>
                                        <p:anim calcmode="lin" valueType="num">
                                          <p:cBhvr additive="base">
                                            <p:cTn id="68" dur="600" fill="hold"/>
                                            <p:tgtEl>
                                              <p:spTgt spid="58"/>
                                            </p:tgtEl>
                                            <p:attrNameLst>
                                              <p:attrName>ppt_y</p:attrName>
                                            </p:attrNameLst>
                                          </p:cBhvr>
                                          <p:tavLst>
                                            <p:tav tm="0">
                                              <p:val>
                                                <p:strVal val="#ppt_y"/>
                                              </p:val>
                                            </p:tav>
                                            <p:tav tm="100000">
                                              <p:val>
                                                <p:strVal val="#ppt_y"/>
                                              </p:val>
                                            </p:tav>
                                          </p:tavLst>
                                        </p:anim>
                                      </p:childTnLst>
                                    </p:cTn>
                                  </p:par>
                                </p:childTnLst>
                              </p:cTn>
                            </p:par>
                            <p:par>
                              <p:cTn id="69" fill="hold">
                                <p:stCondLst>
                                  <p:cond delay="8000"/>
                                </p:stCondLst>
                                <p:childTnLst>
                                  <p:par>
                                    <p:cTn id="70" presetID="22" presetClass="entr" presetSubtype="2"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right)">
                                          <p:cBhvr>
                                            <p:cTn id="72" dur="500"/>
                                            <p:tgtEl>
                                              <p:spTgt spid="62"/>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right)">
                                          <p:cBhvr>
                                            <p:cTn id="75" dur="7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7" grpId="0"/>
          <p:bldP spid="50" grpId="0"/>
          <p:bldP spid="51" grpId="0"/>
          <p:bldP spid="62" grpId="0"/>
          <p:bldP spid="64" grpId="0"/>
          <p:bldP spid="73" grpId="0"/>
          <p:bldP spid="74" grpId="0"/>
          <p:bldP spid="4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25978" y="4478244"/>
            <a:ext cx="2692460" cy="461657"/>
          </a:xfrm>
          <a:prstGeom prst="rect">
            <a:avLst/>
          </a:prstGeom>
          <a:noFill/>
        </p:spPr>
        <p:txBody>
          <a:bodyPr wrap="square" lIns="91435" tIns="45716" rIns="91435" bIns="45716" rtlCol="0">
            <a:spAutoFit/>
          </a:bodyPr>
          <a:lstStyle/>
          <a:p>
            <a:pPr algn="r"/>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文本框 2"/>
          <p:cNvSpPr txBox="1"/>
          <p:nvPr/>
        </p:nvSpPr>
        <p:spPr>
          <a:xfrm>
            <a:off x="6565184" y="4968938"/>
            <a:ext cx="4521785" cy="1569652"/>
          </a:xfrm>
          <a:prstGeom prst="rect">
            <a:avLst/>
          </a:prstGeom>
          <a:noFill/>
        </p:spPr>
        <p:txBody>
          <a:bodyPr wrap="square" lIns="91435" tIns="45716" rIns="91435" bIns="45716" rtlCol="0">
            <a:spAutoFit/>
          </a:bodyPr>
          <a:lstStyle/>
          <a:p>
            <a:pPr>
              <a:lnSpc>
                <a:spcPct val="120000"/>
              </a:lnSpc>
              <a:spcBef>
                <a:spcPct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在此录入图表的综合描述说明，在此录入图表的综合描述说明，在此录入图表的综合描述说明，在此录入图表的综合描述说明，在此录入图表的综合描述说明。请认准绝对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，因为专注，所以专业。</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文本框 4"/>
          <p:cNvSpPr txBox="1"/>
          <p:nvPr/>
        </p:nvSpPr>
        <p:spPr>
          <a:xfrm>
            <a:off x="8942432" y="1844736"/>
            <a:ext cx="2144537" cy="461657"/>
          </a:xfrm>
          <a:prstGeom prst="rect">
            <a:avLst/>
          </a:prstGeom>
          <a:noFill/>
        </p:spPr>
        <p:txBody>
          <a:bodyPr wrap="square" lIns="91435" tIns="45716" rIns="91435" bIns="45716" rtlCol="0">
            <a:spAutoFit/>
          </a:bodyPr>
          <a:lstStyle/>
          <a:p>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文本框 5"/>
          <p:cNvSpPr txBox="1"/>
          <p:nvPr/>
        </p:nvSpPr>
        <p:spPr>
          <a:xfrm>
            <a:off x="8331457" y="2288483"/>
            <a:ext cx="2934532" cy="978721"/>
          </a:xfrm>
          <a:prstGeom prst="rect">
            <a:avLst/>
          </a:prstGeom>
          <a:noFill/>
        </p:spPr>
        <p:txBody>
          <a:bodyPr wrap="square" lIns="91435" tIns="45716" rIns="91435" bIns="45716" rtlCol="0">
            <a:spAutoFit/>
          </a:bodyPr>
          <a:lstStyle/>
          <a:p>
            <a:pPr>
              <a:lnSpc>
                <a:spcPct val="120000"/>
              </a:lnSpc>
              <a:spcBef>
                <a:spcPct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6"/>
          <p:cNvSpPr txBox="1"/>
          <p:nvPr/>
        </p:nvSpPr>
        <p:spPr>
          <a:xfrm>
            <a:off x="8325976" y="1783578"/>
            <a:ext cx="654557" cy="584767"/>
          </a:xfrm>
          <a:prstGeom prst="rect">
            <a:avLst/>
          </a:prstGeom>
          <a:noFill/>
        </p:spPr>
        <p:txBody>
          <a:bodyPr wrap="square" lIns="91435" tIns="45716" rIns="91435" bIns="45716" rtlCol="0">
            <a:spAutoFit/>
          </a:bodyPr>
          <a:lstStyle/>
          <a:p>
            <a:r>
              <a:rPr lang="en-US" altLang="zh-CN" sz="48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48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7"/>
          <p:cNvSpPr txBox="1"/>
          <p:nvPr/>
        </p:nvSpPr>
        <p:spPr>
          <a:xfrm>
            <a:off x="988806" y="5263420"/>
            <a:ext cx="2182903" cy="461657"/>
          </a:xfrm>
          <a:prstGeom prst="rect">
            <a:avLst/>
          </a:prstGeom>
          <a:noFill/>
        </p:spPr>
        <p:txBody>
          <a:bodyPr wrap="square" lIns="91435" tIns="45716" rIns="91435" bIns="45716" rtlCol="0">
            <a:spAutoFit/>
          </a:bodyPr>
          <a:lstStyle/>
          <a:p>
            <a:pPr algn="r"/>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8"/>
          <p:cNvSpPr txBox="1"/>
          <p:nvPr/>
        </p:nvSpPr>
        <p:spPr>
          <a:xfrm>
            <a:off x="988805" y="5701683"/>
            <a:ext cx="2765967" cy="978721"/>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9"/>
          <p:cNvSpPr txBox="1"/>
          <p:nvPr/>
        </p:nvSpPr>
        <p:spPr>
          <a:xfrm>
            <a:off x="3124447" y="5196781"/>
            <a:ext cx="654557" cy="584767"/>
          </a:xfrm>
          <a:prstGeom prst="rect">
            <a:avLst/>
          </a:prstGeom>
          <a:noFill/>
        </p:spPr>
        <p:txBody>
          <a:bodyPr wrap="square" lIns="91435" tIns="45716" rIns="91435" bIns="45716" rtlCol="0">
            <a:spAutoFit/>
          </a:bodyPr>
          <a:lstStyle/>
          <a:p>
            <a:pPr algn="r"/>
            <a:r>
              <a:rPr lang="en-US" altLang="zh-CN" sz="48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8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1772768" y="2320832"/>
            <a:ext cx="1829712" cy="461657"/>
          </a:xfrm>
          <a:prstGeom prst="rect">
            <a:avLst/>
          </a:prstGeom>
          <a:noFill/>
        </p:spPr>
        <p:txBody>
          <a:bodyPr wrap="square" lIns="91435" tIns="45716" rIns="91435" bIns="45716" rtlCol="0">
            <a:spAutoFit/>
          </a:bodyPr>
          <a:lstStyle/>
          <a:p>
            <a:pPr algn="r"/>
            <a:r>
              <a:rPr lang="zh-CN" altLang="en-US" sz="24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40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11"/>
          <p:cNvSpPr txBox="1"/>
          <p:nvPr/>
        </p:nvSpPr>
        <p:spPr>
          <a:xfrm>
            <a:off x="988805" y="2759093"/>
            <a:ext cx="3203095" cy="978721"/>
          </a:xfrm>
          <a:prstGeom prst="rect">
            <a:avLst/>
          </a:prstGeom>
          <a:noFill/>
        </p:spPr>
        <p:txBody>
          <a:bodyPr wrap="square" lIns="91435" tIns="45716" rIns="91435" bIns="45716" rtlCol="0">
            <a:spAutoFit/>
          </a:bodyPr>
          <a:lstStyle/>
          <a:p>
            <a:pPr algn="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2"/>
          <p:cNvSpPr txBox="1"/>
          <p:nvPr/>
        </p:nvSpPr>
        <p:spPr>
          <a:xfrm>
            <a:off x="3542524" y="2254193"/>
            <a:ext cx="654557" cy="584767"/>
          </a:xfrm>
          <a:prstGeom prst="rect">
            <a:avLst/>
          </a:prstGeom>
          <a:noFill/>
        </p:spPr>
        <p:txBody>
          <a:bodyPr wrap="square" lIns="91435" tIns="45716" rIns="91435" bIns="45716" rtlCol="0">
            <a:spAutoFit/>
          </a:bodyPr>
          <a:lstStyle/>
          <a:p>
            <a:pPr algn="r"/>
            <a:r>
              <a:rPr lang="en-US" altLang="zh-CN" sz="48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8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 name="组合 3"/>
          <p:cNvGrpSpPr/>
          <p:nvPr/>
        </p:nvGrpSpPr>
        <p:grpSpPr>
          <a:xfrm>
            <a:off x="4322937" y="2288480"/>
            <a:ext cx="1620000" cy="1620000"/>
            <a:chOff x="4679217" y="1783973"/>
            <a:chExt cx="1620000" cy="1620000"/>
          </a:xfrm>
        </p:grpSpPr>
        <p:sp>
          <p:nvSpPr>
            <p:cNvPr id="37" name="泪滴形 36"/>
            <p:cNvSpPr/>
            <p:nvPr/>
          </p:nvSpPr>
          <p:spPr>
            <a:xfrm rot="5400000">
              <a:off x="4679217" y="1783973"/>
              <a:ext cx="1620000" cy="1620000"/>
            </a:xfrm>
            <a:prstGeom prst="teardrop">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6" name="组合 15"/>
            <p:cNvGrpSpPr>
              <a:grpSpLocks noChangeAspect="1"/>
            </p:cNvGrpSpPr>
            <p:nvPr/>
          </p:nvGrpSpPr>
          <p:grpSpPr>
            <a:xfrm>
              <a:off x="5370727" y="2323973"/>
              <a:ext cx="337232" cy="540000"/>
              <a:chOff x="8912226" y="6748292"/>
              <a:chExt cx="250825" cy="401638"/>
            </a:xfrm>
            <a:solidFill>
              <a:srgbClr val="9DA8B1"/>
            </a:solidFill>
          </p:grpSpPr>
          <p:sp>
            <p:nvSpPr>
              <p:cNvPr id="17"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9" name="组合 18"/>
          <p:cNvGrpSpPr/>
          <p:nvPr/>
        </p:nvGrpSpPr>
        <p:grpSpPr>
          <a:xfrm>
            <a:off x="3861453" y="4073283"/>
            <a:ext cx="2083095" cy="2083092"/>
            <a:chOff x="4217730" y="3568774"/>
            <a:chExt cx="2083094" cy="2083092"/>
          </a:xfrm>
        </p:grpSpPr>
        <p:sp>
          <p:nvSpPr>
            <p:cNvPr id="15" name="泪滴形 14"/>
            <p:cNvSpPr/>
            <p:nvPr/>
          </p:nvSpPr>
          <p:spPr>
            <a:xfrm>
              <a:off x="4217730" y="3568774"/>
              <a:ext cx="2083094" cy="2083092"/>
            </a:xfrm>
            <a:prstGeom prst="teardrop">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1" name="组合 20"/>
            <p:cNvGrpSpPr>
              <a:grpSpLocks noChangeAspect="1"/>
            </p:cNvGrpSpPr>
            <p:nvPr/>
          </p:nvGrpSpPr>
          <p:grpSpPr>
            <a:xfrm>
              <a:off x="5035146" y="4244787"/>
              <a:ext cx="525001" cy="540000"/>
              <a:chOff x="7240588" y="6794047"/>
              <a:chExt cx="388938" cy="400050"/>
            </a:xfrm>
            <a:solidFill>
              <a:srgbClr val="9DA8B1"/>
            </a:solidFill>
          </p:grpSpPr>
          <p:sp>
            <p:nvSpPr>
              <p:cNvPr id="22"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4" name="组合 13"/>
          <p:cNvGrpSpPr/>
          <p:nvPr/>
        </p:nvGrpSpPr>
        <p:grpSpPr>
          <a:xfrm>
            <a:off x="6103673" y="1825391"/>
            <a:ext cx="2083095" cy="2083092"/>
            <a:chOff x="6443907" y="1320881"/>
            <a:chExt cx="2083094" cy="2083092"/>
          </a:xfrm>
        </p:grpSpPr>
        <p:sp>
          <p:nvSpPr>
            <p:cNvPr id="36" name="泪滴形 35"/>
            <p:cNvSpPr/>
            <p:nvPr/>
          </p:nvSpPr>
          <p:spPr>
            <a:xfrm rot="10800000">
              <a:off x="6443907" y="1320881"/>
              <a:ext cx="2083094" cy="2083092"/>
            </a:xfrm>
            <a:prstGeom prst="teardrop">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Freeform 169"/>
            <p:cNvSpPr>
              <a:spLocks noChangeAspect="1"/>
            </p:cNvSpPr>
            <p:nvPr/>
          </p:nvSpPr>
          <p:spPr bwMode="auto">
            <a:xfrm>
              <a:off x="7251529" y="2036775"/>
              <a:ext cx="394111" cy="5911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9"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par>
                                <p:cTn id="13" presetID="22" presetClass="entr" presetSubtype="2"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300"/>
                                        <p:tgtEl>
                                          <p:spTgt spid="13"/>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2"/>
                                        </p:tgtEl>
                                        <p:attrNameLst>
                                          <p:attrName>style.visibility</p:attrName>
                                        </p:attrNameLst>
                                      </p:cBhvr>
                                      <p:to>
                                        <p:strVal val="visible"/>
                                      </p:to>
                                    </p:set>
                                    <p:animEffect transition="in" filter="wipe(right)">
                                      <p:cBhvr>
                                        <p:cTn id="18" dur="750"/>
                                        <p:tgtEl>
                                          <p:spTgt spid="12"/>
                                        </p:tgtEl>
                                      </p:cBhvr>
                                    </p:animEffect>
                                  </p:childTnLst>
                                </p:cTn>
                              </p:par>
                              <p:par>
                                <p:cTn id="19" presetID="22" presetClass="entr" presetSubtype="2" fill="hold" grpId="0" nodeType="withEffect">
                                  <p:stCondLst>
                                    <p:cond delay="55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350"/>
                                        <p:tgtEl>
                                          <p:spTgt spid="11"/>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750" fill="hold"/>
                                        <p:tgtEl>
                                          <p:spTgt spid="14"/>
                                        </p:tgtEl>
                                        <p:attrNameLst>
                                          <p:attrName>ppt_w</p:attrName>
                                        </p:attrNameLst>
                                      </p:cBhvr>
                                      <p:tavLst>
                                        <p:tav tm="0">
                                          <p:val>
                                            <p:fltVal val="0"/>
                                          </p:val>
                                        </p:tav>
                                        <p:tav tm="100000">
                                          <p:val>
                                            <p:strVal val="#ppt_w"/>
                                          </p:val>
                                        </p:tav>
                                      </p:tavLst>
                                    </p:anim>
                                    <p:anim calcmode="lin" valueType="num">
                                      <p:cBhvr>
                                        <p:cTn id="26" dur="750" fill="hold"/>
                                        <p:tgtEl>
                                          <p:spTgt spid="14"/>
                                        </p:tgtEl>
                                        <p:attrNameLst>
                                          <p:attrName>ppt_h</p:attrName>
                                        </p:attrNameLst>
                                      </p:cBhvr>
                                      <p:tavLst>
                                        <p:tav tm="0">
                                          <p:val>
                                            <p:fltVal val="0"/>
                                          </p:val>
                                        </p:tav>
                                        <p:tav tm="100000">
                                          <p:val>
                                            <p:strVal val="#ppt_h"/>
                                          </p:val>
                                        </p:tav>
                                      </p:tavLst>
                                    </p:anim>
                                  </p:childTnLst>
                                </p:cTn>
                              </p:par>
                              <p:par>
                                <p:cTn id="27" presetID="22" presetClass="entr" presetSubtype="8" fill="hold" grpId="0" nodeType="withEffect">
                                  <p:stCondLst>
                                    <p:cond delay="25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300"/>
                                        <p:tgtEl>
                                          <p:spTgt spid="7"/>
                                        </p:tgtEl>
                                      </p:cBhvr>
                                    </p:animEffect>
                                  </p:childTnLst>
                                </p:cTn>
                              </p:par>
                              <p:par>
                                <p:cTn id="30" presetID="22" presetClass="entr" presetSubtype="8" fill="hold" grpId="0" nodeType="withEffect">
                                  <p:stCondLst>
                                    <p:cond delay="25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750"/>
                                        <p:tgtEl>
                                          <p:spTgt spid="6"/>
                                        </p:tgtEl>
                                      </p:cBhvr>
                                    </p:animEffect>
                                  </p:childTnLst>
                                </p:cTn>
                              </p:par>
                              <p:par>
                                <p:cTn id="33" presetID="22" presetClass="entr" presetSubtype="8" fill="hold" grpId="0" nodeType="withEffect">
                                  <p:stCondLst>
                                    <p:cond delay="55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350"/>
                                        <p:tgtEl>
                                          <p:spTgt spid="5"/>
                                        </p:tgtEl>
                                      </p:cBhvr>
                                    </p:animEffect>
                                  </p:childTnLst>
                                </p:cTn>
                              </p:par>
                            </p:childTnLst>
                          </p:cTn>
                        </p:par>
                        <p:par>
                          <p:cTn id="36" fill="hold">
                            <p:stCondLst>
                              <p:cond delay="2000"/>
                            </p:stCondLst>
                            <p:childTnLst>
                              <p:par>
                                <p:cTn id="37" presetID="23" presetClass="entr" presetSubtype="16"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750" fill="hold"/>
                                        <p:tgtEl>
                                          <p:spTgt spid="19"/>
                                        </p:tgtEl>
                                        <p:attrNameLst>
                                          <p:attrName>ppt_w</p:attrName>
                                        </p:attrNameLst>
                                      </p:cBhvr>
                                      <p:tavLst>
                                        <p:tav tm="0">
                                          <p:val>
                                            <p:fltVal val="0"/>
                                          </p:val>
                                        </p:tav>
                                        <p:tav tm="100000">
                                          <p:val>
                                            <p:strVal val="#ppt_w"/>
                                          </p:val>
                                        </p:tav>
                                      </p:tavLst>
                                    </p:anim>
                                    <p:anim calcmode="lin" valueType="num">
                                      <p:cBhvr>
                                        <p:cTn id="40" dur="750" fill="hold"/>
                                        <p:tgtEl>
                                          <p:spTgt spid="19"/>
                                        </p:tgtEl>
                                        <p:attrNameLst>
                                          <p:attrName>ppt_h</p:attrName>
                                        </p:attrNameLst>
                                      </p:cBhvr>
                                      <p:tavLst>
                                        <p:tav tm="0">
                                          <p:val>
                                            <p:fltVal val="0"/>
                                          </p:val>
                                        </p:tav>
                                        <p:tav tm="100000">
                                          <p:val>
                                            <p:strVal val="#ppt_h"/>
                                          </p:val>
                                        </p:tav>
                                      </p:tavLst>
                                    </p:anim>
                                  </p:childTnLst>
                                </p:cTn>
                              </p:par>
                              <p:par>
                                <p:cTn id="41" presetID="22" presetClass="entr" presetSubtype="2" fill="hold" grpId="0" nodeType="withEffect">
                                  <p:stCondLst>
                                    <p:cond delay="25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300"/>
                                        <p:tgtEl>
                                          <p:spTgt spid="10"/>
                                        </p:tgtEl>
                                      </p:cBhvr>
                                    </p:animEffect>
                                  </p:childTnLst>
                                </p:cTn>
                              </p:par>
                              <p:par>
                                <p:cTn id="44" presetID="22" presetClass="entr" presetSubtype="2" fill="hold" grpId="0" nodeType="withEffect">
                                  <p:stCondLst>
                                    <p:cond delay="250"/>
                                  </p:stCondLst>
                                  <p:childTnLst>
                                    <p:set>
                                      <p:cBhvr>
                                        <p:cTn id="45" dur="1" fill="hold">
                                          <p:stCondLst>
                                            <p:cond delay="0"/>
                                          </p:stCondLst>
                                        </p:cTn>
                                        <p:tgtEl>
                                          <p:spTgt spid="9"/>
                                        </p:tgtEl>
                                        <p:attrNameLst>
                                          <p:attrName>style.visibility</p:attrName>
                                        </p:attrNameLst>
                                      </p:cBhvr>
                                      <p:to>
                                        <p:strVal val="visible"/>
                                      </p:to>
                                    </p:set>
                                    <p:animEffect transition="in" filter="wipe(right)">
                                      <p:cBhvr>
                                        <p:cTn id="46" dur="750"/>
                                        <p:tgtEl>
                                          <p:spTgt spid="9"/>
                                        </p:tgtEl>
                                      </p:cBhvr>
                                    </p:animEffect>
                                  </p:childTnLst>
                                </p:cTn>
                              </p:par>
                              <p:par>
                                <p:cTn id="47" presetID="22" presetClass="entr" presetSubtype="2" fill="hold" grpId="0" nodeType="withEffect">
                                  <p:stCondLst>
                                    <p:cond delay="550"/>
                                  </p:stCondLst>
                                  <p:childTnLst>
                                    <p:set>
                                      <p:cBhvr>
                                        <p:cTn id="48" dur="1" fill="hold">
                                          <p:stCondLst>
                                            <p:cond delay="0"/>
                                          </p:stCondLst>
                                        </p:cTn>
                                        <p:tgtEl>
                                          <p:spTgt spid="8"/>
                                        </p:tgtEl>
                                        <p:attrNameLst>
                                          <p:attrName>style.visibility</p:attrName>
                                        </p:attrNameLst>
                                      </p:cBhvr>
                                      <p:to>
                                        <p:strVal val="visible"/>
                                      </p:to>
                                    </p:set>
                                    <p:animEffect transition="in" filter="wipe(right)">
                                      <p:cBhvr>
                                        <p:cTn id="49" dur="350"/>
                                        <p:tgtEl>
                                          <p:spTgt spid="8"/>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2">
                                            <p:txEl>
                                              <p:pRg st="0" end="0"/>
                                            </p:txEl>
                                          </p:spTgt>
                                        </p:tgtEl>
                                        <p:attrNameLst>
                                          <p:attrName>style.visibility</p:attrName>
                                        </p:attrNameLst>
                                      </p:cBhvr>
                                      <p:to>
                                        <p:strVal val="visible"/>
                                      </p:to>
                                    </p:set>
                                    <p:animEffect transition="in" filter="wipe(left)">
                                      <p:cBhvr>
                                        <p:cTn id="53" dur="750"/>
                                        <p:tgtEl>
                                          <p:spTgt spid="2">
                                            <p:txEl>
                                              <p:pRg st="0" end="0"/>
                                            </p:txEl>
                                          </p:spTgt>
                                        </p:tgtEl>
                                      </p:cBhvr>
                                    </p:animEffect>
                                  </p:childTnLst>
                                </p:cTn>
                              </p:par>
                            </p:childTnLst>
                          </p:cTn>
                        </p:par>
                        <p:par>
                          <p:cTn id="54" fill="hold">
                            <p:stCondLst>
                              <p:cond delay="4000"/>
                            </p:stCondLst>
                            <p:childTnLst>
                              <p:par>
                                <p:cTn id="55" presetID="41" presetClass="entr" presetSubtype="0" fill="hold" grpId="0" nodeType="afterEffect">
                                  <p:stCondLst>
                                    <p:cond delay="0"/>
                                  </p:stCondLst>
                                  <p:iterate type="lt">
                                    <p:tmPct val="3623"/>
                                  </p:iterate>
                                  <p:childTnLst>
                                    <p:set>
                                      <p:cBhvr>
                                        <p:cTn id="56" dur="1" fill="hold">
                                          <p:stCondLst>
                                            <p:cond delay="0"/>
                                          </p:stCondLst>
                                        </p:cTn>
                                        <p:tgtEl>
                                          <p:spTgt spid="3"/>
                                        </p:tgtEl>
                                        <p:attrNameLst>
                                          <p:attrName>style.visibility</p:attrName>
                                        </p:attrNameLst>
                                      </p:cBhvr>
                                      <p:to>
                                        <p:strVal val="visible"/>
                                      </p:to>
                                    </p:set>
                                    <p:anim calcmode="lin" valueType="num">
                                      <p:cBhvr>
                                        <p:cTn id="57" dur="7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8" dur="750" fill="hold"/>
                                        <p:tgtEl>
                                          <p:spTgt spid="3"/>
                                        </p:tgtEl>
                                        <p:attrNameLst>
                                          <p:attrName>ppt_y</p:attrName>
                                        </p:attrNameLst>
                                      </p:cBhvr>
                                      <p:tavLst>
                                        <p:tav tm="0">
                                          <p:val>
                                            <p:strVal val="#ppt_y"/>
                                          </p:val>
                                        </p:tav>
                                        <p:tav tm="100000">
                                          <p:val>
                                            <p:strVal val="#ppt_y"/>
                                          </p:val>
                                        </p:tav>
                                      </p:tavLst>
                                    </p:anim>
                                    <p:anim calcmode="lin" valueType="num">
                                      <p:cBhvr>
                                        <p:cTn id="59" dur="7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0" dur="7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1" dur="75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5" grpId="0"/>
      <p:bldP spid="6" grpId="0"/>
      <p:bldP spid="7" grpId="0"/>
      <p:bldP spid="8" grpId="0"/>
      <p:bldP spid="9" grpId="0"/>
      <p:bldP spid="10" grpId="0"/>
      <p:bldP spid="11" grpId="0"/>
      <p:bldP spid="12" grpId="0"/>
      <p:bldP spid="13"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3"/>
          <p:cNvSpPr txBox="1"/>
          <p:nvPr/>
        </p:nvSpPr>
        <p:spPr>
          <a:xfrm>
            <a:off x="5828131" y="1770494"/>
            <a:ext cx="2181623" cy="1569660"/>
          </a:xfrm>
          <a:prstGeom prst="rect">
            <a:avLst/>
          </a:prstGeom>
          <a:noFill/>
        </p:spPr>
        <p:txBody>
          <a:bodyPr wrap="none" rtlCol="0">
            <a:spAutoFit/>
          </a:bodyPr>
          <a:lstStyle/>
          <a:p>
            <a:r>
              <a:rPr lang="en-US" altLang="zh-CN" sz="9600" b="1" dirty="0">
                <a:solidFill>
                  <a:schemeClr val="accent2"/>
                </a:solidFill>
                <a:latin typeface="微软雅黑" panose="020B0503020204020204" pitchFamily="34" charset="-122"/>
                <a:ea typeface="微软雅黑" panose="020B0503020204020204" pitchFamily="34" charset="-122"/>
              </a:rPr>
              <a:t>P</a:t>
            </a:r>
            <a:r>
              <a:rPr lang="en-US" altLang="zh-CN" sz="6400" b="1" dirty="0">
                <a:solidFill>
                  <a:schemeClr val="accent2"/>
                </a:solidFill>
                <a:latin typeface="微软雅黑" panose="020B0503020204020204" pitchFamily="34" charset="-122"/>
                <a:ea typeface="微软雅黑" panose="020B0503020204020204" pitchFamily="34" charset="-122"/>
              </a:rPr>
              <a:t>art</a:t>
            </a:r>
            <a:endParaRPr lang="zh-CN" altLang="en-US" sz="6400" b="1" dirty="0">
              <a:solidFill>
                <a:schemeClr val="accent2"/>
              </a:solidFill>
              <a:latin typeface="微软雅黑" panose="020B0503020204020204" pitchFamily="34" charset="-122"/>
              <a:ea typeface="微软雅黑" panose="020B0503020204020204" pitchFamily="34" charset="-122"/>
            </a:endParaRPr>
          </a:p>
        </p:txBody>
      </p:sp>
      <p:sp>
        <p:nvSpPr>
          <p:cNvPr id="8" name="TextBox 22"/>
          <p:cNvSpPr txBox="1"/>
          <p:nvPr/>
        </p:nvSpPr>
        <p:spPr>
          <a:xfrm>
            <a:off x="8088463" y="1775423"/>
            <a:ext cx="1704313" cy="1569660"/>
          </a:xfrm>
          <a:prstGeom prst="rect">
            <a:avLst/>
          </a:prstGeom>
          <a:noFill/>
        </p:spPr>
        <p:txBody>
          <a:bodyPr wrap="none" rtlCol="0">
            <a:spAutoFit/>
          </a:bodyPr>
          <a:lstStyle/>
          <a:p>
            <a:r>
              <a:rPr lang="en-US" altLang="zh-CN" sz="9600" b="1" dirty="0" smtClean="0">
                <a:solidFill>
                  <a:schemeClr val="accent2"/>
                </a:solidFill>
                <a:latin typeface="微软雅黑" panose="020B0503020204020204" pitchFamily="34" charset="-122"/>
                <a:ea typeface="微软雅黑" panose="020B0503020204020204" pitchFamily="34" charset="-122"/>
              </a:rPr>
              <a:t>04</a:t>
            </a:r>
            <a:endParaRPr lang="zh-CN" altLang="en-US" sz="9600" b="1" dirty="0">
              <a:solidFill>
                <a:schemeClr val="accent2"/>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067297" y="3183839"/>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67297" y="3951925"/>
            <a:ext cx="3697269"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TextBox 25"/>
          <p:cNvSpPr txBox="1"/>
          <p:nvPr/>
        </p:nvSpPr>
        <p:spPr>
          <a:xfrm>
            <a:off x="6087164" y="3296787"/>
            <a:ext cx="3765029" cy="528414"/>
          </a:xfrm>
          <a:prstGeom prst="rect">
            <a:avLst/>
          </a:prstGeom>
          <a:noFill/>
        </p:spPr>
        <p:txBody>
          <a:bodyPr wrap="square" rtlCol="0">
            <a:spAutoFit/>
          </a:bodyPr>
          <a:lstStyle/>
          <a:p>
            <a:pPr algn="just">
              <a:lnSpc>
                <a:spcPct val="125000"/>
              </a:lnSpc>
            </a:pPr>
            <a:r>
              <a:rPr lang="zh-CN" altLang="en-US" sz="2265" b="1" dirty="0">
                <a:solidFill>
                  <a:schemeClr val="accent2"/>
                </a:solidFill>
                <a:latin typeface="微软雅黑" panose="020B0503020204020204" pitchFamily="34" charset="-122"/>
                <a:ea typeface="微软雅黑" panose="020B0503020204020204" pitchFamily="34" charset="-122"/>
              </a:rPr>
              <a:t>点此此处输入相关文字标题</a:t>
            </a:r>
            <a:endParaRPr lang="zh-CN" altLang="en-US" sz="2265" b="1" dirty="0">
              <a:solidFill>
                <a:schemeClr val="accent2"/>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4341" y="480053"/>
            <a:ext cx="5690654" cy="540757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6"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80">
                                          <p:stCondLst>
                                            <p:cond delay="0"/>
                                          </p:stCondLst>
                                        </p:cTn>
                                        <p:tgtEl>
                                          <p:spTgt spid="8"/>
                                        </p:tgtEl>
                                      </p:cBhvr>
                                    </p:animEffect>
                                    <p:anim calcmode="lin" valueType="num">
                                      <p:cBhvr>
                                        <p:cTn id="19"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4" dur="26">
                                          <p:stCondLst>
                                            <p:cond delay="650"/>
                                          </p:stCondLst>
                                        </p:cTn>
                                        <p:tgtEl>
                                          <p:spTgt spid="8"/>
                                        </p:tgtEl>
                                      </p:cBhvr>
                                      <p:to x="100000" y="60000"/>
                                    </p:animScale>
                                    <p:animScale>
                                      <p:cBhvr>
                                        <p:cTn id="25" dur="166" decel="50000">
                                          <p:stCondLst>
                                            <p:cond delay="676"/>
                                          </p:stCondLst>
                                        </p:cTn>
                                        <p:tgtEl>
                                          <p:spTgt spid="8"/>
                                        </p:tgtEl>
                                      </p:cBhvr>
                                      <p:to x="100000" y="100000"/>
                                    </p:animScale>
                                    <p:animScale>
                                      <p:cBhvr>
                                        <p:cTn id="26" dur="26">
                                          <p:stCondLst>
                                            <p:cond delay="1312"/>
                                          </p:stCondLst>
                                        </p:cTn>
                                        <p:tgtEl>
                                          <p:spTgt spid="8"/>
                                        </p:tgtEl>
                                      </p:cBhvr>
                                      <p:to x="100000" y="80000"/>
                                    </p:animScale>
                                    <p:animScale>
                                      <p:cBhvr>
                                        <p:cTn id="27" dur="166" decel="50000">
                                          <p:stCondLst>
                                            <p:cond delay="1338"/>
                                          </p:stCondLst>
                                        </p:cTn>
                                        <p:tgtEl>
                                          <p:spTgt spid="8"/>
                                        </p:tgtEl>
                                      </p:cBhvr>
                                      <p:to x="100000" y="100000"/>
                                    </p:animScale>
                                    <p:animScale>
                                      <p:cBhvr>
                                        <p:cTn id="28" dur="26">
                                          <p:stCondLst>
                                            <p:cond delay="1642"/>
                                          </p:stCondLst>
                                        </p:cTn>
                                        <p:tgtEl>
                                          <p:spTgt spid="8"/>
                                        </p:tgtEl>
                                      </p:cBhvr>
                                      <p:to x="100000" y="90000"/>
                                    </p:animScale>
                                    <p:animScale>
                                      <p:cBhvr>
                                        <p:cTn id="29" dur="166" decel="50000">
                                          <p:stCondLst>
                                            <p:cond delay="1668"/>
                                          </p:stCondLst>
                                        </p:cTn>
                                        <p:tgtEl>
                                          <p:spTgt spid="8"/>
                                        </p:tgtEl>
                                      </p:cBhvr>
                                      <p:to x="100000" y="100000"/>
                                    </p:animScale>
                                    <p:animScale>
                                      <p:cBhvr>
                                        <p:cTn id="30" dur="26">
                                          <p:stCondLst>
                                            <p:cond delay="1808"/>
                                          </p:stCondLst>
                                        </p:cTn>
                                        <p:tgtEl>
                                          <p:spTgt spid="8"/>
                                        </p:tgtEl>
                                      </p:cBhvr>
                                      <p:to x="100000" y="95000"/>
                                    </p:animScale>
                                    <p:animScale>
                                      <p:cBhvr>
                                        <p:cTn id="31" dur="166" decel="50000">
                                          <p:stCondLst>
                                            <p:cond delay="1834"/>
                                          </p:stCondLst>
                                        </p:cTn>
                                        <p:tgtEl>
                                          <p:spTgt spid="8"/>
                                        </p:tgtEl>
                                      </p:cBhvr>
                                      <p:to x="100000" y="100000"/>
                                    </p:animScale>
                                  </p:childTnLst>
                                </p:cTn>
                              </p:par>
                            </p:childTnLst>
                          </p:cTn>
                        </p:par>
                        <p:par>
                          <p:cTn id="32" fill="hold">
                            <p:stCondLst>
                              <p:cond delay="3500"/>
                            </p:stCondLst>
                            <p:childTnLst>
                              <p:par>
                                <p:cTn id="33" presetID="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a:spLocks noChangeArrowheads="1"/>
          </p:cNvSpPr>
          <p:nvPr/>
        </p:nvSpPr>
        <p:spPr bwMode="auto">
          <a:xfrm>
            <a:off x="4269206" y="2001127"/>
            <a:ext cx="427561" cy="92514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5" name="Oval 3"/>
          <p:cNvSpPr>
            <a:spLocks noChangeArrowheads="1"/>
          </p:cNvSpPr>
          <p:nvPr/>
        </p:nvSpPr>
        <p:spPr bwMode="auto">
          <a:xfrm rot="7200000">
            <a:off x="4635896" y="2636075"/>
            <a:ext cx="427507" cy="925264"/>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rgbClr val="84B537"/>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6" name="Oval 3"/>
          <p:cNvSpPr>
            <a:spLocks noChangeArrowheads="1"/>
          </p:cNvSpPr>
          <p:nvPr/>
        </p:nvSpPr>
        <p:spPr bwMode="auto">
          <a:xfrm rot="7200000">
            <a:off x="5394027" y="1343512"/>
            <a:ext cx="568428" cy="1210168"/>
          </a:xfrm>
          <a:custGeom>
            <a:avLst/>
            <a:gdLst>
              <a:gd name="T0" fmla="*/ 0 w 568580"/>
              <a:gd name="T1" fmla="*/ 0 h 1210341"/>
              <a:gd name="T2" fmla="*/ 568580 w 568580"/>
              <a:gd name="T3" fmla="*/ 1210341 h 1210341"/>
            </a:gdLst>
            <a:ahLst/>
            <a:cxnLst/>
            <a:rect l="T0" t="T1" r="T2" b="T3"/>
            <a:pathLst>
              <a:path w="568580" h="1210341">
                <a:moveTo>
                  <a:pt x="135370" y="1210341"/>
                </a:moveTo>
                <a:cubicBezTo>
                  <a:pt x="58064" y="1073715"/>
                  <a:pt x="14249" y="915795"/>
                  <a:pt x="14249" y="747643"/>
                </a:cubicBezTo>
                <a:cubicBezTo>
                  <a:pt x="14249" y="580971"/>
                  <a:pt x="57296" y="424352"/>
                  <a:pt x="133560" y="288681"/>
                </a:cubicBezTo>
                <a:lnTo>
                  <a:pt x="0" y="208431"/>
                </a:lnTo>
                <a:lnTo>
                  <a:pt x="540814" y="0"/>
                </a:lnTo>
                <a:lnTo>
                  <a:pt x="568580" y="550068"/>
                </a:lnTo>
                <a:lnTo>
                  <a:pt x="437427" y="471263"/>
                </a:lnTo>
                <a:cubicBezTo>
                  <a:pt x="393156" y="553544"/>
                  <a:pt x="368437" y="647707"/>
                  <a:pt x="368437" y="747643"/>
                </a:cubicBezTo>
                <a:cubicBezTo>
                  <a:pt x="368437" y="851272"/>
                  <a:pt x="395017" y="948694"/>
                  <a:pt x="441871" y="1033383"/>
                </a:cubicBezTo>
                <a:close/>
              </a:path>
            </a:pathLst>
          </a:custGeom>
          <a:solidFill>
            <a:schemeClr val="bg1">
              <a:lumMod val="75000"/>
            </a:schemeClr>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7" name="Oval 3"/>
          <p:cNvSpPr>
            <a:spLocks noChangeArrowheads="1"/>
          </p:cNvSpPr>
          <p:nvPr/>
        </p:nvSpPr>
        <p:spPr bwMode="auto">
          <a:xfrm rot="3600000">
            <a:off x="4635898" y="1366063"/>
            <a:ext cx="427508" cy="925264"/>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29" name="任意多边形 28"/>
          <p:cNvSpPr>
            <a:spLocks noChangeArrowheads="1"/>
          </p:cNvSpPr>
          <p:nvPr/>
        </p:nvSpPr>
        <p:spPr bwMode="auto">
          <a:xfrm>
            <a:off x="6117254" y="4748815"/>
            <a:ext cx="2300089" cy="1261915"/>
          </a:xfrm>
          <a:custGeom>
            <a:avLst/>
            <a:gdLst>
              <a:gd name="connsiteX0" fmla="*/ 787027 w 2300089"/>
              <a:gd name="connsiteY0" fmla="*/ 0 h 1261914"/>
              <a:gd name="connsiteX1" fmla="*/ 1274382 w 2300089"/>
              <a:gd name="connsiteY1" fmla="*/ 281340 h 1261914"/>
              <a:gd name="connsiteX2" fmla="*/ 1168981 w 2300089"/>
              <a:gd name="connsiteY2" fmla="*/ 436816 h 1261914"/>
              <a:gd name="connsiteX3" fmla="*/ 1152704 w 2300089"/>
              <a:gd name="connsiteY3" fmla="*/ 455248 h 1261914"/>
              <a:gd name="connsiteX4" fmla="*/ 1667689 w 2300089"/>
              <a:gd name="connsiteY4" fmla="*/ 455248 h 1261914"/>
              <a:gd name="connsiteX5" fmla="*/ 1667689 w 2300089"/>
              <a:gd name="connsiteY5" fmla="*/ 210315 h 1261914"/>
              <a:gd name="connsiteX6" fmla="*/ 2300089 w 2300089"/>
              <a:gd name="connsiteY6" fmla="*/ 736115 h 1261914"/>
              <a:gd name="connsiteX7" fmla="*/ 1667689 w 2300089"/>
              <a:gd name="connsiteY7" fmla="*/ 1261914 h 1261914"/>
              <a:gd name="connsiteX8" fmla="*/ 1667689 w 2300089"/>
              <a:gd name="connsiteY8" fmla="*/ 1016981 h 1261914"/>
              <a:gd name="connsiteX9" fmla="*/ 14415 w 2300089"/>
              <a:gd name="connsiteY9" fmla="*/ 1016981 h 1261914"/>
              <a:gd name="connsiteX10" fmla="*/ 14415 w 2300089"/>
              <a:gd name="connsiteY10" fmla="*/ 1016063 h 1261914"/>
              <a:gd name="connsiteX11" fmla="*/ 0 w 2300089"/>
              <a:gd name="connsiteY11" fmla="*/ 1017105 h 1261914"/>
              <a:gd name="connsiteX12" fmla="*/ 30 w 2300089"/>
              <a:gd name="connsiteY12" fmla="*/ 454373 h 1261914"/>
              <a:gd name="connsiteX13" fmla="*/ 451907 w 2300089"/>
              <a:gd name="connsiteY13" fmla="*/ 328301 h 1261914"/>
              <a:gd name="connsiteX14" fmla="*/ 787027 w 2300089"/>
              <a:gd name="connsiteY14" fmla="*/ 0 h 12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00089" h="1261914">
                <a:moveTo>
                  <a:pt x="787027" y="0"/>
                </a:moveTo>
                <a:lnTo>
                  <a:pt x="1274382" y="281340"/>
                </a:lnTo>
                <a:cubicBezTo>
                  <a:pt x="1242708" y="335110"/>
                  <a:pt x="1207538" y="387055"/>
                  <a:pt x="1168981" y="436816"/>
                </a:cubicBezTo>
                <a:lnTo>
                  <a:pt x="1152704" y="455248"/>
                </a:lnTo>
                <a:lnTo>
                  <a:pt x="1667689" y="455248"/>
                </a:lnTo>
                <a:lnTo>
                  <a:pt x="1667689" y="210315"/>
                </a:lnTo>
                <a:lnTo>
                  <a:pt x="2300089" y="736115"/>
                </a:lnTo>
                <a:lnTo>
                  <a:pt x="1667689" y="1261914"/>
                </a:lnTo>
                <a:lnTo>
                  <a:pt x="1667689" y="1016981"/>
                </a:lnTo>
                <a:lnTo>
                  <a:pt x="14415" y="1016981"/>
                </a:lnTo>
                <a:lnTo>
                  <a:pt x="14415" y="1016063"/>
                </a:lnTo>
                <a:lnTo>
                  <a:pt x="0" y="1017105"/>
                </a:lnTo>
                <a:lnTo>
                  <a:pt x="30" y="454373"/>
                </a:lnTo>
                <a:cubicBezTo>
                  <a:pt x="153907" y="451554"/>
                  <a:pt x="309198" y="410694"/>
                  <a:pt x="451907" y="328301"/>
                </a:cubicBezTo>
                <a:cubicBezTo>
                  <a:pt x="594616" y="245908"/>
                  <a:pt x="707647" y="131852"/>
                  <a:pt x="787027" y="0"/>
                </a:cubicBezTo>
                <a:close/>
              </a:path>
            </a:pathLst>
          </a:custGeom>
          <a:solidFill>
            <a:srgbClr val="B9EA60"/>
          </a:solidFill>
          <a:ln>
            <a:noFill/>
          </a:ln>
        </p:spPr>
        <p:txBody>
          <a:bodyPr wrap="square" anchor="ctr">
            <a:noAutofit/>
          </a:bodyP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0" name="Oval 3"/>
          <p:cNvSpPr>
            <a:spLocks noChangeArrowheads="1"/>
          </p:cNvSpPr>
          <p:nvPr/>
        </p:nvSpPr>
        <p:spPr bwMode="auto">
          <a:xfrm>
            <a:off x="6923903" y="3524833"/>
            <a:ext cx="679988" cy="1471345"/>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chemeClr val="bg1">
              <a:lumMod val="75000"/>
            </a:schemeClr>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1" name="Oval 3"/>
          <p:cNvSpPr>
            <a:spLocks noChangeArrowheads="1"/>
          </p:cNvSpPr>
          <p:nvPr/>
        </p:nvSpPr>
        <p:spPr bwMode="auto">
          <a:xfrm>
            <a:off x="4591335" y="3524833"/>
            <a:ext cx="679988" cy="1471345"/>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28" name="任意多边形 27"/>
          <p:cNvSpPr>
            <a:spLocks noChangeArrowheads="1"/>
          </p:cNvSpPr>
          <p:nvPr/>
        </p:nvSpPr>
        <p:spPr bwMode="auto">
          <a:xfrm rot="7200000">
            <a:off x="4726747" y="4699726"/>
            <a:ext cx="1223995" cy="1565553"/>
          </a:xfrm>
          <a:custGeom>
            <a:avLst/>
            <a:gdLst>
              <a:gd name="connsiteX0" fmla="*/ 0 w 1223994"/>
              <a:gd name="connsiteY0" fmla="*/ 1190137 h 1565553"/>
              <a:gd name="connsiteX1" fmla="*/ 116756 w 1223994"/>
              <a:gd name="connsiteY1" fmla="*/ 735764 h 1565553"/>
              <a:gd name="connsiteX2" fmla="*/ 0 w 1223994"/>
              <a:gd name="connsiteY2" fmla="*/ 281392 h 1565553"/>
              <a:gd name="connsiteX3" fmla="*/ 487324 w 1223994"/>
              <a:gd name="connsiteY3" fmla="*/ 0 h 1565553"/>
              <a:gd name="connsiteX4" fmla="*/ 533788 w 1223994"/>
              <a:gd name="connsiteY4" fmla="*/ 95834 h 1565553"/>
              <a:gd name="connsiteX5" fmla="*/ 1223994 w 1223994"/>
              <a:gd name="connsiteY5" fmla="*/ 1291306 h 1565553"/>
              <a:gd name="connsiteX6" fmla="*/ 748984 w 1223994"/>
              <a:gd name="connsiteY6" fmla="*/ 1565553 h 1565553"/>
              <a:gd name="connsiteX7" fmla="*/ 579507 w 1223994"/>
              <a:gd name="connsiteY7" fmla="*/ 1272010 h 1565553"/>
              <a:gd name="connsiteX8" fmla="*/ 569270 w 1223994"/>
              <a:gd name="connsiteY8" fmla="*/ 1302512 h 1565553"/>
              <a:gd name="connsiteX9" fmla="*/ 487324 w 1223994"/>
              <a:gd name="connsiteY9" fmla="*/ 1471529 h 156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994" h="1565553">
                <a:moveTo>
                  <a:pt x="0" y="1190137"/>
                </a:moveTo>
                <a:cubicBezTo>
                  <a:pt x="74497" y="1055467"/>
                  <a:pt x="116756" y="900551"/>
                  <a:pt x="116756" y="735764"/>
                </a:cubicBezTo>
                <a:cubicBezTo>
                  <a:pt x="116756" y="570978"/>
                  <a:pt x="74497" y="416063"/>
                  <a:pt x="0" y="281392"/>
                </a:cubicBezTo>
                <a:lnTo>
                  <a:pt x="487324" y="0"/>
                </a:lnTo>
                <a:lnTo>
                  <a:pt x="533788" y="95834"/>
                </a:lnTo>
                <a:lnTo>
                  <a:pt x="1223994" y="1291306"/>
                </a:lnTo>
                <a:lnTo>
                  <a:pt x="748984" y="1565553"/>
                </a:lnTo>
                <a:lnTo>
                  <a:pt x="579507" y="1272010"/>
                </a:lnTo>
                <a:lnTo>
                  <a:pt x="569270" y="1302512"/>
                </a:lnTo>
                <a:cubicBezTo>
                  <a:pt x="545454" y="1360783"/>
                  <a:pt x="518053" y="1417214"/>
                  <a:pt x="487324" y="1471529"/>
                </a:cubicBezTo>
                <a:close/>
              </a:path>
            </a:pathLst>
          </a:custGeom>
          <a:solidFill>
            <a:srgbClr val="B9EA60"/>
          </a:solidFill>
          <a:ln>
            <a:noFill/>
          </a:ln>
        </p:spPr>
        <p:txBody>
          <a:bodyPr wrap="square" anchor="ctr">
            <a:noAutofit/>
          </a:bodyP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3" name="Oval 3"/>
          <p:cNvSpPr>
            <a:spLocks noChangeArrowheads="1"/>
          </p:cNvSpPr>
          <p:nvPr/>
        </p:nvSpPr>
        <p:spPr bwMode="auto">
          <a:xfrm rot="7200000">
            <a:off x="6340801" y="2514836"/>
            <a:ext cx="679904" cy="147152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5" name="Oval 3"/>
          <p:cNvSpPr>
            <a:spLocks noChangeArrowheads="1"/>
          </p:cNvSpPr>
          <p:nvPr/>
        </p:nvSpPr>
        <p:spPr bwMode="auto">
          <a:xfrm rot="3600000">
            <a:off x="5174517" y="2514836"/>
            <a:ext cx="679904" cy="147152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rgbClr val="519315"/>
          </a:solidFill>
          <a:ln>
            <a:noFill/>
          </a:ln>
        </p:spPr>
        <p:txBody>
          <a:bodyPr anchor="ctr"/>
          <a:lstStyle/>
          <a:p>
            <a:pPr algn="ctr"/>
            <a:endParaRPr lang="zh-CN" altLang="zh-CN" sz="1865">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6" name="TextBox 121"/>
          <p:cNvSpPr>
            <a:spLocks noChangeArrowheads="1"/>
          </p:cNvSpPr>
          <p:nvPr/>
        </p:nvSpPr>
        <p:spPr bwMode="auto">
          <a:xfrm>
            <a:off x="5655664" y="3794281"/>
            <a:ext cx="886781" cy="88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4000" b="1" dirty="0">
                <a:solidFill>
                  <a:srgbClr val="519315"/>
                </a:solidFill>
                <a:ea typeface="微软雅黑" panose="020B0503020204020204" pitchFamily="34" charset="-122"/>
                <a:sym typeface="Arial" panose="020B0604020202020204" pitchFamily="34" charset="0"/>
              </a:rPr>
              <a:t>30</a:t>
            </a:r>
            <a:endParaRPr lang="zh-CN" altLang="en-US" sz="4000" b="1" dirty="0">
              <a:solidFill>
                <a:srgbClr val="519315"/>
              </a:solidFill>
              <a:ea typeface="微软雅黑" panose="020B0503020204020204" pitchFamily="34" charset="-122"/>
              <a:sym typeface="Arial" panose="020B0604020202020204" pitchFamily="34" charset="0"/>
            </a:endParaRPr>
          </a:p>
          <a:p>
            <a:pPr algn="ctr">
              <a:lnSpc>
                <a:spcPct val="80000"/>
              </a:lnSpc>
            </a:pPr>
            <a:r>
              <a:rPr lang="en-US" altLang="zh-CN" sz="2400" b="1" dirty="0">
                <a:solidFill>
                  <a:srgbClr val="519315"/>
                </a:solidFill>
                <a:ea typeface="微软雅黑" panose="020B0503020204020204" pitchFamily="34" charset="-122"/>
                <a:sym typeface="Arial" panose="020B0604020202020204" pitchFamily="34" charset="0"/>
              </a:rPr>
              <a:t>days</a:t>
            </a:r>
            <a:endParaRPr lang="en-US" altLang="zh-CN" sz="2000" b="1" dirty="0">
              <a:solidFill>
                <a:srgbClr val="519315"/>
              </a:solidFill>
              <a:ea typeface="微软雅黑" panose="020B0503020204020204" pitchFamily="34" charset="-122"/>
              <a:sym typeface="Arial" panose="020B0604020202020204" pitchFamily="34" charset="0"/>
            </a:endParaRPr>
          </a:p>
        </p:txBody>
      </p:sp>
      <p:sp>
        <p:nvSpPr>
          <p:cNvPr id="17" name="TextBox 122"/>
          <p:cNvSpPr>
            <a:spLocks noChangeArrowheads="1"/>
          </p:cNvSpPr>
          <p:nvPr/>
        </p:nvSpPr>
        <p:spPr bwMode="auto">
          <a:xfrm>
            <a:off x="4756036" y="2136261"/>
            <a:ext cx="898002"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2800" b="1" dirty="0">
                <a:solidFill>
                  <a:srgbClr val="519315"/>
                </a:solidFill>
                <a:ea typeface="微软雅黑" panose="020B0503020204020204" pitchFamily="34" charset="-122"/>
                <a:sym typeface="Arial" panose="020B0604020202020204" pitchFamily="34" charset="0"/>
              </a:rPr>
              <a:t>24</a:t>
            </a:r>
            <a:endParaRPr lang="zh-CN" altLang="en-US" sz="2800" b="1" dirty="0">
              <a:solidFill>
                <a:srgbClr val="519315"/>
              </a:solidFill>
              <a:ea typeface="微软雅黑" panose="020B0503020204020204" pitchFamily="34" charset="-122"/>
              <a:sym typeface="Arial" panose="020B0604020202020204" pitchFamily="34" charset="0"/>
            </a:endParaRPr>
          </a:p>
          <a:p>
            <a:pPr algn="ctr">
              <a:lnSpc>
                <a:spcPct val="80000"/>
              </a:lnSpc>
            </a:pPr>
            <a:r>
              <a:rPr lang="en-US" altLang="zh-CN" sz="2000" b="1" dirty="0">
                <a:solidFill>
                  <a:srgbClr val="519315"/>
                </a:solidFill>
                <a:ea typeface="微软雅黑" panose="020B0503020204020204" pitchFamily="34" charset="-122"/>
                <a:sym typeface="Arial" panose="020B0604020202020204" pitchFamily="34" charset="0"/>
              </a:rPr>
              <a:t>hours</a:t>
            </a:r>
            <a:endParaRPr lang="en-US" altLang="zh-CN" sz="1400" b="1" dirty="0">
              <a:solidFill>
                <a:srgbClr val="519315"/>
              </a:solidFill>
              <a:ea typeface="微软雅黑" panose="020B0503020204020204" pitchFamily="34" charset="-122"/>
              <a:sym typeface="Arial" panose="020B0604020202020204" pitchFamily="34" charset="0"/>
            </a:endParaRPr>
          </a:p>
        </p:txBody>
      </p:sp>
      <p:sp>
        <p:nvSpPr>
          <p:cNvPr id="30" name="矩形 47"/>
          <p:cNvSpPr>
            <a:spLocks noChangeArrowheads="1"/>
          </p:cNvSpPr>
          <p:nvPr/>
        </p:nvSpPr>
        <p:spPr bwMode="auto">
          <a:xfrm>
            <a:off x="1220951" y="6287251"/>
            <a:ext cx="9713709"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31" name="矩形 30"/>
          <p:cNvSpPr/>
          <p:nvPr/>
        </p:nvSpPr>
        <p:spPr>
          <a:xfrm>
            <a:off x="2342928" y="4765924"/>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1657435" y="5181517"/>
            <a:ext cx="2786740"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35" name="矩形 34"/>
          <p:cNvSpPr/>
          <p:nvPr/>
        </p:nvSpPr>
        <p:spPr>
          <a:xfrm>
            <a:off x="6332179" y="1584724"/>
            <a:ext cx="1415754" cy="461657"/>
          </a:xfrm>
          <a:prstGeom prst="rect">
            <a:avLst/>
          </a:prstGeom>
        </p:spPr>
        <p:txBody>
          <a:bodyPr wrap="none" lIns="91431" tIns="45716" rIns="91431" bIns="45716">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6332175" y="2000318"/>
            <a:ext cx="3233205"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37" name="矩形 36"/>
          <p:cNvSpPr/>
          <p:nvPr/>
        </p:nvSpPr>
        <p:spPr>
          <a:xfrm>
            <a:off x="8969560" y="4765924"/>
            <a:ext cx="1415754" cy="461657"/>
          </a:xfrm>
          <a:prstGeom prst="rect">
            <a:avLst/>
          </a:prstGeom>
        </p:spPr>
        <p:txBody>
          <a:bodyPr wrap="non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47"/>
          <p:cNvSpPr>
            <a:spLocks noChangeArrowheads="1"/>
          </p:cNvSpPr>
          <p:nvPr/>
        </p:nvSpPr>
        <p:spPr bwMode="auto">
          <a:xfrm>
            <a:off x="8522259" y="5181517"/>
            <a:ext cx="2310359"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600" dirty="0">
              <a:solidFill>
                <a:schemeClr val="tx1">
                  <a:lumMod val="75000"/>
                  <a:lumOff val="25000"/>
                </a:schemeClr>
              </a:solidFill>
              <a:sym typeface="微软雅黑" panose="020B0503020204020204" pitchFamily="34" charset="-122"/>
            </a:endParaRPr>
          </a:p>
        </p:txBody>
      </p:sp>
      <p:sp>
        <p:nvSpPr>
          <p:cNvPr id="23"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1500"/>
                            </p:stCondLst>
                            <p:childTnLst>
                              <p:par>
                                <p:cTn id="34" presetID="14" presetClass="entr" presetSubtype="1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randombar(horizontal)">
                                      <p:cBhvr>
                                        <p:cTn id="36" dur="400"/>
                                        <p:tgtEl>
                                          <p:spTgt spid="3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randombar(horizontal)">
                                      <p:cBhvr>
                                        <p:cTn id="39" dur="400"/>
                                        <p:tgtEl>
                                          <p:spTgt spid="3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par>
                          <p:cTn id="48" fill="hold">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randombar(horizontal)">
                                      <p:cBhvr>
                                        <p:cTn id="51" dur="400"/>
                                        <p:tgtEl>
                                          <p:spTgt spid="37"/>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randombar(horizontal)">
                                      <p:cBhvr>
                                        <p:cTn id="54" dur="400"/>
                                        <p:tgtEl>
                                          <p:spTgt spid="38"/>
                                        </p:tgtEl>
                                      </p:cBhvr>
                                    </p:animEffect>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500" fill="hold"/>
                                        <p:tgtEl>
                                          <p:spTgt spid="5"/>
                                        </p:tgtEl>
                                        <p:attrNameLst>
                                          <p:attrName>ppt_w</p:attrName>
                                        </p:attrNameLst>
                                      </p:cBhvr>
                                      <p:tavLst>
                                        <p:tav tm="0">
                                          <p:val>
                                            <p:fltVal val="0"/>
                                          </p:val>
                                        </p:tav>
                                        <p:tav tm="100000">
                                          <p:val>
                                            <p:strVal val="#ppt_w"/>
                                          </p:val>
                                        </p:tav>
                                      </p:tavLst>
                                    </p:anim>
                                    <p:anim calcmode="lin" valueType="num">
                                      <p:cBhvr>
                                        <p:cTn id="59" dur="500" fill="hold"/>
                                        <p:tgtEl>
                                          <p:spTgt spid="5"/>
                                        </p:tgtEl>
                                        <p:attrNameLst>
                                          <p:attrName>ppt_h</p:attrName>
                                        </p:attrNameLst>
                                      </p:cBhvr>
                                      <p:tavLst>
                                        <p:tav tm="0">
                                          <p:val>
                                            <p:fltVal val="0"/>
                                          </p:val>
                                        </p:tav>
                                        <p:tav tm="100000">
                                          <p:val>
                                            <p:strVal val="#ppt_h"/>
                                          </p:val>
                                        </p:tav>
                                      </p:tavLst>
                                    </p:anim>
                                    <p:animEffect transition="in" filter="fade">
                                      <p:cBhvr>
                                        <p:cTn id="60" dur="500"/>
                                        <p:tgtEl>
                                          <p:spTgt spid="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p:cTn id="63" dur="500" fill="hold"/>
                                        <p:tgtEl>
                                          <p:spTgt spid="4"/>
                                        </p:tgtEl>
                                        <p:attrNameLst>
                                          <p:attrName>ppt_w</p:attrName>
                                        </p:attrNameLst>
                                      </p:cBhvr>
                                      <p:tavLst>
                                        <p:tav tm="0">
                                          <p:val>
                                            <p:fltVal val="0"/>
                                          </p:val>
                                        </p:tav>
                                        <p:tav tm="100000">
                                          <p:val>
                                            <p:strVal val="#ppt_w"/>
                                          </p:val>
                                        </p:tav>
                                      </p:tavLst>
                                    </p:anim>
                                    <p:anim calcmode="lin" valueType="num">
                                      <p:cBhvr>
                                        <p:cTn id="64" dur="500" fill="hold"/>
                                        <p:tgtEl>
                                          <p:spTgt spid="4"/>
                                        </p:tgtEl>
                                        <p:attrNameLst>
                                          <p:attrName>ppt_h</p:attrName>
                                        </p:attrNameLst>
                                      </p:cBhvr>
                                      <p:tavLst>
                                        <p:tav tm="0">
                                          <p:val>
                                            <p:fltVal val="0"/>
                                          </p:val>
                                        </p:tav>
                                        <p:tav tm="100000">
                                          <p:val>
                                            <p:strVal val="#ppt_h"/>
                                          </p:val>
                                        </p:tav>
                                      </p:tavLst>
                                    </p:anim>
                                    <p:animEffect transition="in" filter="fade">
                                      <p:cBhvr>
                                        <p:cTn id="65" dur="500"/>
                                        <p:tgtEl>
                                          <p:spTgt spid="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ppt_w</p:attrName>
                                        </p:attrNameLst>
                                      </p:cBhvr>
                                      <p:tavLst>
                                        <p:tav tm="0">
                                          <p:val>
                                            <p:fltVal val="0"/>
                                          </p:val>
                                        </p:tav>
                                        <p:tav tm="100000">
                                          <p:val>
                                            <p:strVal val="#ppt_w"/>
                                          </p:val>
                                        </p:tav>
                                      </p:tavLst>
                                    </p:anim>
                                    <p:anim calcmode="lin" valueType="num">
                                      <p:cBhvr>
                                        <p:cTn id="69" dur="500" fill="hold"/>
                                        <p:tgtEl>
                                          <p:spTgt spid="7"/>
                                        </p:tgtEl>
                                        <p:attrNameLst>
                                          <p:attrName>ppt_h</p:attrName>
                                        </p:attrNameLst>
                                      </p:cBhvr>
                                      <p:tavLst>
                                        <p:tav tm="0">
                                          <p:val>
                                            <p:fltVal val="0"/>
                                          </p:val>
                                        </p:tav>
                                        <p:tav tm="100000">
                                          <p:val>
                                            <p:strVal val="#ppt_h"/>
                                          </p:val>
                                        </p:tav>
                                      </p:tavLst>
                                    </p:anim>
                                    <p:animEffect transition="in" filter="fade">
                                      <p:cBhvr>
                                        <p:cTn id="70" dur="500"/>
                                        <p:tgtEl>
                                          <p:spTgt spid="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fltVal val="0"/>
                                          </p:val>
                                        </p:tav>
                                        <p:tav tm="100000">
                                          <p:val>
                                            <p:strVal val="#ppt_h"/>
                                          </p:val>
                                        </p:tav>
                                      </p:tavLst>
                                    </p:anim>
                                    <p:animEffect transition="in" filter="fade">
                                      <p:cBhvr>
                                        <p:cTn id="75" dur="500"/>
                                        <p:tgtEl>
                                          <p:spTgt spid="6"/>
                                        </p:tgtEl>
                                      </p:cBhvr>
                                    </p:animEffect>
                                  </p:childTnLst>
                                </p:cTn>
                              </p:par>
                            </p:childTnLst>
                          </p:cTn>
                        </p:par>
                        <p:par>
                          <p:cTn id="76" fill="hold">
                            <p:stCondLst>
                              <p:cond delay="4000"/>
                            </p:stCondLst>
                            <p:childTnLst>
                              <p:par>
                                <p:cTn id="77" presetID="10"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childTnLst>
                                </p:cTn>
                              </p:par>
                            </p:childTnLst>
                          </p:cTn>
                        </p:par>
                        <p:par>
                          <p:cTn id="80" fill="hold">
                            <p:stCondLst>
                              <p:cond delay="4500"/>
                            </p:stCondLst>
                            <p:childTnLst>
                              <p:par>
                                <p:cTn id="81" presetID="14" presetClass="entr" presetSubtype="1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randombar(horizontal)">
                                      <p:cBhvr>
                                        <p:cTn id="83" dur="400"/>
                                        <p:tgtEl>
                                          <p:spTgt spid="35"/>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randombar(horizontal)">
                                      <p:cBhvr>
                                        <p:cTn id="86" dur="400"/>
                                        <p:tgtEl>
                                          <p:spTgt spid="36"/>
                                        </p:tgtEl>
                                      </p:cBhvr>
                                    </p:animEffect>
                                  </p:childTnLst>
                                </p:cTn>
                              </p:par>
                            </p:childTnLst>
                          </p:cTn>
                        </p:par>
                        <p:par>
                          <p:cTn id="87" fill="hold">
                            <p:stCondLst>
                              <p:cond delay="5000"/>
                            </p:stCondLst>
                            <p:childTnLst>
                              <p:par>
                                <p:cTn id="88" presetID="16" presetClass="entr" presetSubtype="37"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barn(outVertical)">
                                      <p:cBhvr>
                                        <p:cTn id="9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9" grpId="0" animBg="1"/>
      <p:bldP spid="10" grpId="0" animBg="1"/>
      <p:bldP spid="11" grpId="0" animBg="1"/>
      <p:bldP spid="28" grpId="0" animBg="1"/>
      <p:bldP spid="13" grpId="0" animBg="1"/>
      <p:bldP spid="15" grpId="0" animBg="1"/>
      <p:bldP spid="16" grpId="0"/>
      <p:bldP spid="17" grpId="0"/>
      <p:bldP spid="30" grpId="0"/>
      <p:bldP spid="31" grpId="0"/>
      <p:bldP spid="32" grpId="0"/>
      <p:bldP spid="35" grpId="0"/>
      <p:bldP spid="36" grpId="0"/>
      <p:bldP spid="37" grpId="0"/>
      <p:bldP spid="38" grpId="0"/>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531877" y="2915257"/>
            <a:ext cx="5164640" cy="5203576"/>
            <a:chOff x="3513680" y="1931126"/>
            <a:chExt cx="5164640" cy="5203576"/>
          </a:xfrm>
        </p:grpSpPr>
        <p:pic>
          <p:nvPicPr>
            <p:cNvPr id="2" name="Picture 2" descr="E:\lizzy\PPT-by lizzy\自制PNG\iphone5-b.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 b="43299"/>
            <a:stretch>
              <a:fillRect/>
            </a:stretch>
          </p:blipFill>
          <p:spPr bwMode="auto">
            <a:xfrm>
              <a:off x="3513680" y="1931126"/>
              <a:ext cx="5164640" cy="5185828"/>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4405360" y="3112169"/>
              <a:ext cx="3276704" cy="4022533"/>
            </a:xfrm>
            <a:prstGeom prst="rect">
              <a:avLst/>
            </a:prstGeom>
            <a:blipFill>
              <a:blip r:embed="rId2"/>
              <a:srcRect/>
              <a:stretch>
                <a:fillRect t="-7369" b="-73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grpSp>
        <p:nvGrpSpPr>
          <p:cNvPr id="24" name="组合 23"/>
          <p:cNvGrpSpPr/>
          <p:nvPr/>
        </p:nvGrpSpPr>
        <p:grpSpPr>
          <a:xfrm>
            <a:off x="3495187" y="4363731"/>
            <a:ext cx="1484148" cy="1484148"/>
            <a:chOff x="3427660" y="3452388"/>
            <a:chExt cx="1484148" cy="1484148"/>
          </a:xfrm>
        </p:grpSpPr>
        <p:sp>
          <p:nvSpPr>
            <p:cNvPr id="3" name="椭圆 2"/>
            <p:cNvSpPr/>
            <p:nvPr/>
          </p:nvSpPr>
          <p:spPr>
            <a:xfrm>
              <a:off x="3427660" y="3452388"/>
              <a:ext cx="1484148" cy="1484148"/>
            </a:xfrm>
            <a:prstGeom prst="ellips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nvGrpSpPr>
            <p:cNvPr id="4" name="组合 3"/>
            <p:cNvGrpSpPr>
              <a:grpSpLocks noChangeAspect="1"/>
            </p:cNvGrpSpPr>
            <p:nvPr/>
          </p:nvGrpSpPr>
          <p:grpSpPr>
            <a:xfrm>
              <a:off x="3809886" y="3874477"/>
              <a:ext cx="719696" cy="551771"/>
              <a:chOff x="5611813" y="1835150"/>
              <a:chExt cx="285750" cy="219076"/>
            </a:xfrm>
            <a:solidFill>
              <a:schemeClr val="bg1"/>
            </a:solidFill>
          </p:grpSpPr>
          <p:sp>
            <p:nvSpPr>
              <p:cNvPr id="5"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6" name="Rectangle 58"/>
              <p:cNvSpPr>
                <a:spLocks noChangeArrowheads="1"/>
              </p:cNvSpPr>
              <p:nvPr/>
            </p:nvSpPr>
            <p:spPr bwMode="auto">
              <a:xfrm>
                <a:off x="5648326" y="1884363"/>
                <a:ext cx="41275" cy="139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7" name="Rectangle 59"/>
              <p:cNvSpPr>
                <a:spLocks noChangeArrowheads="1"/>
              </p:cNvSpPr>
              <p:nvPr/>
            </p:nvSpPr>
            <p:spPr bwMode="auto">
              <a:xfrm>
                <a:off x="5708651" y="1835150"/>
                <a:ext cx="41275" cy="188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8" name="Rectangle 60"/>
              <p:cNvSpPr>
                <a:spLocks noChangeArrowheads="1"/>
              </p:cNvSpPr>
              <p:nvPr/>
            </p:nvSpPr>
            <p:spPr bwMode="auto">
              <a:xfrm>
                <a:off x="5768976" y="1895475"/>
                <a:ext cx="412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9" name="Rectangle 61"/>
              <p:cNvSpPr>
                <a:spLocks noChangeArrowheads="1"/>
              </p:cNvSpPr>
              <p:nvPr/>
            </p:nvSpPr>
            <p:spPr bwMode="auto">
              <a:xfrm>
                <a:off x="5829301" y="1936750"/>
                <a:ext cx="41275"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grpSp>
        <p:nvGrpSpPr>
          <p:cNvPr id="33" name="组合 32"/>
          <p:cNvGrpSpPr/>
          <p:nvPr/>
        </p:nvGrpSpPr>
        <p:grpSpPr>
          <a:xfrm>
            <a:off x="7251955" y="5516245"/>
            <a:ext cx="1484148" cy="1484148"/>
            <a:chOff x="7270150" y="4604902"/>
            <a:chExt cx="1484148" cy="1484148"/>
          </a:xfrm>
        </p:grpSpPr>
        <p:sp>
          <p:nvSpPr>
            <p:cNvPr id="11" name="椭圆 10"/>
            <p:cNvSpPr/>
            <p:nvPr/>
          </p:nvSpPr>
          <p:spPr>
            <a:xfrm>
              <a:off x="7270150" y="4604902"/>
              <a:ext cx="1484148" cy="1484148"/>
            </a:xfrm>
            <a:prstGeom prst="ellips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sp>
          <p:nvSpPr>
            <p:cNvPr id="12" name="椭圆形标注 11"/>
            <p:cNvSpPr/>
            <p:nvPr/>
          </p:nvSpPr>
          <p:spPr>
            <a:xfrm>
              <a:off x="7640426" y="5076976"/>
              <a:ext cx="743596" cy="540000"/>
            </a:xfrm>
            <a:prstGeom prst="wedgeEllipseCallout">
              <a:avLst>
                <a:gd name="adj1" fmla="val -38188"/>
                <a:gd name="adj2" fmla="val 6182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sp>
        <p:nvSpPr>
          <p:cNvPr id="13" name="矩形 12"/>
          <p:cNvSpPr/>
          <p:nvPr/>
        </p:nvSpPr>
        <p:spPr>
          <a:xfrm>
            <a:off x="6955015" y="1220256"/>
            <a:ext cx="1415762" cy="461663"/>
          </a:xfrm>
          <a:prstGeom prst="rect">
            <a:avLst/>
          </a:prstGeom>
        </p:spPr>
        <p:txBody>
          <a:bodyPr wrap="none" lIns="91435" tIns="45719" rIns="91435" bIns="45719">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47"/>
          <p:cNvSpPr>
            <a:spLocks noChangeArrowheads="1"/>
          </p:cNvSpPr>
          <p:nvPr/>
        </p:nvSpPr>
        <p:spPr bwMode="auto">
          <a:xfrm>
            <a:off x="6955016" y="1671697"/>
            <a:ext cx="3995449" cy="978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a:lnSpc>
                <a:spcPct val="12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2" name="组合 31"/>
          <p:cNvGrpSpPr/>
          <p:nvPr/>
        </p:nvGrpSpPr>
        <p:grpSpPr>
          <a:xfrm>
            <a:off x="6977982" y="2699502"/>
            <a:ext cx="1484148" cy="1484148"/>
            <a:chOff x="7270150" y="1939337"/>
            <a:chExt cx="1484148" cy="1484148"/>
          </a:xfrm>
        </p:grpSpPr>
        <p:sp>
          <p:nvSpPr>
            <p:cNvPr id="10" name="椭圆 9"/>
            <p:cNvSpPr/>
            <p:nvPr/>
          </p:nvSpPr>
          <p:spPr>
            <a:xfrm>
              <a:off x="7270150" y="1939337"/>
              <a:ext cx="1484148" cy="1484148"/>
            </a:xfrm>
            <a:prstGeom prst="ellipse">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ea typeface="微软雅黑" panose="020B0503020204020204" pitchFamily="34" charset="-122"/>
              </a:endParaRPr>
            </a:p>
          </p:txBody>
        </p:sp>
        <p:grpSp>
          <p:nvGrpSpPr>
            <p:cNvPr id="15" name="组合 14"/>
            <p:cNvGrpSpPr/>
            <p:nvPr/>
          </p:nvGrpSpPr>
          <p:grpSpPr>
            <a:xfrm>
              <a:off x="7628394" y="2388545"/>
              <a:ext cx="767661" cy="585733"/>
              <a:chOff x="12227116" y="4392007"/>
              <a:chExt cx="627436" cy="478740"/>
            </a:xfrm>
          </p:grpSpPr>
          <p:sp>
            <p:nvSpPr>
              <p:cNvPr id="16"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sp>
            <p:nvSpPr>
              <p:cNvPr id="17"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dirty="0">
                  <a:ea typeface="微软雅黑" panose="020B0503020204020204" pitchFamily="34" charset="-122"/>
                </a:endParaRPr>
              </a:p>
            </p:txBody>
          </p:sp>
        </p:grpSp>
      </p:grpSp>
      <p:sp>
        <p:nvSpPr>
          <p:cNvPr id="18" name="矩形 17"/>
          <p:cNvSpPr/>
          <p:nvPr/>
        </p:nvSpPr>
        <p:spPr>
          <a:xfrm>
            <a:off x="8916347" y="5329412"/>
            <a:ext cx="1415762" cy="461663"/>
          </a:xfrm>
          <a:prstGeom prst="rect">
            <a:avLst/>
          </a:prstGeom>
        </p:spPr>
        <p:txBody>
          <a:bodyPr wrap="none" lIns="91435" tIns="45719" rIns="91435" bIns="45719">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8916344" y="5780854"/>
            <a:ext cx="2583691" cy="1274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a:lnSpc>
                <a:spcPct val="12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941005" y="4355451"/>
            <a:ext cx="1415762" cy="461663"/>
          </a:xfrm>
          <a:prstGeom prst="rect">
            <a:avLst/>
          </a:prstGeom>
        </p:spPr>
        <p:txBody>
          <a:bodyPr wrap="none" lIns="91435" tIns="45719" rIns="91435" bIns="45719">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732388" y="4806891"/>
            <a:ext cx="2624376" cy="1274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algn="r">
              <a:lnSpc>
                <a:spcPct val="120000"/>
              </a:lnSpc>
              <a:spcBef>
                <a:spcPct val="0"/>
              </a:spcBef>
              <a:buFont typeface="Arial" panose="020B0604020202020204" pitchFamily="34" charset="0"/>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anim calcmode="lin" valueType="num">
                                      <p:cBhvr>
                                        <p:cTn id="12" dur="750" fill="hold"/>
                                        <p:tgtEl>
                                          <p:spTgt spid="23"/>
                                        </p:tgtEl>
                                        <p:attrNameLst>
                                          <p:attrName>ppt_x</p:attrName>
                                        </p:attrNameLst>
                                      </p:cBhvr>
                                      <p:tavLst>
                                        <p:tav tm="0">
                                          <p:val>
                                            <p:strVal val="#ppt_x"/>
                                          </p:val>
                                        </p:tav>
                                        <p:tav tm="100000">
                                          <p:val>
                                            <p:strVal val="#ppt_x"/>
                                          </p:val>
                                        </p:tav>
                                      </p:tavLst>
                                    </p:anim>
                                    <p:anim calcmode="lin" valueType="num">
                                      <p:cBhvr>
                                        <p:cTn id="13" dur="75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1+#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1+#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0-#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0" grpId="0"/>
      <p:bldP spid="21" grpId="0"/>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p:cNvSpPr/>
          <p:nvPr/>
        </p:nvSpPr>
        <p:spPr>
          <a:xfrm>
            <a:off x="1239145" y="4019919"/>
            <a:ext cx="3085531" cy="2213811"/>
          </a:xfrm>
          <a:prstGeom prst="rect">
            <a:avLst/>
          </a:prstGeom>
          <a:solidFill>
            <a:srgbClr val="519315"/>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8" name="Rectangle 2"/>
          <p:cNvSpPr/>
          <p:nvPr/>
        </p:nvSpPr>
        <p:spPr>
          <a:xfrm>
            <a:off x="4553236" y="4023240"/>
            <a:ext cx="3085531" cy="2213811"/>
          </a:xfrm>
          <a:prstGeom prst="rect">
            <a:avLst/>
          </a:prstGeom>
          <a:solidFill>
            <a:srgbClr val="84B537"/>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9" name="Rectangle 3"/>
          <p:cNvSpPr/>
          <p:nvPr/>
        </p:nvSpPr>
        <p:spPr>
          <a:xfrm>
            <a:off x="7867325" y="4015268"/>
            <a:ext cx="3085531" cy="2213811"/>
          </a:xfrm>
          <a:prstGeom prst="rect">
            <a:avLst/>
          </a:prstGeom>
          <a:solidFill>
            <a:srgbClr val="519315"/>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31" name="Straight Connector 6"/>
          <p:cNvCxnSpPr/>
          <p:nvPr/>
        </p:nvCxnSpPr>
        <p:spPr>
          <a:xfrm>
            <a:off x="1239147" y="3423881"/>
            <a:ext cx="9713709" cy="0"/>
          </a:xfrm>
          <a:prstGeom prst="line">
            <a:avLst/>
          </a:prstGeom>
          <a:ln w="41275" cmpd="dbl">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矩形 47"/>
          <p:cNvSpPr>
            <a:spLocks noChangeArrowheads="1"/>
          </p:cNvSpPr>
          <p:nvPr/>
        </p:nvSpPr>
        <p:spPr bwMode="auto">
          <a:xfrm>
            <a:off x="1239148" y="1869109"/>
            <a:ext cx="9713709"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18" name="矩形 17"/>
          <p:cNvSpPr/>
          <p:nvPr/>
        </p:nvSpPr>
        <p:spPr>
          <a:xfrm>
            <a:off x="2074035" y="4225296"/>
            <a:ext cx="1415754" cy="461657"/>
          </a:xfrm>
          <a:prstGeom prst="rect">
            <a:avLst/>
          </a:prstGeom>
        </p:spPr>
        <p:txBody>
          <a:bodyPr wrap="none" lIns="91431" tIns="45716" rIns="91431" bIns="45716">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1565915" y="4776361"/>
            <a:ext cx="2431996" cy="137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bg1"/>
              </a:solidFill>
              <a:sym typeface="微软雅黑" panose="020B0503020204020204" pitchFamily="34" charset="-122"/>
            </a:endParaRPr>
          </a:p>
        </p:txBody>
      </p:sp>
      <p:sp>
        <p:nvSpPr>
          <p:cNvPr id="20" name="矩形 19"/>
          <p:cNvSpPr/>
          <p:nvPr/>
        </p:nvSpPr>
        <p:spPr>
          <a:xfrm>
            <a:off x="5372178" y="4225296"/>
            <a:ext cx="1415754" cy="461657"/>
          </a:xfrm>
          <a:prstGeom prst="rect">
            <a:avLst/>
          </a:prstGeom>
        </p:spPr>
        <p:txBody>
          <a:bodyPr wrap="none" lIns="91431" tIns="45716" rIns="91431" bIns="45716">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4864057" y="4776361"/>
            <a:ext cx="2431996" cy="137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bg1"/>
              </a:solidFill>
              <a:sym typeface="微软雅黑" panose="020B0503020204020204" pitchFamily="34" charset="-122"/>
            </a:endParaRPr>
          </a:p>
        </p:txBody>
      </p:sp>
      <p:sp>
        <p:nvSpPr>
          <p:cNvPr id="22" name="矩形 21"/>
          <p:cNvSpPr/>
          <p:nvPr/>
        </p:nvSpPr>
        <p:spPr>
          <a:xfrm>
            <a:off x="8702214" y="4225296"/>
            <a:ext cx="1415754" cy="461657"/>
          </a:xfrm>
          <a:prstGeom prst="rect">
            <a:avLst/>
          </a:prstGeom>
        </p:spPr>
        <p:txBody>
          <a:bodyPr wrap="none" lIns="91431" tIns="45716" rIns="91431" bIns="45716">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8194093" y="4776361"/>
            <a:ext cx="2431996" cy="137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6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bg1"/>
              </a:solidFill>
              <a:sym typeface="微软雅黑" panose="020B0503020204020204" pitchFamily="34" charset="-122"/>
            </a:endParaRPr>
          </a:p>
        </p:txBody>
      </p:sp>
      <p:sp>
        <p:nvSpPr>
          <p:cNvPr id="39"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outVertical)">
                                      <p:cBhvr>
                                        <p:cTn id="11" dur="500"/>
                                        <p:tgtEl>
                                          <p:spTgt spid="17"/>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p:tgtEl>
                                          <p:spTgt spid="31"/>
                                        </p:tgtEl>
                                        <p:attrNameLst>
                                          <p:attrName>ppt_y</p:attrName>
                                        </p:attrNameLst>
                                      </p:cBhvr>
                                      <p:tavLst>
                                        <p:tav tm="0">
                                          <p:val>
                                            <p:strVal val="#ppt_y-#ppt_h*1.125000"/>
                                          </p:val>
                                        </p:tav>
                                        <p:tav tm="100000">
                                          <p:val>
                                            <p:strVal val="#ppt_y"/>
                                          </p:val>
                                        </p:tav>
                                      </p:tavLst>
                                    </p:anim>
                                    <p:animEffect transition="in" filter="wipe(down)">
                                      <p:cBhvr>
                                        <p:cTn id="16" dur="500"/>
                                        <p:tgtEl>
                                          <p:spTgt spid="31"/>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750"/>
                                        <p:tgtEl>
                                          <p:spTgt spid="27"/>
                                        </p:tgtEl>
                                      </p:cBhvr>
                                    </p:animEffect>
                                    <p:anim calcmode="lin" valueType="num">
                                      <p:cBhvr>
                                        <p:cTn id="21" dur="750" fill="hold"/>
                                        <p:tgtEl>
                                          <p:spTgt spid="27"/>
                                        </p:tgtEl>
                                        <p:attrNameLst>
                                          <p:attrName>ppt_x</p:attrName>
                                        </p:attrNameLst>
                                      </p:cBhvr>
                                      <p:tavLst>
                                        <p:tav tm="0">
                                          <p:val>
                                            <p:strVal val="#ppt_x"/>
                                          </p:val>
                                        </p:tav>
                                        <p:tav tm="100000">
                                          <p:val>
                                            <p:strVal val="#ppt_x"/>
                                          </p:val>
                                        </p:tav>
                                      </p:tavLst>
                                    </p:anim>
                                    <p:anim calcmode="lin" valueType="num">
                                      <p:cBhvr>
                                        <p:cTn id="22" dur="750" fill="hold"/>
                                        <p:tgtEl>
                                          <p:spTgt spid="2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750"/>
                                        <p:tgtEl>
                                          <p:spTgt spid="28"/>
                                        </p:tgtEl>
                                      </p:cBhvr>
                                    </p:animEffect>
                                    <p:anim calcmode="lin" valueType="num">
                                      <p:cBhvr>
                                        <p:cTn id="26" dur="750" fill="hold"/>
                                        <p:tgtEl>
                                          <p:spTgt spid="28"/>
                                        </p:tgtEl>
                                        <p:attrNameLst>
                                          <p:attrName>ppt_x</p:attrName>
                                        </p:attrNameLst>
                                      </p:cBhvr>
                                      <p:tavLst>
                                        <p:tav tm="0">
                                          <p:val>
                                            <p:strVal val="#ppt_x"/>
                                          </p:val>
                                        </p:tav>
                                        <p:tav tm="100000">
                                          <p:val>
                                            <p:strVal val="#ppt_x"/>
                                          </p:val>
                                        </p:tav>
                                      </p:tavLst>
                                    </p:anim>
                                    <p:anim calcmode="lin" valueType="num">
                                      <p:cBhvr>
                                        <p:cTn id="27" dur="750" fill="hold"/>
                                        <p:tgtEl>
                                          <p:spTgt spid="28"/>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750"/>
                                        <p:tgtEl>
                                          <p:spTgt spid="29"/>
                                        </p:tgtEl>
                                      </p:cBhvr>
                                    </p:animEffect>
                                    <p:anim calcmode="lin" valueType="num">
                                      <p:cBhvr>
                                        <p:cTn id="31" dur="750" fill="hold"/>
                                        <p:tgtEl>
                                          <p:spTgt spid="29"/>
                                        </p:tgtEl>
                                        <p:attrNameLst>
                                          <p:attrName>ppt_x</p:attrName>
                                        </p:attrNameLst>
                                      </p:cBhvr>
                                      <p:tavLst>
                                        <p:tav tm="0">
                                          <p:val>
                                            <p:strVal val="#ppt_x"/>
                                          </p:val>
                                        </p:tav>
                                        <p:tav tm="100000">
                                          <p:val>
                                            <p:strVal val="#ppt_x"/>
                                          </p:val>
                                        </p:tav>
                                      </p:tavLst>
                                    </p:anim>
                                    <p:anim calcmode="lin" valueType="num">
                                      <p:cBhvr>
                                        <p:cTn id="32" dur="750" fill="hold"/>
                                        <p:tgtEl>
                                          <p:spTgt spid="29"/>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250"/>
                                  </p:stCondLst>
                                  <p:childTnLst>
                                    <p:set>
                                      <p:cBhvr>
                                        <p:cTn id="35" dur="1" fill="hold">
                                          <p:stCondLst>
                                            <p:cond delay="0"/>
                                          </p:stCondLst>
                                        </p:cTn>
                                        <p:tgtEl>
                                          <p:spTgt spid="18"/>
                                        </p:tgtEl>
                                        <p:attrNameLst>
                                          <p:attrName>style.visibility</p:attrName>
                                        </p:attrNameLst>
                                      </p:cBhvr>
                                      <p:to>
                                        <p:strVal val="visible"/>
                                      </p:to>
                                    </p:set>
                                    <p:animEffect transition="in" filter="randombar(horizontal)">
                                      <p:cBhvr>
                                        <p:cTn id="36" dur="400"/>
                                        <p:tgtEl>
                                          <p:spTgt spid="18"/>
                                        </p:tgtEl>
                                      </p:cBhvr>
                                    </p:animEffect>
                                  </p:childTnLst>
                                </p:cTn>
                              </p:par>
                              <p:par>
                                <p:cTn id="37" presetID="14" presetClass="entr" presetSubtype="10" fill="hold" grpId="0" nodeType="withEffect">
                                  <p:stCondLst>
                                    <p:cond delay="25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400"/>
                                        <p:tgtEl>
                                          <p:spTgt spid="19"/>
                                        </p:tgtEl>
                                      </p:cBhvr>
                                    </p:animEffect>
                                  </p:childTnLst>
                                </p:cTn>
                              </p:par>
                              <p:par>
                                <p:cTn id="40" presetID="14" presetClass="entr" presetSubtype="10" fill="hold" grpId="0"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400"/>
                                        <p:tgtEl>
                                          <p:spTgt spid="20"/>
                                        </p:tgtEl>
                                      </p:cBhvr>
                                    </p:animEffect>
                                  </p:childTnLst>
                                </p:cTn>
                              </p:par>
                              <p:par>
                                <p:cTn id="43" presetID="14" presetClass="entr" presetSubtype="10" fill="hold" grpId="0" nodeType="withEffect">
                                  <p:stCondLst>
                                    <p:cond delay="25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400"/>
                                        <p:tgtEl>
                                          <p:spTgt spid="21"/>
                                        </p:tgtEl>
                                      </p:cBhvr>
                                    </p:animEffect>
                                  </p:childTnLst>
                                </p:cTn>
                              </p:par>
                              <p:par>
                                <p:cTn id="46" presetID="14" presetClass="entr" presetSubtype="10" fill="hold" grpId="0" nodeType="withEffect">
                                  <p:stCondLst>
                                    <p:cond delay="25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400"/>
                                        <p:tgtEl>
                                          <p:spTgt spid="22"/>
                                        </p:tgtEl>
                                      </p:cBhvr>
                                    </p:animEffect>
                                  </p:childTnLst>
                                </p:cTn>
                              </p:par>
                              <p:par>
                                <p:cTn id="49" presetID="14" presetClass="entr" presetSubtype="10" fill="hold" grpId="0" nodeType="withEffect">
                                  <p:stCondLst>
                                    <p:cond delay="25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17" grpId="0"/>
      <p:bldP spid="18" grpId="0"/>
      <p:bldP spid="19" grpId="0"/>
      <p:bldP spid="20" grpId="0"/>
      <p:bldP spid="21" grpId="0"/>
      <p:bldP spid="22" grpId="0"/>
      <p:bldP spid="23" grpId="0"/>
      <p:bldP spid="3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67"/>
          <p:cNvSpPr/>
          <p:nvPr/>
        </p:nvSpPr>
        <p:spPr>
          <a:xfrm>
            <a:off x="0" y="5935201"/>
            <a:ext cx="12192000" cy="2065801"/>
          </a:xfrm>
          <a:prstGeom prst="rect">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4" name="TextBox 65"/>
          <p:cNvSpPr txBox="1"/>
          <p:nvPr/>
        </p:nvSpPr>
        <p:spPr>
          <a:xfrm>
            <a:off x="1275260" y="6251466"/>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en-US" sz="2400" dirty="0">
              <a:solidFill>
                <a:schemeClr val="bg1"/>
              </a:solidFill>
              <a:latin typeface="微软雅黑" panose="020B0503020204020204" pitchFamily="34" charset="-122"/>
              <a:ea typeface="微软雅黑" panose="020B0503020204020204" pitchFamily="34" charset="-122"/>
            </a:endParaRPr>
          </a:p>
        </p:txBody>
      </p:sp>
      <p:sp>
        <p:nvSpPr>
          <p:cNvPr id="25" name="TextBox 42"/>
          <p:cNvSpPr txBox="1"/>
          <p:nvPr/>
        </p:nvSpPr>
        <p:spPr>
          <a:xfrm>
            <a:off x="3377528" y="6251466"/>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7" name="TextBox 44"/>
          <p:cNvSpPr txBox="1"/>
          <p:nvPr/>
        </p:nvSpPr>
        <p:spPr>
          <a:xfrm>
            <a:off x="5479795" y="6251466"/>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8" name="TextBox 56"/>
          <p:cNvSpPr txBox="1"/>
          <p:nvPr/>
        </p:nvSpPr>
        <p:spPr>
          <a:xfrm>
            <a:off x="7582062" y="6251466"/>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29" name="TextBox 76"/>
          <p:cNvSpPr txBox="1"/>
          <p:nvPr/>
        </p:nvSpPr>
        <p:spPr>
          <a:xfrm>
            <a:off x="9684330" y="6251466"/>
            <a:ext cx="1231106" cy="369332"/>
          </a:xfrm>
          <a:prstGeom prst="rect">
            <a:avLst/>
          </a:prstGeom>
          <a:noFill/>
          <a:ln>
            <a:noFill/>
          </a:ln>
        </p:spPr>
        <p:txBody>
          <a:bodyPr wrap="none" lIns="0" tIns="0" rIns="0" bIns="0" rtlCol="0" anchor="ctr">
            <a:spAutoFit/>
          </a:bodyPr>
          <a:lstStyle/>
          <a:p>
            <a:pPr algn="ctr" defTabSz="1218565">
              <a:spcBef>
                <a:spcPct val="20000"/>
              </a:spcBef>
              <a:defRPr/>
            </a:pPr>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cxnSp>
        <p:nvCxnSpPr>
          <p:cNvPr id="30" name="Straight Connector 85"/>
          <p:cNvCxnSpPr>
            <a:stCxn id="41" idx="4"/>
            <a:endCxn id="75" idx="0"/>
          </p:cNvCxnSpPr>
          <p:nvPr/>
        </p:nvCxnSpPr>
        <p:spPr>
          <a:xfrm>
            <a:off x="1890811" y="4460527"/>
            <a:ext cx="3" cy="1344989"/>
          </a:xfrm>
          <a:prstGeom prst="line">
            <a:avLst/>
          </a:prstGeom>
          <a:ln w="19050">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88"/>
          <p:cNvCxnSpPr>
            <a:stCxn id="46" idx="4"/>
            <a:endCxn id="76" idx="0"/>
          </p:cNvCxnSpPr>
          <p:nvPr/>
        </p:nvCxnSpPr>
        <p:spPr>
          <a:xfrm>
            <a:off x="3993077" y="3979495"/>
            <a:ext cx="3" cy="1826021"/>
          </a:xfrm>
          <a:prstGeom prst="line">
            <a:avLst/>
          </a:prstGeom>
          <a:ln w="19050">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90"/>
          <p:cNvCxnSpPr>
            <a:stCxn id="49" idx="4"/>
            <a:endCxn id="77" idx="0"/>
          </p:cNvCxnSpPr>
          <p:nvPr/>
        </p:nvCxnSpPr>
        <p:spPr>
          <a:xfrm>
            <a:off x="6095344" y="3648196"/>
            <a:ext cx="3" cy="2157320"/>
          </a:xfrm>
          <a:prstGeom prst="line">
            <a:avLst/>
          </a:prstGeom>
          <a:ln w="19050">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92"/>
          <p:cNvCxnSpPr>
            <a:stCxn id="67" idx="4"/>
            <a:endCxn id="78" idx="0"/>
          </p:cNvCxnSpPr>
          <p:nvPr/>
        </p:nvCxnSpPr>
        <p:spPr>
          <a:xfrm>
            <a:off x="10299879" y="4460527"/>
            <a:ext cx="3" cy="1344989"/>
          </a:xfrm>
          <a:prstGeom prst="line">
            <a:avLst/>
          </a:prstGeom>
          <a:ln w="19050">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93"/>
          <p:cNvCxnSpPr>
            <a:stCxn id="58" idx="4"/>
            <a:endCxn id="79" idx="0"/>
          </p:cNvCxnSpPr>
          <p:nvPr/>
        </p:nvCxnSpPr>
        <p:spPr>
          <a:xfrm>
            <a:off x="8197613" y="3979495"/>
            <a:ext cx="4" cy="1826021"/>
          </a:xfrm>
          <a:prstGeom prst="line">
            <a:avLst/>
          </a:prstGeom>
          <a:ln w="19050">
            <a:solidFill>
              <a:schemeClr val="tx1">
                <a:lumMod val="75000"/>
                <a:lumOff val="2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5" name="Round Same Side Corner Rectangle 153"/>
          <p:cNvSpPr/>
          <p:nvPr/>
        </p:nvSpPr>
        <p:spPr>
          <a:xfrm>
            <a:off x="944288" y="4923676"/>
            <a:ext cx="1893053" cy="438997"/>
          </a:xfrm>
          <a:prstGeom prst="round2SameRect">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输入关键字</a:t>
            </a:r>
            <a:endParaRPr lang="en-US" sz="2000" b="1" dirty="0">
              <a:solidFill>
                <a:schemeClr val="bg1"/>
              </a:solidFill>
              <a:latin typeface="微软雅黑" panose="020B0503020204020204" pitchFamily="34" charset="-122"/>
              <a:ea typeface="微软雅黑" panose="020B0503020204020204" pitchFamily="34" charset="-122"/>
            </a:endParaRPr>
          </a:p>
        </p:txBody>
      </p:sp>
      <p:sp>
        <p:nvSpPr>
          <p:cNvPr id="36" name="Round Same Side Corner Rectangle 154"/>
          <p:cNvSpPr/>
          <p:nvPr/>
        </p:nvSpPr>
        <p:spPr>
          <a:xfrm>
            <a:off x="3046554" y="4693248"/>
            <a:ext cx="1893053" cy="438997"/>
          </a:xfrm>
          <a:prstGeom prst="round2SameRect">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输入关键字</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7" name="Round Same Side Corner Rectangle 155"/>
          <p:cNvSpPr/>
          <p:nvPr/>
        </p:nvSpPr>
        <p:spPr>
          <a:xfrm>
            <a:off x="5148820" y="4339211"/>
            <a:ext cx="1893053" cy="438997"/>
          </a:xfrm>
          <a:prstGeom prst="round2SameRect">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输入关键字</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8" name="Round Same Side Corner Rectangle 156"/>
          <p:cNvSpPr/>
          <p:nvPr/>
        </p:nvSpPr>
        <p:spPr>
          <a:xfrm>
            <a:off x="7251088" y="4693248"/>
            <a:ext cx="1893053" cy="438997"/>
          </a:xfrm>
          <a:prstGeom prst="round2SameRect">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输入关键字</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9" name="Round Same Side Corner Rectangle 157"/>
          <p:cNvSpPr/>
          <p:nvPr/>
        </p:nvSpPr>
        <p:spPr>
          <a:xfrm>
            <a:off x="9353355" y="4923676"/>
            <a:ext cx="1893053" cy="438997"/>
          </a:xfrm>
          <a:prstGeom prst="round2SameRect">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输入关键字</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1350811" y="3380527"/>
            <a:ext cx="1080000" cy="1080000"/>
            <a:chOff x="2860786" y="2746714"/>
            <a:chExt cx="1248842" cy="1248840"/>
          </a:xfrm>
        </p:grpSpPr>
        <p:sp>
          <p:nvSpPr>
            <p:cNvPr id="41" name="椭圆 40"/>
            <p:cNvSpPr>
              <a:spLocks noChangeAspect="1"/>
            </p:cNvSpPr>
            <p:nvPr/>
          </p:nvSpPr>
          <p:spPr>
            <a:xfrm>
              <a:off x="2860786" y="2746714"/>
              <a:ext cx="1248842" cy="1248840"/>
            </a:xfrm>
            <a:prstGeom prst="ellips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nvGrpSpPr>
            <p:cNvPr id="42" name="组合 41"/>
            <p:cNvGrpSpPr>
              <a:grpSpLocks noChangeAspect="1"/>
            </p:cNvGrpSpPr>
            <p:nvPr/>
          </p:nvGrpSpPr>
          <p:grpSpPr>
            <a:xfrm>
              <a:off x="3195238" y="3129706"/>
              <a:ext cx="579938" cy="482856"/>
              <a:chOff x="521255" y="5321301"/>
              <a:chExt cx="360363" cy="300038"/>
            </a:xfrm>
            <a:solidFill>
              <a:srgbClr val="9DA8B1"/>
            </a:solidFill>
          </p:grpSpPr>
          <p:sp>
            <p:nvSpPr>
              <p:cNvPr id="43"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44"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45" name="组合 44"/>
          <p:cNvGrpSpPr/>
          <p:nvPr/>
        </p:nvGrpSpPr>
        <p:grpSpPr>
          <a:xfrm>
            <a:off x="3453077" y="2899495"/>
            <a:ext cx="1080000" cy="1080000"/>
            <a:chOff x="4587607" y="2746710"/>
            <a:chExt cx="1248842" cy="1248840"/>
          </a:xfrm>
        </p:grpSpPr>
        <p:sp>
          <p:nvSpPr>
            <p:cNvPr id="46" name="椭圆 45"/>
            <p:cNvSpPr>
              <a:spLocks noChangeAspect="1"/>
            </p:cNvSpPr>
            <p:nvPr/>
          </p:nvSpPr>
          <p:spPr>
            <a:xfrm>
              <a:off x="4587607" y="2746710"/>
              <a:ext cx="1248842" cy="1248840"/>
            </a:xfrm>
            <a:prstGeom prst="ellipse">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47" name="Freeform 195"/>
            <p:cNvSpPr>
              <a:spLocks noChangeAspect="1" noEditPoints="1"/>
            </p:cNvSpPr>
            <p:nvPr/>
          </p:nvSpPr>
          <p:spPr bwMode="auto">
            <a:xfrm>
              <a:off x="4892490" y="3112457"/>
              <a:ext cx="639076" cy="517346"/>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5555344" y="2568196"/>
            <a:ext cx="1080000" cy="1080000"/>
            <a:chOff x="6385868" y="2746710"/>
            <a:chExt cx="1248842" cy="1248840"/>
          </a:xfrm>
        </p:grpSpPr>
        <p:sp>
          <p:nvSpPr>
            <p:cNvPr id="49" name="椭圆 48"/>
            <p:cNvSpPr>
              <a:spLocks noChangeAspect="1"/>
            </p:cNvSpPr>
            <p:nvPr/>
          </p:nvSpPr>
          <p:spPr>
            <a:xfrm>
              <a:off x="6385868" y="2746710"/>
              <a:ext cx="1248842" cy="1248840"/>
            </a:xfrm>
            <a:prstGeom prst="ellipse">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nvGrpSpPr>
            <p:cNvPr id="50" name="组合 49"/>
            <p:cNvGrpSpPr>
              <a:grpSpLocks noChangeAspect="1"/>
            </p:cNvGrpSpPr>
            <p:nvPr/>
          </p:nvGrpSpPr>
          <p:grpSpPr>
            <a:xfrm>
              <a:off x="6688386" y="3129702"/>
              <a:ext cx="643807" cy="482856"/>
              <a:chOff x="17463" y="6819899"/>
              <a:chExt cx="400050" cy="300038"/>
            </a:xfrm>
            <a:solidFill>
              <a:srgbClr val="9DA8B1"/>
            </a:solidFill>
          </p:grpSpPr>
          <p:sp>
            <p:nvSpPr>
              <p:cNvPr id="51" name="Rectangle 426"/>
              <p:cNvSpPr>
                <a:spLocks noChangeArrowheads="1"/>
              </p:cNvSpPr>
              <p:nvPr/>
            </p:nvSpPr>
            <p:spPr bwMode="auto">
              <a:xfrm>
                <a:off x="88900" y="6991349"/>
                <a:ext cx="31750" cy="6985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52" name="Rectangle 427"/>
              <p:cNvSpPr>
                <a:spLocks noChangeArrowheads="1"/>
              </p:cNvSpPr>
              <p:nvPr/>
            </p:nvSpPr>
            <p:spPr bwMode="auto">
              <a:xfrm>
                <a:off x="144463" y="6911974"/>
                <a:ext cx="33338" cy="1492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53" name="Rectangle 428"/>
              <p:cNvSpPr>
                <a:spLocks noChangeArrowheads="1"/>
              </p:cNvSpPr>
              <p:nvPr/>
            </p:nvSpPr>
            <p:spPr bwMode="auto">
              <a:xfrm>
                <a:off x="200025" y="6946899"/>
                <a:ext cx="33338" cy="1143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54" name="Rectangle 429"/>
              <p:cNvSpPr>
                <a:spLocks noChangeArrowheads="1"/>
              </p:cNvSpPr>
              <p:nvPr/>
            </p:nvSpPr>
            <p:spPr bwMode="auto">
              <a:xfrm>
                <a:off x="257175" y="7024687"/>
                <a:ext cx="31750" cy="3651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55" name="Rectangle 430"/>
              <p:cNvSpPr>
                <a:spLocks noChangeArrowheads="1"/>
              </p:cNvSpPr>
              <p:nvPr/>
            </p:nvSpPr>
            <p:spPr bwMode="auto">
              <a:xfrm>
                <a:off x="312738" y="6883399"/>
                <a:ext cx="33338" cy="1778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7" name="组合 56"/>
          <p:cNvGrpSpPr/>
          <p:nvPr/>
        </p:nvGrpSpPr>
        <p:grpSpPr>
          <a:xfrm>
            <a:off x="7657611" y="2899495"/>
            <a:ext cx="1080000" cy="1080000"/>
            <a:chOff x="8141267" y="2746712"/>
            <a:chExt cx="1248840" cy="1248840"/>
          </a:xfrm>
        </p:grpSpPr>
        <p:sp>
          <p:nvSpPr>
            <p:cNvPr id="58" name="椭圆 57"/>
            <p:cNvSpPr>
              <a:spLocks noChangeAspect="1"/>
            </p:cNvSpPr>
            <p:nvPr/>
          </p:nvSpPr>
          <p:spPr>
            <a:xfrm flipH="1">
              <a:off x="8141267" y="2746712"/>
              <a:ext cx="1248840" cy="1248840"/>
            </a:xfrm>
            <a:prstGeom prst="ellipse">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nvGrpSpPr>
            <p:cNvPr id="59" name="组合 58"/>
            <p:cNvGrpSpPr>
              <a:grpSpLocks noChangeAspect="1"/>
            </p:cNvGrpSpPr>
            <p:nvPr/>
          </p:nvGrpSpPr>
          <p:grpSpPr>
            <a:xfrm>
              <a:off x="8467452" y="3129704"/>
              <a:ext cx="596471" cy="482856"/>
              <a:chOff x="12042775" y="6005512"/>
              <a:chExt cx="400050" cy="323850"/>
            </a:xfrm>
            <a:solidFill>
              <a:srgbClr val="E9E9E9"/>
            </a:solidFill>
          </p:grpSpPr>
          <p:sp>
            <p:nvSpPr>
              <p:cNvPr id="60"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61" name="Oval 368"/>
              <p:cNvSpPr>
                <a:spLocks noChangeArrowheads="1"/>
              </p:cNvSpPr>
              <p:nvPr/>
            </p:nvSpPr>
            <p:spPr bwMode="auto">
              <a:xfrm>
                <a:off x="12099925" y="6059487"/>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62" name="Oval 369"/>
              <p:cNvSpPr>
                <a:spLocks noChangeArrowheads="1"/>
              </p:cNvSpPr>
              <p:nvPr/>
            </p:nvSpPr>
            <p:spPr bwMode="auto">
              <a:xfrm>
                <a:off x="12344400" y="6059487"/>
                <a:ext cx="39688"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63" name="Oval 370"/>
              <p:cNvSpPr>
                <a:spLocks noChangeArrowheads="1"/>
              </p:cNvSpPr>
              <p:nvPr/>
            </p:nvSpPr>
            <p:spPr bwMode="auto">
              <a:xfrm>
                <a:off x="12099925" y="6232524"/>
                <a:ext cx="42863"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64" name="Oval 371"/>
              <p:cNvSpPr>
                <a:spLocks noChangeArrowheads="1"/>
              </p:cNvSpPr>
              <p:nvPr/>
            </p:nvSpPr>
            <p:spPr bwMode="auto">
              <a:xfrm>
                <a:off x="12344400" y="6232524"/>
                <a:ext cx="39688"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66" name="组合 65"/>
          <p:cNvGrpSpPr/>
          <p:nvPr/>
        </p:nvGrpSpPr>
        <p:grpSpPr>
          <a:xfrm>
            <a:off x="9759879" y="3380527"/>
            <a:ext cx="1080000" cy="1080000"/>
            <a:chOff x="9695723" y="2746710"/>
            <a:chExt cx="1250915" cy="1248840"/>
          </a:xfrm>
        </p:grpSpPr>
        <p:sp>
          <p:nvSpPr>
            <p:cNvPr id="67" name="Oval 25"/>
            <p:cNvSpPr/>
            <p:nvPr/>
          </p:nvSpPr>
          <p:spPr>
            <a:xfrm>
              <a:off x="9695723" y="2746710"/>
              <a:ext cx="1250915" cy="1248840"/>
            </a:xfrm>
            <a:prstGeom prst="ellipse">
              <a:avLst/>
            </a:prstGeom>
            <a:solidFill>
              <a:srgbClr val="51931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bg1"/>
                </a:solidFill>
              </a:endParaRPr>
            </a:p>
          </p:txBody>
        </p:sp>
        <p:grpSp>
          <p:nvGrpSpPr>
            <p:cNvPr id="68" name="Group 121"/>
            <p:cNvGrpSpPr/>
            <p:nvPr/>
          </p:nvGrpSpPr>
          <p:grpSpPr>
            <a:xfrm>
              <a:off x="10036918" y="3112457"/>
              <a:ext cx="655200" cy="517346"/>
              <a:chOff x="2950272" y="1314466"/>
              <a:chExt cx="496661" cy="421788"/>
            </a:xfrm>
            <a:solidFill>
              <a:schemeClr val="bg1">
                <a:lumMod val="95000"/>
              </a:schemeClr>
            </a:solidFill>
          </p:grpSpPr>
          <p:sp>
            <p:nvSpPr>
              <p:cNvPr id="69" name="Freeform 12"/>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0"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3200"/>
              </a:p>
            </p:txBody>
          </p:sp>
          <p:sp>
            <p:nvSpPr>
              <p:cNvPr id="71" name="Freeform 14"/>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2" name="Freeform 15"/>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3" name="Freeform 16"/>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4" name="Freeform 17"/>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sp>
        <p:nvSpPr>
          <p:cNvPr id="75" name="Oval 37"/>
          <p:cNvSpPr>
            <a:spLocks noChangeAspect="1"/>
          </p:cNvSpPr>
          <p:nvPr/>
        </p:nvSpPr>
        <p:spPr>
          <a:xfrm>
            <a:off x="1764587" y="5805518"/>
            <a:ext cx="252455" cy="252452"/>
          </a:xfrm>
          <a:prstGeom prst="ellipse">
            <a:avLst/>
          </a:prstGeom>
          <a:solidFill>
            <a:srgbClr val="B9EA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76" name="Oval 39"/>
          <p:cNvSpPr>
            <a:spLocks noChangeAspect="1"/>
          </p:cNvSpPr>
          <p:nvPr/>
        </p:nvSpPr>
        <p:spPr>
          <a:xfrm>
            <a:off x="3866854" y="5805518"/>
            <a:ext cx="252455" cy="252452"/>
          </a:xfrm>
          <a:prstGeom prst="ellipse">
            <a:avLst/>
          </a:prstGeom>
          <a:solidFill>
            <a:srgbClr val="B9EA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92D050"/>
              </a:solidFill>
            </a:endParaRPr>
          </a:p>
        </p:txBody>
      </p:sp>
      <p:sp>
        <p:nvSpPr>
          <p:cNvPr id="77" name="Oval 40"/>
          <p:cNvSpPr>
            <a:spLocks noChangeAspect="1"/>
          </p:cNvSpPr>
          <p:nvPr/>
        </p:nvSpPr>
        <p:spPr>
          <a:xfrm>
            <a:off x="5969121" y="5805518"/>
            <a:ext cx="252455" cy="252452"/>
          </a:xfrm>
          <a:prstGeom prst="ellipse">
            <a:avLst/>
          </a:prstGeom>
          <a:solidFill>
            <a:srgbClr val="B9EA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FF3F3F"/>
              </a:solidFill>
            </a:endParaRPr>
          </a:p>
        </p:txBody>
      </p:sp>
      <p:sp>
        <p:nvSpPr>
          <p:cNvPr id="78" name="Oval 74"/>
          <p:cNvSpPr>
            <a:spLocks noChangeAspect="1"/>
          </p:cNvSpPr>
          <p:nvPr/>
        </p:nvSpPr>
        <p:spPr>
          <a:xfrm>
            <a:off x="10173655" y="5805518"/>
            <a:ext cx="252455" cy="252452"/>
          </a:xfrm>
          <a:prstGeom prst="ellipse">
            <a:avLst/>
          </a:prstGeom>
          <a:solidFill>
            <a:srgbClr val="B9EA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70C0"/>
              </a:solidFill>
            </a:endParaRPr>
          </a:p>
        </p:txBody>
      </p:sp>
      <p:sp>
        <p:nvSpPr>
          <p:cNvPr id="79" name="Oval 53"/>
          <p:cNvSpPr>
            <a:spLocks noChangeAspect="1"/>
          </p:cNvSpPr>
          <p:nvPr/>
        </p:nvSpPr>
        <p:spPr>
          <a:xfrm>
            <a:off x="8071389" y="5805518"/>
            <a:ext cx="252455" cy="252452"/>
          </a:xfrm>
          <a:prstGeom prst="ellipse">
            <a:avLst/>
          </a:prstGeom>
          <a:solidFill>
            <a:srgbClr val="B9EA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B0F0"/>
              </a:solidFill>
            </a:endParaRPr>
          </a:p>
        </p:txBody>
      </p:sp>
      <p:sp>
        <p:nvSpPr>
          <p:cNvPr id="80" name="文本框 13"/>
          <p:cNvSpPr txBox="1"/>
          <p:nvPr/>
        </p:nvSpPr>
        <p:spPr>
          <a:xfrm>
            <a:off x="922785" y="6671828"/>
            <a:ext cx="1936056" cy="92697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文本框 13"/>
          <p:cNvSpPr txBox="1"/>
          <p:nvPr/>
        </p:nvSpPr>
        <p:spPr>
          <a:xfrm>
            <a:off x="9310353" y="6671828"/>
            <a:ext cx="1936056" cy="92697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文本框 13"/>
          <p:cNvSpPr txBox="1"/>
          <p:nvPr/>
        </p:nvSpPr>
        <p:spPr>
          <a:xfrm>
            <a:off x="7213461" y="6671828"/>
            <a:ext cx="1936056" cy="92697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文本框 13"/>
          <p:cNvSpPr txBox="1"/>
          <p:nvPr/>
        </p:nvSpPr>
        <p:spPr>
          <a:xfrm>
            <a:off x="5116569" y="6671828"/>
            <a:ext cx="1936056" cy="92697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文本框 13"/>
          <p:cNvSpPr txBox="1"/>
          <p:nvPr/>
        </p:nvSpPr>
        <p:spPr>
          <a:xfrm>
            <a:off x="3019677" y="6671828"/>
            <a:ext cx="1936056" cy="92697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矩形 84"/>
          <p:cNvSpPr>
            <a:spLocks noChangeArrowheads="1"/>
          </p:cNvSpPr>
          <p:nvPr/>
        </p:nvSpPr>
        <p:spPr bwMode="auto">
          <a:xfrm>
            <a:off x="1257137" y="1488442"/>
            <a:ext cx="9870788"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600" dirty="0">
              <a:solidFill>
                <a:schemeClr val="tx1">
                  <a:lumMod val="75000"/>
                  <a:lumOff val="25000"/>
                </a:schemeClr>
              </a:solidFill>
              <a:sym typeface="微软雅黑" panose="020B0503020204020204" pitchFamily="34" charset="-122"/>
            </a:endParaRPr>
          </a:p>
        </p:txBody>
      </p:sp>
      <p:sp>
        <p:nvSpPr>
          <p:cNvPr id="86"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barn(outVertical)">
                                          <p:cBhvr>
                                            <p:cTn id="11" dur="500"/>
                                            <p:tgtEl>
                                              <p:spTgt spid="85"/>
                                            </p:tgtEl>
                                          </p:cBhvr>
                                        </p:animEffect>
                                      </p:childTnLst>
                                    </p:cTn>
                                  </p:par>
                                </p:childTnLst>
                              </p:cTn>
                            </p:par>
                            <p:par>
                              <p:cTn id="12" fill="hold">
                                <p:stCondLst>
                                  <p:cond delay="1000"/>
                                </p:stCondLst>
                                <p:childTnLst>
                                  <p:par>
                                    <p:cTn id="13" presetID="2" presetClass="entr" presetSubtype="1" fill="hold" nodeType="afterEffect" p14:presetBounceEnd="50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50000">
                                          <p:cBhvr additive="base">
                                            <p:cTn id="15" dur="4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16" dur="400" fill="hold"/>
                                            <p:tgtEl>
                                              <p:spTgt spid="40"/>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up)">
                                          <p:cBhvr>
                                            <p:cTn id="20" dur="500"/>
                                            <p:tgtEl>
                                              <p:spTgt spid="30"/>
                                            </p:tgtEl>
                                          </p:cBhvr>
                                        </p:animEffect>
                                      </p:childTnLst>
                                    </p:cTn>
                                  </p:par>
                                  <p:par>
                                    <p:cTn id="21" presetID="2" presetClass="entr" presetSubtype="4" fill="hold" grpId="0" nodeType="withEffect">
                                      <p:stCondLst>
                                        <p:cond delay="25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350" fill="hold"/>
                                            <p:tgtEl>
                                              <p:spTgt spid="75"/>
                                            </p:tgtEl>
                                            <p:attrNameLst>
                                              <p:attrName>ppt_x</p:attrName>
                                            </p:attrNameLst>
                                          </p:cBhvr>
                                          <p:tavLst>
                                            <p:tav tm="0">
                                              <p:val>
                                                <p:strVal val="#ppt_x"/>
                                              </p:val>
                                            </p:tav>
                                            <p:tav tm="100000">
                                              <p:val>
                                                <p:strVal val="#ppt_x"/>
                                              </p:val>
                                            </p:tav>
                                          </p:tavLst>
                                        </p:anim>
                                        <p:anim calcmode="lin" valueType="num">
                                          <p:cBhvr additive="base">
                                            <p:cTn id="24" dur="35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350" fill="hold"/>
                                            <p:tgtEl>
                                              <p:spTgt spid="24"/>
                                            </p:tgtEl>
                                            <p:attrNameLst>
                                              <p:attrName>ppt_x</p:attrName>
                                            </p:attrNameLst>
                                          </p:cBhvr>
                                          <p:tavLst>
                                            <p:tav tm="0">
                                              <p:val>
                                                <p:strVal val="#ppt_x"/>
                                              </p:val>
                                            </p:tav>
                                            <p:tav tm="100000">
                                              <p:val>
                                                <p:strVal val="#ppt_x"/>
                                              </p:val>
                                            </p:tav>
                                          </p:tavLst>
                                        </p:anim>
                                        <p:anim calcmode="lin" valueType="num">
                                          <p:cBhvr additive="base">
                                            <p:cTn id="28" dur="35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350" fill="hold"/>
                                            <p:tgtEl>
                                              <p:spTgt spid="80"/>
                                            </p:tgtEl>
                                            <p:attrNameLst>
                                              <p:attrName>ppt_x</p:attrName>
                                            </p:attrNameLst>
                                          </p:cBhvr>
                                          <p:tavLst>
                                            <p:tav tm="0">
                                              <p:val>
                                                <p:strVal val="#ppt_x"/>
                                              </p:val>
                                            </p:tav>
                                            <p:tav tm="100000">
                                              <p:val>
                                                <p:strVal val="#ppt_x"/>
                                              </p:val>
                                            </p:tav>
                                          </p:tavLst>
                                        </p:anim>
                                        <p:anim calcmode="lin" valueType="num">
                                          <p:cBhvr additive="base">
                                            <p:cTn id="32" dur="350" fill="hold"/>
                                            <p:tgtEl>
                                              <p:spTgt spid="80"/>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outVertical)">
                                          <p:cBhvr>
                                            <p:cTn id="36" dur="400"/>
                                            <p:tgtEl>
                                              <p:spTgt spid="35"/>
                                            </p:tgtEl>
                                          </p:cBhvr>
                                        </p:animEffect>
                                      </p:childTnLst>
                                    </p:cTn>
                                  </p:par>
                                </p:childTnLst>
                              </p:cTn>
                            </p:par>
                            <p:par>
                              <p:cTn id="37" fill="hold">
                                <p:stCondLst>
                                  <p:cond delay="2500"/>
                                </p:stCondLst>
                                <p:childTnLst>
                                  <p:par>
                                    <p:cTn id="38" presetID="2" presetClass="entr" presetSubtype="1" fill="hold" nodeType="afterEffect" p14:presetBounceEnd="50000">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50000">
                                          <p:cBhvr additive="base">
                                            <p:cTn id="40" dur="4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1" dur="400" fill="hold"/>
                                            <p:tgtEl>
                                              <p:spTgt spid="45"/>
                                            </p:tgtEl>
                                            <p:attrNameLst>
                                              <p:attrName>ppt_y</p:attrName>
                                            </p:attrNameLst>
                                          </p:cBhvr>
                                          <p:tavLst>
                                            <p:tav tm="0">
                                              <p:val>
                                                <p:strVal val="0-#ppt_h/2"/>
                                              </p:val>
                                            </p:tav>
                                            <p:tav tm="100000">
                                              <p:val>
                                                <p:strVal val="#ppt_y"/>
                                              </p:val>
                                            </p:tav>
                                          </p:tavLst>
                                        </p:anim>
                                      </p:childTnLst>
                                    </p:cTn>
                                  </p:par>
                                </p:childTnLst>
                              </p:cTn>
                            </p:par>
                            <p:par>
                              <p:cTn id="42" fill="hold">
                                <p:stCondLst>
                                  <p:cond delay="3000"/>
                                </p:stCondLst>
                                <p:childTnLst>
                                  <p:par>
                                    <p:cTn id="43" presetID="22" presetClass="entr" presetSubtype="1"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up)">
                                          <p:cBhvr>
                                            <p:cTn id="45" dur="500"/>
                                            <p:tgtEl>
                                              <p:spTgt spid="31"/>
                                            </p:tgtEl>
                                          </p:cBhvr>
                                        </p:animEffect>
                                      </p:childTnLst>
                                    </p:cTn>
                                  </p:par>
                                  <p:par>
                                    <p:cTn id="46" presetID="2" presetClass="entr" presetSubtype="4" fill="hold" grpId="0" nodeType="withEffect">
                                      <p:stCondLst>
                                        <p:cond delay="250"/>
                                      </p:stCondLst>
                                      <p:childTnLst>
                                        <p:set>
                                          <p:cBhvr>
                                            <p:cTn id="47" dur="1" fill="hold">
                                              <p:stCondLst>
                                                <p:cond delay="0"/>
                                              </p:stCondLst>
                                            </p:cTn>
                                            <p:tgtEl>
                                              <p:spTgt spid="76"/>
                                            </p:tgtEl>
                                            <p:attrNameLst>
                                              <p:attrName>style.visibility</p:attrName>
                                            </p:attrNameLst>
                                          </p:cBhvr>
                                          <p:to>
                                            <p:strVal val="visible"/>
                                          </p:to>
                                        </p:set>
                                        <p:anim calcmode="lin" valueType="num">
                                          <p:cBhvr additive="base">
                                            <p:cTn id="48" dur="350" fill="hold"/>
                                            <p:tgtEl>
                                              <p:spTgt spid="76"/>
                                            </p:tgtEl>
                                            <p:attrNameLst>
                                              <p:attrName>ppt_x</p:attrName>
                                            </p:attrNameLst>
                                          </p:cBhvr>
                                          <p:tavLst>
                                            <p:tav tm="0">
                                              <p:val>
                                                <p:strVal val="#ppt_x"/>
                                              </p:val>
                                            </p:tav>
                                            <p:tav tm="100000">
                                              <p:val>
                                                <p:strVal val="#ppt_x"/>
                                              </p:val>
                                            </p:tav>
                                          </p:tavLst>
                                        </p:anim>
                                        <p:anim calcmode="lin" valueType="num">
                                          <p:cBhvr additive="base">
                                            <p:cTn id="49" dur="350" fill="hold"/>
                                            <p:tgtEl>
                                              <p:spTgt spid="7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25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350" fill="hold"/>
                                            <p:tgtEl>
                                              <p:spTgt spid="25"/>
                                            </p:tgtEl>
                                            <p:attrNameLst>
                                              <p:attrName>ppt_x</p:attrName>
                                            </p:attrNameLst>
                                          </p:cBhvr>
                                          <p:tavLst>
                                            <p:tav tm="0">
                                              <p:val>
                                                <p:strVal val="#ppt_x"/>
                                              </p:val>
                                            </p:tav>
                                            <p:tav tm="100000">
                                              <p:val>
                                                <p:strVal val="#ppt_x"/>
                                              </p:val>
                                            </p:tav>
                                          </p:tavLst>
                                        </p:anim>
                                        <p:anim calcmode="lin" valueType="num">
                                          <p:cBhvr additive="base">
                                            <p:cTn id="53" dur="350" fill="hold"/>
                                            <p:tgtEl>
                                              <p:spTgt spid="2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5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350" fill="hold"/>
                                            <p:tgtEl>
                                              <p:spTgt spid="84"/>
                                            </p:tgtEl>
                                            <p:attrNameLst>
                                              <p:attrName>ppt_x</p:attrName>
                                            </p:attrNameLst>
                                          </p:cBhvr>
                                          <p:tavLst>
                                            <p:tav tm="0">
                                              <p:val>
                                                <p:strVal val="#ppt_x"/>
                                              </p:val>
                                            </p:tav>
                                            <p:tav tm="100000">
                                              <p:val>
                                                <p:strVal val="#ppt_x"/>
                                              </p:val>
                                            </p:tav>
                                          </p:tavLst>
                                        </p:anim>
                                        <p:anim calcmode="lin" valueType="num">
                                          <p:cBhvr additive="base">
                                            <p:cTn id="57" dur="350" fill="hold"/>
                                            <p:tgtEl>
                                              <p:spTgt spid="84"/>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16" presetClass="entr" presetSubtype="37"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barn(outVertical)">
                                          <p:cBhvr>
                                            <p:cTn id="61" dur="400"/>
                                            <p:tgtEl>
                                              <p:spTgt spid="36"/>
                                            </p:tgtEl>
                                          </p:cBhvr>
                                        </p:animEffect>
                                      </p:childTnLst>
                                    </p:cTn>
                                  </p:par>
                                </p:childTnLst>
                              </p:cTn>
                            </p:par>
                            <p:par>
                              <p:cTn id="62" fill="hold">
                                <p:stCondLst>
                                  <p:cond delay="4000"/>
                                </p:stCondLst>
                                <p:childTnLst>
                                  <p:par>
                                    <p:cTn id="63" presetID="2" presetClass="entr" presetSubtype="1" fill="hold" nodeType="afterEffect" p14:presetBounceEnd="50000">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14:bounceEnd="50000">
                                          <p:cBhvr additive="base">
                                            <p:cTn id="65" dur="4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66" dur="400" fill="hold"/>
                                            <p:tgtEl>
                                              <p:spTgt spid="48"/>
                                            </p:tgtEl>
                                            <p:attrNameLst>
                                              <p:attrName>ppt_y</p:attrName>
                                            </p:attrNameLst>
                                          </p:cBhvr>
                                          <p:tavLst>
                                            <p:tav tm="0">
                                              <p:val>
                                                <p:strVal val="0-#ppt_h/2"/>
                                              </p:val>
                                            </p:tav>
                                            <p:tav tm="100000">
                                              <p:val>
                                                <p:strVal val="#ppt_y"/>
                                              </p:val>
                                            </p:tav>
                                          </p:tavLst>
                                        </p:anim>
                                      </p:childTnLst>
                                    </p:cTn>
                                  </p:par>
                                </p:childTnLst>
                              </p:cTn>
                            </p:par>
                            <p:par>
                              <p:cTn id="67" fill="hold">
                                <p:stCondLst>
                                  <p:cond delay="4500"/>
                                </p:stCondLst>
                                <p:childTnLst>
                                  <p:par>
                                    <p:cTn id="68" presetID="22" presetClass="entr" presetSubtype="1"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up)">
                                          <p:cBhvr>
                                            <p:cTn id="70" dur="500"/>
                                            <p:tgtEl>
                                              <p:spTgt spid="32"/>
                                            </p:tgtEl>
                                          </p:cBhvr>
                                        </p:animEffect>
                                      </p:childTnLst>
                                    </p:cTn>
                                  </p:par>
                                  <p:par>
                                    <p:cTn id="71" presetID="2" presetClass="entr" presetSubtype="4" fill="hold" grpId="0" nodeType="withEffect">
                                      <p:stCondLst>
                                        <p:cond delay="250"/>
                                      </p:stCondLst>
                                      <p:childTnLst>
                                        <p:set>
                                          <p:cBhvr>
                                            <p:cTn id="72" dur="1" fill="hold">
                                              <p:stCondLst>
                                                <p:cond delay="0"/>
                                              </p:stCondLst>
                                            </p:cTn>
                                            <p:tgtEl>
                                              <p:spTgt spid="77"/>
                                            </p:tgtEl>
                                            <p:attrNameLst>
                                              <p:attrName>style.visibility</p:attrName>
                                            </p:attrNameLst>
                                          </p:cBhvr>
                                          <p:to>
                                            <p:strVal val="visible"/>
                                          </p:to>
                                        </p:set>
                                        <p:anim calcmode="lin" valueType="num">
                                          <p:cBhvr additive="base">
                                            <p:cTn id="73" dur="350" fill="hold"/>
                                            <p:tgtEl>
                                              <p:spTgt spid="77"/>
                                            </p:tgtEl>
                                            <p:attrNameLst>
                                              <p:attrName>ppt_x</p:attrName>
                                            </p:attrNameLst>
                                          </p:cBhvr>
                                          <p:tavLst>
                                            <p:tav tm="0">
                                              <p:val>
                                                <p:strVal val="#ppt_x"/>
                                              </p:val>
                                            </p:tav>
                                            <p:tav tm="100000">
                                              <p:val>
                                                <p:strVal val="#ppt_x"/>
                                              </p:val>
                                            </p:tav>
                                          </p:tavLst>
                                        </p:anim>
                                        <p:anim calcmode="lin" valueType="num">
                                          <p:cBhvr additive="base">
                                            <p:cTn id="74" dur="350" fill="hold"/>
                                            <p:tgtEl>
                                              <p:spTgt spid="7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350" fill="hold"/>
                                            <p:tgtEl>
                                              <p:spTgt spid="27"/>
                                            </p:tgtEl>
                                            <p:attrNameLst>
                                              <p:attrName>ppt_x</p:attrName>
                                            </p:attrNameLst>
                                          </p:cBhvr>
                                          <p:tavLst>
                                            <p:tav tm="0">
                                              <p:val>
                                                <p:strVal val="#ppt_x"/>
                                              </p:val>
                                            </p:tav>
                                            <p:tav tm="100000">
                                              <p:val>
                                                <p:strVal val="#ppt_x"/>
                                              </p:val>
                                            </p:tav>
                                          </p:tavLst>
                                        </p:anim>
                                        <p:anim calcmode="lin" valueType="num">
                                          <p:cBhvr additive="base">
                                            <p:cTn id="78" dur="350" fill="hold"/>
                                            <p:tgtEl>
                                              <p:spTgt spid="2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83"/>
                                            </p:tgtEl>
                                            <p:attrNameLst>
                                              <p:attrName>style.visibility</p:attrName>
                                            </p:attrNameLst>
                                          </p:cBhvr>
                                          <p:to>
                                            <p:strVal val="visible"/>
                                          </p:to>
                                        </p:set>
                                        <p:anim calcmode="lin" valueType="num">
                                          <p:cBhvr additive="base">
                                            <p:cTn id="81" dur="350" fill="hold"/>
                                            <p:tgtEl>
                                              <p:spTgt spid="83"/>
                                            </p:tgtEl>
                                            <p:attrNameLst>
                                              <p:attrName>ppt_x</p:attrName>
                                            </p:attrNameLst>
                                          </p:cBhvr>
                                          <p:tavLst>
                                            <p:tav tm="0">
                                              <p:val>
                                                <p:strVal val="#ppt_x"/>
                                              </p:val>
                                            </p:tav>
                                            <p:tav tm="100000">
                                              <p:val>
                                                <p:strVal val="#ppt_x"/>
                                              </p:val>
                                            </p:tav>
                                          </p:tavLst>
                                        </p:anim>
                                        <p:anim calcmode="lin" valueType="num">
                                          <p:cBhvr additive="base">
                                            <p:cTn id="82" dur="350" fill="hold"/>
                                            <p:tgtEl>
                                              <p:spTgt spid="83"/>
                                            </p:tgtEl>
                                            <p:attrNameLst>
                                              <p:attrName>ppt_y</p:attrName>
                                            </p:attrNameLst>
                                          </p:cBhvr>
                                          <p:tavLst>
                                            <p:tav tm="0">
                                              <p:val>
                                                <p:strVal val="1+#ppt_h/2"/>
                                              </p:val>
                                            </p:tav>
                                            <p:tav tm="100000">
                                              <p:val>
                                                <p:strVal val="#ppt_y"/>
                                              </p:val>
                                            </p:tav>
                                          </p:tavLst>
                                        </p:anim>
                                      </p:childTnLst>
                                    </p:cTn>
                                  </p:par>
                                </p:childTnLst>
                              </p:cTn>
                            </p:par>
                            <p:par>
                              <p:cTn id="83" fill="hold">
                                <p:stCondLst>
                                  <p:cond delay="5000"/>
                                </p:stCondLst>
                                <p:childTnLst>
                                  <p:par>
                                    <p:cTn id="84" presetID="16" presetClass="entr" presetSubtype="37"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barn(outVertical)">
                                          <p:cBhvr>
                                            <p:cTn id="86" dur="400"/>
                                            <p:tgtEl>
                                              <p:spTgt spid="37"/>
                                            </p:tgtEl>
                                          </p:cBhvr>
                                        </p:animEffect>
                                      </p:childTnLst>
                                    </p:cTn>
                                  </p:par>
                                </p:childTnLst>
                              </p:cTn>
                            </p:par>
                            <p:par>
                              <p:cTn id="87" fill="hold">
                                <p:stCondLst>
                                  <p:cond delay="5500"/>
                                </p:stCondLst>
                                <p:childTnLst>
                                  <p:par>
                                    <p:cTn id="88" presetID="2" presetClass="entr" presetSubtype="1" fill="hold" nodeType="afterEffect" p14:presetBounceEnd="50000">
                                      <p:stCondLst>
                                        <p:cond delay="0"/>
                                      </p:stCondLst>
                                      <p:childTnLst>
                                        <p:set>
                                          <p:cBhvr>
                                            <p:cTn id="89" dur="1" fill="hold">
                                              <p:stCondLst>
                                                <p:cond delay="0"/>
                                              </p:stCondLst>
                                            </p:cTn>
                                            <p:tgtEl>
                                              <p:spTgt spid="57"/>
                                            </p:tgtEl>
                                            <p:attrNameLst>
                                              <p:attrName>style.visibility</p:attrName>
                                            </p:attrNameLst>
                                          </p:cBhvr>
                                          <p:to>
                                            <p:strVal val="visible"/>
                                          </p:to>
                                        </p:set>
                                        <p:anim calcmode="lin" valueType="num" p14:bounceEnd="50000">
                                          <p:cBhvr additive="base">
                                            <p:cTn id="90" dur="400" fill="hold"/>
                                            <p:tgtEl>
                                              <p:spTgt spid="57"/>
                                            </p:tgtEl>
                                            <p:attrNameLst>
                                              <p:attrName>ppt_x</p:attrName>
                                            </p:attrNameLst>
                                          </p:cBhvr>
                                          <p:tavLst>
                                            <p:tav tm="0">
                                              <p:val>
                                                <p:strVal val="#ppt_x"/>
                                              </p:val>
                                            </p:tav>
                                            <p:tav tm="100000">
                                              <p:val>
                                                <p:strVal val="#ppt_x"/>
                                              </p:val>
                                            </p:tav>
                                          </p:tavLst>
                                        </p:anim>
                                        <p:anim calcmode="lin" valueType="num" p14:bounceEnd="50000">
                                          <p:cBhvr additive="base">
                                            <p:cTn id="91" dur="400" fill="hold"/>
                                            <p:tgtEl>
                                              <p:spTgt spid="57"/>
                                            </p:tgtEl>
                                            <p:attrNameLst>
                                              <p:attrName>ppt_y</p:attrName>
                                            </p:attrNameLst>
                                          </p:cBhvr>
                                          <p:tavLst>
                                            <p:tav tm="0">
                                              <p:val>
                                                <p:strVal val="0-#ppt_h/2"/>
                                              </p:val>
                                            </p:tav>
                                            <p:tav tm="100000">
                                              <p:val>
                                                <p:strVal val="#ppt_y"/>
                                              </p:val>
                                            </p:tav>
                                          </p:tavLst>
                                        </p:anim>
                                      </p:childTnLst>
                                    </p:cTn>
                                  </p:par>
                                </p:childTnLst>
                              </p:cTn>
                            </p:par>
                            <p:par>
                              <p:cTn id="92" fill="hold">
                                <p:stCondLst>
                                  <p:cond delay="6000"/>
                                </p:stCondLst>
                                <p:childTnLst>
                                  <p:par>
                                    <p:cTn id="93" presetID="22" presetClass="entr" presetSubtype="1"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up)">
                                          <p:cBhvr>
                                            <p:cTn id="95" dur="500"/>
                                            <p:tgtEl>
                                              <p:spTgt spid="34"/>
                                            </p:tgtEl>
                                          </p:cBhvr>
                                        </p:animEffect>
                                      </p:childTnLst>
                                    </p:cTn>
                                  </p:par>
                                  <p:par>
                                    <p:cTn id="96" presetID="2" presetClass="entr" presetSubtype="4" fill="hold" grpId="0" nodeType="withEffect">
                                      <p:stCondLst>
                                        <p:cond delay="250"/>
                                      </p:stCondLst>
                                      <p:childTnLst>
                                        <p:set>
                                          <p:cBhvr>
                                            <p:cTn id="97" dur="1" fill="hold">
                                              <p:stCondLst>
                                                <p:cond delay="0"/>
                                              </p:stCondLst>
                                            </p:cTn>
                                            <p:tgtEl>
                                              <p:spTgt spid="79"/>
                                            </p:tgtEl>
                                            <p:attrNameLst>
                                              <p:attrName>style.visibility</p:attrName>
                                            </p:attrNameLst>
                                          </p:cBhvr>
                                          <p:to>
                                            <p:strVal val="visible"/>
                                          </p:to>
                                        </p:set>
                                        <p:anim calcmode="lin" valueType="num">
                                          <p:cBhvr additive="base">
                                            <p:cTn id="98" dur="350" fill="hold"/>
                                            <p:tgtEl>
                                              <p:spTgt spid="79"/>
                                            </p:tgtEl>
                                            <p:attrNameLst>
                                              <p:attrName>ppt_x</p:attrName>
                                            </p:attrNameLst>
                                          </p:cBhvr>
                                          <p:tavLst>
                                            <p:tav tm="0">
                                              <p:val>
                                                <p:strVal val="#ppt_x"/>
                                              </p:val>
                                            </p:tav>
                                            <p:tav tm="100000">
                                              <p:val>
                                                <p:strVal val="#ppt_x"/>
                                              </p:val>
                                            </p:tav>
                                          </p:tavLst>
                                        </p:anim>
                                        <p:anim calcmode="lin" valueType="num">
                                          <p:cBhvr additive="base">
                                            <p:cTn id="99" dur="350" fill="hold"/>
                                            <p:tgtEl>
                                              <p:spTgt spid="79"/>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25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350" fill="hold"/>
                                            <p:tgtEl>
                                              <p:spTgt spid="28"/>
                                            </p:tgtEl>
                                            <p:attrNameLst>
                                              <p:attrName>ppt_x</p:attrName>
                                            </p:attrNameLst>
                                          </p:cBhvr>
                                          <p:tavLst>
                                            <p:tav tm="0">
                                              <p:val>
                                                <p:strVal val="#ppt_x"/>
                                              </p:val>
                                            </p:tav>
                                            <p:tav tm="100000">
                                              <p:val>
                                                <p:strVal val="#ppt_x"/>
                                              </p:val>
                                            </p:tav>
                                          </p:tavLst>
                                        </p:anim>
                                        <p:anim calcmode="lin" valueType="num">
                                          <p:cBhvr additive="base">
                                            <p:cTn id="103" dur="350" fill="hold"/>
                                            <p:tgtEl>
                                              <p:spTgt spid="2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50"/>
                                      </p:stCondLst>
                                      <p:childTnLst>
                                        <p:set>
                                          <p:cBhvr>
                                            <p:cTn id="105" dur="1" fill="hold">
                                              <p:stCondLst>
                                                <p:cond delay="0"/>
                                              </p:stCondLst>
                                            </p:cTn>
                                            <p:tgtEl>
                                              <p:spTgt spid="82"/>
                                            </p:tgtEl>
                                            <p:attrNameLst>
                                              <p:attrName>style.visibility</p:attrName>
                                            </p:attrNameLst>
                                          </p:cBhvr>
                                          <p:to>
                                            <p:strVal val="visible"/>
                                          </p:to>
                                        </p:set>
                                        <p:anim calcmode="lin" valueType="num">
                                          <p:cBhvr additive="base">
                                            <p:cTn id="106" dur="350" fill="hold"/>
                                            <p:tgtEl>
                                              <p:spTgt spid="82"/>
                                            </p:tgtEl>
                                            <p:attrNameLst>
                                              <p:attrName>ppt_x</p:attrName>
                                            </p:attrNameLst>
                                          </p:cBhvr>
                                          <p:tavLst>
                                            <p:tav tm="0">
                                              <p:val>
                                                <p:strVal val="#ppt_x"/>
                                              </p:val>
                                            </p:tav>
                                            <p:tav tm="100000">
                                              <p:val>
                                                <p:strVal val="#ppt_x"/>
                                              </p:val>
                                            </p:tav>
                                          </p:tavLst>
                                        </p:anim>
                                        <p:anim calcmode="lin" valueType="num">
                                          <p:cBhvr additive="base">
                                            <p:cTn id="107" dur="350" fill="hold"/>
                                            <p:tgtEl>
                                              <p:spTgt spid="82"/>
                                            </p:tgtEl>
                                            <p:attrNameLst>
                                              <p:attrName>ppt_y</p:attrName>
                                            </p:attrNameLst>
                                          </p:cBhvr>
                                          <p:tavLst>
                                            <p:tav tm="0">
                                              <p:val>
                                                <p:strVal val="1+#ppt_h/2"/>
                                              </p:val>
                                            </p:tav>
                                            <p:tav tm="100000">
                                              <p:val>
                                                <p:strVal val="#ppt_y"/>
                                              </p:val>
                                            </p:tav>
                                          </p:tavLst>
                                        </p:anim>
                                      </p:childTnLst>
                                    </p:cTn>
                                  </p:par>
                                </p:childTnLst>
                              </p:cTn>
                            </p:par>
                            <p:par>
                              <p:cTn id="108" fill="hold">
                                <p:stCondLst>
                                  <p:cond delay="6500"/>
                                </p:stCondLst>
                                <p:childTnLst>
                                  <p:par>
                                    <p:cTn id="109" presetID="16" presetClass="entr" presetSubtype="37"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barn(outVertical)">
                                          <p:cBhvr>
                                            <p:cTn id="111" dur="400"/>
                                            <p:tgtEl>
                                              <p:spTgt spid="38"/>
                                            </p:tgtEl>
                                          </p:cBhvr>
                                        </p:animEffect>
                                      </p:childTnLst>
                                    </p:cTn>
                                  </p:par>
                                </p:childTnLst>
                              </p:cTn>
                            </p:par>
                            <p:par>
                              <p:cTn id="112" fill="hold">
                                <p:stCondLst>
                                  <p:cond delay="7000"/>
                                </p:stCondLst>
                                <p:childTnLst>
                                  <p:par>
                                    <p:cTn id="113" presetID="2" presetClass="entr" presetSubtype="1" fill="hold" nodeType="afterEffect" p14:presetBounceEnd="50000">
                                      <p:stCondLst>
                                        <p:cond delay="0"/>
                                      </p:stCondLst>
                                      <p:childTnLst>
                                        <p:set>
                                          <p:cBhvr>
                                            <p:cTn id="114" dur="1" fill="hold">
                                              <p:stCondLst>
                                                <p:cond delay="0"/>
                                              </p:stCondLst>
                                            </p:cTn>
                                            <p:tgtEl>
                                              <p:spTgt spid="66"/>
                                            </p:tgtEl>
                                            <p:attrNameLst>
                                              <p:attrName>style.visibility</p:attrName>
                                            </p:attrNameLst>
                                          </p:cBhvr>
                                          <p:to>
                                            <p:strVal val="visible"/>
                                          </p:to>
                                        </p:set>
                                        <p:anim calcmode="lin" valueType="num" p14:bounceEnd="50000">
                                          <p:cBhvr additive="base">
                                            <p:cTn id="115" dur="400" fill="hold"/>
                                            <p:tgtEl>
                                              <p:spTgt spid="66"/>
                                            </p:tgtEl>
                                            <p:attrNameLst>
                                              <p:attrName>ppt_x</p:attrName>
                                            </p:attrNameLst>
                                          </p:cBhvr>
                                          <p:tavLst>
                                            <p:tav tm="0">
                                              <p:val>
                                                <p:strVal val="#ppt_x"/>
                                              </p:val>
                                            </p:tav>
                                            <p:tav tm="100000">
                                              <p:val>
                                                <p:strVal val="#ppt_x"/>
                                              </p:val>
                                            </p:tav>
                                          </p:tavLst>
                                        </p:anim>
                                        <p:anim calcmode="lin" valueType="num" p14:bounceEnd="50000">
                                          <p:cBhvr additive="base">
                                            <p:cTn id="116" dur="400" fill="hold"/>
                                            <p:tgtEl>
                                              <p:spTgt spid="66"/>
                                            </p:tgtEl>
                                            <p:attrNameLst>
                                              <p:attrName>ppt_y</p:attrName>
                                            </p:attrNameLst>
                                          </p:cBhvr>
                                          <p:tavLst>
                                            <p:tav tm="0">
                                              <p:val>
                                                <p:strVal val="0-#ppt_h/2"/>
                                              </p:val>
                                            </p:tav>
                                            <p:tav tm="100000">
                                              <p:val>
                                                <p:strVal val="#ppt_y"/>
                                              </p:val>
                                            </p:tav>
                                          </p:tavLst>
                                        </p:anim>
                                      </p:childTnLst>
                                    </p:cTn>
                                  </p:par>
                                </p:childTnLst>
                              </p:cTn>
                            </p:par>
                            <p:par>
                              <p:cTn id="117" fill="hold">
                                <p:stCondLst>
                                  <p:cond delay="7500"/>
                                </p:stCondLst>
                                <p:childTnLst>
                                  <p:par>
                                    <p:cTn id="118" presetID="22" presetClass="entr" presetSubtype="1" fill="hold" nodeType="afterEffect">
                                      <p:stCondLst>
                                        <p:cond delay="0"/>
                                      </p:stCondLst>
                                      <p:childTnLst>
                                        <p:set>
                                          <p:cBhvr>
                                            <p:cTn id="119" dur="1" fill="hold">
                                              <p:stCondLst>
                                                <p:cond delay="0"/>
                                              </p:stCondLst>
                                            </p:cTn>
                                            <p:tgtEl>
                                              <p:spTgt spid="33"/>
                                            </p:tgtEl>
                                            <p:attrNameLst>
                                              <p:attrName>style.visibility</p:attrName>
                                            </p:attrNameLst>
                                          </p:cBhvr>
                                          <p:to>
                                            <p:strVal val="visible"/>
                                          </p:to>
                                        </p:set>
                                        <p:animEffect transition="in" filter="wipe(up)">
                                          <p:cBhvr>
                                            <p:cTn id="120" dur="500"/>
                                            <p:tgtEl>
                                              <p:spTgt spid="33"/>
                                            </p:tgtEl>
                                          </p:cBhvr>
                                        </p:animEffect>
                                      </p:childTnLst>
                                    </p:cTn>
                                  </p:par>
                                  <p:par>
                                    <p:cTn id="121" presetID="2" presetClass="entr" presetSubtype="4" fill="hold" grpId="0" nodeType="withEffect">
                                      <p:stCondLst>
                                        <p:cond delay="250"/>
                                      </p:stCondLst>
                                      <p:childTnLst>
                                        <p:set>
                                          <p:cBhvr>
                                            <p:cTn id="122" dur="1" fill="hold">
                                              <p:stCondLst>
                                                <p:cond delay="0"/>
                                              </p:stCondLst>
                                            </p:cTn>
                                            <p:tgtEl>
                                              <p:spTgt spid="78"/>
                                            </p:tgtEl>
                                            <p:attrNameLst>
                                              <p:attrName>style.visibility</p:attrName>
                                            </p:attrNameLst>
                                          </p:cBhvr>
                                          <p:to>
                                            <p:strVal val="visible"/>
                                          </p:to>
                                        </p:set>
                                        <p:anim calcmode="lin" valueType="num">
                                          <p:cBhvr additive="base">
                                            <p:cTn id="123" dur="350" fill="hold"/>
                                            <p:tgtEl>
                                              <p:spTgt spid="78"/>
                                            </p:tgtEl>
                                            <p:attrNameLst>
                                              <p:attrName>ppt_x</p:attrName>
                                            </p:attrNameLst>
                                          </p:cBhvr>
                                          <p:tavLst>
                                            <p:tav tm="0">
                                              <p:val>
                                                <p:strVal val="#ppt_x"/>
                                              </p:val>
                                            </p:tav>
                                            <p:tav tm="100000">
                                              <p:val>
                                                <p:strVal val="#ppt_x"/>
                                              </p:val>
                                            </p:tav>
                                          </p:tavLst>
                                        </p:anim>
                                        <p:anim calcmode="lin" valueType="num">
                                          <p:cBhvr additive="base">
                                            <p:cTn id="124" dur="350" fill="hold"/>
                                            <p:tgtEl>
                                              <p:spTgt spid="78"/>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250"/>
                                      </p:stCondLst>
                                      <p:childTnLst>
                                        <p:set>
                                          <p:cBhvr>
                                            <p:cTn id="126" dur="1" fill="hold">
                                              <p:stCondLst>
                                                <p:cond delay="0"/>
                                              </p:stCondLst>
                                            </p:cTn>
                                            <p:tgtEl>
                                              <p:spTgt spid="29"/>
                                            </p:tgtEl>
                                            <p:attrNameLst>
                                              <p:attrName>style.visibility</p:attrName>
                                            </p:attrNameLst>
                                          </p:cBhvr>
                                          <p:to>
                                            <p:strVal val="visible"/>
                                          </p:to>
                                        </p:set>
                                        <p:anim calcmode="lin" valueType="num">
                                          <p:cBhvr additive="base">
                                            <p:cTn id="127" dur="350" fill="hold"/>
                                            <p:tgtEl>
                                              <p:spTgt spid="29"/>
                                            </p:tgtEl>
                                            <p:attrNameLst>
                                              <p:attrName>ppt_x</p:attrName>
                                            </p:attrNameLst>
                                          </p:cBhvr>
                                          <p:tavLst>
                                            <p:tav tm="0">
                                              <p:val>
                                                <p:strVal val="#ppt_x"/>
                                              </p:val>
                                            </p:tav>
                                            <p:tav tm="100000">
                                              <p:val>
                                                <p:strVal val="#ppt_x"/>
                                              </p:val>
                                            </p:tav>
                                          </p:tavLst>
                                        </p:anim>
                                        <p:anim calcmode="lin" valueType="num">
                                          <p:cBhvr additive="base">
                                            <p:cTn id="128" dur="350" fill="hold"/>
                                            <p:tgtEl>
                                              <p:spTgt spid="29"/>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250"/>
                                      </p:stCondLst>
                                      <p:childTnLst>
                                        <p:set>
                                          <p:cBhvr>
                                            <p:cTn id="130" dur="1" fill="hold">
                                              <p:stCondLst>
                                                <p:cond delay="0"/>
                                              </p:stCondLst>
                                            </p:cTn>
                                            <p:tgtEl>
                                              <p:spTgt spid="81"/>
                                            </p:tgtEl>
                                            <p:attrNameLst>
                                              <p:attrName>style.visibility</p:attrName>
                                            </p:attrNameLst>
                                          </p:cBhvr>
                                          <p:to>
                                            <p:strVal val="visible"/>
                                          </p:to>
                                        </p:set>
                                        <p:anim calcmode="lin" valueType="num">
                                          <p:cBhvr additive="base">
                                            <p:cTn id="131" dur="350" fill="hold"/>
                                            <p:tgtEl>
                                              <p:spTgt spid="81"/>
                                            </p:tgtEl>
                                            <p:attrNameLst>
                                              <p:attrName>ppt_x</p:attrName>
                                            </p:attrNameLst>
                                          </p:cBhvr>
                                          <p:tavLst>
                                            <p:tav tm="0">
                                              <p:val>
                                                <p:strVal val="#ppt_x"/>
                                              </p:val>
                                            </p:tav>
                                            <p:tav tm="100000">
                                              <p:val>
                                                <p:strVal val="#ppt_x"/>
                                              </p:val>
                                            </p:tav>
                                          </p:tavLst>
                                        </p:anim>
                                        <p:anim calcmode="lin" valueType="num">
                                          <p:cBhvr additive="base">
                                            <p:cTn id="132" dur="350" fill="hold"/>
                                            <p:tgtEl>
                                              <p:spTgt spid="81"/>
                                            </p:tgtEl>
                                            <p:attrNameLst>
                                              <p:attrName>ppt_y</p:attrName>
                                            </p:attrNameLst>
                                          </p:cBhvr>
                                          <p:tavLst>
                                            <p:tav tm="0">
                                              <p:val>
                                                <p:strVal val="1+#ppt_h/2"/>
                                              </p:val>
                                            </p:tav>
                                            <p:tav tm="100000">
                                              <p:val>
                                                <p:strVal val="#ppt_y"/>
                                              </p:val>
                                            </p:tav>
                                          </p:tavLst>
                                        </p:anim>
                                      </p:childTnLst>
                                    </p:cTn>
                                  </p:par>
                                </p:childTnLst>
                              </p:cTn>
                            </p:par>
                            <p:par>
                              <p:cTn id="133" fill="hold">
                                <p:stCondLst>
                                  <p:cond delay="8000"/>
                                </p:stCondLst>
                                <p:childTnLst>
                                  <p:par>
                                    <p:cTn id="134" presetID="16" presetClass="entr" presetSubtype="37" fill="hold" grpId="0" nodeType="after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barn(outVertical)">
                                          <p:cBhvr>
                                            <p:cTn id="136"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P spid="28" grpId="0"/>
          <p:bldP spid="29" grpId="0"/>
          <p:bldP spid="35" grpId="0" animBg="1"/>
          <p:bldP spid="36" grpId="0" animBg="1"/>
          <p:bldP spid="37" grpId="0" animBg="1"/>
          <p:bldP spid="38" grpId="0" animBg="1"/>
          <p:bldP spid="39" grpId="0" animBg="1"/>
          <p:bldP spid="75" grpId="0" animBg="1"/>
          <p:bldP spid="76" grpId="0" animBg="1"/>
          <p:bldP spid="77" grpId="0" animBg="1"/>
          <p:bldP spid="78" grpId="0" animBg="1"/>
          <p:bldP spid="79" grpId="0" animBg="1"/>
          <p:bldP spid="80" grpId="0"/>
          <p:bldP spid="81" grpId="0"/>
          <p:bldP spid="82" grpId="0"/>
          <p:bldP spid="83" grpId="0"/>
          <p:bldP spid="84" grpId="0"/>
          <p:bldP spid="85" grpId="0"/>
          <p:bldP spid="8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5"/>
                                            </p:tgtEl>
                                            <p:attrNameLst>
                                              <p:attrName>style.visibility</p:attrName>
                                            </p:attrNameLst>
                                          </p:cBhvr>
                                          <p:to>
                                            <p:strVal val="visible"/>
                                          </p:to>
                                        </p:set>
                                        <p:animEffect transition="in" filter="barn(outVertical)">
                                          <p:cBhvr>
                                            <p:cTn id="11" dur="500"/>
                                            <p:tgtEl>
                                              <p:spTgt spid="85"/>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400" fill="hold"/>
                                            <p:tgtEl>
                                              <p:spTgt spid="40"/>
                                            </p:tgtEl>
                                            <p:attrNameLst>
                                              <p:attrName>ppt_x</p:attrName>
                                            </p:attrNameLst>
                                          </p:cBhvr>
                                          <p:tavLst>
                                            <p:tav tm="0">
                                              <p:val>
                                                <p:strVal val="#ppt_x"/>
                                              </p:val>
                                            </p:tav>
                                            <p:tav tm="100000">
                                              <p:val>
                                                <p:strVal val="#ppt_x"/>
                                              </p:val>
                                            </p:tav>
                                          </p:tavLst>
                                        </p:anim>
                                        <p:anim calcmode="lin" valueType="num">
                                          <p:cBhvr additive="base">
                                            <p:cTn id="16" dur="400" fill="hold"/>
                                            <p:tgtEl>
                                              <p:spTgt spid="40"/>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up)">
                                          <p:cBhvr>
                                            <p:cTn id="20" dur="500"/>
                                            <p:tgtEl>
                                              <p:spTgt spid="30"/>
                                            </p:tgtEl>
                                          </p:cBhvr>
                                        </p:animEffect>
                                      </p:childTnLst>
                                    </p:cTn>
                                  </p:par>
                                  <p:par>
                                    <p:cTn id="21" presetID="2" presetClass="entr" presetSubtype="4" fill="hold" grpId="0" nodeType="withEffect">
                                      <p:stCondLst>
                                        <p:cond delay="25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350" fill="hold"/>
                                            <p:tgtEl>
                                              <p:spTgt spid="75"/>
                                            </p:tgtEl>
                                            <p:attrNameLst>
                                              <p:attrName>ppt_x</p:attrName>
                                            </p:attrNameLst>
                                          </p:cBhvr>
                                          <p:tavLst>
                                            <p:tav tm="0">
                                              <p:val>
                                                <p:strVal val="#ppt_x"/>
                                              </p:val>
                                            </p:tav>
                                            <p:tav tm="100000">
                                              <p:val>
                                                <p:strVal val="#ppt_x"/>
                                              </p:val>
                                            </p:tav>
                                          </p:tavLst>
                                        </p:anim>
                                        <p:anim calcmode="lin" valueType="num">
                                          <p:cBhvr additive="base">
                                            <p:cTn id="24" dur="35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350" fill="hold"/>
                                            <p:tgtEl>
                                              <p:spTgt spid="24"/>
                                            </p:tgtEl>
                                            <p:attrNameLst>
                                              <p:attrName>ppt_x</p:attrName>
                                            </p:attrNameLst>
                                          </p:cBhvr>
                                          <p:tavLst>
                                            <p:tav tm="0">
                                              <p:val>
                                                <p:strVal val="#ppt_x"/>
                                              </p:val>
                                            </p:tav>
                                            <p:tav tm="100000">
                                              <p:val>
                                                <p:strVal val="#ppt_x"/>
                                              </p:val>
                                            </p:tav>
                                          </p:tavLst>
                                        </p:anim>
                                        <p:anim calcmode="lin" valueType="num">
                                          <p:cBhvr additive="base">
                                            <p:cTn id="28" dur="35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350" fill="hold"/>
                                            <p:tgtEl>
                                              <p:spTgt spid="80"/>
                                            </p:tgtEl>
                                            <p:attrNameLst>
                                              <p:attrName>ppt_x</p:attrName>
                                            </p:attrNameLst>
                                          </p:cBhvr>
                                          <p:tavLst>
                                            <p:tav tm="0">
                                              <p:val>
                                                <p:strVal val="#ppt_x"/>
                                              </p:val>
                                            </p:tav>
                                            <p:tav tm="100000">
                                              <p:val>
                                                <p:strVal val="#ppt_x"/>
                                              </p:val>
                                            </p:tav>
                                          </p:tavLst>
                                        </p:anim>
                                        <p:anim calcmode="lin" valueType="num">
                                          <p:cBhvr additive="base">
                                            <p:cTn id="32" dur="350" fill="hold"/>
                                            <p:tgtEl>
                                              <p:spTgt spid="80"/>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outVertical)">
                                          <p:cBhvr>
                                            <p:cTn id="36" dur="400"/>
                                            <p:tgtEl>
                                              <p:spTgt spid="35"/>
                                            </p:tgtEl>
                                          </p:cBhvr>
                                        </p:animEffect>
                                      </p:childTnLst>
                                    </p:cTn>
                                  </p:par>
                                </p:childTnLst>
                              </p:cTn>
                            </p:par>
                            <p:par>
                              <p:cTn id="37" fill="hold">
                                <p:stCondLst>
                                  <p:cond delay="2500"/>
                                </p:stCondLst>
                                <p:childTnLst>
                                  <p:par>
                                    <p:cTn id="38" presetID="2" presetClass="entr" presetSubtype="1"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fill="hold"/>
                                            <p:tgtEl>
                                              <p:spTgt spid="45"/>
                                            </p:tgtEl>
                                            <p:attrNameLst>
                                              <p:attrName>ppt_x</p:attrName>
                                            </p:attrNameLst>
                                          </p:cBhvr>
                                          <p:tavLst>
                                            <p:tav tm="0">
                                              <p:val>
                                                <p:strVal val="#ppt_x"/>
                                              </p:val>
                                            </p:tav>
                                            <p:tav tm="100000">
                                              <p:val>
                                                <p:strVal val="#ppt_x"/>
                                              </p:val>
                                            </p:tav>
                                          </p:tavLst>
                                        </p:anim>
                                        <p:anim calcmode="lin" valueType="num">
                                          <p:cBhvr additive="base">
                                            <p:cTn id="41" dur="400" fill="hold"/>
                                            <p:tgtEl>
                                              <p:spTgt spid="45"/>
                                            </p:tgtEl>
                                            <p:attrNameLst>
                                              <p:attrName>ppt_y</p:attrName>
                                            </p:attrNameLst>
                                          </p:cBhvr>
                                          <p:tavLst>
                                            <p:tav tm="0">
                                              <p:val>
                                                <p:strVal val="0-#ppt_h/2"/>
                                              </p:val>
                                            </p:tav>
                                            <p:tav tm="100000">
                                              <p:val>
                                                <p:strVal val="#ppt_y"/>
                                              </p:val>
                                            </p:tav>
                                          </p:tavLst>
                                        </p:anim>
                                      </p:childTnLst>
                                    </p:cTn>
                                  </p:par>
                                </p:childTnLst>
                              </p:cTn>
                            </p:par>
                            <p:par>
                              <p:cTn id="42" fill="hold">
                                <p:stCondLst>
                                  <p:cond delay="3000"/>
                                </p:stCondLst>
                                <p:childTnLst>
                                  <p:par>
                                    <p:cTn id="43" presetID="22" presetClass="entr" presetSubtype="1"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up)">
                                          <p:cBhvr>
                                            <p:cTn id="45" dur="500"/>
                                            <p:tgtEl>
                                              <p:spTgt spid="31"/>
                                            </p:tgtEl>
                                          </p:cBhvr>
                                        </p:animEffect>
                                      </p:childTnLst>
                                    </p:cTn>
                                  </p:par>
                                  <p:par>
                                    <p:cTn id="46" presetID="2" presetClass="entr" presetSubtype="4" fill="hold" grpId="0" nodeType="withEffect">
                                      <p:stCondLst>
                                        <p:cond delay="250"/>
                                      </p:stCondLst>
                                      <p:childTnLst>
                                        <p:set>
                                          <p:cBhvr>
                                            <p:cTn id="47" dur="1" fill="hold">
                                              <p:stCondLst>
                                                <p:cond delay="0"/>
                                              </p:stCondLst>
                                            </p:cTn>
                                            <p:tgtEl>
                                              <p:spTgt spid="76"/>
                                            </p:tgtEl>
                                            <p:attrNameLst>
                                              <p:attrName>style.visibility</p:attrName>
                                            </p:attrNameLst>
                                          </p:cBhvr>
                                          <p:to>
                                            <p:strVal val="visible"/>
                                          </p:to>
                                        </p:set>
                                        <p:anim calcmode="lin" valueType="num">
                                          <p:cBhvr additive="base">
                                            <p:cTn id="48" dur="350" fill="hold"/>
                                            <p:tgtEl>
                                              <p:spTgt spid="76"/>
                                            </p:tgtEl>
                                            <p:attrNameLst>
                                              <p:attrName>ppt_x</p:attrName>
                                            </p:attrNameLst>
                                          </p:cBhvr>
                                          <p:tavLst>
                                            <p:tav tm="0">
                                              <p:val>
                                                <p:strVal val="#ppt_x"/>
                                              </p:val>
                                            </p:tav>
                                            <p:tav tm="100000">
                                              <p:val>
                                                <p:strVal val="#ppt_x"/>
                                              </p:val>
                                            </p:tav>
                                          </p:tavLst>
                                        </p:anim>
                                        <p:anim calcmode="lin" valueType="num">
                                          <p:cBhvr additive="base">
                                            <p:cTn id="49" dur="350" fill="hold"/>
                                            <p:tgtEl>
                                              <p:spTgt spid="7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25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350" fill="hold"/>
                                            <p:tgtEl>
                                              <p:spTgt spid="25"/>
                                            </p:tgtEl>
                                            <p:attrNameLst>
                                              <p:attrName>ppt_x</p:attrName>
                                            </p:attrNameLst>
                                          </p:cBhvr>
                                          <p:tavLst>
                                            <p:tav tm="0">
                                              <p:val>
                                                <p:strVal val="#ppt_x"/>
                                              </p:val>
                                            </p:tav>
                                            <p:tav tm="100000">
                                              <p:val>
                                                <p:strVal val="#ppt_x"/>
                                              </p:val>
                                            </p:tav>
                                          </p:tavLst>
                                        </p:anim>
                                        <p:anim calcmode="lin" valueType="num">
                                          <p:cBhvr additive="base">
                                            <p:cTn id="53" dur="350" fill="hold"/>
                                            <p:tgtEl>
                                              <p:spTgt spid="2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5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350" fill="hold"/>
                                            <p:tgtEl>
                                              <p:spTgt spid="84"/>
                                            </p:tgtEl>
                                            <p:attrNameLst>
                                              <p:attrName>ppt_x</p:attrName>
                                            </p:attrNameLst>
                                          </p:cBhvr>
                                          <p:tavLst>
                                            <p:tav tm="0">
                                              <p:val>
                                                <p:strVal val="#ppt_x"/>
                                              </p:val>
                                            </p:tav>
                                            <p:tav tm="100000">
                                              <p:val>
                                                <p:strVal val="#ppt_x"/>
                                              </p:val>
                                            </p:tav>
                                          </p:tavLst>
                                        </p:anim>
                                        <p:anim calcmode="lin" valueType="num">
                                          <p:cBhvr additive="base">
                                            <p:cTn id="57" dur="350" fill="hold"/>
                                            <p:tgtEl>
                                              <p:spTgt spid="84"/>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16" presetClass="entr" presetSubtype="37"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barn(outVertical)">
                                          <p:cBhvr>
                                            <p:cTn id="61" dur="400"/>
                                            <p:tgtEl>
                                              <p:spTgt spid="36"/>
                                            </p:tgtEl>
                                          </p:cBhvr>
                                        </p:animEffect>
                                      </p:childTnLst>
                                    </p:cTn>
                                  </p:par>
                                </p:childTnLst>
                              </p:cTn>
                            </p:par>
                            <p:par>
                              <p:cTn id="62" fill="hold">
                                <p:stCondLst>
                                  <p:cond delay="4000"/>
                                </p:stCondLst>
                                <p:childTnLst>
                                  <p:par>
                                    <p:cTn id="63" presetID="2" presetClass="entr" presetSubtype="1" fill="hold" nodeType="after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400" fill="hold"/>
                                            <p:tgtEl>
                                              <p:spTgt spid="48"/>
                                            </p:tgtEl>
                                            <p:attrNameLst>
                                              <p:attrName>ppt_x</p:attrName>
                                            </p:attrNameLst>
                                          </p:cBhvr>
                                          <p:tavLst>
                                            <p:tav tm="0">
                                              <p:val>
                                                <p:strVal val="#ppt_x"/>
                                              </p:val>
                                            </p:tav>
                                            <p:tav tm="100000">
                                              <p:val>
                                                <p:strVal val="#ppt_x"/>
                                              </p:val>
                                            </p:tav>
                                          </p:tavLst>
                                        </p:anim>
                                        <p:anim calcmode="lin" valueType="num">
                                          <p:cBhvr additive="base">
                                            <p:cTn id="66" dur="400" fill="hold"/>
                                            <p:tgtEl>
                                              <p:spTgt spid="48"/>
                                            </p:tgtEl>
                                            <p:attrNameLst>
                                              <p:attrName>ppt_y</p:attrName>
                                            </p:attrNameLst>
                                          </p:cBhvr>
                                          <p:tavLst>
                                            <p:tav tm="0">
                                              <p:val>
                                                <p:strVal val="0-#ppt_h/2"/>
                                              </p:val>
                                            </p:tav>
                                            <p:tav tm="100000">
                                              <p:val>
                                                <p:strVal val="#ppt_y"/>
                                              </p:val>
                                            </p:tav>
                                          </p:tavLst>
                                        </p:anim>
                                      </p:childTnLst>
                                    </p:cTn>
                                  </p:par>
                                </p:childTnLst>
                              </p:cTn>
                            </p:par>
                            <p:par>
                              <p:cTn id="67" fill="hold">
                                <p:stCondLst>
                                  <p:cond delay="4500"/>
                                </p:stCondLst>
                                <p:childTnLst>
                                  <p:par>
                                    <p:cTn id="68" presetID="22" presetClass="entr" presetSubtype="1"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up)">
                                          <p:cBhvr>
                                            <p:cTn id="70" dur="500"/>
                                            <p:tgtEl>
                                              <p:spTgt spid="32"/>
                                            </p:tgtEl>
                                          </p:cBhvr>
                                        </p:animEffect>
                                      </p:childTnLst>
                                    </p:cTn>
                                  </p:par>
                                  <p:par>
                                    <p:cTn id="71" presetID="2" presetClass="entr" presetSubtype="4" fill="hold" grpId="0" nodeType="withEffect">
                                      <p:stCondLst>
                                        <p:cond delay="250"/>
                                      </p:stCondLst>
                                      <p:childTnLst>
                                        <p:set>
                                          <p:cBhvr>
                                            <p:cTn id="72" dur="1" fill="hold">
                                              <p:stCondLst>
                                                <p:cond delay="0"/>
                                              </p:stCondLst>
                                            </p:cTn>
                                            <p:tgtEl>
                                              <p:spTgt spid="77"/>
                                            </p:tgtEl>
                                            <p:attrNameLst>
                                              <p:attrName>style.visibility</p:attrName>
                                            </p:attrNameLst>
                                          </p:cBhvr>
                                          <p:to>
                                            <p:strVal val="visible"/>
                                          </p:to>
                                        </p:set>
                                        <p:anim calcmode="lin" valueType="num">
                                          <p:cBhvr additive="base">
                                            <p:cTn id="73" dur="350" fill="hold"/>
                                            <p:tgtEl>
                                              <p:spTgt spid="77"/>
                                            </p:tgtEl>
                                            <p:attrNameLst>
                                              <p:attrName>ppt_x</p:attrName>
                                            </p:attrNameLst>
                                          </p:cBhvr>
                                          <p:tavLst>
                                            <p:tav tm="0">
                                              <p:val>
                                                <p:strVal val="#ppt_x"/>
                                              </p:val>
                                            </p:tav>
                                            <p:tav tm="100000">
                                              <p:val>
                                                <p:strVal val="#ppt_x"/>
                                              </p:val>
                                            </p:tav>
                                          </p:tavLst>
                                        </p:anim>
                                        <p:anim calcmode="lin" valueType="num">
                                          <p:cBhvr additive="base">
                                            <p:cTn id="74" dur="350" fill="hold"/>
                                            <p:tgtEl>
                                              <p:spTgt spid="7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27"/>
                                            </p:tgtEl>
                                            <p:attrNameLst>
                                              <p:attrName>style.visibility</p:attrName>
                                            </p:attrNameLst>
                                          </p:cBhvr>
                                          <p:to>
                                            <p:strVal val="visible"/>
                                          </p:to>
                                        </p:set>
                                        <p:anim calcmode="lin" valueType="num">
                                          <p:cBhvr additive="base">
                                            <p:cTn id="77" dur="350" fill="hold"/>
                                            <p:tgtEl>
                                              <p:spTgt spid="27"/>
                                            </p:tgtEl>
                                            <p:attrNameLst>
                                              <p:attrName>ppt_x</p:attrName>
                                            </p:attrNameLst>
                                          </p:cBhvr>
                                          <p:tavLst>
                                            <p:tav tm="0">
                                              <p:val>
                                                <p:strVal val="#ppt_x"/>
                                              </p:val>
                                            </p:tav>
                                            <p:tav tm="100000">
                                              <p:val>
                                                <p:strVal val="#ppt_x"/>
                                              </p:val>
                                            </p:tav>
                                          </p:tavLst>
                                        </p:anim>
                                        <p:anim calcmode="lin" valueType="num">
                                          <p:cBhvr additive="base">
                                            <p:cTn id="78" dur="350" fill="hold"/>
                                            <p:tgtEl>
                                              <p:spTgt spid="2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83"/>
                                            </p:tgtEl>
                                            <p:attrNameLst>
                                              <p:attrName>style.visibility</p:attrName>
                                            </p:attrNameLst>
                                          </p:cBhvr>
                                          <p:to>
                                            <p:strVal val="visible"/>
                                          </p:to>
                                        </p:set>
                                        <p:anim calcmode="lin" valueType="num">
                                          <p:cBhvr additive="base">
                                            <p:cTn id="81" dur="350" fill="hold"/>
                                            <p:tgtEl>
                                              <p:spTgt spid="83"/>
                                            </p:tgtEl>
                                            <p:attrNameLst>
                                              <p:attrName>ppt_x</p:attrName>
                                            </p:attrNameLst>
                                          </p:cBhvr>
                                          <p:tavLst>
                                            <p:tav tm="0">
                                              <p:val>
                                                <p:strVal val="#ppt_x"/>
                                              </p:val>
                                            </p:tav>
                                            <p:tav tm="100000">
                                              <p:val>
                                                <p:strVal val="#ppt_x"/>
                                              </p:val>
                                            </p:tav>
                                          </p:tavLst>
                                        </p:anim>
                                        <p:anim calcmode="lin" valueType="num">
                                          <p:cBhvr additive="base">
                                            <p:cTn id="82" dur="350" fill="hold"/>
                                            <p:tgtEl>
                                              <p:spTgt spid="83"/>
                                            </p:tgtEl>
                                            <p:attrNameLst>
                                              <p:attrName>ppt_y</p:attrName>
                                            </p:attrNameLst>
                                          </p:cBhvr>
                                          <p:tavLst>
                                            <p:tav tm="0">
                                              <p:val>
                                                <p:strVal val="1+#ppt_h/2"/>
                                              </p:val>
                                            </p:tav>
                                            <p:tav tm="100000">
                                              <p:val>
                                                <p:strVal val="#ppt_y"/>
                                              </p:val>
                                            </p:tav>
                                          </p:tavLst>
                                        </p:anim>
                                      </p:childTnLst>
                                    </p:cTn>
                                  </p:par>
                                </p:childTnLst>
                              </p:cTn>
                            </p:par>
                            <p:par>
                              <p:cTn id="83" fill="hold">
                                <p:stCondLst>
                                  <p:cond delay="5000"/>
                                </p:stCondLst>
                                <p:childTnLst>
                                  <p:par>
                                    <p:cTn id="84" presetID="16" presetClass="entr" presetSubtype="37"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barn(outVertical)">
                                          <p:cBhvr>
                                            <p:cTn id="86" dur="400"/>
                                            <p:tgtEl>
                                              <p:spTgt spid="37"/>
                                            </p:tgtEl>
                                          </p:cBhvr>
                                        </p:animEffect>
                                      </p:childTnLst>
                                    </p:cTn>
                                  </p:par>
                                </p:childTnLst>
                              </p:cTn>
                            </p:par>
                            <p:par>
                              <p:cTn id="87" fill="hold">
                                <p:stCondLst>
                                  <p:cond delay="5500"/>
                                </p:stCondLst>
                                <p:childTnLst>
                                  <p:par>
                                    <p:cTn id="88" presetID="2" presetClass="entr" presetSubtype="1" fill="hold" nodeType="afterEffect">
                                      <p:stCondLst>
                                        <p:cond delay="0"/>
                                      </p:stCondLst>
                                      <p:childTnLst>
                                        <p:set>
                                          <p:cBhvr>
                                            <p:cTn id="89" dur="1" fill="hold">
                                              <p:stCondLst>
                                                <p:cond delay="0"/>
                                              </p:stCondLst>
                                            </p:cTn>
                                            <p:tgtEl>
                                              <p:spTgt spid="57"/>
                                            </p:tgtEl>
                                            <p:attrNameLst>
                                              <p:attrName>style.visibility</p:attrName>
                                            </p:attrNameLst>
                                          </p:cBhvr>
                                          <p:to>
                                            <p:strVal val="visible"/>
                                          </p:to>
                                        </p:set>
                                        <p:anim calcmode="lin" valueType="num">
                                          <p:cBhvr additive="base">
                                            <p:cTn id="90" dur="400" fill="hold"/>
                                            <p:tgtEl>
                                              <p:spTgt spid="57"/>
                                            </p:tgtEl>
                                            <p:attrNameLst>
                                              <p:attrName>ppt_x</p:attrName>
                                            </p:attrNameLst>
                                          </p:cBhvr>
                                          <p:tavLst>
                                            <p:tav tm="0">
                                              <p:val>
                                                <p:strVal val="#ppt_x"/>
                                              </p:val>
                                            </p:tav>
                                            <p:tav tm="100000">
                                              <p:val>
                                                <p:strVal val="#ppt_x"/>
                                              </p:val>
                                            </p:tav>
                                          </p:tavLst>
                                        </p:anim>
                                        <p:anim calcmode="lin" valueType="num">
                                          <p:cBhvr additive="base">
                                            <p:cTn id="91" dur="400" fill="hold"/>
                                            <p:tgtEl>
                                              <p:spTgt spid="57"/>
                                            </p:tgtEl>
                                            <p:attrNameLst>
                                              <p:attrName>ppt_y</p:attrName>
                                            </p:attrNameLst>
                                          </p:cBhvr>
                                          <p:tavLst>
                                            <p:tav tm="0">
                                              <p:val>
                                                <p:strVal val="0-#ppt_h/2"/>
                                              </p:val>
                                            </p:tav>
                                            <p:tav tm="100000">
                                              <p:val>
                                                <p:strVal val="#ppt_y"/>
                                              </p:val>
                                            </p:tav>
                                          </p:tavLst>
                                        </p:anim>
                                      </p:childTnLst>
                                    </p:cTn>
                                  </p:par>
                                </p:childTnLst>
                              </p:cTn>
                            </p:par>
                            <p:par>
                              <p:cTn id="92" fill="hold">
                                <p:stCondLst>
                                  <p:cond delay="6000"/>
                                </p:stCondLst>
                                <p:childTnLst>
                                  <p:par>
                                    <p:cTn id="93" presetID="22" presetClass="entr" presetSubtype="1"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up)">
                                          <p:cBhvr>
                                            <p:cTn id="95" dur="500"/>
                                            <p:tgtEl>
                                              <p:spTgt spid="34"/>
                                            </p:tgtEl>
                                          </p:cBhvr>
                                        </p:animEffect>
                                      </p:childTnLst>
                                    </p:cTn>
                                  </p:par>
                                  <p:par>
                                    <p:cTn id="96" presetID="2" presetClass="entr" presetSubtype="4" fill="hold" grpId="0" nodeType="withEffect">
                                      <p:stCondLst>
                                        <p:cond delay="250"/>
                                      </p:stCondLst>
                                      <p:childTnLst>
                                        <p:set>
                                          <p:cBhvr>
                                            <p:cTn id="97" dur="1" fill="hold">
                                              <p:stCondLst>
                                                <p:cond delay="0"/>
                                              </p:stCondLst>
                                            </p:cTn>
                                            <p:tgtEl>
                                              <p:spTgt spid="79"/>
                                            </p:tgtEl>
                                            <p:attrNameLst>
                                              <p:attrName>style.visibility</p:attrName>
                                            </p:attrNameLst>
                                          </p:cBhvr>
                                          <p:to>
                                            <p:strVal val="visible"/>
                                          </p:to>
                                        </p:set>
                                        <p:anim calcmode="lin" valueType="num">
                                          <p:cBhvr additive="base">
                                            <p:cTn id="98" dur="350" fill="hold"/>
                                            <p:tgtEl>
                                              <p:spTgt spid="79"/>
                                            </p:tgtEl>
                                            <p:attrNameLst>
                                              <p:attrName>ppt_x</p:attrName>
                                            </p:attrNameLst>
                                          </p:cBhvr>
                                          <p:tavLst>
                                            <p:tav tm="0">
                                              <p:val>
                                                <p:strVal val="#ppt_x"/>
                                              </p:val>
                                            </p:tav>
                                            <p:tav tm="100000">
                                              <p:val>
                                                <p:strVal val="#ppt_x"/>
                                              </p:val>
                                            </p:tav>
                                          </p:tavLst>
                                        </p:anim>
                                        <p:anim calcmode="lin" valueType="num">
                                          <p:cBhvr additive="base">
                                            <p:cTn id="99" dur="350" fill="hold"/>
                                            <p:tgtEl>
                                              <p:spTgt spid="79"/>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25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350" fill="hold"/>
                                            <p:tgtEl>
                                              <p:spTgt spid="28"/>
                                            </p:tgtEl>
                                            <p:attrNameLst>
                                              <p:attrName>ppt_x</p:attrName>
                                            </p:attrNameLst>
                                          </p:cBhvr>
                                          <p:tavLst>
                                            <p:tav tm="0">
                                              <p:val>
                                                <p:strVal val="#ppt_x"/>
                                              </p:val>
                                            </p:tav>
                                            <p:tav tm="100000">
                                              <p:val>
                                                <p:strVal val="#ppt_x"/>
                                              </p:val>
                                            </p:tav>
                                          </p:tavLst>
                                        </p:anim>
                                        <p:anim calcmode="lin" valueType="num">
                                          <p:cBhvr additive="base">
                                            <p:cTn id="103" dur="350" fill="hold"/>
                                            <p:tgtEl>
                                              <p:spTgt spid="2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50"/>
                                      </p:stCondLst>
                                      <p:childTnLst>
                                        <p:set>
                                          <p:cBhvr>
                                            <p:cTn id="105" dur="1" fill="hold">
                                              <p:stCondLst>
                                                <p:cond delay="0"/>
                                              </p:stCondLst>
                                            </p:cTn>
                                            <p:tgtEl>
                                              <p:spTgt spid="82"/>
                                            </p:tgtEl>
                                            <p:attrNameLst>
                                              <p:attrName>style.visibility</p:attrName>
                                            </p:attrNameLst>
                                          </p:cBhvr>
                                          <p:to>
                                            <p:strVal val="visible"/>
                                          </p:to>
                                        </p:set>
                                        <p:anim calcmode="lin" valueType="num">
                                          <p:cBhvr additive="base">
                                            <p:cTn id="106" dur="350" fill="hold"/>
                                            <p:tgtEl>
                                              <p:spTgt spid="82"/>
                                            </p:tgtEl>
                                            <p:attrNameLst>
                                              <p:attrName>ppt_x</p:attrName>
                                            </p:attrNameLst>
                                          </p:cBhvr>
                                          <p:tavLst>
                                            <p:tav tm="0">
                                              <p:val>
                                                <p:strVal val="#ppt_x"/>
                                              </p:val>
                                            </p:tav>
                                            <p:tav tm="100000">
                                              <p:val>
                                                <p:strVal val="#ppt_x"/>
                                              </p:val>
                                            </p:tav>
                                          </p:tavLst>
                                        </p:anim>
                                        <p:anim calcmode="lin" valueType="num">
                                          <p:cBhvr additive="base">
                                            <p:cTn id="107" dur="350" fill="hold"/>
                                            <p:tgtEl>
                                              <p:spTgt spid="82"/>
                                            </p:tgtEl>
                                            <p:attrNameLst>
                                              <p:attrName>ppt_y</p:attrName>
                                            </p:attrNameLst>
                                          </p:cBhvr>
                                          <p:tavLst>
                                            <p:tav tm="0">
                                              <p:val>
                                                <p:strVal val="1+#ppt_h/2"/>
                                              </p:val>
                                            </p:tav>
                                            <p:tav tm="100000">
                                              <p:val>
                                                <p:strVal val="#ppt_y"/>
                                              </p:val>
                                            </p:tav>
                                          </p:tavLst>
                                        </p:anim>
                                      </p:childTnLst>
                                    </p:cTn>
                                  </p:par>
                                </p:childTnLst>
                              </p:cTn>
                            </p:par>
                            <p:par>
                              <p:cTn id="108" fill="hold">
                                <p:stCondLst>
                                  <p:cond delay="6500"/>
                                </p:stCondLst>
                                <p:childTnLst>
                                  <p:par>
                                    <p:cTn id="109" presetID="16" presetClass="entr" presetSubtype="37"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barn(outVertical)">
                                          <p:cBhvr>
                                            <p:cTn id="111" dur="400"/>
                                            <p:tgtEl>
                                              <p:spTgt spid="38"/>
                                            </p:tgtEl>
                                          </p:cBhvr>
                                        </p:animEffect>
                                      </p:childTnLst>
                                    </p:cTn>
                                  </p:par>
                                </p:childTnLst>
                              </p:cTn>
                            </p:par>
                            <p:par>
                              <p:cTn id="112" fill="hold">
                                <p:stCondLst>
                                  <p:cond delay="7000"/>
                                </p:stCondLst>
                                <p:childTnLst>
                                  <p:par>
                                    <p:cTn id="113" presetID="2" presetClass="entr" presetSubtype="1" fill="hold" nodeType="afterEffect">
                                      <p:stCondLst>
                                        <p:cond delay="0"/>
                                      </p:stCondLst>
                                      <p:childTnLst>
                                        <p:set>
                                          <p:cBhvr>
                                            <p:cTn id="114" dur="1" fill="hold">
                                              <p:stCondLst>
                                                <p:cond delay="0"/>
                                              </p:stCondLst>
                                            </p:cTn>
                                            <p:tgtEl>
                                              <p:spTgt spid="66"/>
                                            </p:tgtEl>
                                            <p:attrNameLst>
                                              <p:attrName>style.visibility</p:attrName>
                                            </p:attrNameLst>
                                          </p:cBhvr>
                                          <p:to>
                                            <p:strVal val="visible"/>
                                          </p:to>
                                        </p:set>
                                        <p:anim calcmode="lin" valueType="num">
                                          <p:cBhvr additive="base">
                                            <p:cTn id="115" dur="400" fill="hold"/>
                                            <p:tgtEl>
                                              <p:spTgt spid="66"/>
                                            </p:tgtEl>
                                            <p:attrNameLst>
                                              <p:attrName>ppt_x</p:attrName>
                                            </p:attrNameLst>
                                          </p:cBhvr>
                                          <p:tavLst>
                                            <p:tav tm="0">
                                              <p:val>
                                                <p:strVal val="#ppt_x"/>
                                              </p:val>
                                            </p:tav>
                                            <p:tav tm="100000">
                                              <p:val>
                                                <p:strVal val="#ppt_x"/>
                                              </p:val>
                                            </p:tav>
                                          </p:tavLst>
                                        </p:anim>
                                        <p:anim calcmode="lin" valueType="num">
                                          <p:cBhvr additive="base">
                                            <p:cTn id="116" dur="400" fill="hold"/>
                                            <p:tgtEl>
                                              <p:spTgt spid="66"/>
                                            </p:tgtEl>
                                            <p:attrNameLst>
                                              <p:attrName>ppt_y</p:attrName>
                                            </p:attrNameLst>
                                          </p:cBhvr>
                                          <p:tavLst>
                                            <p:tav tm="0">
                                              <p:val>
                                                <p:strVal val="0-#ppt_h/2"/>
                                              </p:val>
                                            </p:tav>
                                            <p:tav tm="100000">
                                              <p:val>
                                                <p:strVal val="#ppt_y"/>
                                              </p:val>
                                            </p:tav>
                                          </p:tavLst>
                                        </p:anim>
                                      </p:childTnLst>
                                    </p:cTn>
                                  </p:par>
                                </p:childTnLst>
                              </p:cTn>
                            </p:par>
                            <p:par>
                              <p:cTn id="117" fill="hold">
                                <p:stCondLst>
                                  <p:cond delay="7500"/>
                                </p:stCondLst>
                                <p:childTnLst>
                                  <p:par>
                                    <p:cTn id="118" presetID="22" presetClass="entr" presetSubtype="1" fill="hold" nodeType="afterEffect">
                                      <p:stCondLst>
                                        <p:cond delay="0"/>
                                      </p:stCondLst>
                                      <p:childTnLst>
                                        <p:set>
                                          <p:cBhvr>
                                            <p:cTn id="119" dur="1" fill="hold">
                                              <p:stCondLst>
                                                <p:cond delay="0"/>
                                              </p:stCondLst>
                                            </p:cTn>
                                            <p:tgtEl>
                                              <p:spTgt spid="33"/>
                                            </p:tgtEl>
                                            <p:attrNameLst>
                                              <p:attrName>style.visibility</p:attrName>
                                            </p:attrNameLst>
                                          </p:cBhvr>
                                          <p:to>
                                            <p:strVal val="visible"/>
                                          </p:to>
                                        </p:set>
                                        <p:animEffect transition="in" filter="wipe(up)">
                                          <p:cBhvr>
                                            <p:cTn id="120" dur="500"/>
                                            <p:tgtEl>
                                              <p:spTgt spid="33"/>
                                            </p:tgtEl>
                                          </p:cBhvr>
                                        </p:animEffect>
                                      </p:childTnLst>
                                    </p:cTn>
                                  </p:par>
                                  <p:par>
                                    <p:cTn id="121" presetID="2" presetClass="entr" presetSubtype="4" fill="hold" grpId="0" nodeType="withEffect">
                                      <p:stCondLst>
                                        <p:cond delay="250"/>
                                      </p:stCondLst>
                                      <p:childTnLst>
                                        <p:set>
                                          <p:cBhvr>
                                            <p:cTn id="122" dur="1" fill="hold">
                                              <p:stCondLst>
                                                <p:cond delay="0"/>
                                              </p:stCondLst>
                                            </p:cTn>
                                            <p:tgtEl>
                                              <p:spTgt spid="78"/>
                                            </p:tgtEl>
                                            <p:attrNameLst>
                                              <p:attrName>style.visibility</p:attrName>
                                            </p:attrNameLst>
                                          </p:cBhvr>
                                          <p:to>
                                            <p:strVal val="visible"/>
                                          </p:to>
                                        </p:set>
                                        <p:anim calcmode="lin" valueType="num">
                                          <p:cBhvr additive="base">
                                            <p:cTn id="123" dur="350" fill="hold"/>
                                            <p:tgtEl>
                                              <p:spTgt spid="78"/>
                                            </p:tgtEl>
                                            <p:attrNameLst>
                                              <p:attrName>ppt_x</p:attrName>
                                            </p:attrNameLst>
                                          </p:cBhvr>
                                          <p:tavLst>
                                            <p:tav tm="0">
                                              <p:val>
                                                <p:strVal val="#ppt_x"/>
                                              </p:val>
                                            </p:tav>
                                            <p:tav tm="100000">
                                              <p:val>
                                                <p:strVal val="#ppt_x"/>
                                              </p:val>
                                            </p:tav>
                                          </p:tavLst>
                                        </p:anim>
                                        <p:anim calcmode="lin" valueType="num">
                                          <p:cBhvr additive="base">
                                            <p:cTn id="124" dur="350" fill="hold"/>
                                            <p:tgtEl>
                                              <p:spTgt spid="78"/>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250"/>
                                      </p:stCondLst>
                                      <p:childTnLst>
                                        <p:set>
                                          <p:cBhvr>
                                            <p:cTn id="126" dur="1" fill="hold">
                                              <p:stCondLst>
                                                <p:cond delay="0"/>
                                              </p:stCondLst>
                                            </p:cTn>
                                            <p:tgtEl>
                                              <p:spTgt spid="29"/>
                                            </p:tgtEl>
                                            <p:attrNameLst>
                                              <p:attrName>style.visibility</p:attrName>
                                            </p:attrNameLst>
                                          </p:cBhvr>
                                          <p:to>
                                            <p:strVal val="visible"/>
                                          </p:to>
                                        </p:set>
                                        <p:anim calcmode="lin" valueType="num">
                                          <p:cBhvr additive="base">
                                            <p:cTn id="127" dur="350" fill="hold"/>
                                            <p:tgtEl>
                                              <p:spTgt spid="29"/>
                                            </p:tgtEl>
                                            <p:attrNameLst>
                                              <p:attrName>ppt_x</p:attrName>
                                            </p:attrNameLst>
                                          </p:cBhvr>
                                          <p:tavLst>
                                            <p:tav tm="0">
                                              <p:val>
                                                <p:strVal val="#ppt_x"/>
                                              </p:val>
                                            </p:tav>
                                            <p:tav tm="100000">
                                              <p:val>
                                                <p:strVal val="#ppt_x"/>
                                              </p:val>
                                            </p:tav>
                                          </p:tavLst>
                                        </p:anim>
                                        <p:anim calcmode="lin" valueType="num">
                                          <p:cBhvr additive="base">
                                            <p:cTn id="128" dur="350" fill="hold"/>
                                            <p:tgtEl>
                                              <p:spTgt spid="29"/>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250"/>
                                      </p:stCondLst>
                                      <p:childTnLst>
                                        <p:set>
                                          <p:cBhvr>
                                            <p:cTn id="130" dur="1" fill="hold">
                                              <p:stCondLst>
                                                <p:cond delay="0"/>
                                              </p:stCondLst>
                                            </p:cTn>
                                            <p:tgtEl>
                                              <p:spTgt spid="81"/>
                                            </p:tgtEl>
                                            <p:attrNameLst>
                                              <p:attrName>style.visibility</p:attrName>
                                            </p:attrNameLst>
                                          </p:cBhvr>
                                          <p:to>
                                            <p:strVal val="visible"/>
                                          </p:to>
                                        </p:set>
                                        <p:anim calcmode="lin" valueType="num">
                                          <p:cBhvr additive="base">
                                            <p:cTn id="131" dur="350" fill="hold"/>
                                            <p:tgtEl>
                                              <p:spTgt spid="81"/>
                                            </p:tgtEl>
                                            <p:attrNameLst>
                                              <p:attrName>ppt_x</p:attrName>
                                            </p:attrNameLst>
                                          </p:cBhvr>
                                          <p:tavLst>
                                            <p:tav tm="0">
                                              <p:val>
                                                <p:strVal val="#ppt_x"/>
                                              </p:val>
                                            </p:tav>
                                            <p:tav tm="100000">
                                              <p:val>
                                                <p:strVal val="#ppt_x"/>
                                              </p:val>
                                            </p:tav>
                                          </p:tavLst>
                                        </p:anim>
                                        <p:anim calcmode="lin" valueType="num">
                                          <p:cBhvr additive="base">
                                            <p:cTn id="132" dur="350" fill="hold"/>
                                            <p:tgtEl>
                                              <p:spTgt spid="81"/>
                                            </p:tgtEl>
                                            <p:attrNameLst>
                                              <p:attrName>ppt_y</p:attrName>
                                            </p:attrNameLst>
                                          </p:cBhvr>
                                          <p:tavLst>
                                            <p:tav tm="0">
                                              <p:val>
                                                <p:strVal val="1+#ppt_h/2"/>
                                              </p:val>
                                            </p:tav>
                                            <p:tav tm="100000">
                                              <p:val>
                                                <p:strVal val="#ppt_y"/>
                                              </p:val>
                                            </p:tav>
                                          </p:tavLst>
                                        </p:anim>
                                      </p:childTnLst>
                                    </p:cTn>
                                  </p:par>
                                </p:childTnLst>
                              </p:cTn>
                            </p:par>
                            <p:par>
                              <p:cTn id="133" fill="hold">
                                <p:stCondLst>
                                  <p:cond delay="8000"/>
                                </p:stCondLst>
                                <p:childTnLst>
                                  <p:par>
                                    <p:cTn id="134" presetID="16" presetClass="entr" presetSubtype="37" fill="hold" grpId="0" nodeType="after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barn(outVertical)">
                                          <p:cBhvr>
                                            <p:cTn id="136"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p:bldP spid="28" grpId="0"/>
          <p:bldP spid="29" grpId="0"/>
          <p:bldP spid="35" grpId="0" animBg="1"/>
          <p:bldP spid="36" grpId="0" animBg="1"/>
          <p:bldP spid="37" grpId="0" animBg="1"/>
          <p:bldP spid="38" grpId="0" animBg="1"/>
          <p:bldP spid="39" grpId="0" animBg="1"/>
          <p:bldP spid="75" grpId="0" animBg="1"/>
          <p:bldP spid="76" grpId="0" animBg="1"/>
          <p:bldP spid="77" grpId="0" animBg="1"/>
          <p:bldP spid="78" grpId="0" animBg="1"/>
          <p:bldP spid="79" grpId="0" animBg="1"/>
          <p:bldP spid="80" grpId="0"/>
          <p:bldP spid="81" grpId="0"/>
          <p:bldP spid="82" grpId="0"/>
          <p:bldP spid="83" grpId="0"/>
          <p:bldP spid="84" grpId="0"/>
          <p:bldP spid="85" grpId="0"/>
          <p:bldP spid="86"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247"/>
          <p:cNvCxnSpPr/>
          <p:nvPr/>
        </p:nvCxnSpPr>
        <p:spPr>
          <a:xfrm>
            <a:off x="1042975" y="6418883"/>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3" name="Group 74"/>
          <p:cNvGrpSpPr/>
          <p:nvPr/>
        </p:nvGrpSpPr>
        <p:grpSpPr>
          <a:xfrm>
            <a:off x="1868976" y="2286863"/>
            <a:ext cx="1411715" cy="3970453"/>
            <a:chOff x="1634044" y="1304396"/>
            <a:chExt cx="921712" cy="2592315"/>
          </a:xfrm>
        </p:grpSpPr>
        <p:sp>
          <p:nvSpPr>
            <p:cNvPr id="24" name="Rounded Rectangle 38"/>
            <p:cNvSpPr/>
            <p:nvPr/>
          </p:nvSpPr>
          <p:spPr>
            <a:xfrm>
              <a:off x="1634044" y="1304396"/>
              <a:ext cx="921712" cy="2592315"/>
            </a:xfrm>
            <a:prstGeom prst="roundRect">
              <a:avLst>
                <a:gd name="adj" fmla="val 50000"/>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latin typeface="微软雅黑" panose="020B0503020204020204" pitchFamily="34" charset="-122"/>
                <a:ea typeface="微软雅黑" panose="020B0503020204020204" pitchFamily="34" charset="-122"/>
              </a:endParaRPr>
            </a:p>
          </p:txBody>
        </p:sp>
        <p:grpSp>
          <p:nvGrpSpPr>
            <p:cNvPr id="25" name="Group 46"/>
            <p:cNvGrpSpPr/>
            <p:nvPr/>
          </p:nvGrpSpPr>
          <p:grpSpPr>
            <a:xfrm>
              <a:off x="1703480" y="3032606"/>
              <a:ext cx="782840" cy="782838"/>
              <a:chOff x="1703480" y="3032606"/>
              <a:chExt cx="782840" cy="782838"/>
            </a:xfrm>
          </p:grpSpPr>
          <p:sp>
            <p:nvSpPr>
              <p:cNvPr id="2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31"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latin typeface="微软雅黑" panose="020B0503020204020204" pitchFamily="34" charset="-122"/>
                  <a:ea typeface="微软雅黑" panose="020B0503020204020204" pitchFamily="34" charset="-122"/>
                </a:endParaRPr>
              </a:p>
            </p:txBody>
          </p:sp>
        </p:grpSp>
        <p:grpSp>
          <p:nvGrpSpPr>
            <p:cNvPr id="26" name="Group 61"/>
            <p:cNvGrpSpPr/>
            <p:nvPr/>
          </p:nvGrpSpPr>
          <p:grpSpPr>
            <a:xfrm>
              <a:off x="1744706" y="1477217"/>
              <a:ext cx="700388" cy="2107569"/>
              <a:chOff x="1744706" y="1477217"/>
              <a:chExt cx="700388" cy="2107569"/>
            </a:xfrm>
          </p:grpSpPr>
          <p:sp>
            <p:nvSpPr>
              <p:cNvPr id="27" name="Text Placeholder 3"/>
              <p:cNvSpPr txBox="1"/>
              <p:nvPr/>
            </p:nvSpPr>
            <p:spPr>
              <a:xfrm>
                <a:off x="1907297" y="3263269"/>
                <a:ext cx="375205" cy="3215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Rectangle 60"/>
              <p:cNvSpPr/>
              <p:nvPr/>
            </p:nvSpPr>
            <p:spPr>
              <a:xfrm>
                <a:off x="1744706" y="1477217"/>
                <a:ext cx="700388" cy="381801"/>
              </a:xfrm>
              <a:prstGeom prst="rect">
                <a:avLst/>
              </a:prstGeom>
            </p:spPr>
            <p:txBody>
              <a:bodyPr wrap="none">
                <a:spAutoFit/>
              </a:bodyPr>
              <a:lstStyle/>
              <a:p>
                <a:pPr algn="ctr" defTabSz="1218565">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90%</a:t>
                </a:r>
                <a:endParaRPr lang="en-US" sz="3200" b="1" dirty="0">
                  <a:solidFill>
                    <a:schemeClr val="bg1"/>
                  </a:solidFill>
                  <a:latin typeface="微软雅黑" panose="020B0503020204020204" pitchFamily="34" charset="-122"/>
                  <a:ea typeface="微软雅黑" panose="020B0503020204020204" pitchFamily="34" charset="-122"/>
                </a:endParaRPr>
              </a:p>
            </p:txBody>
          </p:sp>
        </p:grpSp>
      </p:grpSp>
      <p:grpSp>
        <p:nvGrpSpPr>
          <p:cNvPr id="32" name="Group 75"/>
          <p:cNvGrpSpPr/>
          <p:nvPr/>
        </p:nvGrpSpPr>
        <p:grpSpPr>
          <a:xfrm>
            <a:off x="3584623" y="2904489"/>
            <a:ext cx="1411715" cy="3352827"/>
            <a:chOff x="2872594" y="1707645"/>
            <a:chExt cx="921712" cy="2189066"/>
          </a:xfrm>
        </p:grpSpPr>
        <p:sp>
          <p:nvSpPr>
            <p:cNvPr id="39" name="Rounded Rectangle 40"/>
            <p:cNvSpPr/>
            <p:nvPr/>
          </p:nvSpPr>
          <p:spPr>
            <a:xfrm>
              <a:off x="2872594" y="1707645"/>
              <a:ext cx="921712" cy="2189066"/>
            </a:xfrm>
            <a:prstGeom prst="roundRect">
              <a:avLst>
                <a:gd name="adj" fmla="val 50000"/>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latin typeface="微软雅黑" panose="020B0503020204020204" pitchFamily="34" charset="-122"/>
                <a:ea typeface="微软雅黑" panose="020B0503020204020204" pitchFamily="34" charset="-122"/>
              </a:endParaRPr>
            </a:p>
          </p:txBody>
        </p:sp>
        <p:grpSp>
          <p:nvGrpSpPr>
            <p:cNvPr id="40" name="Group 47"/>
            <p:cNvGrpSpPr/>
            <p:nvPr/>
          </p:nvGrpSpPr>
          <p:grpSpPr>
            <a:xfrm>
              <a:off x="2942030" y="3032606"/>
              <a:ext cx="782840" cy="782838"/>
              <a:chOff x="1703480" y="3032606"/>
              <a:chExt cx="782840" cy="782838"/>
            </a:xfrm>
          </p:grpSpPr>
          <p:sp>
            <p:nvSpPr>
              <p:cNvPr id="45"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latin typeface="微软雅黑" panose="020B0503020204020204" pitchFamily="34" charset="-122"/>
                  <a:ea typeface="微软雅黑" panose="020B0503020204020204" pitchFamily="34" charset="-122"/>
                </a:endParaRPr>
              </a:p>
            </p:txBody>
          </p:sp>
          <p:sp>
            <p:nvSpPr>
              <p:cNvPr id="46"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latin typeface="微软雅黑" panose="020B0503020204020204" pitchFamily="34" charset="-122"/>
                  <a:ea typeface="微软雅黑" panose="020B0503020204020204" pitchFamily="34" charset="-122"/>
                </a:endParaRPr>
              </a:p>
            </p:txBody>
          </p:sp>
        </p:grpSp>
        <p:grpSp>
          <p:nvGrpSpPr>
            <p:cNvPr id="41" name="Group 62"/>
            <p:cNvGrpSpPr/>
            <p:nvPr/>
          </p:nvGrpSpPr>
          <p:grpSpPr>
            <a:xfrm>
              <a:off x="2977971" y="1825998"/>
              <a:ext cx="700388" cy="1758787"/>
              <a:chOff x="1744706" y="1750267"/>
              <a:chExt cx="700388" cy="1758787"/>
            </a:xfrm>
          </p:grpSpPr>
          <p:sp>
            <p:nvSpPr>
              <p:cNvPr id="43" name="Text Placeholder 3"/>
              <p:cNvSpPr txBox="1"/>
              <p:nvPr/>
            </p:nvSpPr>
            <p:spPr>
              <a:xfrm>
                <a:off x="1911900" y="3187537"/>
                <a:ext cx="381193" cy="3215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Rectangle 64"/>
              <p:cNvSpPr/>
              <p:nvPr/>
            </p:nvSpPr>
            <p:spPr>
              <a:xfrm>
                <a:off x="1744706" y="1750267"/>
                <a:ext cx="700388" cy="381801"/>
              </a:xfrm>
              <a:prstGeom prst="rect">
                <a:avLst/>
              </a:prstGeom>
            </p:spPr>
            <p:txBody>
              <a:bodyPr wrap="none">
                <a:spAutoFit/>
              </a:bodyPr>
              <a:lstStyle/>
              <a:p>
                <a:pPr algn="ctr" defTabSz="1218565">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80%</a:t>
                </a:r>
                <a:endParaRPr lang="en-US" sz="3200" b="1" dirty="0">
                  <a:solidFill>
                    <a:schemeClr val="bg1"/>
                  </a:solidFill>
                  <a:latin typeface="微软雅黑" panose="020B0503020204020204" pitchFamily="34" charset="-122"/>
                  <a:ea typeface="微软雅黑" panose="020B0503020204020204" pitchFamily="34" charset="-122"/>
                </a:endParaRPr>
              </a:p>
            </p:txBody>
          </p:sp>
        </p:grpSp>
      </p:grpSp>
      <p:grpSp>
        <p:nvGrpSpPr>
          <p:cNvPr id="47" name="Group 76"/>
          <p:cNvGrpSpPr/>
          <p:nvPr/>
        </p:nvGrpSpPr>
        <p:grpSpPr>
          <a:xfrm>
            <a:off x="5388157" y="1404540"/>
            <a:ext cx="1411716" cy="4852776"/>
            <a:chOff x="4106521" y="728326"/>
            <a:chExt cx="921712" cy="3168385"/>
          </a:xfrm>
        </p:grpSpPr>
        <p:sp>
          <p:nvSpPr>
            <p:cNvPr id="48" name="Rounded Rectangle 41"/>
            <p:cNvSpPr/>
            <p:nvPr/>
          </p:nvSpPr>
          <p:spPr>
            <a:xfrm>
              <a:off x="4106521" y="728326"/>
              <a:ext cx="921712" cy="3168385"/>
            </a:xfrm>
            <a:prstGeom prst="roundRect">
              <a:avLst>
                <a:gd name="adj" fmla="val 50000"/>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latin typeface="微软雅黑" panose="020B0503020204020204" pitchFamily="34" charset="-122"/>
                <a:ea typeface="微软雅黑" panose="020B0503020204020204" pitchFamily="34" charset="-122"/>
              </a:endParaRPr>
            </a:p>
          </p:txBody>
        </p:sp>
        <p:grpSp>
          <p:nvGrpSpPr>
            <p:cNvPr id="49" name="Group 50"/>
            <p:cNvGrpSpPr/>
            <p:nvPr/>
          </p:nvGrpSpPr>
          <p:grpSpPr>
            <a:xfrm>
              <a:off x="4175957" y="3032606"/>
              <a:ext cx="782840" cy="782838"/>
              <a:chOff x="1703480" y="3032606"/>
              <a:chExt cx="782840" cy="782838"/>
            </a:xfrm>
          </p:grpSpPr>
          <p:sp>
            <p:nvSpPr>
              <p:cNvPr id="53"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1"/>
                  </a:solidFill>
                  <a:latin typeface="微软雅黑" panose="020B0503020204020204" pitchFamily="34" charset="-122"/>
                  <a:ea typeface="微软雅黑" panose="020B0503020204020204" pitchFamily="34" charset="-122"/>
                </a:endParaRPr>
              </a:p>
            </p:txBody>
          </p:sp>
          <p:sp>
            <p:nvSpPr>
              <p:cNvPr id="54"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3F3F"/>
                  </a:solidFill>
                  <a:latin typeface="微软雅黑" panose="020B0503020204020204" pitchFamily="34" charset="-122"/>
                  <a:ea typeface="微软雅黑" panose="020B0503020204020204" pitchFamily="34" charset="-122"/>
                </a:endParaRPr>
              </a:p>
            </p:txBody>
          </p:sp>
        </p:grpSp>
        <p:grpSp>
          <p:nvGrpSpPr>
            <p:cNvPr id="50" name="Group 65"/>
            <p:cNvGrpSpPr/>
            <p:nvPr/>
          </p:nvGrpSpPr>
          <p:grpSpPr>
            <a:xfrm>
              <a:off x="4135798" y="958754"/>
              <a:ext cx="865751" cy="2626028"/>
              <a:chOff x="1667561" y="1174197"/>
              <a:chExt cx="865751" cy="2626028"/>
            </a:xfrm>
          </p:grpSpPr>
          <p:sp>
            <p:nvSpPr>
              <p:cNvPr id="51" name="Text Placeholder 3"/>
              <p:cNvSpPr txBox="1"/>
              <p:nvPr/>
            </p:nvSpPr>
            <p:spPr>
              <a:xfrm>
                <a:off x="1924450" y="3478708"/>
                <a:ext cx="349379" cy="3215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Rectangle 67"/>
              <p:cNvSpPr/>
              <p:nvPr/>
            </p:nvSpPr>
            <p:spPr>
              <a:xfrm>
                <a:off x="1667561" y="1174197"/>
                <a:ext cx="865751" cy="381800"/>
              </a:xfrm>
              <a:prstGeom prst="rect">
                <a:avLst/>
              </a:prstGeom>
            </p:spPr>
            <p:txBody>
              <a:bodyPr wrap="none">
                <a:spAutoFit/>
              </a:bodyPr>
              <a:lstStyle/>
              <a:p>
                <a:pPr algn="ctr" defTabSz="1218565">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100%</a:t>
                </a:r>
                <a:endParaRPr lang="en-US" sz="3200" b="1" dirty="0">
                  <a:solidFill>
                    <a:schemeClr val="bg1"/>
                  </a:solidFill>
                  <a:latin typeface="微软雅黑" panose="020B0503020204020204" pitchFamily="34" charset="-122"/>
                  <a:ea typeface="微软雅黑" panose="020B0503020204020204" pitchFamily="34" charset="-122"/>
                </a:endParaRPr>
              </a:p>
            </p:txBody>
          </p:sp>
        </p:grpSp>
      </p:grpSp>
      <p:grpSp>
        <p:nvGrpSpPr>
          <p:cNvPr id="55" name="Group 79"/>
          <p:cNvGrpSpPr/>
          <p:nvPr/>
        </p:nvGrpSpPr>
        <p:grpSpPr>
          <a:xfrm>
            <a:off x="8911312" y="2286863"/>
            <a:ext cx="1411715" cy="3970453"/>
            <a:chOff x="6588245" y="1304396"/>
            <a:chExt cx="921712" cy="2592315"/>
          </a:xfrm>
        </p:grpSpPr>
        <p:sp>
          <p:nvSpPr>
            <p:cNvPr id="56" name="Rounded Rectangle 43"/>
            <p:cNvSpPr/>
            <p:nvPr/>
          </p:nvSpPr>
          <p:spPr>
            <a:xfrm>
              <a:off x="6588245" y="1304396"/>
              <a:ext cx="921712" cy="2592315"/>
            </a:xfrm>
            <a:prstGeom prst="roundRect">
              <a:avLst>
                <a:gd name="adj" fmla="val 50000"/>
              </a:avLst>
            </a:prstGeom>
            <a:solidFill>
              <a:srgbClr val="519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latin typeface="微软雅黑" panose="020B0503020204020204" pitchFamily="34" charset="-122"/>
                <a:ea typeface="微软雅黑" panose="020B0503020204020204" pitchFamily="34" charset="-122"/>
              </a:endParaRPr>
            </a:p>
          </p:txBody>
        </p:sp>
        <p:grpSp>
          <p:nvGrpSpPr>
            <p:cNvPr id="57" name="Group 56"/>
            <p:cNvGrpSpPr/>
            <p:nvPr/>
          </p:nvGrpSpPr>
          <p:grpSpPr>
            <a:xfrm>
              <a:off x="6657681" y="3032606"/>
              <a:ext cx="782840" cy="782838"/>
              <a:chOff x="1703480" y="3032606"/>
              <a:chExt cx="782840" cy="782838"/>
            </a:xfrm>
          </p:grpSpPr>
          <p:sp>
            <p:nvSpPr>
              <p:cNvPr id="61"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3"/>
                  </a:solidFill>
                  <a:latin typeface="微软雅黑" panose="020B0503020204020204" pitchFamily="34" charset="-122"/>
                  <a:ea typeface="微软雅黑" panose="020B0503020204020204" pitchFamily="34" charset="-122"/>
                </a:endParaRPr>
              </a:p>
            </p:txBody>
          </p:sp>
          <p:sp>
            <p:nvSpPr>
              <p:cNvPr id="62"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00B0F0"/>
                  </a:solidFill>
                  <a:latin typeface="微软雅黑" panose="020B0503020204020204" pitchFamily="34" charset="-122"/>
                  <a:ea typeface="微软雅黑" panose="020B0503020204020204" pitchFamily="34" charset="-122"/>
                </a:endParaRPr>
              </a:p>
            </p:txBody>
          </p:sp>
        </p:grpSp>
        <p:grpSp>
          <p:nvGrpSpPr>
            <p:cNvPr id="58" name="Group 68"/>
            <p:cNvGrpSpPr/>
            <p:nvPr/>
          </p:nvGrpSpPr>
          <p:grpSpPr>
            <a:xfrm>
              <a:off x="6693622" y="1477217"/>
              <a:ext cx="700388" cy="2107565"/>
              <a:chOff x="1744706" y="1477217"/>
              <a:chExt cx="700388" cy="2107565"/>
            </a:xfrm>
          </p:grpSpPr>
          <p:sp>
            <p:nvSpPr>
              <p:cNvPr id="59" name="Text Placeholder 3"/>
              <p:cNvSpPr txBox="1"/>
              <p:nvPr/>
            </p:nvSpPr>
            <p:spPr>
              <a:xfrm>
                <a:off x="1950645" y="3263265"/>
                <a:ext cx="299080" cy="3215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Rectangle 70"/>
              <p:cNvSpPr/>
              <p:nvPr/>
            </p:nvSpPr>
            <p:spPr>
              <a:xfrm>
                <a:off x="1744706" y="1477217"/>
                <a:ext cx="700388" cy="381801"/>
              </a:xfrm>
              <a:prstGeom prst="rect">
                <a:avLst/>
              </a:prstGeom>
            </p:spPr>
            <p:txBody>
              <a:bodyPr wrap="none">
                <a:spAutoFit/>
              </a:bodyPr>
              <a:lstStyle/>
              <a:p>
                <a:pPr algn="ctr" defTabSz="1218565">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90%</a:t>
                </a:r>
                <a:endParaRPr lang="en-US" sz="3200" b="1" dirty="0">
                  <a:solidFill>
                    <a:schemeClr val="bg1"/>
                  </a:solidFill>
                  <a:latin typeface="微软雅黑" panose="020B0503020204020204" pitchFamily="34" charset="-122"/>
                  <a:ea typeface="微软雅黑" panose="020B0503020204020204" pitchFamily="34" charset="-122"/>
                </a:endParaRPr>
              </a:p>
            </p:txBody>
          </p:sp>
        </p:grpSp>
      </p:grpSp>
      <p:grpSp>
        <p:nvGrpSpPr>
          <p:cNvPr id="63" name="Group 78"/>
          <p:cNvGrpSpPr/>
          <p:nvPr/>
        </p:nvGrpSpPr>
        <p:grpSpPr>
          <a:xfrm>
            <a:off x="7195659" y="3198185"/>
            <a:ext cx="1411714" cy="3059131"/>
            <a:chOff x="5349694" y="1880466"/>
            <a:chExt cx="921712" cy="1997312"/>
          </a:xfrm>
        </p:grpSpPr>
        <p:sp>
          <p:nvSpPr>
            <p:cNvPr id="64" name="Rounded Rectangle 42"/>
            <p:cNvSpPr/>
            <p:nvPr/>
          </p:nvSpPr>
          <p:spPr>
            <a:xfrm>
              <a:off x="5349694" y="1880466"/>
              <a:ext cx="921712" cy="1997312"/>
            </a:xfrm>
            <a:prstGeom prst="roundRect">
              <a:avLst>
                <a:gd name="adj" fmla="val 50000"/>
              </a:avLst>
            </a:prstGeom>
            <a:solidFill>
              <a:srgbClr val="84B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latin typeface="微软雅黑" panose="020B0503020204020204" pitchFamily="34" charset="-122"/>
                <a:ea typeface="微软雅黑" panose="020B0503020204020204" pitchFamily="34" charset="-122"/>
              </a:endParaRPr>
            </a:p>
          </p:txBody>
        </p:sp>
        <p:grpSp>
          <p:nvGrpSpPr>
            <p:cNvPr id="65" name="Group 77"/>
            <p:cNvGrpSpPr/>
            <p:nvPr/>
          </p:nvGrpSpPr>
          <p:grpSpPr>
            <a:xfrm>
              <a:off x="5419130" y="1960262"/>
              <a:ext cx="782840" cy="1840285"/>
              <a:chOff x="5419130" y="1960262"/>
              <a:chExt cx="782840" cy="1840285"/>
            </a:xfrm>
          </p:grpSpPr>
          <p:grpSp>
            <p:nvGrpSpPr>
              <p:cNvPr id="66" name="Group 53"/>
              <p:cNvGrpSpPr/>
              <p:nvPr/>
            </p:nvGrpSpPr>
            <p:grpSpPr>
              <a:xfrm>
                <a:off x="5419130" y="3017709"/>
                <a:ext cx="782840" cy="782838"/>
                <a:chOff x="1703480" y="3032606"/>
                <a:chExt cx="782840" cy="782838"/>
              </a:xfrm>
            </p:grpSpPr>
            <p:sp>
              <p:nvSpPr>
                <p:cNvPr id="70"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2"/>
                    </a:solidFill>
                    <a:latin typeface="微软雅黑" panose="020B0503020204020204" pitchFamily="34" charset="-122"/>
                    <a:ea typeface="微软雅黑" panose="020B0503020204020204" pitchFamily="34" charset="-122"/>
                  </a:endParaRPr>
                </a:p>
              </p:txBody>
            </p:sp>
            <p:sp>
              <p:nvSpPr>
                <p:cNvPr id="71"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grpSp>
            <p:nvGrpSpPr>
              <p:cNvPr id="67" name="Group 71"/>
              <p:cNvGrpSpPr/>
              <p:nvPr/>
            </p:nvGrpSpPr>
            <p:grpSpPr>
              <a:xfrm>
                <a:off x="5458191" y="1960262"/>
                <a:ext cx="700388" cy="1609627"/>
                <a:chOff x="1744705" y="1865481"/>
                <a:chExt cx="700388" cy="1609627"/>
              </a:xfrm>
            </p:grpSpPr>
            <p:sp>
              <p:nvSpPr>
                <p:cNvPr id="68" name="Text Placeholder 3"/>
                <p:cNvSpPr txBox="1"/>
                <p:nvPr/>
              </p:nvSpPr>
              <p:spPr>
                <a:xfrm>
                  <a:off x="1953286" y="3153591"/>
                  <a:ext cx="283226" cy="3215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Rectangle 73"/>
                <p:cNvSpPr/>
                <p:nvPr/>
              </p:nvSpPr>
              <p:spPr>
                <a:xfrm>
                  <a:off x="1744705" y="1865481"/>
                  <a:ext cx="700388" cy="381801"/>
                </a:xfrm>
                <a:prstGeom prst="rect">
                  <a:avLst/>
                </a:prstGeom>
              </p:spPr>
              <p:txBody>
                <a:bodyPr wrap="none">
                  <a:spAutoFit/>
                </a:bodyPr>
                <a:lstStyle/>
                <a:p>
                  <a:pPr algn="ctr" defTabSz="1218565">
                    <a:spcBef>
                      <a:spcPct val="20000"/>
                    </a:spcBef>
                    <a:defRPr/>
                  </a:pPr>
                  <a:r>
                    <a:rPr lang="en-US" sz="3200" b="1" dirty="0">
                      <a:solidFill>
                        <a:schemeClr val="bg1"/>
                      </a:solidFill>
                      <a:latin typeface="微软雅黑" panose="020B0503020204020204" pitchFamily="34" charset="-122"/>
                      <a:ea typeface="微软雅黑" panose="020B0503020204020204" pitchFamily="34" charset="-122"/>
                    </a:rPr>
                    <a:t>70%</a:t>
                  </a:r>
                  <a:endParaRPr lang="en-US" sz="3200" b="1" dirty="0">
                    <a:solidFill>
                      <a:schemeClr val="bg1"/>
                    </a:solidFill>
                    <a:latin typeface="微软雅黑" panose="020B0503020204020204" pitchFamily="34" charset="-122"/>
                    <a:ea typeface="微软雅黑" panose="020B0503020204020204" pitchFamily="34" charset="-122"/>
                  </a:endParaRPr>
                </a:p>
              </p:txBody>
            </p:sp>
          </p:grpSp>
        </p:grpSp>
      </p:grpSp>
      <p:sp>
        <p:nvSpPr>
          <p:cNvPr id="72" name="TextBox 107"/>
          <p:cNvSpPr txBox="1"/>
          <p:nvPr/>
        </p:nvSpPr>
        <p:spPr>
          <a:xfrm>
            <a:off x="1034782" y="6489421"/>
            <a:ext cx="10122441"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600"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a:t>
            </a:r>
            <a:endParaRPr lang="zh-CN" altLang="en-US" sz="1600" dirty="0">
              <a:sym typeface="微软雅黑" panose="020B0503020204020204" pitchFamily="34" charset="-122"/>
            </a:endParaRPr>
          </a:p>
        </p:txBody>
      </p:sp>
      <p:sp>
        <p:nvSpPr>
          <p:cNvPr id="73" name="文本框 13"/>
          <p:cNvSpPr txBox="1"/>
          <p:nvPr/>
        </p:nvSpPr>
        <p:spPr>
          <a:xfrm>
            <a:off x="1958735" y="3451702"/>
            <a:ext cx="1232197" cy="934479"/>
          </a:xfrm>
          <a:prstGeom prst="rect">
            <a:avLst/>
          </a:prstGeom>
          <a:noFill/>
        </p:spPr>
        <p:txBody>
          <a:bodyPr wrap="square" lIns="91435" tIns="45716" rIns="91435" bIns="45716" rtlCol="0">
            <a:spAutoFit/>
          </a:bodyPr>
          <a:lstStyle/>
          <a:p>
            <a:pPr>
              <a:lnSpc>
                <a:spcPct val="114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文本框 13"/>
          <p:cNvSpPr txBox="1"/>
          <p:nvPr/>
        </p:nvSpPr>
        <p:spPr>
          <a:xfrm>
            <a:off x="3682676" y="3849880"/>
            <a:ext cx="1215608" cy="934479"/>
          </a:xfrm>
          <a:prstGeom prst="rect">
            <a:avLst/>
          </a:prstGeom>
          <a:noFill/>
        </p:spPr>
        <p:txBody>
          <a:bodyPr wrap="square" lIns="91435" tIns="45716" rIns="91435" bIns="45716" rtlCol="0">
            <a:spAutoFit/>
          </a:bodyPr>
          <a:lstStyle/>
          <a:p>
            <a:pPr>
              <a:lnSpc>
                <a:spcPct val="114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文本框 13"/>
          <p:cNvSpPr txBox="1"/>
          <p:nvPr/>
        </p:nvSpPr>
        <p:spPr>
          <a:xfrm>
            <a:off x="9001070" y="3451702"/>
            <a:ext cx="1232197" cy="934479"/>
          </a:xfrm>
          <a:prstGeom prst="rect">
            <a:avLst/>
          </a:prstGeom>
          <a:noFill/>
        </p:spPr>
        <p:txBody>
          <a:bodyPr wrap="square" lIns="91435" tIns="45716" rIns="91435" bIns="45716" rtlCol="0">
            <a:spAutoFit/>
          </a:bodyPr>
          <a:lstStyle/>
          <a:p>
            <a:pPr>
              <a:lnSpc>
                <a:spcPct val="114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文本框 13"/>
          <p:cNvSpPr txBox="1"/>
          <p:nvPr/>
        </p:nvSpPr>
        <p:spPr>
          <a:xfrm>
            <a:off x="7293716" y="3904472"/>
            <a:ext cx="1215608" cy="934479"/>
          </a:xfrm>
          <a:prstGeom prst="rect">
            <a:avLst/>
          </a:prstGeom>
          <a:noFill/>
        </p:spPr>
        <p:txBody>
          <a:bodyPr wrap="square" lIns="91435" tIns="45716" rIns="91435" bIns="45716" rtlCol="0">
            <a:spAutoFit/>
          </a:bodyPr>
          <a:lstStyle/>
          <a:p>
            <a:pPr>
              <a:lnSpc>
                <a:spcPct val="114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文本框 13"/>
          <p:cNvSpPr txBox="1"/>
          <p:nvPr/>
        </p:nvSpPr>
        <p:spPr>
          <a:xfrm>
            <a:off x="5488196" y="2627530"/>
            <a:ext cx="1215608" cy="1776632"/>
          </a:xfrm>
          <a:prstGeom prst="rect">
            <a:avLst/>
          </a:prstGeom>
          <a:noFill/>
        </p:spPr>
        <p:txBody>
          <a:bodyPr wrap="square" lIns="91435" tIns="45716" rIns="91435" bIns="45716" rtlCol="0">
            <a:spAutoFit/>
          </a:bodyPr>
          <a:lstStyle/>
          <a:p>
            <a:pPr>
              <a:lnSpc>
                <a:spcPct val="114000"/>
              </a:lnSpc>
              <a:spcBef>
                <a:spcPct val="0"/>
              </a:spcBef>
              <a:buNone/>
            </a:pP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矩形 3"/>
          <p:cNvSpPr>
            <a:spLocks noChangeArrowheads="1"/>
          </p:cNvSpPr>
          <p:nvPr/>
        </p:nvSpPr>
        <p:spPr bwMode="auto">
          <a:xfrm>
            <a:off x="4567389" y="313178"/>
            <a:ext cx="3060435" cy="66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3735" b="1" dirty="0">
                <a:solidFill>
                  <a:srgbClr val="519315"/>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sz="3735" b="1" dirty="0">
              <a:solidFill>
                <a:srgbClr val="519315"/>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ppt_x"/>
                                          </p:val>
                                        </p:tav>
                                        <p:tav tm="100000">
                                          <p:val>
                                            <p:strVal val="#ppt_x"/>
                                          </p:val>
                                        </p:tav>
                                      </p:tavLst>
                                    </p:anim>
                                    <p:anim calcmode="lin" valueType="num">
                                      <p:cBhvr additive="base">
                                        <p:cTn id="17" dur="500" fill="hold"/>
                                        <p:tgtEl>
                                          <p:spTgt spid="3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ppt_x"/>
                                          </p:val>
                                        </p:tav>
                                        <p:tav tm="100000">
                                          <p:val>
                                            <p:strVal val="#ppt_x"/>
                                          </p:val>
                                        </p:tav>
                                      </p:tavLst>
                                    </p:anim>
                                    <p:anim calcmode="lin" valueType="num">
                                      <p:cBhvr additive="base">
                                        <p:cTn id="22" dur="500" fill="hold"/>
                                        <p:tgtEl>
                                          <p:spTgt spid="4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fill="hold"/>
                                        <p:tgtEl>
                                          <p:spTgt spid="63"/>
                                        </p:tgtEl>
                                        <p:attrNameLst>
                                          <p:attrName>ppt_x</p:attrName>
                                        </p:attrNameLst>
                                      </p:cBhvr>
                                      <p:tavLst>
                                        <p:tav tm="0">
                                          <p:val>
                                            <p:strVal val="#ppt_x"/>
                                          </p:val>
                                        </p:tav>
                                        <p:tav tm="100000">
                                          <p:val>
                                            <p:strVal val="#ppt_x"/>
                                          </p:val>
                                        </p:tav>
                                      </p:tavLst>
                                    </p:anim>
                                    <p:anim calcmode="lin" valueType="num">
                                      <p:cBhvr additive="base">
                                        <p:cTn id="27" dur="500" fill="hold"/>
                                        <p:tgtEl>
                                          <p:spTgt spid="6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accel="50000" decel="50000"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additive="base">
                                        <p:cTn id="31" dur="500" fill="hold"/>
                                        <p:tgtEl>
                                          <p:spTgt spid="55"/>
                                        </p:tgtEl>
                                        <p:attrNameLst>
                                          <p:attrName>ppt_x</p:attrName>
                                        </p:attrNameLst>
                                      </p:cBhvr>
                                      <p:tavLst>
                                        <p:tav tm="0">
                                          <p:val>
                                            <p:strVal val="#ppt_x"/>
                                          </p:val>
                                        </p:tav>
                                        <p:tav tm="100000">
                                          <p:val>
                                            <p:strVal val="#ppt_x"/>
                                          </p:val>
                                        </p:tav>
                                      </p:tavLst>
                                    </p:anim>
                                    <p:anim calcmode="lin" valueType="num">
                                      <p:cBhvr additive="base">
                                        <p:cTn id="32" dur="500" fill="hold"/>
                                        <p:tgtEl>
                                          <p:spTgt spid="55"/>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9" presetClass="entr" presetSubtype="0" fill="hold" grpId="0"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dissolve">
                                      <p:cBhvr>
                                        <p:cTn id="36" dur="500"/>
                                        <p:tgtEl>
                                          <p:spTgt spid="73"/>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dissolve">
                                      <p:cBhvr>
                                        <p:cTn id="39" dur="500"/>
                                        <p:tgtEl>
                                          <p:spTgt spid="7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dissolve">
                                      <p:cBhvr>
                                        <p:cTn id="42" dur="500"/>
                                        <p:tgtEl>
                                          <p:spTgt spid="75"/>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dissolve">
                                      <p:cBhvr>
                                        <p:cTn id="45" dur="500"/>
                                        <p:tgtEl>
                                          <p:spTgt spid="76"/>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dissolve">
                                      <p:cBhvr>
                                        <p:cTn id="48" dur="500"/>
                                        <p:tgtEl>
                                          <p:spTgt spid="77"/>
                                        </p:tgtEl>
                                      </p:cBhvr>
                                    </p:animEffect>
                                  </p:childTnLst>
                                </p:cTn>
                              </p:par>
                            </p:childTnLst>
                          </p:cTn>
                        </p:par>
                        <p:par>
                          <p:cTn id="49" fill="hold">
                            <p:stCondLst>
                              <p:cond delay="3500"/>
                            </p:stCondLst>
                            <p:childTnLst>
                              <p:par>
                                <p:cTn id="50" presetID="18" presetClass="entr" presetSubtype="3" fill="hold" nodeType="afterEffect">
                                  <p:stCondLst>
                                    <p:cond delay="250"/>
                                  </p:stCondLst>
                                  <p:childTnLst>
                                    <p:set>
                                      <p:cBhvr>
                                        <p:cTn id="51" dur="1" fill="hold">
                                          <p:stCondLst>
                                            <p:cond delay="0"/>
                                          </p:stCondLst>
                                        </p:cTn>
                                        <p:tgtEl>
                                          <p:spTgt spid="19"/>
                                        </p:tgtEl>
                                        <p:attrNameLst>
                                          <p:attrName>style.visibility</p:attrName>
                                        </p:attrNameLst>
                                      </p:cBhvr>
                                      <p:to>
                                        <p:strVal val="visible"/>
                                      </p:to>
                                    </p:set>
                                    <p:animEffect transition="in" filter="strips(upRight)">
                                      <p:cBhvr>
                                        <p:cTn id="52" dur="500"/>
                                        <p:tgtEl>
                                          <p:spTgt spid="19"/>
                                        </p:tgtEl>
                                      </p:cBhvr>
                                    </p:animEffect>
                                  </p:childTnLst>
                                </p:cTn>
                              </p:par>
                            </p:childTnLst>
                          </p:cTn>
                        </p:par>
                        <p:par>
                          <p:cTn id="53" fill="hold">
                            <p:stCondLst>
                              <p:cond delay="4250"/>
                            </p:stCondLst>
                            <p:childTnLst>
                              <p:par>
                                <p:cTn id="54" presetID="10" presetClass="entr" presetSubtype="0" fill="hold" grpId="0" nodeType="afterEffect">
                                  <p:stCondLst>
                                    <p:cond delay="0"/>
                                  </p:stCondLst>
                                  <p:childTnLst>
                                    <p:set>
                                      <p:cBhvr>
                                        <p:cTn id="55" dur="1" fill="hold">
                                          <p:stCondLst>
                                            <p:cond delay="0"/>
                                          </p:stCondLst>
                                        </p:cTn>
                                        <p:tgtEl>
                                          <p:spTgt spid="72"/>
                                        </p:tgtEl>
                                        <p:attrNameLst>
                                          <p:attrName>style.visibility</p:attrName>
                                        </p:attrNameLst>
                                      </p:cBhvr>
                                      <p:to>
                                        <p:strVal val="visible"/>
                                      </p:to>
                                    </p:set>
                                    <p:animEffect transition="in" filter="fade">
                                      <p:cBhvr>
                                        <p:cTn id="5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8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2647550" y="3507551"/>
            <a:ext cx="6981199"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4800" b="1" dirty="0" smtClean="0">
                <a:solidFill>
                  <a:schemeClr val="accent2"/>
                </a:solidFill>
                <a:latin typeface="微软雅黑" panose="020B0503020204020204" pitchFamily="34" charset="-122"/>
                <a:ea typeface="微软雅黑" panose="020B0503020204020204" pitchFamily="34" charset="-122"/>
              </a:rPr>
              <a:t>感谢您的观看</a:t>
            </a:r>
            <a:endParaRPr lang="zh-CN" altLang="en-US" sz="4800" b="1" dirty="0">
              <a:solidFill>
                <a:schemeClr val="accent2"/>
              </a:solidFill>
              <a:latin typeface="微软雅黑" panose="020B0503020204020204" pitchFamily="34" charset="-122"/>
              <a:ea typeface="微软雅黑" panose="020B0503020204020204" pitchFamily="34" charset="-122"/>
            </a:endParaRPr>
          </a:p>
        </p:txBody>
      </p:sp>
      <p:sp>
        <p:nvSpPr>
          <p:cNvPr id="19" name="PA_矩形 18"/>
          <p:cNvSpPr/>
          <p:nvPr>
            <p:custDataLst>
              <p:tags r:id="rId2"/>
            </p:custDataLst>
          </p:nvPr>
        </p:nvSpPr>
        <p:spPr>
          <a:xfrm>
            <a:off x="3122635" y="4271140"/>
            <a:ext cx="6031029" cy="646331"/>
          </a:xfrm>
          <a:prstGeom prst="rect">
            <a:avLst/>
          </a:prstGeom>
        </p:spPr>
        <p:txBody>
          <a:bodyPr wrap="square">
            <a:spAutoFit/>
          </a:bodyPr>
          <a:lstStyle/>
          <a:p>
            <a:pPr algn="ct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7084" y="652925"/>
            <a:ext cx="7462130" cy="27684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par>
                          <p:cTn id="18" fill="hold">
                            <p:stCondLst>
                              <p:cond delay="750"/>
                            </p:stCondLst>
                            <p:childTnLst>
                              <p:par>
                                <p:cTn id="19" presetID="16" presetClass="entr" presetSubtype="2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1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黄绿色">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5952</Words>
  <Application>WPS 演示</Application>
  <PresentationFormat>宽屏</PresentationFormat>
  <Paragraphs>713</Paragraphs>
  <Slides>38</Slides>
  <Notes>2</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38</vt:i4>
      </vt:variant>
    </vt:vector>
  </HeadingPairs>
  <TitlesOfParts>
    <vt:vector size="57" baseType="lpstr">
      <vt:lpstr>Arial</vt:lpstr>
      <vt:lpstr>宋体</vt:lpstr>
      <vt:lpstr>Wingdings</vt:lpstr>
      <vt:lpstr>微软雅黑</vt:lpstr>
      <vt:lpstr>Microsoft YaHei UI</vt:lpstr>
      <vt:lpstr>Calibri</vt:lpstr>
      <vt:lpstr>Impact</vt:lpstr>
      <vt:lpstr>Raleway</vt:lpstr>
      <vt:lpstr>Open Sans</vt:lpstr>
      <vt:lpstr>UKIJ Qolyazma</vt:lpstr>
      <vt:lpstr>Agency FB</vt:lpstr>
      <vt:lpstr>Arial Rounded MT Bold</vt:lpstr>
      <vt:lpstr>Times New Roman</vt:lpstr>
      <vt:lpstr>Arial Unicode MS</vt:lpstr>
      <vt:lpstr>Arial Black</vt:lpstr>
      <vt:lpstr>方正大黑简体</vt:lpstr>
      <vt:lpstr>Calibri</vt:lpstr>
      <vt:lpstr>GoodVibrationsROB</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情缘</cp:lastModifiedBy>
  <cp:revision>15</cp:revision>
  <dcterms:created xsi:type="dcterms:W3CDTF">2015-05-05T08:02:00Z</dcterms:created>
  <dcterms:modified xsi:type="dcterms:W3CDTF">2017-10-29T07:44:01Z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