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  <p:sldMasterId id="2147483658" r:id="rId3"/>
  </p:sldMasterIdLst>
  <p:notesMasterIdLst>
    <p:notesMasterId r:id="rId26"/>
  </p:notesMasterIdLst>
  <p:sldIdLst>
    <p:sldId id="256" r:id="rId4"/>
    <p:sldId id="257" r:id="rId5"/>
    <p:sldId id="278" r:id="rId6"/>
    <p:sldId id="260" r:id="rId7"/>
    <p:sldId id="264" r:id="rId8"/>
    <p:sldId id="277" r:id="rId9"/>
    <p:sldId id="262" r:id="rId10"/>
    <p:sldId id="279" r:id="rId11"/>
    <p:sldId id="263" r:id="rId12"/>
    <p:sldId id="261" r:id="rId13"/>
    <p:sldId id="259" r:id="rId14"/>
    <p:sldId id="266" r:id="rId15"/>
    <p:sldId id="258" r:id="rId16"/>
    <p:sldId id="280" r:id="rId17"/>
    <p:sldId id="265" r:id="rId18"/>
    <p:sldId id="268" r:id="rId19"/>
    <p:sldId id="269" r:id="rId20"/>
    <p:sldId id="281" r:id="rId21"/>
    <p:sldId id="272" r:id="rId22"/>
    <p:sldId id="274" r:id="rId23"/>
    <p:sldId id="276" r:id="rId24"/>
    <p:sldId id="282" r:id="rId25"/>
  </p:sldIdLst>
  <p:sldSz cx="12192000" cy="6858000"/>
  <p:notesSz cx="6858000" cy="9144000"/>
  <p:custDataLst>
    <p:tags r:id="rId27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微软雅黑 Light" panose="020B0502040204020203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1">
          <p15:clr>
            <a:srgbClr val="A4A3A4"/>
          </p15:clr>
        </p15:guide>
        <p15:guide id="2" pos="37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3248"/>
    <a:srgbClr val="DCD3BC"/>
    <a:srgbClr val="2F89F5"/>
    <a:srgbClr val="1257AA"/>
    <a:srgbClr val="F4F4FA"/>
    <a:srgbClr val="EEE9F7"/>
    <a:srgbClr val="C63E55"/>
    <a:srgbClr val="F8F4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001"/>
        <p:guide pos="37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099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5CF92330-F93F-4A28-B432-7D4FE553E62B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29700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101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4102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3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ea typeface="宋体" panose="02010600030101010101" pitchFamily="2" charset="-122"/>
              </a:defRPr>
            </a:lvl1pPr>
          </a:lstStyle>
          <a:p>
            <a:fld id="{0C022F11-CB3D-4C44-995E-D755125992A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4216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5444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961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436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103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460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936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9053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090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13529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778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24390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7417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9553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7484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458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20232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28443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2583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8316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7803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23960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22F11-CB3D-4C44-995E-D755125992A4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6076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9743B-3063-40DF-80DE-CFC563E61E67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7E9E14-3646-4C73-AE36-2F296B9FAAC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86278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CCF93-6C27-4E8D-921B-A97EC47E4CD2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41DCED-16D5-4C31-B119-8702B9CDCE2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4468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E907B-4AFD-43FB-A942-0B09BA0B661E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CF21C4-30A2-41B3-B224-AE2E76CB239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61290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6BFC4-B8BA-427C-B38C-DDE8191775A7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2B7345-B5EF-46C3-B777-406184F3ECE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90652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03A51-75D8-41B7-AD6E-DFABF500C202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B6B436-8622-4402-BF16-EF283CF290C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96326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9835A-C730-4514-979C-984EE739364F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935A3F-8FDC-46DA-8159-EF3F4EA6169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4053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6D4BC-4708-430C-98D1-723E5AB4C1EB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C1376B-DDE4-4917-9749-831E1B81E9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77218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761F2-7C92-4865-B3C8-30899BBDC38D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C1C101-D4C7-4E59-8261-B06672D8022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69911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2BFE7-0F77-47BA-A58D-4DC21EF0E209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AB8E5A-1620-48B3-A8C9-7B2112DBF9C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9289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8F13EF-6489-45FA-B1F0-1C872532057D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B2D584-B76C-4CEE-932C-7CA5EEFF53E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20833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56503-A9F4-426D-872A-862BC2796EA5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225774-5F5B-4796-AD54-B3EEA8A2E84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71178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E80AC0-FB78-4BC8-A78B-BC28F4EF0E94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74EB9-44BF-4B3C-A6F5-AA91E5335A0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46181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A69BD-6258-4425-9C9E-4D747098D771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C9049E-35E8-450D-AF14-6E625B607E4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02577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876F0-6BC9-414F-8687-747EE178B734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BA99C9-B92D-41EE-BF83-BE3DB01E9CA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564291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9E093-3012-4C89-9176-807CBBC8C698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6C8226-32B1-4797-93A7-4F160DA3E88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76871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1756AF-C7A2-431F-A074-B56842404F32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972B6-7A1C-4252-862C-7EF3C740121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07822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00B265-D35A-4B76-A901-F5EF40AC27DC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2B148D-D42C-4E0A-9950-E9D99807B7E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96551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B68C3-9AC2-4175-9283-32E8E8E18C7C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4B7ACF-9D52-4877-AA3F-FD33B4AA45B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51088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37F0B-544F-49B3-A47A-2FBD86019FC4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8624B8-42D7-46B7-80C7-B95433FCF01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3430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0DD1F-2D87-4BC4-ACA7-A6D3EA0ED1BE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E66C54-5F3C-48C6-B0B8-8D776D66E9B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559654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DDD7D-4AE1-4827-BE8B-38343C08AF1B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36CBC5-A550-47C3-9AE8-5FDC483C7CC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2985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789B3-9B0C-43C8-91A3-E8151EEB75BA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DA54E-0F36-4261-865F-2F1EFA25999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505621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729931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74752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05870403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760017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578387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494473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0891031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471117030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13736556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893514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98669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fld id="{F3C6A837-E4FC-41A8-8BC2-79C670464540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93F8CF90-13CA-4139-AE54-353C5813469C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组合 6"/>
          <p:cNvGrpSpPr>
            <a:grpSpLocks noChangeAspect="1"/>
          </p:cNvGrpSpPr>
          <p:nvPr userDrawn="1"/>
        </p:nvGrpSpPr>
        <p:grpSpPr bwMode="auto">
          <a:xfrm>
            <a:off x="0" y="0"/>
            <a:ext cx="12190413" cy="6858000"/>
            <a:chOff x="0" y="0"/>
            <a:chExt cx="12191092" cy="6857754"/>
          </a:xfrm>
        </p:grpSpPr>
        <p:pic>
          <p:nvPicPr>
            <p:cNvPr id="3080" name="图片 7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1" name="图片 8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5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3076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055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fld id="{5D8E2232-263D-4446-9446-BDAAC4002B17}" type="datetimeFigureOut">
              <a:rPr lang="zh-CN" altLang="en-US"/>
              <a:pPr>
                <a:defRPr/>
              </a:pPr>
              <a:t>2019/4/18</a:t>
            </a:fld>
            <a:endParaRPr lang="zh-CN" altLang="en-US"/>
          </a:p>
        </p:txBody>
      </p:sp>
      <p:sp>
        <p:nvSpPr>
          <p:cNvPr id="2056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微软雅黑 Light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7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fld id="{A027646C-51AC-4A25-9BBE-E09B63938C5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组合 6"/>
          <p:cNvGrpSpPr>
            <a:grpSpLocks noChangeAspect="1"/>
          </p:cNvGrpSpPr>
          <p:nvPr userDrawn="1"/>
        </p:nvGrpSpPr>
        <p:grpSpPr bwMode="auto">
          <a:xfrm>
            <a:off x="0" y="0"/>
            <a:ext cx="12190413" cy="6858000"/>
            <a:chOff x="0" y="0"/>
            <a:chExt cx="12191092" cy="6857754"/>
          </a:xfrm>
        </p:grpSpPr>
        <p:pic>
          <p:nvPicPr>
            <p:cNvPr id="4101" name="图片 7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2" name="图片 8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1092" cy="6857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99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4100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ransition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 Light" pitchFamily="2" charset="-122"/>
          <a:ea typeface="微软雅黑 Light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7.png"/><Relationship Id="rId4" Type="http://schemas.openxmlformats.org/officeDocument/2006/relationships/oleObject" Target="../embeddings/oleObject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4041775"/>
            <a:ext cx="66262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图片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950" y="261938"/>
            <a:ext cx="4614863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图片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75" y="-79375"/>
            <a:ext cx="4138613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2482850" y="2239963"/>
            <a:ext cx="7226300" cy="1317625"/>
            <a:chOff x="0" y="0"/>
            <a:chExt cx="7227568" cy="1318789"/>
          </a:xfrm>
        </p:grpSpPr>
        <p:sp>
          <p:nvSpPr>
            <p:cNvPr id="5132" name="文本框 3"/>
            <p:cNvSpPr txBox="1">
              <a:spLocks noChangeArrowheads="1"/>
            </p:cNvSpPr>
            <p:nvPr/>
          </p:nvSpPr>
          <p:spPr bwMode="auto">
            <a:xfrm>
              <a:off x="25302" y="0"/>
              <a:ext cx="7181431" cy="1016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6000" b="1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眼科实习报告</a:t>
              </a:r>
              <a:r>
                <a:rPr lang="en-US" altLang="zh-CN" sz="6000" b="1" dirty="0" err="1">
                  <a:solidFill>
                    <a:schemeClr val="accent1"/>
                  </a:solidFill>
                  <a:latin typeface="Agency FB" panose="020B0503020202020204" pitchFamily="34" charset="0"/>
                </a:rPr>
                <a:t>ppt</a:t>
              </a:r>
              <a:r>
                <a:rPr lang="zh-CN" altLang="en-US" sz="6000" b="1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模板</a:t>
              </a:r>
              <a:endParaRPr lang="zh-CN" altLang="en-US" sz="6000" dirty="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5133" name="组合 2"/>
            <p:cNvGrpSpPr>
              <a:grpSpLocks/>
            </p:cNvGrpSpPr>
            <p:nvPr/>
          </p:nvGrpSpPr>
          <p:grpSpPr bwMode="auto">
            <a:xfrm>
              <a:off x="0" y="1107996"/>
              <a:ext cx="7227568" cy="210793"/>
              <a:chOff x="0" y="0"/>
              <a:chExt cx="7227568" cy="210793"/>
            </a:xfrm>
          </p:grpSpPr>
          <p:grpSp>
            <p:nvGrpSpPr>
              <p:cNvPr id="5134" name="组合 8"/>
              <p:cNvGrpSpPr>
                <a:grpSpLocks/>
              </p:cNvGrpSpPr>
              <p:nvPr/>
            </p:nvGrpSpPr>
            <p:grpSpPr bwMode="auto">
              <a:xfrm>
                <a:off x="0" y="52698"/>
                <a:ext cx="7227568" cy="105397"/>
                <a:chOff x="0" y="0"/>
                <a:chExt cx="4656093" cy="0"/>
              </a:xfrm>
            </p:grpSpPr>
            <p:cxnSp>
              <p:nvCxnSpPr>
                <p:cNvPr id="5136" name="直接连接符 5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37" name="直接连接符 9"/>
                <p:cNvCxnSpPr>
                  <a:cxnSpLocks noChangeShapeType="1"/>
                </p:cNvCxnSpPr>
                <p:nvPr/>
              </p:nvCxnSpPr>
              <p:spPr bwMode="auto">
                <a:xfrm>
                  <a:off x="251460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5135" name="等腰三角形 10"/>
              <p:cNvSpPr>
                <a:spLocks noChangeArrowheads="1"/>
              </p:cNvSpPr>
              <p:nvPr/>
            </p:nvSpPr>
            <p:spPr bwMode="auto">
              <a:xfrm>
                <a:off x="3491524" y="0"/>
                <a:ext cx="244520" cy="210793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7" name="组合 44"/>
          <p:cNvGrpSpPr>
            <a:grpSpLocks/>
          </p:cNvGrpSpPr>
          <p:nvPr/>
        </p:nvGrpSpPr>
        <p:grpSpPr bwMode="auto">
          <a:xfrm>
            <a:off x="6299200" y="3752850"/>
            <a:ext cx="2141538" cy="461963"/>
            <a:chOff x="0" y="0"/>
            <a:chExt cx="2141960" cy="461665"/>
          </a:xfrm>
        </p:grpSpPr>
        <p:sp>
          <p:nvSpPr>
            <p:cNvPr id="5130" name="椭圆 15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31" name="文本框 11"/>
            <p:cNvSpPr txBox="1">
              <a:spLocks noChangeArrowheads="1"/>
            </p:cNvSpPr>
            <p:nvPr/>
          </p:nvSpPr>
          <p:spPr bwMode="auto">
            <a:xfrm>
              <a:off x="301392" y="0"/>
              <a:ext cx="18405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YOUR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8" name="组合 43"/>
          <p:cNvGrpSpPr>
            <a:grpSpLocks/>
          </p:cNvGrpSpPr>
          <p:nvPr/>
        </p:nvGrpSpPr>
        <p:grpSpPr bwMode="auto">
          <a:xfrm>
            <a:off x="2647950" y="3752850"/>
            <a:ext cx="2419350" cy="461963"/>
            <a:chOff x="0" y="0"/>
            <a:chExt cx="2418696" cy="461665"/>
          </a:xfrm>
        </p:grpSpPr>
        <p:sp>
          <p:nvSpPr>
            <p:cNvPr id="5128" name="椭圆 6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29" name="文本框 17"/>
            <p:cNvSpPr txBox="1">
              <a:spLocks noChangeArrowheads="1"/>
            </p:cNvSpPr>
            <p:nvPr/>
          </p:nvSpPr>
          <p:spPr bwMode="auto">
            <a:xfrm>
              <a:off x="174171" y="0"/>
              <a:ext cx="22445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COMPANY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6148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2" name="组合 16"/>
          <p:cNvGrpSpPr>
            <a:grpSpLocks/>
          </p:cNvGrpSpPr>
          <p:nvPr/>
        </p:nvGrpSpPr>
        <p:grpSpPr bwMode="auto">
          <a:xfrm>
            <a:off x="5791200" y="922338"/>
            <a:ext cx="5511800" cy="1020762"/>
            <a:chOff x="0" y="0"/>
            <a:chExt cx="5511800" cy="1020794"/>
          </a:xfrm>
        </p:grpSpPr>
        <p:grpSp>
          <p:nvGrpSpPr>
            <p:cNvPr id="7207" name="组合 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21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208" name="组合 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21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1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209" name="组合 12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210" name="直接连接符 13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11" name="文本框 1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12" name="文本框 15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6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7197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20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98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20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0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99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200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201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02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0" name="组合 28"/>
          <p:cNvGrpSpPr>
            <a:grpSpLocks/>
          </p:cNvGrpSpPr>
          <p:nvPr/>
        </p:nvGrpSpPr>
        <p:grpSpPr bwMode="auto">
          <a:xfrm>
            <a:off x="5791200" y="3675063"/>
            <a:ext cx="5511800" cy="1020762"/>
            <a:chOff x="0" y="0"/>
            <a:chExt cx="5511800" cy="1020794"/>
          </a:xfrm>
        </p:grpSpPr>
        <p:grpSp>
          <p:nvGrpSpPr>
            <p:cNvPr id="7187" name="组合 2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19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88" name="组合 3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19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9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89" name="组合 3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190" name="直接连接符 3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91" name="文本框 3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92" name="文本框 3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4" name="组合 61"/>
          <p:cNvGrpSpPr>
            <a:grpSpLocks/>
          </p:cNvGrpSpPr>
          <p:nvPr/>
        </p:nvGrpSpPr>
        <p:grpSpPr bwMode="auto">
          <a:xfrm>
            <a:off x="5791200" y="5029200"/>
            <a:ext cx="5511800" cy="1020763"/>
            <a:chOff x="0" y="0"/>
            <a:chExt cx="5511800" cy="1020794"/>
          </a:xfrm>
        </p:grpSpPr>
        <p:grpSp>
          <p:nvGrpSpPr>
            <p:cNvPr id="7177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7185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6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78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7183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84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7179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7180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181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82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utoUpdateAnimBg="0"/>
      <p:bldP spid="614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8196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8197" name="组合 16"/>
          <p:cNvGrpSpPr>
            <a:grpSpLocks/>
          </p:cNvGrpSpPr>
          <p:nvPr/>
        </p:nvGrpSpPr>
        <p:grpSpPr bwMode="auto">
          <a:xfrm>
            <a:off x="5791200" y="922338"/>
            <a:ext cx="5511800" cy="1020762"/>
            <a:chOff x="0" y="0"/>
            <a:chExt cx="5511800" cy="1020794"/>
          </a:xfrm>
        </p:grpSpPr>
        <p:grpSp>
          <p:nvGrpSpPr>
            <p:cNvPr id="8231" name="组合 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3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4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32" name="组合 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3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3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33" name="组合 12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34" name="直接连接符 13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35" name="文本框 1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36" name="文本框 15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198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8221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2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3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22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2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2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23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24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25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26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199" name="组合 48"/>
          <p:cNvGrpSpPr>
            <a:grpSpLocks/>
          </p:cNvGrpSpPr>
          <p:nvPr/>
        </p:nvGrpSpPr>
        <p:grpSpPr bwMode="auto">
          <a:xfrm>
            <a:off x="5791200" y="3683000"/>
            <a:ext cx="5511800" cy="1022350"/>
            <a:chOff x="0" y="0"/>
            <a:chExt cx="5511800" cy="1020794"/>
          </a:xfrm>
        </p:grpSpPr>
        <p:grpSp>
          <p:nvGrpSpPr>
            <p:cNvPr id="8211" name="组合 4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1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2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12" name="组合 5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1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1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13" name="组合 5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14" name="直接连接符 5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15" name="文本框 5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16" name="文本框 5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8200" name="组合 59"/>
          <p:cNvGrpSpPr>
            <a:grpSpLocks/>
          </p:cNvGrpSpPr>
          <p:nvPr/>
        </p:nvGrpSpPr>
        <p:grpSpPr bwMode="auto">
          <a:xfrm>
            <a:off x="5791200" y="5027613"/>
            <a:ext cx="5511800" cy="1020762"/>
            <a:chOff x="0" y="0"/>
            <a:chExt cx="5511800" cy="1020794"/>
          </a:xfrm>
        </p:grpSpPr>
        <p:grpSp>
          <p:nvGrpSpPr>
            <p:cNvPr id="8201" name="组合 60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820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1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02" name="组合 72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820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0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8203" name="组合 73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8204" name="直接连接符 74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8205" name="文本框 7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06" name="文本框 76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5"/>
          <p:cNvGrpSpPr>
            <a:grpSpLocks/>
          </p:cNvGrpSpPr>
          <p:nvPr/>
        </p:nvGrpSpPr>
        <p:grpSpPr bwMode="auto">
          <a:xfrm>
            <a:off x="815975" y="1795463"/>
            <a:ext cx="2119313" cy="3976687"/>
            <a:chOff x="0" y="0"/>
            <a:chExt cx="2118280" cy="3977359"/>
          </a:xfrm>
        </p:grpSpPr>
        <p:grpSp>
          <p:nvGrpSpPr>
            <p:cNvPr id="9241" name="组合 47"/>
            <p:cNvGrpSpPr>
              <a:grpSpLocks/>
            </p:cNvGrpSpPr>
            <p:nvPr/>
          </p:nvGrpSpPr>
          <p:grpSpPr bwMode="auto">
            <a:xfrm>
              <a:off x="0" y="0"/>
              <a:ext cx="2118280" cy="3977359"/>
              <a:chOff x="0" y="0"/>
              <a:chExt cx="2118280" cy="3977359"/>
            </a:xfrm>
          </p:grpSpPr>
          <p:pic>
            <p:nvPicPr>
              <p:cNvPr id="9243" name="组合 2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178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4" name="Freeform 61"/>
              <p:cNvSpPr>
                <a:spLocks noEditPoints="1"/>
              </p:cNvSpPr>
              <p:nvPr/>
            </p:nvSpPr>
            <p:spPr bwMode="auto">
              <a:xfrm>
                <a:off x="682292" y="543017"/>
                <a:ext cx="753695" cy="485857"/>
              </a:xfrm>
              <a:custGeom>
                <a:avLst/>
                <a:gdLst>
                  <a:gd name="T0" fmla="*/ 706374 w 140"/>
                  <a:gd name="T1" fmla="*/ 415615 h 90"/>
                  <a:gd name="T2" fmla="*/ 48530 w 140"/>
                  <a:gd name="T3" fmla="*/ 415615 h 90"/>
                  <a:gd name="T4" fmla="*/ 0 w 140"/>
                  <a:gd name="T5" fmla="*/ 453398 h 90"/>
                  <a:gd name="T6" fmla="*/ 48530 w 140"/>
                  <a:gd name="T7" fmla="*/ 485784 h 90"/>
                  <a:gd name="T8" fmla="*/ 706374 w 140"/>
                  <a:gd name="T9" fmla="*/ 485784 h 90"/>
                  <a:gd name="T10" fmla="*/ 754904 w 140"/>
                  <a:gd name="T11" fmla="*/ 453398 h 90"/>
                  <a:gd name="T12" fmla="*/ 706374 w 140"/>
                  <a:gd name="T13" fmla="*/ 415615 h 90"/>
                  <a:gd name="T14" fmla="*/ 134804 w 140"/>
                  <a:gd name="T15" fmla="*/ 388627 h 90"/>
                  <a:gd name="T16" fmla="*/ 620100 w 140"/>
                  <a:gd name="T17" fmla="*/ 388627 h 90"/>
                  <a:gd name="T18" fmla="*/ 684806 w 140"/>
                  <a:gd name="T19" fmla="*/ 329254 h 90"/>
                  <a:gd name="T20" fmla="*/ 684806 w 140"/>
                  <a:gd name="T21" fmla="*/ 53976 h 90"/>
                  <a:gd name="T22" fmla="*/ 663237 w 140"/>
                  <a:gd name="T23" fmla="*/ 16193 h 90"/>
                  <a:gd name="T24" fmla="*/ 620100 w 140"/>
                  <a:gd name="T25" fmla="*/ 0 h 90"/>
                  <a:gd name="T26" fmla="*/ 134804 w 140"/>
                  <a:gd name="T27" fmla="*/ 0 h 90"/>
                  <a:gd name="T28" fmla="*/ 70098 w 140"/>
                  <a:gd name="T29" fmla="*/ 53976 h 90"/>
                  <a:gd name="T30" fmla="*/ 70098 w 140"/>
                  <a:gd name="T31" fmla="*/ 329254 h 90"/>
                  <a:gd name="T32" fmla="*/ 134804 w 140"/>
                  <a:gd name="T33" fmla="*/ 388627 h 90"/>
                  <a:gd name="T34" fmla="*/ 102451 w 140"/>
                  <a:gd name="T35" fmla="*/ 70169 h 90"/>
                  <a:gd name="T36" fmla="*/ 156373 w 140"/>
                  <a:gd name="T37" fmla="*/ 21590 h 90"/>
                  <a:gd name="T38" fmla="*/ 593139 w 140"/>
                  <a:gd name="T39" fmla="*/ 21590 h 90"/>
                  <a:gd name="T40" fmla="*/ 647061 w 140"/>
                  <a:gd name="T41" fmla="*/ 48578 h 90"/>
                  <a:gd name="T42" fmla="*/ 652453 w 140"/>
                  <a:gd name="T43" fmla="*/ 70169 h 90"/>
                  <a:gd name="T44" fmla="*/ 652453 w 140"/>
                  <a:gd name="T45" fmla="*/ 318458 h 90"/>
                  <a:gd name="T46" fmla="*/ 593139 w 140"/>
                  <a:gd name="T47" fmla="*/ 367037 h 90"/>
                  <a:gd name="T48" fmla="*/ 156373 w 140"/>
                  <a:gd name="T49" fmla="*/ 367037 h 90"/>
                  <a:gd name="T50" fmla="*/ 102451 w 140"/>
                  <a:gd name="T51" fmla="*/ 318458 h 90"/>
                  <a:gd name="T52" fmla="*/ 102451 w 140"/>
                  <a:gd name="T53" fmla="*/ 70169 h 9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40" h="90">
                    <a:moveTo>
                      <a:pt x="131" y="77"/>
                    </a:moveTo>
                    <a:cubicBezTo>
                      <a:pt x="9" y="77"/>
                      <a:pt x="9" y="77"/>
                      <a:pt x="9" y="77"/>
                    </a:cubicBezTo>
                    <a:cubicBezTo>
                      <a:pt x="4" y="77"/>
                      <a:pt x="0" y="80"/>
                      <a:pt x="0" y="84"/>
                    </a:cubicBezTo>
                    <a:cubicBezTo>
                      <a:pt x="0" y="87"/>
                      <a:pt x="4" y="90"/>
                      <a:pt x="9" y="90"/>
                    </a:cubicBezTo>
                    <a:cubicBezTo>
                      <a:pt x="131" y="90"/>
                      <a:pt x="131" y="90"/>
                      <a:pt x="131" y="90"/>
                    </a:cubicBezTo>
                    <a:cubicBezTo>
                      <a:pt x="136" y="90"/>
                      <a:pt x="140" y="87"/>
                      <a:pt x="140" y="84"/>
                    </a:cubicBezTo>
                    <a:cubicBezTo>
                      <a:pt x="140" y="80"/>
                      <a:pt x="136" y="77"/>
                      <a:pt x="131" y="77"/>
                    </a:cubicBezTo>
                    <a:close/>
                    <a:moveTo>
                      <a:pt x="25" y="72"/>
                    </a:moveTo>
                    <a:cubicBezTo>
                      <a:pt x="115" y="72"/>
                      <a:pt x="115" y="72"/>
                      <a:pt x="115" y="72"/>
                    </a:cubicBezTo>
                    <a:cubicBezTo>
                      <a:pt x="121" y="72"/>
                      <a:pt x="127" y="67"/>
                      <a:pt x="127" y="61"/>
                    </a:cubicBezTo>
                    <a:cubicBezTo>
                      <a:pt x="127" y="10"/>
                      <a:pt x="127" y="10"/>
                      <a:pt x="127" y="10"/>
                    </a:cubicBezTo>
                    <a:cubicBezTo>
                      <a:pt x="127" y="7"/>
                      <a:pt x="125" y="5"/>
                      <a:pt x="123" y="3"/>
                    </a:cubicBezTo>
                    <a:cubicBezTo>
                      <a:pt x="121" y="1"/>
                      <a:pt x="118" y="0"/>
                      <a:pt x="11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8" y="0"/>
                      <a:pt x="13" y="5"/>
                      <a:pt x="13" y="10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3" y="67"/>
                      <a:pt x="18" y="72"/>
                      <a:pt x="25" y="72"/>
                    </a:cubicBezTo>
                    <a:close/>
                    <a:moveTo>
                      <a:pt x="19" y="13"/>
                    </a:moveTo>
                    <a:cubicBezTo>
                      <a:pt x="19" y="8"/>
                      <a:pt x="23" y="4"/>
                      <a:pt x="29" y="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5" y="4"/>
                      <a:pt x="119" y="6"/>
                      <a:pt x="120" y="9"/>
                    </a:cubicBezTo>
                    <a:cubicBezTo>
                      <a:pt x="121" y="10"/>
                      <a:pt x="121" y="12"/>
                      <a:pt x="121" y="13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64"/>
                      <a:pt x="116" y="68"/>
                      <a:pt x="110" y="68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23" y="68"/>
                      <a:pt x="19" y="64"/>
                      <a:pt x="19" y="59"/>
                    </a:cubicBezTo>
                    <a:lnTo>
                      <a:pt x="19" y="1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9245" name="矩形 39"/>
              <p:cNvSpPr>
                <a:spLocks noChangeArrowheads="1"/>
              </p:cNvSpPr>
              <p:nvPr/>
            </p:nvSpPr>
            <p:spPr bwMode="auto">
              <a:xfrm>
                <a:off x="0" y="2075300"/>
                <a:ext cx="2118280" cy="19020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595959"/>
                    </a:solidFill>
                    <a:latin typeface="Calibri Light" panose="020F0302020204030204" pitchFamily="34" charset="0"/>
                  </a:rPr>
                  <a:t>I believe that for his escape he took advantage of the migration of a flock of wild birds. On the morning of his departure he put his planet in perfect order. </a:t>
                </a:r>
              </a:p>
            </p:txBody>
          </p:sp>
        </p:grpSp>
        <p:sp>
          <p:nvSpPr>
            <p:cNvPr id="9242" name="文本框 48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accent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accent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4" name="组合 54"/>
          <p:cNvGrpSpPr>
            <a:grpSpLocks/>
          </p:cNvGrpSpPr>
          <p:nvPr/>
        </p:nvGrpSpPr>
        <p:grpSpPr bwMode="auto">
          <a:xfrm>
            <a:off x="3630613" y="1795463"/>
            <a:ext cx="2117725" cy="4057650"/>
            <a:chOff x="0" y="0"/>
            <a:chExt cx="2118280" cy="4057978"/>
          </a:xfrm>
        </p:grpSpPr>
        <p:grpSp>
          <p:nvGrpSpPr>
            <p:cNvPr id="9236" name="组合 36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39" name="组合 7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3392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0" name="Freeform 71"/>
              <p:cNvSpPr>
                <a:spLocks noEditPoints="1"/>
              </p:cNvSpPr>
              <p:nvPr/>
            </p:nvSpPr>
            <p:spPr bwMode="auto">
              <a:xfrm>
                <a:off x="484373" y="485814"/>
                <a:ext cx="543067" cy="598535"/>
              </a:xfrm>
              <a:custGeom>
                <a:avLst/>
                <a:gdLst>
                  <a:gd name="T0" fmla="*/ 498152 w 110"/>
                  <a:gd name="T1" fmla="*/ 93234 h 122"/>
                  <a:gd name="T2" fmla="*/ 212085 w 110"/>
                  <a:gd name="T3" fmla="*/ 93234 h 122"/>
                  <a:gd name="T4" fmla="*/ 325525 w 110"/>
                  <a:gd name="T5" fmla="*/ 9814 h 122"/>
                  <a:gd name="T6" fmla="*/ 379779 w 110"/>
                  <a:gd name="T7" fmla="*/ 9814 h 122"/>
                  <a:gd name="T8" fmla="*/ 498152 w 110"/>
                  <a:gd name="T9" fmla="*/ 93234 h 122"/>
                  <a:gd name="T10" fmla="*/ 503084 w 110"/>
                  <a:gd name="T11" fmla="*/ 127584 h 122"/>
                  <a:gd name="T12" fmla="*/ 207152 w 110"/>
                  <a:gd name="T13" fmla="*/ 127584 h 122"/>
                  <a:gd name="T14" fmla="*/ 167695 w 110"/>
                  <a:gd name="T15" fmla="*/ 314052 h 122"/>
                  <a:gd name="T16" fmla="*/ 335390 w 110"/>
                  <a:gd name="T17" fmla="*/ 598662 h 122"/>
                  <a:gd name="T18" fmla="*/ 340322 w 110"/>
                  <a:gd name="T19" fmla="*/ 598662 h 122"/>
                  <a:gd name="T20" fmla="*/ 340322 w 110"/>
                  <a:gd name="T21" fmla="*/ 387658 h 122"/>
                  <a:gd name="T22" fmla="*/ 305796 w 110"/>
                  <a:gd name="T23" fmla="*/ 343495 h 122"/>
                  <a:gd name="T24" fmla="*/ 355118 w 110"/>
                  <a:gd name="T25" fmla="*/ 294424 h 122"/>
                  <a:gd name="T26" fmla="*/ 404440 w 110"/>
                  <a:gd name="T27" fmla="*/ 343495 h 122"/>
                  <a:gd name="T28" fmla="*/ 369915 w 110"/>
                  <a:gd name="T29" fmla="*/ 387658 h 122"/>
                  <a:gd name="T30" fmla="*/ 369915 w 110"/>
                  <a:gd name="T31" fmla="*/ 598662 h 122"/>
                  <a:gd name="T32" fmla="*/ 374847 w 110"/>
                  <a:gd name="T33" fmla="*/ 598662 h 122"/>
                  <a:gd name="T34" fmla="*/ 542542 w 110"/>
                  <a:gd name="T35" fmla="*/ 314052 h 122"/>
                  <a:gd name="T36" fmla="*/ 503084 w 110"/>
                  <a:gd name="T37" fmla="*/ 127584 h 122"/>
                  <a:gd name="T38" fmla="*/ 281135 w 110"/>
                  <a:gd name="T39" fmla="*/ 569220 h 122"/>
                  <a:gd name="T40" fmla="*/ 4932 w 110"/>
                  <a:gd name="T41" fmla="*/ 569220 h 122"/>
                  <a:gd name="T42" fmla="*/ 0 w 110"/>
                  <a:gd name="T43" fmla="*/ 583941 h 122"/>
                  <a:gd name="T44" fmla="*/ 4932 w 110"/>
                  <a:gd name="T45" fmla="*/ 598662 h 122"/>
                  <a:gd name="T46" fmla="*/ 281135 w 110"/>
                  <a:gd name="T47" fmla="*/ 598662 h 122"/>
                  <a:gd name="T48" fmla="*/ 291000 w 110"/>
                  <a:gd name="T49" fmla="*/ 583941 h 122"/>
                  <a:gd name="T50" fmla="*/ 281135 w 110"/>
                  <a:gd name="T51" fmla="*/ 569220 h 12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10" h="122">
                    <a:moveTo>
                      <a:pt x="101" y="19"/>
                    </a:moveTo>
                    <a:cubicBezTo>
                      <a:pt x="43" y="19"/>
                      <a:pt x="43" y="19"/>
                      <a:pt x="43" y="19"/>
                    </a:cubicBezTo>
                    <a:cubicBezTo>
                      <a:pt x="43" y="0"/>
                      <a:pt x="44" y="2"/>
                      <a:pt x="66" y="2"/>
                    </a:cubicBezTo>
                    <a:cubicBezTo>
                      <a:pt x="77" y="2"/>
                      <a:pt x="77" y="2"/>
                      <a:pt x="77" y="2"/>
                    </a:cubicBezTo>
                    <a:cubicBezTo>
                      <a:pt x="100" y="2"/>
                      <a:pt x="101" y="0"/>
                      <a:pt x="101" y="19"/>
                    </a:cubicBezTo>
                    <a:close/>
                    <a:moveTo>
                      <a:pt x="102" y="26"/>
                    </a:moveTo>
                    <a:cubicBezTo>
                      <a:pt x="42" y="26"/>
                      <a:pt x="42" y="26"/>
                      <a:pt x="42" y="26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64" y="64"/>
                      <a:pt x="58" y="122"/>
                      <a:pt x="68" y="122"/>
                    </a:cubicBezTo>
                    <a:cubicBezTo>
                      <a:pt x="68" y="122"/>
                      <a:pt x="69" y="122"/>
                      <a:pt x="69" y="122"/>
                    </a:cubicBezTo>
                    <a:cubicBezTo>
                      <a:pt x="69" y="79"/>
                      <a:pt x="69" y="79"/>
                      <a:pt x="69" y="79"/>
                    </a:cubicBezTo>
                    <a:cubicBezTo>
                      <a:pt x="65" y="78"/>
                      <a:pt x="62" y="74"/>
                      <a:pt x="62" y="70"/>
                    </a:cubicBezTo>
                    <a:cubicBezTo>
                      <a:pt x="62" y="65"/>
                      <a:pt x="67" y="60"/>
                      <a:pt x="72" y="60"/>
                    </a:cubicBezTo>
                    <a:cubicBezTo>
                      <a:pt x="77" y="60"/>
                      <a:pt x="82" y="65"/>
                      <a:pt x="82" y="70"/>
                    </a:cubicBezTo>
                    <a:cubicBezTo>
                      <a:pt x="82" y="74"/>
                      <a:pt x="79" y="78"/>
                      <a:pt x="75" y="79"/>
                    </a:cubicBezTo>
                    <a:cubicBezTo>
                      <a:pt x="75" y="122"/>
                      <a:pt x="75" y="122"/>
                      <a:pt x="75" y="122"/>
                    </a:cubicBezTo>
                    <a:cubicBezTo>
                      <a:pt x="75" y="122"/>
                      <a:pt x="76" y="122"/>
                      <a:pt x="76" y="122"/>
                    </a:cubicBezTo>
                    <a:cubicBezTo>
                      <a:pt x="85" y="122"/>
                      <a:pt x="79" y="64"/>
                      <a:pt x="110" y="64"/>
                    </a:cubicBezTo>
                    <a:lnTo>
                      <a:pt x="102" y="26"/>
                    </a:lnTo>
                    <a:close/>
                    <a:moveTo>
                      <a:pt x="57" y="116"/>
                    </a:moveTo>
                    <a:cubicBezTo>
                      <a:pt x="1" y="116"/>
                      <a:pt x="1" y="116"/>
                      <a:pt x="1" y="116"/>
                    </a:cubicBezTo>
                    <a:cubicBezTo>
                      <a:pt x="0" y="116"/>
                      <a:pt x="0" y="117"/>
                      <a:pt x="0" y="119"/>
                    </a:cubicBezTo>
                    <a:cubicBezTo>
                      <a:pt x="0" y="121"/>
                      <a:pt x="0" y="122"/>
                      <a:pt x="1" y="122"/>
                    </a:cubicBezTo>
                    <a:cubicBezTo>
                      <a:pt x="57" y="122"/>
                      <a:pt x="57" y="122"/>
                      <a:pt x="57" y="122"/>
                    </a:cubicBezTo>
                    <a:cubicBezTo>
                      <a:pt x="58" y="122"/>
                      <a:pt x="59" y="121"/>
                      <a:pt x="59" y="119"/>
                    </a:cubicBezTo>
                    <a:cubicBezTo>
                      <a:pt x="59" y="117"/>
                      <a:pt x="58" y="116"/>
                      <a:pt x="57" y="11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</p:grpSp>
        <p:sp>
          <p:nvSpPr>
            <p:cNvPr id="9237" name="矩形 42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38" name="文本框 49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27345C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27345C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6" name="组合 53"/>
          <p:cNvGrpSpPr>
            <a:grpSpLocks/>
          </p:cNvGrpSpPr>
          <p:nvPr/>
        </p:nvGrpSpPr>
        <p:grpSpPr bwMode="auto">
          <a:xfrm>
            <a:off x="6443663" y="1795463"/>
            <a:ext cx="2117725" cy="4057650"/>
            <a:chOff x="0" y="0"/>
            <a:chExt cx="2118280" cy="4057978"/>
          </a:xfrm>
        </p:grpSpPr>
        <p:grpSp>
          <p:nvGrpSpPr>
            <p:cNvPr id="9231" name="组合 38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34" name="组合 12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0441" y="-33258"/>
                <a:ext cx="1688592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35" name="Freeform 67"/>
              <p:cNvSpPr>
                <a:spLocks noEditPoints="1"/>
              </p:cNvSpPr>
              <p:nvPr/>
            </p:nvSpPr>
            <p:spPr bwMode="auto">
              <a:xfrm>
                <a:off x="458966" y="506453"/>
                <a:ext cx="617700" cy="617588"/>
              </a:xfrm>
              <a:custGeom>
                <a:avLst/>
                <a:gdLst>
                  <a:gd name="T0" fmla="*/ 612358 w 122"/>
                  <a:gd name="T1" fmla="*/ 556687 h 122"/>
                  <a:gd name="T2" fmla="*/ 460534 w 122"/>
                  <a:gd name="T3" fmla="*/ 399803 h 122"/>
                  <a:gd name="T4" fmla="*/ 445351 w 122"/>
                  <a:gd name="T5" fmla="*/ 399803 h 122"/>
                  <a:gd name="T6" fmla="*/ 394743 w 122"/>
                  <a:gd name="T7" fmla="*/ 349195 h 122"/>
                  <a:gd name="T8" fmla="*/ 344135 w 122"/>
                  <a:gd name="T9" fmla="*/ 298587 h 122"/>
                  <a:gd name="T10" fmla="*/ 344135 w 122"/>
                  <a:gd name="T11" fmla="*/ 298587 h 122"/>
                  <a:gd name="T12" fmla="*/ 379561 w 122"/>
                  <a:gd name="T13" fmla="*/ 187249 h 122"/>
                  <a:gd name="T14" fmla="*/ 192311 w 122"/>
                  <a:gd name="T15" fmla="*/ 0 h 122"/>
                  <a:gd name="T16" fmla="*/ 0 w 122"/>
                  <a:gd name="T17" fmla="*/ 187249 h 122"/>
                  <a:gd name="T18" fmla="*/ 192311 w 122"/>
                  <a:gd name="T19" fmla="*/ 374499 h 122"/>
                  <a:gd name="T20" fmla="*/ 298588 w 122"/>
                  <a:gd name="T21" fmla="*/ 339073 h 122"/>
                  <a:gd name="T22" fmla="*/ 298588 w 122"/>
                  <a:gd name="T23" fmla="*/ 339073 h 122"/>
                  <a:gd name="T24" fmla="*/ 349196 w 122"/>
                  <a:gd name="T25" fmla="*/ 389681 h 122"/>
                  <a:gd name="T26" fmla="*/ 404865 w 122"/>
                  <a:gd name="T27" fmla="*/ 445350 h 122"/>
                  <a:gd name="T28" fmla="*/ 404865 w 122"/>
                  <a:gd name="T29" fmla="*/ 455472 h 122"/>
                  <a:gd name="T30" fmla="*/ 556689 w 122"/>
                  <a:gd name="T31" fmla="*/ 607295 h 122"/>
                  <a:gd name="T32" fmla="*/ 592115 w 122"/>
                  <a:gd name="T33" fmla="*/ 592113 h 122"/>
                  <a:gd name="T34" fmla="*/ 597176 w 122"/>
                  <a:gd name="T35" fmla="*/ 592113 h 122"/>
                  <a:gd name="T36" fmla="*/ 612358 w 122"/>
                  <a:gd name="T37" fmla="*/ 556687 h 122"/>
                  <a:gd name="T38" fmla="*/ 192311 w 122"/>
                  <a:gd name="T39" fmla="*/ 334012 h 122"/>
                  <a:gd name="T40" fmla="*/ 45547 w 122"/>
                  <a:gd name="T41" fmla="*/ 187249 h 122"/>
                  <a:gd name="T42" fmla="*/ 192311 w 122"/>
                  <a:gd name="T43" fmla="*/ 40486 h 122"/>
                  <a:gd name="T44" fmla="*/ 339074 w 122"/>
                  <a:gd name="T45" fmla="*/ 187249 h 122"/>
                  <a:gd name="T46" fmla="*/ 192311 w 122"/>
                  <a:gd name="T47" fmla="*/ 334012 h 12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22" h="122">
                    <a:moveTo>
                      <a:pt x="121" y="110"/>
                    </a:moveTo>
                    <a:cubicBezTo>
                      <a:pt x="91" y="79"/>
                      <a:pt x="91" y="79"/>
                      <a:pt x="91" y="79"/>
                    </a:cubicBezTo>
                    <a:cubicBezTo>
                      <a:pt x="90" y="79"/>
                      <a:pt x="89" y="79"/>
                      <a:pt x="88" y="79"/>
                    </a:cubicBezTo>
                    <a:cubicBezTo>
                      <a:pt x="78" y="69"/>
                      <a:pt x="78" y="69"/>
                      <a:pt x="78" y="6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72" y="53"/>
                      <a:pt x="75" y="45"/>
                      <a:pt x="75" y="37"/>
                    </a:cubicBezTo>
                    <a:cubicBezTo>
                      <a:pt x="75" y="17"/>
                      <a:pt x="58" y="0"/>
                      <a:pt x="38" y="0"/>
                    </a:cubicBezTo>
                    <a:cubicBezTo>
                      <a:pt x="17" y="0"/>
                      <a:pt x="0" y="17"/>
                      <a:pt x="0" y="37"/>
                    </a:cubicBezTo>
                    <a:cubicBezTo>
                      <a:pt x="0" y="58"/>
                      <a:pt x="17" y="74"/>
                      <a:pt x="38" y="74"/>
                    </a:cubicBezTo>
                    <a:cubicBezTo>
                      <a:pt x="46" y="74"/>
                      <a:pt x="53" y="72"/>
                      <a:pt x="59" y="67"/>
                    </a:cubicBezTo>
                    <a:cubicBezTo>
                      <a:pt x="59" y="67"/>
                      <a:pt x="59" y="67"/>
                      <a:pt x="59" y="6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79" y="89"/>
                      <a:pt x="79" y="90"/>
                      <a:pt x="80" y="90"/>
                    </a:cubicBezTo>
                    <a:cubicBezTo>
                      <a:pt x="110" y="120"/>
                      <a:pt x="110" y="120"/>
                      <a:pt x="110" y="120"/>
                    </a:cubicBezTo>
                    <a:cubicBezTo>
                      <a:pt x="111" y="122"/>
                      <a:pt x="115" y="120"/>
                      <a:pt x="117" y="117"/>
                    </a:cubicBezTo>
                    <a:cubicBezTo>
                      <a:pt x="118" y="117"/>
                      <a:pt x="118" y="117"/>
                      <a:pt x="118" y="117"/>
                    </a:cubicBezTo>
                    <a:cubicBezTo>
                      <a:pt x="121" y="114"/>
                      <a:pt x="122" y="111"/>
                      <a:pt x="121" y="110"/>
                    </a:cubicBezTo>
                    <a:close/>
                    <a:moveTo>
                      <a:pt x="38" y="66"/>
                    </a:moveTo>
                    <a:cubicBezTo>
                      <a:pt x="22" y="66"/>
                      <a:pt x="9" y="53"/>
                      <a:pt x="9" y="37"/>
                    </a:cubicBezTo>
                    <a:cubicBezTo>
                      <a:pt x="9" y="21"/>
                      <a:pt x="22" y="8"/>
                      <a:pt x="38" y="8"/>
                    </a:cubicBezTo>
                    <a:cubicBezTo>
                      <a:pt x="54" y="8"/>
                      <a:pt x="67" y="21"/>
                      <a:pt x="67" y="37"/>
                    </a:cubicBezTo>
                    <a:cubicBezTo>
                      <a:pt x="67" y="53"/>
                      <a:pt x="54" y="66"/>
                      <a:pt x="38" y="6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dist="25400" dir="5400000" algn="ctr" rotWithShape="0">
                  <a:srgbClr val="000000">
                    <a:alpha val="39000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</p:grpSp>
        <p:sp>
          <p:nvSpPr>
            <p:cNvPr id="9232" name="矩形 43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33" name="文本框 50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972C3E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972C3E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8" name="组合 52"/>
          <p:cNvGrpSpPr>
            <a:grpSpLocks/>
          </p:cNvGrpSpPr>
          <p:nvPr/>
        </p:nvGrpSpPr>
        <p:grpSpPr bwMode="auto">
          <a:xfrm>
            <a:off x="9256713" y="1795463"/>
            <a:ext cx="2119312" cy="4057650"/>
            <a:chOff x="0" y="0"/>
            <a:chExt cx="2118280" cy="4057978"/>
          </a:xfrm>
        </p:grpSpPr>
        <p:grpSp>
          <p:nvGrpSpPr>
            <p:cNvPr id="9226" name="组合 37"/>
            <p:cNvGrpSpPr>
              <a:grpSpLocks/>
            </p:cNvGrpSpPr>
            <p:nvPr/>
          </p:nvGrpSpPr>
          <p:grpSpPr bwMode="auto">
            <a:xfrm>
              <a:off x="225425" y="0"/>
              <a:ext cx="1667430" cy="1571623"/>
              <a:chOff x="0" y="0"/>
              <a:chExt cx="1667430" cy="1571623"/>
            </a:xfrm>
          </p:grpSpPr>
          <p:pic>
            <p:nvPicPr>
              <p:cNvPr id="9229" name="组合 17"/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7491" y="-33258"/>
                <a:ext cx="1682496" cy="1688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30" name="组合 33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2861" y="448326"/>
                <a:ext cx="658368" cy="731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27" name="矩形 44"/>
            <p:cNvSpPr>
              <a:spLocks noChangeArrowheads="1"/>
            </p:cNvSpPr>
            <p:nvPr/>
          </p:nvSpPr>
          <p:spPr bwMode="auto">
            <a:xfrm>
              <a:off x="0" y="2155919"/>
              <a:ext cx="2118280" cy="190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  <p:sp>
          <p:nvSpPr>
            <p:cNvPr id="9228" name="文本框 51"/>
            <p:cNvSpPr txBox="1">
              <a:spLocks noChangeArrowheads="1"/>
            </p:cNvSpPr>
            <p:nvPr/>
          </p:nvSpPr>
          <p:spPr bwMode="auto">
            <a:xfrm>
              <a:off x="80763" y="1645541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27345C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27345C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10" name="组合 56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9223" name="文本框 57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224" name="直接连接符 58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225" name="文本框 59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3"/>
          <p:cNvGrpSpPr>
            <a:grpSpLocks/>
          </p:cNvGrpSpPr>
          <p:nvPr/>
        </p:nvGrpSpPr>
        <p:grpSpPr bwMode="auto">
          <a:xfrm>
            <a:off x="5430838" y="4583113"/>
            <a:ext cx="1376362" cy="1736725"/>
            <a:chOff x="0" y="0"/>
            <a:chExt cx="1376866" cy="1737683"/>
          </a:xfrm>
        </p:grpSpPr>
        <p:sp>
          <p:nvSpPr>
            <p:cNvPr id="10323" name="Freeform 5"/>
            <p:cNvSpPr>
              <a:spLocks/>
            </p:cNvSpPr>
            <p:nvPr/>
          </p:nvSpPr>
          <p:spPr bwMode="auto">
            <a:xfrm>
              <a:off x="340129" y="0"/>
              <a:ext cx="608307" cy="510777"/>
            </a:xfrm>
            <a:custGeom>
              <a:avLst/>
              <a:gdLst>
                <a:gd name="T0" fmla="*/ 790621365 w 236"/>
                <a:gd name="T1" fmla="*/ 0 h 207"/>
                <a:gd name="T2" fmla="*/ 1368639489 w 236"/>
                <a:gd name="T3" fmla="*/ 243546868 h 207"/>
                <a:gd name="T4" fmla="*/ 1435078969 w 236"/>
                <a:gd name="T5" fmla="*/ 895034335 h 207"/>
                <a:gd name="T6" fmla="*/ 1302199687 w 236"/>
                <a:gd name="T7" fmla="*/ 1242086230 h 207"/>
                <a:gd name="T8" fmla="*/ 1249050166 w 236"/>
                <a:gd name="T9" fmla="*/ 895034335 h 207"/>
                <a:gd name="T10" fmla="*/ 1129458587 w 236"/>
                <a:gd name="T11" fmla="*/ 499270953 h 207"/>
                <a:gd name="T12" fmla="*/ 770689006 w 236"/>
                <a:gd name="T13" fmla="*/ 444472247 h 207"/>
                <a:gd name="T14" fmla="*/ 318904943 w 236"/>
                <a:gd name="T15" fmla="*/ 505358327 h 207"/>
                <a:gd name="T16" fmla="*/ 225890702 w 236"/>
                <a:gd name="T17" fmla="*/ 895034335 h 207"/>
                <a:gd name="T18" fmla="*/ 192673540 w 236"/>
                <a:gd name="T19" fmla="*/ 1156845717 h 207"/>
                <a:gd name="T20" fmla="*/ 126234020 w 236"/>
                <a:gd name="T21" fmla="*/ 700196408 h 207"/>
                <a:gd name="T22" fmla="*/ 790621365 w 236"/>
                <a:gd name="T23" fmla="*/ 0 h 20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36"/>
                <a:gd name="T37" fmla="*/ 0 h 207"/>
                <a:gd name="T38" fmla="*/ 236 w 236"/>
                <a:gd name="T39" fmla="*/ 207 h 20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36" h="207">
                  <a:moveTo>
                    <a:pt x="119" y="0"/>
                  </a:moveTo>
                  <a:cubicBezTo>
                    <a:pt x="119" y="0"/>
                    <a:pt x="176" y="5"/>
                    <a:pt x="206" y="40"/>
                  </a:cubicBezTo>
                  <a:cubicBezTo>
                    <a:pt x="236" y="74"/>
                    <a:pt x="224" y="118"/>
                    <a:pt x="216" y="147"/>
                  </a:cubicBezTo>
                  <a:cubicBezTo>
                    <a:pt x="216" y="147"/>
                    <a:pt x="197" y="200"/>
                    <a:pt x="196" y="204"/>
                  </a:cubicBezTo>
                  <a:cubicBezTo>
                    <a:pt x="196" y="207"/>
                    <a:pt x="194" y="161"/>
                    <a:pt x="188" y="147"/>
                  </a:cubicBezTo>
                  <a:cubicBezTo>
                    <a:pt x="182" y="134"/>
                    <a:pt x="193" y="97"/>
                    <a:pt x="170" y="82"/>
                  </a:cubicBezTo>
                  <a:cubicBezTo>
                    <a:pt x="148" y="67"/>
                    <a:pt x="116" y="73"/>
                    <a:pt x="116" y="73"/>
                  </a:cubicBezTo>
                  <a:cubicBezTo>
                    <a:pt x="116" y="73"/>
                    <a:pt x="70" y="59"/>
                    <a:pt x="48" y="83"/>
                  </a:cubicBezTo>
                  <a:cubicBezTo>
                    <a:pt x="26" y="108"/>
                    <a:pt x="38" y="127"/>
                    <a:pt x="34" y="147"/>
                  </a:cubicBezTo>
                  <a:cubicBezTo>
                    <a:pt x="31" y="166"/>
                    <a:pt x="29" y="190"/>
                    <a:pt x="29" y="190"/>
                  </a:cubicBezTo>
                  <a:cubicBezTo>
                    <a:pt x="29" y="190"/>
                    <a:pt x="21" y="136"/>
                    <a:pt x="19" y="115"/>
                  </a:cubicBezTo>
                  <a:cubicBezTo>
                    <a:pt x="18" y="94"/>
                    <a:pt x="0" y="19"/>
                    <a:pt x="119" y="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4" name="Freeform 6"/>
            <p:cNvSpPr>
              <a:spLocks/>
            </p:cNvSpPr>
            <p:nvPr/>
          </p:nvSpPr>
          <p:spPr bwMode="auto">
            <a:xfrm>
              <a:off x="0" y="641076"/>
              <a:ext cx="1376866" cy="1096607"/>
            </a:xfrm>
            <a:custGeom>
              <a:avLst/>
              <a:gdLst>
                <a:gd name="T0" fmla="*/ 1263147958 w 534"/>
                <a:gd name="T1" fmla="*/ 66799385 h 445"/>
                <a:gd name="T2" fmla="*/ 1309685492 w 534"/>
                <a:gd name="T3" fmla="*/ 285415997 h 445"/>
                <a:gd name="T4" fmla="*/ 1642093087 w 534"/>
                <a:gd name="T5" fmla="*/ 528325547 h 445"/>
                <a:gd name="T6" fmla="*/ 2114110383 w 534"/>
                <a:gd name="T7" fmla="*/ 103236318 h 445"/>
                <a:gd name="T8" fmla="*/ 2107463269 w 534"/>
                <a:gd name="T9" fmla="*/ 0 h 445"/>
                <a:gd name="T10" fmla="*/ 2147483647 w 534"/>
                <a:gd name="T11" fmla="*/ 151817227 h 445"/>
                <a:gd name="T12" fmla="*/ 2147483647 w 534"/>
                <a:gd name="T13" fmla="*/ 218616631 h 445"/>
                <a:gd name="T14" fmla="*/ 2147483647 w 534"/>
                <a:gd name="T15" fmla="*/ 431161265 h 445"/>
                <a:gd name="T16" fmla="*/ 2147483647 w 534"/>
                <a:gd name="T17" fmla="*/ 1475666055 h 445"/>
                <a:gd name="T18" fmla="*/ 2147483647 w 534"/>
                <a:gd name="T19" fmla="*/ 2147483647 h 445"/>
                <a:gd name="T20" fmla="*/ 2147483647 w 534"/>
                <a:gd name="T21" fmla="*/ 2147483647 h 445"/>
                <a:gd name="T22" fmla="*/ 2147483647 w 534"/>
                <a:gd name="T23" fmla="*/ 2147483647 h 445"/>
                <a:gd name="T24" fmla="*/ 2147483647 w 534"/>
                <a:gd name="T25" fmla="*/ 2147483647 h 445"/>
                <a:gd name="T26" fmla="*/ 2147483647 w 534"/>
                <a:gd name="T27" fmla="*/ 1864320719 h 445"/>
                <a:gd name="T28" fmla="*/ 2147483647 w 534"/>
                <a:gd name="T29" fmla="*/ 1833955803 h 445"/>
                <a:gd name="T30" fmla="*/ 2147483647 w 534"/>
                <a:gd name="T31" fmla="*/ 1669992155 h 445"/>
                <a:gd name="T32" fmla="*/ 2147483647 w 534"/>
                <a:gd name="T33" fmla="*/ 1827883805 h 445"/>
                <a:gd name="T34" fmla="*/ 1681980928 w 534"/>
                <a:gd name="T35" fmla="*/ 1736793985 h 445"/>
                <a:gd name="T36" fmla="*/ 1681980928 w 534"/>
                <a:gd name="T37" fmla="*/ 856250533 h 445"/>
                <a:gd name="T38" fmla="*/ 1655389893 w 534"/>
                <a:gd name="T39" fmla="*/ 771232710 h 445"/>
                <a:gd name="T40" fmla="*/ 1728518462 w 534"/>
                <a:gd name="T41" fmla="*/ 649780438 h 445"/>
                <a:gd name="T42" fmla="*/ 1914666019 w 534"/>
                <a:gd name="T43" fmla="*/ 534397545 h 445"/>
                <a:gd name="T44" fmla="*/ 1854834257 w 534"/>
                <a:gd name="T45" fmla="*/ 467598179 h 445"/>
                <a:gd name="T46" fmla="*/ 1675333814 w 534"/>
                <a:gd name="T47" fmla="*/ 589052916 h 445"/>
                <a:gd name="T48" fmla="*/ 1608852360 w 534"/>
                <a:gd name="T49" fmla="*/ 589052916 h 445"/>
                <a:gd name="T50" fmla="*/ 1449295837 w 534"/>
                <a:gd name="T51" fmla="*/ 491888634 h 445"/>
                <a:gd name="T52" fmla="*/ 1369520155 w 534"/>
                <a:gd name="T53" fmla="*/ 570834459 h 445"/>
                <a:gd name="T54" fmla="*/ 1535723791 w 534"/>
                <a:gd name="T55" fmla="*/ 661924433 h 445"/>
                <a:gd name="T56" fmla="*/ 1509130178 w 534"/>
                <a:gd name="T57" fmla="*/ 734798261 h 445"/>
                <a:gd name="T58" fmla="*/ 1429351917 w 534"/>
                <a:gd name="T59" fmla="*/ 856250533 h 445"/>
                <a:gd name="T60" fmla="*/ 1336279105 w 534"/>
                <a:gd name="T61" fmla="*/ 1651776162 h 445"/>
                <a:gd name="T62" fmla="*/ 957334299 w 534"/>
                <a:gd name="T63" fmla="*/ 1651776162 h 445"/>
                <a:gd name="T64" fmla="*/ 724649208 w 534"/>
                <a:gd name="T65" fmla="*/ 1937192082 h 445"/>
                <a:gd name="T66" fmla="*/ 824371390 w 534"/>
                <a:gd name="T67" fmla="*/ 2003991448 h 445"/>
                <a:gd name="T68" fmla="*/ 777833856 w 534"/>
                <a:gd name="T69" fmla="*/ 2147483647 h 445"/>
                <a:gd name="T70" fmla="*/ 418832809 w 534"/>
                <a:gd name="T71" fmla="*/ 2147483647 h 445"/>
                <a:gd name="T72" fmla="*/ 33240737 w 534"/>
                <a:gd name="T73" fmla="*/ 2147483647 h 445"/>
                <a:gd name="T74" fmla="*/ 66481475 w 534"/>
                <a:gd name="T75" fmla="*/ 1293486414 h 445"/>
                <a:gd name="T76" fmla="*/ 398888888 w 534"/>
                <a:gd name="T77" fmla="*/ 540469542 h 445"/>
                <a:gd name="T78" fmla="*/ 1037112560 w 534"/>
                <a:gd name="T79" fmla="*/ 321852911 h 445"/>
                <a:gd name="T80" fmla="*/ 1263147958 w 534"/>
                <a:gd name="T81" fmla="*/ 66799385 h 44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34"/>
                <a:gd name="T124" fmla="*/ 0 h 445"/>
                <a:gd name="T125" fmla="*/ 534 w 534"/>
                <a:gd name="T126" fmla="*/ 445 h 44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34" h="445">
                  <a:moveTo>
                    <a:pt x="190" y="11"/>
                  </a:moveTo>
                  <a:cubicBezTo>
                    <a:pt x="190" y="11"/>
                    <a:pt x="186" y="31"/>
                    <a:pt x="197" y="47"/>
                  </a:cubicBezTo>
                  <a:cubicBezTo>
                    <a:pt x="209" y="63"/>
                    <a:pt x="238" y="89"/>
                    <a:pt x="247" y="87"/>
                  </a:cubicBezTo>
                  <a:cubicBezTo>
                    <a:pt x="256" y="85"/>
                    <a:pt x="314" y="32"/>
                    <a:pt x="318" y="17"/>
                  </a:cubicBezTo>
                  <a:cubicBezTo>
                    <a:pt x="322" y="3"/>
                    <a:pt x="317" y="0"/>
                    <a:pt x="317" y="0"/>
                  </a:cubicBezTo>
                  <a:cubicBezTo>
                    <a:pt x="317" y="0"/>
                    <a:pt x="340" y="19"/>
                    <a:pt x="341" y="25"/>
                  </a:cubicBezTo>
                  <a:cubicBezTo>
                    <a:pt x="342" y="30"/>
                    <a:pt x="343" y="36"/>
                    <a:pt x="343" y="36"/>
                  </a:cubicBezTo>
                  <a:cubicBezTo>
                    <a:pt x="343" y="36"/>
                    <a:pt x="425" y="44"/>
                    <a:pt x="458" y="71"/>
                  </a:cubicBezTo>
                  <a:cubicBezTo>
                    <a:pt x="491" y="98"/>
                    <a:pt x="512" y="181"/>
                    <a:pt x="521" y="243"/>
                  </a:cubicBezTo>
                  <a:cubicBezTo>
                    <a:pt x="529" y="304"/>
                    <a:pt x="534" y="387"/>
                    <a:pt x="507" y="411"/>
                  </a:cubicBezTo>
                  <a:cubicBezTo>
                    <a:pt x="480" y="434"/>
                    <a:pt x="434" y="433"/>
                    <a:pt x="434" y="433"/>
                  </a:cubicBezTo>
                  <a:cubicBezTo>
                    <a:pt x="434" y="433"/>
                    <a:pt x="395" y="438"/>
                    <a:pt x="392" y="428"/>
                  </a:cubicBezTo>
                  <a:cubicBezTo>
                    <a:pt x="389" y="418"/>
                    <a:pt x="400" y="399"/>
                    <a:pt x="392" y="377"/>
                  </a:cubicBezTo>
                  <a:cubicBezTo>
                    <a:pt x="383" y="354"/>
                    <a:pt x="375" y="320"/>
                    <a:pt x="383" y="307"/>
                  </a:cubicBezTo>
                  <a:cubicBezTo>
                    <a:pt x="405" y="302"/>
                    <a:pt x="405" y="302"/>
                    <a:pt x="405" y="302"/>
                  </a:cubicBezTo>
                  <a:cubicBezTo>
                    <a:pt x="405" y="302"/>
                    <a:pt x="399" y="275"/>
                    <a:pt x="378" y="275"/>
                  </a:cubicBezTo>
                  <a:cubicBezTo>
                    <a:pt x="357" y="276"/>
                    <a:pt x="352" y="302"/>
                    <a:pt x="327" y="301"/>
                  </a:cubicBezTo>
                  <a:cubicBezTo>
                    <a:pt x="302" y="300"/>
                    <a:pt x="253" y="286"/>
                    <a:pt x="253" y="286"/>
                  </a:cubicBezTo>
                  <a:cubicBezTo>
                    <a:pt x="253" y="141"/>
                    <a:pt x="253" y="141"/>
                    <a:pt x="253" y="141"/>
                  </a:cubicBezTo>
                  <a:cubicBezTo>
                    <a:pt x="249" y="127"/>
                    <a:pt x="249" y="127"/>
                    <a:pt x="249" y="127"/>
                  </a:cubicBezTo>
                  <a:cubicBezTo>
                    <a:pt x="260" y="107"/>
                    <a:pt x="260" y="107"/>
                    <a:pt x="260" y="107"/>
                  </a:cubicBezTo>
                  <a:cubicBezTo>
                    <a:pt x="288" y="88"/>
                    <a:pt x="288" y="88"/>
                    <a:pt x="288" y="88"/>
                  </a:cubicBezTo>
                  <a:cubicBezTo>
                    <a:pt x="279" y="77"/>
                    <a:pt x="279" y="77"/>
                    <a:pt x="279" y="77"/>
                  </a:cubicBezTo>
                  <a:cubicBezTo>
                    <a:pt x="252" y="97"/>
                    <a:pt x="252" y="97"/>
                    <a:pt x="252" y="97"/>
                  </a:cubicBezTo>
                  <a:cubicBezTo>
                    <a:pt x="242" y="97"/>
                    <a:pt x="242" y="97"/>
                    <a:pt x="242" y="97"/>
                  </a:cubicBezTo>
                  <a:cubicBezTo>
                    <a:pt x="218" y="81"/>
                    <a:pt x="218" y="81"/>
                    <a:pt x="218" y="81"/>
                  </a:cubicBezTo>
                  <a:cubicBezTo>
                    <a:pt x="206" y="94"/>
                    <a:pt x="206" y="94"/>
                    <a:pt x="206" y="94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27" y="121"/>
                    <a:pt x="227" y="121"/>
                    <a:pt x="227" y="121"/>
                  </a:cubicBezTo>
                  <a:cubicBezTo>
                    <a:pt x="215" y="141"/>
                    <a:pt x="215" y="141"/>
                    <a:pt x="215" y="141"/>
                  </a:cubicBezTo>
                  <a:cubicBezTo>
                    <a:pt x="201" y="272"/>
                    <a:pt x="201" y="272"/>
                    <a:pt x="201" y="272"/>
                  </a:cubicBezTo>
                  <a:cubicBezTo>
                    <a:pt x="201" y="272"/>
                    <a:pt x="167" y="265"/>
                    <a:pt x="144" y="272"/>
                  </a:cubicBezTo>
                  <a:cubicBezTo>
                    <a:pt x="122" y="280"/>
                    <a:pt x="107" y="304"/>
                    <a:pt x="109" y="319"/>
                  </a:cubicBezTo>
                  <a:cubicBezTo>
                    <a:pt x="109" y="319"/>
                    <a:pt x="107" y="331"/>
                    <a:pt x="124" y="330"/>
                  </a:cubicBezTo>
                  <a:cubicBezTo>
                    <a:pt x="124" y="330"/>
                    <a:pt x="117" y="435"/>
                    <a:pt x="117" y="438"/>
                  </a:cubicBezTo>
                  <a:cubicBezTo>
                    <a:pt x="116" y="440"/>
                    <a:pt x="89" y="445"/>
                    <a:pt x="63" y="440"/>
                  </a:cubicBezTo>
                  <a:cubicBezTo>
                    <a:pt x="36" y="435"/>
                    <a:pt x="10" y="400"/>
                    <a:pt x="5" y="369"/>
                  </a:cubicBezTo>
                  <a:cubicBezTo>
                    <a:pt x="0" y="339"/>
                    <a:pt x="4" y="249"/>
                    <a:pt x="10" y="213"/>
                  </a:cubicBezTo>
                  <a:cubicBezTo>
                    <a:pt x="16" y="176"/>
                    <a:pt x="25" y="101"/>
                    <a:pt x="60" y="89"/>
                  </a:cubicBezTo>
                  <a:cubicBezTo>
                    <a:pt x="95" y="76"/>
                    <a:pt x="143" y="65"/>
                    <a:pt x="156" y="53"/>
                  </a:cubicBezTo>
                  <a:cubicBezTo>
                    <a:pt x="169" y="41"/>
                    <a:pt x="185" y="12"/>
                    <a:pt x="190" y="11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5" name="Freeform 7"/>
            <p:cNvSpPr>
              <a:spLocks/>
            </p:cNvSpPr>
            <p:nvPr/>
          </p:nvSpPr>
          <p:spPr bwMode="auto">
            <a:xfrm>
              <a:off x="315054" y="1434345"/>
              <a:ext cx="821977" cy="268939"/>
            </a:xfrm>
            <a:custGeom>
              <a:avLst/>
              <a:gdLst>
                <a:gd name="T0" fmla="*/ 1832513921 w 319"/>
                <a:gd name="T1" fmla="*/ 608771785 h 109"/>
                <a:gd name="T2" fmla="*/ 1201756004 w 319"/>
                <a:gd name="T3" fmla="*/ 377437430 h 109"/>
                <a:gd name="T4" fmla="*/ 650675875 w 319"/>
                <a:gd name="T5" fmla="*/ 133929156 h 109"/>
                <a:gd name="T6" fmla="*/ 0 w 319"/>
                <a:gd name="T7" fmla="*/ 48702638 h 109"/>
                <a:gd name="T8" fmla="*/ 0 w 319"/>
                <a:gd name="T9" fmla="*/ 66965812 h 109"/>
                <a:gd name="T10" fmla="*/ 650675875 w 319"/>
                <a:gd name="T11" fmla="*/ 170455541 h 109"/>
                <a:gd name="T12" fmla="*/ 1832513921 w 319"/>
                <a:gd name="T13" fmla="*/ 645298132 h 109"/>
                <a:gd name="T14" fmla="*/ 1832513921 w 319"/>
                <a:gd name="T15" fmla="*/ 608771785 h 1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9"/>
                <a:gd name="T25" fmla="*/ 0 h 109"/>
                <a:gd name="T26" fmla="*/ 319 w 319"/>
                <a:gd name="T27" fmla="*/ 109 h 10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9" h="109">
                  <a:moveTo>
                    <a:pt x="276" y="100"/>
                  </a:moveTo>
                  <a:cubicBezTo>
                    <a:pt x="276" y="100"/>
                    <a:pt x="219" y="83"/>
                    <a:pt x="181" y="62"/>
                  </a:cubicBezTo>
                  <a:cubicBezTo>
                    <a:pt x="143" y="42"/>
                    <a:pt x="104" y="22"/>
                    <a:pt x="98" y="22"/>
                  </a:cubicBezTo>
                  <a:cubicBezTo>
                    <a:pt x="92" y="21"/>
                    <a:pt x="30" y="0"/>
                    <a:pt x="0" y="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51" y="6"/>
                    <a:pt x="98" y="28"/>
                  </a:cubicBezTo>
                  <a:cubicBezTo>
                    <a:pt x="145" y="51"/>
                    <a:pt x="234" y="109"/>
                    <a:pt x="276" y="106"/>
                  </a:cubicBezTo>
                  <a:cubicBezTo>
                    <a:pt x="319" y="104"/>
                    <a:pt x="276" y="100"/>
                    <a:pt x="276" y="10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6" name="Freeform 8"/>
            <p:cNvSpPr>
              <a:spLocks/>
            </p:cNvSpPr>
            <p:nvPr/>
          </p:nvSpPr>
          <p:spPr bwMode="auto">
            <a:xfrm>
              <a:off x="819797" y="1368674"/>
              <a:ext cx="194048" cy="48993"/>
            </a:xfrm>
            <a:custGeom>
              <a:avLst/>
              <a:gdLst>
                <a:gd name="T0" fmla="*/ 488672335 w 75"/>
                <a:gd name="T1" fmla="*/ 72009903 h 20"/>
                <a:gd name="T2" fmla="*/ 20082671 w 75"/>
                <a:gd name="T3" fmla="*/ 0 h 20"/>
                <a:gd name="T4" fmla="*/ 0 w 75"/>
                <a:gd name="T5" fmla="*/ 30003311 h 20"/>
                <a:gd name="T6" fmla="*/ 502061641 w 75"/>
                <a:gd name="T7" fmla="*/ 120015695 h 20"/>
                <a:gd name="T8" fmla="*/ 488672335 w 75"/>
                <a:gd name="T9" fmla="*/ 72009903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"/>
                <a:gd name="T16" fmla="*/ 0 h 20"/>
                <a:gd name="T17" fmla="*/ 75 w 75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" h="20">
                  <a:moveTo>
                    <a:pt x="73" y="12"/>
                  </a:moveTo>
                  <a:cubicBezTo>
                    <a:pt x="73" y="12"/>
                    <a:pt x="23" y="6"/>
                    <a:pt x="3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5" y="20"/>
                    <a:pt x="72" y="12"/>
                    <a:pt x="73" y="12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27" name="Freeform 9"/>
            <p:cNvSpPr>
              <a:spLocks/>
            </p:cNvSpPr>
            <p:nvPr/>
          </p:nvSpPr>
          <p:spPr bwMode="auto">
            <a:xfrm>
              <a:off x="273629" y="1614681"/>
              <a:ext cx="553799" cy="108410"/>
            </a:xfrm>
            <a:custGeom>
              <a:avLst/>
              <a:gdLst>
                <a:gd name="T0" fmla="*/ 46444424 w 215"/>
                <a:gd name="T1" fmla="*/ 212471284 h 44"/>
                <a:gd name="T2" fmla="*/ 862522701 w 215"/>
                <a:gd name="T3" fmla="*/ 151766594 h 44"/>
                <a:gd name="T4" fmla="*/ 1366768461 w 215"/>
                <a:gd name="T5" fmla="*/ 0 h 44"/>
                <a:gd name="T6" fmla="*/ 1426480855 w 215"/>
                <a:gd name="T7" fmla="*/ 24281377 h 44"/>
                <a:gd name="T8" fmla="*/ 829348862 w 215"/>
                <a:gd name="T9" fmla="*/ 200331832 h 44"/>
                <a:gd name="T10" fmla="*/ 0 w 215"/>
                <a:gd name="T11" fmla="*/ 267107441 h 44"/>
                <a:gd name="T12" fmla="*/ 46444424 w 215"/>
                <a:gd name="T13" fmla="*/ 212471284 h 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5"/>
                <a:gd name="T22" fmla="*/ 0 h 44"/>
                <a:gd name="T23" fmla="*/ 215 w 215"/>
                <a:gd name="T24" fmla="*/ 44 h 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5" h="44">
                  <a:moveTo>
                    <a:pt x="7" y="35"/>
                  </a:moveTo>
                  <a:cubicBezTo>
                    <a:pt x="7" y="35"/>
                    <a:pt x="74" y="38"/>
                    <a:pt x="130" y="25"/>
                  </a:cubicBezTo>
                  <a:cubicBezTo>
                    <a:pt x="186" y="12"/>
                    <a:pt x="206" y="0"/>
                    <a:pt x="206" y="0"/>
                  </a:cubicBezTo>
                  <a:cubicBezTo>
                    <a:pt x="215" y="4"/>
                    <a:pt x="215" y="4"/>
                    <a:pt x="215" y="4"/>
                  </a:cubicBezTo>
                  <a:cubicBezTo>
                    <a:pt x="215" y="4"/>
                    <a:pt x="173" y="26"/>
                    <a:pt x="125" y="33"/>
                  </a:cubicBezTo>
                  <a:cubicBezTo>
                    <a:pt x="78" y="41"/>
                    <a:pt x="0" y="44"/>
                    <a:pt x="0" y="44"/>
                  </a:cubicBezTo>
                  <a:lnTo>
                    <a:pt x="7" y="35"/>
                  </a:ln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60"/>
          <p:cNvGrpSpPr>
            <a:grpSpLocks/>
          </p:cNvGrpSpPr>
          <p:nvPr/>
        </p:nvGrpSpPr>
        <p:grpSpPr bwMode="auto">
          <a:xfrm>
            <a:off x="4978400" y="374650"/>
            <a:ext cx="2193925" cy="4029075"/>
            <a:chOff x="0" y="0"/>
            <a:chExt cx="2193200" cy="4029802"/>
          </a:xfrm>
        </p:grpSpPr>
        <p:sp>
          <p:nvSpPr>
            <p:cNvPr id="10313" name="Freeform 23"/>
            <p:cNvSpPr>
              <a:spLocks/>
            </p:cNvSpPr>
            <p:nvPr/>
          </p:nvSpPr>
          <p:spPr bwMode="auto">
            <a:xfrm>
              <a:off x="0" y="0"/>
              <a:ext cx="2193200" cy="2931234"/>
            </a:xfrm>
            <a:custGeom>
              <a:avLst/>
              <a:gdLst>
                <a:gd name="T0" fmla="*/ 2147483647 w 768"/>
                <a:gd name="T1" fmla="*/ 467981701 h 1189"/>
                <a:gd name="T2" fmla="*/ 2147483647 w 768"/>
                <a:gd name="T3" fmla="*/ 0 h 1189"/>
                <a:gd name="T4" fmla="*/ 1745210502 w 768"/>
                <a:gd name="T5" fmla="*/ 467981701 h 1189"/>
                <a:gd name="T6" fmla="*/ 0 w 768"/>
                <a:gd name="T7" fmla="*/ 1033204400 h 1189"/>
                <a:gd name="T8" fmla="*/ 0 w 768"/>
                <a:gd name="T9" fmla="*/ 1677437412 h 1189"/>
                <a:gd name="T10" fmla="*/ 0 w 768"/>
                <a:gd name="T11" fmla="*/ 2147483647 h 1189"/>
                <a:gd name="T12" fmla="*/ 0 w 768"/>
                <a:gd name="T13" fmla="*/ 2147483647 h 1189"/>
                <a:gd name="T14" fmla="*/ 1737054542 w 768"/>
                <a:gd name="T15" fmla="*/ 2147483647 h 1189"/>
                <a:gd name="T16" fmla="*/ 2147483647 w 768"/>
                <a:gd name="T17" fmla="*/ 2147483647 h 1189"/>
                <a:gd name="T18" fmla="*/ 2147483647 w 768"/>
                <a:gd name="T19" fmla="*/ 2147483647 h 1189"/>
                <a:gd name="T20" fmla="*/ 2147483647 w 768"/>
                <a:gd name="T21" fmla="*/ 2147483647 h 1189"/>
                <a:gd name="T22" fmla="*/ 2147483647 w 768"/>
                <a:gd name="T23" fmla="*/ 2147483647 h 1189"/>
                <a:gd name="T24" fmla="*/ 2147483647 w 768"/>
                <a:gd name="T25" fmla="*/ 1677437412 h 1189"/>
                <a:gd name="T26" fmla="*/ 2147483647 w 768"/>
                <a:gd name="T27" fmla="*/ 1033204400 h 1189"/>
                <a:gd name="T28" fmla="*/ 2147483647 w 768"/>
                <a:gd name="T29" fmla="*/ 467981701 h 118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68"/>
                <a:gd name="T46" fmla="*/ 0 h 1189"/>
                <a:gd name="T47" fmla="*/ 768 w 768"/>
                <a:gd name="T48" fmla="*/ 1189 h 118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68" h="1189">
                  <a:moveTo>
                    <a:pt x="553" y="77"/>
                  </a:moveTo>
                  <a:cubicBezTo>
                    <a:pt x="444" y="68"/>
                    <a:pt x="384" y="0"/>
                    <a:pt x="384" y="0"/>
                  </a:cubicBezTo>
                  <a:cubicBezTo>
                    <a:pt x="384" y="0"/>
                    <a:pt x="324" y="68"/>
                    <a:pt x="214" y="77"/>
                  </a:cubicBezTo>
                  <a:cubicBezTo>
                    <a:pt x="105" y="87"/>
                    <a:pt x="0" y="133"/>
                    <a:pt x="0" y="170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912"/>
                    <a:pt x="0" y="912"/>
                    <a:pt x="0" y="912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0" y="1055"/>
                    <a:pt x="104" y="1101"/>
                    <a:pt x="213" y="1111"/>
                  </a:cubicBezTo>
                  <a:cubicBezTo>
                    <a:pt x="323" y="1121"/>
                    <a:pt x="382" y="1189"/>
                    <a:pt x="382" y="1189"/>
                  </a:cubicBezTo>
                  <a:cubicBezTo>
                    <a:pt x="382" y="1189"/>
                    <a:pt x="443" y="1121"/>
                    <a:pt x="553" y="1111"/>
                  </a:cubicBezTo>
                  <a:cubicBezTo>
                    <a:pt x="662" y="1101"/>
                    <a:pt x="768" y="1055"/>
                    <a:pt x="768" y="1018"/>
                  </a:cubicBezTo>
                  <a:cubicBezTo>
                    <a:pt x="768" y="912"/>
                    <a:pt x="768" y="912"/>
                    <a:pt x="768" y="912"/>
                  </a:cubicBezTo>
                  <a:cubicBezTo>
                    <a:pt x="768" y="276"/>
                    <a:pt x="768" y="276"/>
                    <a:pt x="768" y="276"/>
                  </a:cubicBezTo>
                  <a:cubicBezTo>
                    <a:pt x="768" y="170"/>
                    <a:pt x="768" y="170"/>
                    <a:pt x="768" y="170"/>
                  </a:cubicBezTo>
                  <a:cubicBezTo>
                    <a:pt x="768" y="133"/>
                    <a:pt x="663" y="87"/>
                    <a:pt x="553" y="77"/>
                  </a:cubicBezTo>
                  <a:close/>
                </a:path>
              </a:pathLst>
            </a:custGeom>
            <a:solidFill>
              <a:srgbClr val="C63E55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4" name="Oval 28"/>
            <p:cNvSpPr>
              <a:spLocks noChangeArrowheads="1"/>
            </p:cNvSpPr>
            <p:nvPr/>
          </p:nvSpPr>
          <p:spPr bwMode="auto">
            <a:xfrm>
              <a:off x="1051489" y="3035808"/>
              <a:ext cx="90220" cy="86898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5" name="Oval 29"/>
            <p:cNvSpPr>
              <a:spLocks noChangeArrowheads="1"/>
            </p:cNvSpPr>
            <p:nvPr/>
          </p:nvSpPr>
          <p:spPr bwMode="auto">
            <a:xfrm>
              <a:off x="1051488" y="3262844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6" name="Oval 30"/>
            <p:cNvSpPr>
              <a:spLocks noChangeArrowheads="1"/>
            </p:cNvSpPr>
            <p:nvPr/>
          </p:nvSpPr>
          <p:spPr bwMode="auto">
            <a:xfrm>
              <a:off x="1051488" y="3490087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7" name="Oval 31"/>
            <p:cNvSpPr>
              <a:spLocks noChangeArrowheads="1"/>
            </p:cNvSpPr>
            <p:nvPr/>
          </p:nvSpPr>
          <p:spPr bwMode="auto">
            <a:xfrm>
              <a:off x="1051488" y="3716289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18" name="Oval 32"/>
            <p:cNvSpPr>
              <a:spLocks noChangeArrowheads="1"/>
            </p:cNvSpPr>
            <p:nvPr/>
          </p:nvSpPr>
          <p:spPr bwMode="auto">
            <a:xfrm>
              <a:off x="1051488" y="3943532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319" name="组合 59"/>
            <p:cNvGrpSpPr>
              <a:grpSpLocks/>
            </p:cNvGrpSpPr>
            <p:nvPr/>
          </p:nvGrpSpPr>
          <p:grpSpPr bwMode="auto">
            <a:xfrm>
              <a:off x="85058" y="347003"/>
              <a:ext cx="1975250" cy="2124782"/>
              <a:chOff x="0" y="0"/>
              <a:chExt cx="1936458" cy="2178479"/>
            </a:xfrm>
          </p:grpSpPr>
          <p:sp>
            <p:nvSpPr>
              <p:cNvPr id="10320" name="文本框 56"/>
              <p:cNvSpPr txBox="1">
                <a:spLocks noChangeArrowheads="1"/>
              </p:cNvSpPr>
              <p:nvPr/>
            </p:nvSpPr>
            <p:spPr bwMode="auto">
              <a:xfrm>
                <a:off x="201032" y="0"/>
                <a:ext cx="153439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Jack Smith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21" name="文本框 57"/>
              <p:cNvSpPr txBox="1">
                <a:spLocks noChangeArrowheads="1"/>
              </p:cNvSpPr>
              <p:nvPr/>
            </p:nvSpPr>
            <p:spPr bwMode="auto">
              <a:xfrm>
                <a:off x="338378" y="397799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322" name="矩形 58"/>
              <p:cNvSpPr>
                <a:spLocks noChangeArrowheads="1"/>
              </p:cNvSpPr>
              <p:nvPr/>
            </p:nvSpPr>
            <p:spPr bwMode="auto">
              <a:xfrm>
                <a:off x="0" y="813938"/>
                <a:ext cx="1936458" cy="13645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grpSp>
        <p:nvGrpSpPr>
          <p:cNvPr id="5" name="组合 64"/>
          <p:cNvGrpSpPr>
            <a:grpSpLocks/>
          </p:cNvGrpSpPr>
          <p:nvPr/>
        </p:nvGrpSpPr>
        <p:grpSpPr bwMode="auto">
          <a:xfrm>
            <a:off x="7366000" y="4654550"/>
            <a:ext cx="1301750" cy="1628775"/>
            <a:chOff x="0" y="0"/>
            <a:chExt cx="1301645" cy="1629274"/>
          </a:xfrm>
        </p:grpSpPr>
        <p:sp>
          <p:nvSpPr>
            <p:cNvPr id="10307" name="Freeform 10"/>
            <p:cNvSpPr>
              <a:spLocks/>
            </p:cNvSpPr>
            <p:nvPr/>
          </p:nvSpPr>
          <p:spPr bwMode="auto">
            <a:xfrm>
              <a:off x="319415" y="34399"/>
              <a:ext cx="572331" cy="478462"/>
            </a:xfrm>
            <a:custGeom>
              <a:avLst/>
              <a:gdLst>
                <a:gd name="T0" fmla="*/ 744401659 w 222"/>
                <a:gd name="T1" fmla="*/ 0 h 194"/>
                <a:gd name="T2" fmla="*/ 1282761315 w 222"/>
                <a:gd name="T3" fmla="*/ 231139077 h 194"/>
                <a:gd name="T4" fmla="*/ 1349226457 w 222"/>
                <a:gd name="T5" fmla="*/ 845486790 h 194"/>
                <a:gd name="T6" fmla="*/ 1222942430 w 222"/>
                <a:gd name="T7" fmla="*/ 1161782134 h 194"/>
                <a:gd name="T8" fmla="*/ 1176418635 w 222"/>
                <a:gd name="T9" fmla="*/ 845486790 h 194"/>
                <a:gd name="T10" fmla="*/ 1063429699 w 222"/>
                <a:gd name="T11" fmla="*/ 468362513 h 194"/>
                <a:gd name="T12" fmla="*/ 724460312 w 222"/>
                <a:gd name="T13" fmla="*/ 419702449 h 194"/>
                <a:gd name="T14" fmla="*/ 299089351 w 222"/>
                <a:gd name="T15" fmla="*/ 480528761 h 194"/>
                <a:gd name="T16" fmla="*/ 219331697 w 222"/>
                <a:gd name="T17" fmla="*/ 839402432 h 194"/>
                <a:gd name="T18" fmla="*/ 179454158 w 222"/>
                <a:gd name="T19" fmla="*/ 1088792039 h 194"/>
                <a:gd name="T20" fmla="*/ 126281489 w 222"/>
                <a:gd name="T21" fmla="*/ 663007853 h 194"/>
                <a:gd name="T22" fmla="*/ 744401659 w 222"/>
                <a:gd name="T23" fmla="*/ 0 h 19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2"/>
                <a:gd name="T37" fmla="*/ 0 h 194"/>
                <a:gd name="T38" fmla="*/ 222 w 222"/>
                <a:gd name="T39" fmla="*/ 194 h 19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2" h="194">
                  <a:moveTo>
                    <a:pt x="112" y="0"/>
                  </a:moveTo>
                  <a:cubicBezTo>
                    <a:pt x="112" y="0"/>
                    <a:pt x="165" y="6"/>
                    <a:pt x="193" y="38"/>
                  </a:cubicBezTo>
                  <a:cubicBezTo>
                    <a:pt x="222" y="70"/>
                    <a:pt x="210" y="111"/>
                    <a:pt x="203" y="139"/>
                  </a:cubicBezTo>
                  <a:cubicBezTo>
                    <a:pt x="203" y="139"/>
                    <a:pt x="185" y="188"/>
                    <a:pt x="184" y="191"/>
                  </a:cubicBezTo>
                  <a:cubicBezTo>
                    <a:pt x="184" y="194"/>
                    <a:pt x="182" y="151"/>
                    <a:pt x="177" y="139"/>
                  </a:cubicBezTo>
                  <a:cubicBezTo>
                    <a:pt x="171" y="126"/>
                    <a:pt x="181" y="91"/>
                    <a:pt x="160" y="77"/>
                  </a:cubicBezTo>
                  <a:cubicBezTo>
                    <a:pt x="139" y="63"/>
                    <a:pt x="109" y="69"/>
                    <a:pt x="109" y="69"/>
                  </a:cubicBezTo>
                  <a:cubicBezTo>
                    <a:pt x="109" y="69"/>
                    <a:pt x="66" y="56"/>
                    <a:pt x="45" y="79"/>
                  </a:cubicBezTo>
                  <a:cubicBezTo>
                    <a:pt x="25" y="102"/>
                    <a:pt x="36" y="120"/>
                    <a:pt x="33" y="138"/>
                  </a:cubicBezTo>
                  <a:cubicBezTo>
                    <a:pt x="29" y="156"/>
                    <a:pt x="27" y="179"/>
                    <a:pt x="27" y="179"/>
                  </a:cubicBezTo>
                  <a:cubicBezTo>
                    <a:pt x="27" y="179"/>
                    <a:pt x="20" y="128"/>
                    <a:pt x="19" y="109"/>
                  </a:cubicBezTo>
                  <a:cubicBezTo>
                    <a:pt x="17" y="89"/>
                    <a:pt x="0" y="18"/>
                    <a:pt x="112" y="0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8" name="Freeform 11"/>
            <p:cNvSpPr>
              <a:spLocks/>
            </p:cNvSpPr>
            <p:nvPr/>
          </p:nvSpPr>
          <p:spPr bwMode="auto">
            <a:xfrm>
              <a:off x="0" y="692155"/>
              <a:ext cx="1301645" cy="937119"/>
            </a:xfrm>
            <a:custGeom>
              <a:avLst/>
              <a:gdLst>
                <a:gd name="T0" fmla="*/ 1136052606 w 505"/>
                <a:gd name="T1" fmla="*/ 72979371 h 380"/>
                <a:gd name="T2" fmla="*/ 1594461256 w 505"/>
                <a:gd name="T3" fmla="*/ 656819406 h 380"/>
                <a:gd name="T4" fmla="*/ 2039579921 w 505"/>
                <a:gd name="T5" fmla="*/ 0 h 380"/>
                <a:gd name="T6" fmla="*/ 2125947268 w 505"/>
                <a:gd name="T7" fmla="*/ 42572335 h 380"/>
                <a:gd name="T8" fmla="*/ 2147483647 w 505"/>
                <a:gd name="T9" fmla="*/ 340573750 h 380"/>
                <a:gd name="T10" fmla="*/ 2147483647 w 505"/>
                <a:gd name="T11" fmla="*/ 1672456630 h 380"/>
                <a:gd name="T12" fmla="*/ 2147483647 w 505"/>
                <a:gd name="T13" fmla="*/ 2147483647 h 380"/>
                <a:gd name="T14" fmla="*/ 0 w 505"/>
                <a:gd name="T15" fmla="*/ 2147483647 h 380"/>
                <a:gd name="T16" fmla="*/ 152802816 w 505"/>
                <a:gd name="T17" fmla="*/ 802780576 h 380"/>
                <a:gd name="T18" fmla="*/ 551418090 w 505"/>
                <a:gd name="T19" fmla="*/ 316245579 h 380"/>
                <a:gd name="T20" fmla="*/ 1136052606 w 505"/>
                <a:gd name="T21" fmla="*/ 72979371 h 3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05"/>
                <a:gd name="T34" fmla="*/ 0 h 380"/>
                <a:gd name="T35" fmla="*/ 505 w 505"/>
                <a:gd name="T36" fmla="*/ 380 h 38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05" h="380">
                  <a:moveTo>
                    <a:pt x="171" y="12"/>
                  </a:moveTo>
                  <a:cubicBezTo>
                    <a:pt x="171" y="12"/>
                    <a:pt x="225" y="104"/>
                    <a:pt x="240" y="108"/>
                  </a:cubicBezTo>
                  <a:cubicBezTo>
                    <a:pt x="249" y="110"/>
                    <a:pt x="307" y="0"/>
                    <a:pt x="307" y="0"/>
                  </a:cubicBezTo>
                  <a:cubicBezTo>
                    <a:pt x="307" y="0"/>
                    <a:pt x="316" y="0"/>
                    <a:pt x="320" y="7"/>
                  </a:cubicBezTo>
                  <a:cubicBezTo>
                    <a:pt x="320" y="7"/>
                    <a:pt x="422" y="30"/>
                    <a:pt x="439" y="56"/>
                  </a:cubicBezTo>
                  <a:cubicBezTo>
                    <a:pt x="456" y="82"/>
                    <a:pt x="480" y="190"/>
                    <a:pt x="492" y="275"/>
                  </a:cubicBezTo>
                  <a:cubicBezTo>
                    <a:pt x="505" y="359"/>
                    <a:pt x="498" y="380"/>
                    <a:pt x="498" y="380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380"/>
                    <a:pt x="21" y="150"/>
                    <a:pt x="23" y="132"/>
                  </a:cubicBezTo>
                  <a:cubicBezTo>
                    <a:pt x="24" y="114"/>
                    <a:pt x="30" y="71"/>
                    <a:pt x="83" y="52"/>
                  </a:cubicBezTo>
                  <a:cubicBezTo>
                    <a:pt x="136" y="34"/>
                    <a:pt x="159" y="28"/>
                    <a:pt x="171" y="12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09" name="Freeform 12"/>
            <p:cNvSpPr>
              <a:spLocks/>
            </p:cNvSpPr>
            <p:nvPr/>
          </p:nvSpPr>
          <p:spPr bwMode="auto">
            <a:xfrm>
              <a:off x="466586" y="105283"/>
              <a:ext cx="396816" cy="283534"/>
            </a:xfrm>
            <a:custGeom>
              <a:avLst/>
              <a:gdLst>
                <a:gd name="T0" fmla="*/ 0 w 154"/>
                <a:gd name="T1" fmla="*/ 249228862 h 115"/>
                <a:gd name="T2" fmla="*/ 345255711 w 154"/>
                <a:gd name="T3" fmla="*/ 255308816 h 115"/>
                <a:gd name="T4" fmla="*/ 829940657 w 154"/>
                <a:gd name="T5" fmla="*/ 699056898 h 115"/>
                <a:gd name="T6" fmla="*/ 557719675 w 154"/>
                <a:gd name="T7" fmla="*/ 127654408 h 115"/>
                <a:gd name="T8" fmla="*/ 0 w 154"/>
                <a:gd name="T9" fmla="*/ 249228862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4"/>
                <a:gd name="T16" fmla="*/ 0 h 115"/>
                <a:gd name="T17" fmla="*/ 154 w 154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4" h="115">
                  <a:moveTo>
                    <a:pt x="0" y="41"/>
                  </a:moveTo>
                  <a:cubicBezTo>
                    <a:pt x="0" y="41"/>
                    <a:pt x="24" y="29"/>
                    <a:pt x="52" y="42"/>
                  </a:cubicBezTo>
                  <a:cubicBezTo>
                    <a:pt x="80" y="54"/>
                    <a:pt x="93" y="112"/>
                    <a:pt x="125" y="115"/>
                  </a:cubicBezTo>
                  <a:cubicBezTo>
                    <a:pt x="125" y="115"/>
                    <a:pt x="154" y="41"/>
                    <a:pt x="84" y="21"/>
                  </a:cubicBezTo>
                  <a:cubicBezTo>
                    <a:pt x="13" y="0"/>
                    <a:pt x="16" y="9"/>
                    <a:pt x="0" y="41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0" name="Freeform 13"/>
            <p:cNvSpPr>
              <a:spLocks/>
            </p:cNvSpPr>
            <p:nvPr/>
          </p:nvSpPr>
          <p:spPr bwMode="auto">
            <a:xfrm>
              <a:off x="451324" y="0"/>
              <a:ext cx="192958" cy="125088"/>
            </a:xfrm>
            <a:custGeom>
              <a:avLst/>
              <a:gdLst>
                <a:gd name="T0" fmla="*/ 403768471 w 75"/>
                <a:gd name="T1" fmla="*/ 84221028 h 51"/>
                <a:gd name="T2" fmla="*/ 211813850 w 75"/>
                <a:gd name="T3" fmla="*/ 60157518 h 51"/>
                <a:gd name="T4" fmla="*/ 112525382 w 75"/>
                <a:gd name="T5" fmla="*/ 0 h 51"/>
                <a:gd name="T6" fmla="*/ 119145125 w 75"/>
                <a:gd name="T7" fmla="*/ 222583069 h 51"/>
                <a:gd name="T8" fmla="*/ 496437156 w 75"/>
                <a:gd name="T9" fmla="*/ 216566583 h 51"/>
                <a:gd name="T10" fmla="*/ 403768471 w 75"/>
                <a:gd name="T11" fmla="*/ 84221028 h 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51"/>
                <a:gd name="T20" fmla="*/ 75 w 75"/>
                <a:gd name="T21" fmla="*/ 51 h 5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51">
                  <a:moveTo>
                    <a:pt x="61" y="14"/>
                  </a:moveTo>
                  <a:cubicBezTo>
                    <a:pt x="61" y="14"/>
                    <a:pt x="43" y="11"/>
                    <a:pt x="32" y="10"/>
                  </a:cubicBezTo>
                  <a:cubicBezTo>
                    <a:pt x="21" y="9"/>
                    <a:pt x="17" y="0"/>
                    <a:pt x="17" y="0"/>
                  </a:cubicBezTo>
                  <a:cubicBezTo>
                    <a:pt x="17" y="0"/>
                    <a:pt x="0" y="23"/>
                    <a:pt x="18" y="37"/>
                  </a:cubicBezTo>
                  <a:cubicBezTo>
                    <a:pt x="36" y="51"/>
                    <a:pt x="75" y="36"/>
                    <a:pt x="75" y="36"/>
                  </a:cubicBezTo>
                  <a:lnTo>
                    <a:pt x="61" y="14"/>
                  </a:ln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1" name="Freeform 14"/>
            <p:cNvSpPr>
              <a:spLocks noEditPoints="1"/>
            </p:cNvSpPr>
            <p:nvPr/>
          </p:nvSpPr>
          <p:spPr bwMode="auto">
            <a:xfrm>
              <a:off x="587594" y="386731"/>
              <a:ext cx="201679" cy="128216"/>
            </a:xfrm>
            <a:custGeom>
              <a:avLst/>
              <a:gdLst>
                <a:gd name="T0" fmla="*/ 461296738 w 78"/>
                <a:gd name="T1" fmla="*/ 12158330 h 52"/>
                <a:gd name="T2" fmla="*/ 274105005 w 78"/>
                <a:gd name="T3" fmla="*/ 6080398 h 52"/>
                <a:gd name="T4" fmla="*/ 86910727 w 78"/>
                <a:gd name="T5" fmla="*/ 30397055 h 52"/>
                <a:gd name="T6" fmla="*/ 0 w 78"/>
                <a:gd name="T7" fmla="*/ 48638251 h 52"/>
                <a:gd name="T8" fmla="*/ 0 w 78"/>
                <a:gd name="T9" fmla="*/ 97274037 h 52"/>
                <a:gd name="T10" fmla="*/ 60170151 w 78"/>
                <a:gd name="T11" fmla="*/ 151990199 h 52"/>
                <a:gd name="T12" fmla="*/ 307531994 w 78"/>
                <a:gd name="T13" fmla="*/ 303982864 h 52"/>
                <a:gd name="T14" fmla="*/ 481353448 w 78"/>
                <a:gd name="T15" fmla="*/ 121593153 h 52"/>
                <a:gd name="T16" fmla="*/ 514780436 w 78"/>
                <a:gd name="T17" fmla="*/ 72954902 h 52"/>
                <a:gd name="T18" fmla="*/ 521466868 w 78"/>
                <a:gd name="T19" fmla="*/ 18238725 h 52"/>
                <a:gd name="T20" fmla="*/ 461296738 w 78"/>
                <a:gd name="T21" fmla="*/ 12158330 h 52"/>
                <a:gd name="T22" fmla="*/ 447926460 w 78"/>
                <a:gd name="T23" fmla="*/ 139831874 h 52"/>
                <a:gd name="T24" fmla="*/ 260734727 w 78"/>
                <a:gd name="T25" fmla="*/ 285744143 h 52"/>
                <a:gd name="T26" fmla="*/ 100281005 w 78"/>
                <a:gd name="T27" fmla="*/ 158070595 h 52"/>
                <a:gd name="T28" fmla="*/ 127024148 w 78"/>
                <a:gd name="T29" fmla="*/ 60796577 h 52"/>
                <a:gd name="T30" fmla="*/ 240678017 w 78"/>
                <a:gd name="T31" fmla="*/ 30397055 h 52"/>
                <a:gd name="T32" fmla="*/ 447926460 w 78"/>
                <a:gd name="T33" fmla="*/ 139831874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8"/>
                <a:gd name="T52" fmla="*/ 0 h 52"/>
                <a:gd name="T53" fmla="*/ 78 w 78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8" h="52">
                  <a:moveTo>
                    <a:pt x="69" y="2"/>
                  </a:moveTo>
                  <a:cubicBezTo>
                    <a:pt x="64" y="2"/>
                    <a:pt x="55" y="0"/>
                    <a:pt x="41" y="1"/>
                  </a:cubicBezTo>
                  <a:cubicBezTo>
                    <a:pt x="28" y="1"/>
                    <a:pt x="24" y="2"/>
                    <a:pt x="13" y="5"/>
                  </a:cubicBezTo>
                  <a:cubicBezTo>
                    <a:pt x="2" y="9"/>
                    <a:pt x="0" y="8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6" y="15"/>
                    <a:pt x="9" y="25"/>
                  </a:cubicBezTo>
                  <a:cubicBezTo>
                    <a:pt x="12" y="36"/>
                    <a:pt x="21" y="52"/>
                    <a:pt x="46" y="50"/>
                  </a:cubicBezTo>
                  <a:cubicBezTo>
                    <a:pt x="70" y="49"/>
                    <a:pt x="70" y="29"/>
                    <a:pt x="72" y="20"/>
                  </a:cubicBezTo>
                  <a:cubicBezTo>
                    <a:pt x="73" y="12"/>
                    <a:pt x="77" y="12"/>
                    <a:pt x="77" y="12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4" y="3"/>
                    <a:pt x="69" y="2"/>
                  </a:cubicBezTo>
                  <a:close/>
                  <a:moveTo>
                    <a:pt x="67" y="23"/>
                  </a:moveTo>
                  <a:cubicBezTo>
                    <a:pt x="66" y="39"/>
                    <a:pt x="56" y="49"/>
                    <a:pt x="39" y="47"/>
                  </a:cubicBezTo>
                  <a:cubicBezTo>
                    <a:pt x="21" y="45"/>
                    <a:pt x="17" y="34"/>
                    <a:pt x="15" y="26"/>
                  </a:cubicBezTo>
                  <a:cubicBezTo>
                    <a:pt x="13" y="18"/>
                    <a:pt x="14" y="14"/>
                    <a:pt x="19" y="10"/>
                  </a:cubicBezTo>
                  <a:cubicBezTo>
                    <a:pt x="24" y="5"/>
                    <a:pt x="36" y="5"/>
                    <a:pt x="36" y="5"/>
                  </a:cubicBezTo>
                  <a:cubicBezTo>
                    <a:pt x="60" y="4"/>
                    <a:pt x="68" y="7"/>
                    <a:pt x="67" y="23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12" name="Freeform 15"/>
            <p:cNvSpPr>
              <a:spLocks noEditPoints="1"/>
            </p:cNvSpPr>
            <p:nvPr/>
          </p:nvSpPr>
          <p:spPr bwMode="auto">
            <a:xfrm>
              <a:off x="394636" y="386731"/>
              <a:ext cx="203859" cy="128216"/>
            </a:xfrm>
            <a:custGeom>
              <a:avLst/>
              <a:gdLst>
                <a:gd name="T0" fmla="*/ 0 w 79"/>
                <a:gd name="T1" fmla="*/ 18238725 h 52"/>
                <a:gd name="T2" fmla="*/ 6657674 w 79"/>
                <a:gd name="T3" fmla="*/ 72954902 h 52"/>
                <a:gd name="T4" fmla="*/ 39953778 w 79"/>
                <a:gd name="T5" fmla="*/ 121593153 h 52"/>
                <a:gd name="T6" fmla="*/ 213086844 w 79"/>
                <a:gd name="T7" fmla="*/ 303982864 h 52"/>
                <a:gd name="T8" fmla="*/ 466127455 w 79"/>
                <a:gd name="T9" fmla="*/ 151990199 h 52"/>
                <a:gd name="T10" fmla="*/ 526056817 w 79"/>
                <a:gd name="T11" fmla="*/ 97274037 h 52"/>
                <a:gd name="T12" fmla="*/ 526056817 w 79"/>
                <a:gd name="T13" fmla="*/ 48638251 h 52"/>
                <a:gd name="T14" fmla="*/ 432831358 w 79"/>
                <a:gd name="T15" fmla="*/ 30397055 h 52"/>
                <a:gd name="T16" fmla="*/ 246380360 w 79"/>
                <a:gd name="T17" fmla="*/ 6080398 h 52"/>
                <a:gd name="T18" fmla="*/ 59929382 w 79"/>
                <a:gd name="T19" fmla="*/ 12158330 h 52"/>
                <a:gd name="T20" fmla="*/ 0 w 79"/>
                <a:gd name="T21" fmla="*/ 18238725 h 52"/>
                <a:gd name="T22" fmla="*/ 279676457 w 79"/>
                <a:gd name="T23" fmla="*/ 30397055 h 52"/>
                <a:gd name="T24" fmla="*/ 392877590 w 79"/>
                <a:gd name="T25" fmla="*/ 60796577 h 52"/>
                <a:gd name="T26" fmla="*/ 419513436 w 79"/>
                <a:gd name="T27" fmla="*/ 158070595 h 52"/>
                <a:gd name="T28" fmla="*/ 259698283 w 79"/>
                <a:gd name="T29" fmla="*/ 285744143 h 52"/>
                <a:gd name="T30" fmla="*/ 73247305 w 79"/>
                <a:gd name="T31" fmla="*/ 139831874 h 52"/>
                <a:gd name="T32" fmla="*/ 279676457 w 79"/>
                <a:gd name="T33" fmla="*/ 30397055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9"/>
                <a:gd name="T52" fmla="*/ 0 h 52"/>
                <a:gd name="T53" fmla="*/ 79 w 79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9" h="52">
                  <a:moveTo>
                    <a:pt x="0" y="3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4" y="12"/>
                    <a:pt x="6" y="20"/>
                  </a:cubicBezTo>
                  <a:cubicBezTo>
                    <a:pt x="7" y="29"/>
                    <a:pt x="7" y="49"/>
                    <a:pt x="32" y="50"/>
                  </a:cubicBezTo>
                  <a:cubicBezTo>
                    <a:pt x="57" y="52"/>
                    <a:pt x="67" y="36"/>
                    <a:pt x="70" y="25"/>
                  </a:cubicBezTo>
                  <a:cubicBezTo>
                    <a:pt x="72" y="15"/>
                    <a:pt x="79" y="16"/>
                    <a:pt x="79" y="16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8"/>
                    <a:pt x="76" y="9"/>
                    <a:pt x="65" y="5"/>
                  </a:cubicBezTo>
                  <a:cubicBezTo>
                    <a:pt x="55" y="2"/>
                    <a:pt x="50" y="1"/>
                    <a:pt x="37" y="1"/>
                  </a:cubicBezTo>
                  <a:cubicBezTo>
                    <a:pt x="24" y="0"/>
                    <a:pt x="14" y="2"/>
                    <a:pt x="9" y="2"/>
                  </a:cubicBezTo>
                  <a:cubicBezTo>
                    <a:pt x="4" y="3"/>
                    <a:pt x="0" y="3"/>
                    <a:pt x="0" y="3"/>
                  </a:cubicBezTo>
                  <a:close/>
                  <a:moveTo>
                    <a:pt x="42" y="5"/>
                  </a:moveTo>
                  <a:cubicBezTo>
                    <a:pt x="42" y="5"/>
                    <a:pt x="54" y="5"/>
                    <a:pt x="59" y="10"/>
                  </a:cubicBezTo>
                  <a:cubicBezTo>
                    <a:pt x="64" y="14"/>
                    <a:pt x="64" y="18"/>
                    <a:pt x="63" y="26"/>
                  </a:cubicBezTo>
                  <a:cubicBezTo>
                    <a:pt x="61" y="34"/>
                    <a:pt x="57" y="45"/>
                    <a:pt x="39" y="47"/>
                  </a:cubicBezTo>
                  <a:cubicBezTo>
                    <a:pt x="22" y="49"/>
                    <a:pt x="12" y="39"/>
                    <a:pt x="11" y="23"/>
                  </a:cubicBezTo>
                  <a:cubicBezTo>
                    <a:pt x="10" y="7"/>
                    <a:pt x="18" y="4"/>
                    <a:pt x="42" y="5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3"/>
          <p:cNvGrpSpPr>
            <a:grpSpLocks/>
          </p:cNvGrpSpPr>
          <p:nvPr/>
        </p:nvGrpSpPr>
        <p:grpSpPr bwMode="auto">
          <a:xfrm>
            <a:off x="6999288" y="995363"/>
            <a:ext cx="1825625" cy="3536950"/>
            <a:chOff x="0" y="0"/>
            <a:chExt cx="1826256" cy="3536745"/>
          </a:xfrm>
        </p:grpSpPr>
        <p:sp>
          <p:nvSpPr>
            <p:cNvPr id="10297" name="Freeform 24"/>
            <p:cNvSpPr>
              <a:spLocks/>
            </p:cNvSpPr>
            <p:nvPr/>
          </p:nvSpPr>
          <p:spPr bwMode="auto">
            <a:xfrm>
              <a:off x="0" y="0"/>
              <a:ext cx="1826256" cy="2457984"/>
            </a:xfrm>
            <a:custGeom>
              <a:avLst/>
              <a:gdLst>
                <a:gd name="T0" fmla="*/ 2147483647 w 640"/>
                <a:gd name="T1" fmla="*/ 395077225 h 997"/>
                <a:gd name="T2" fmla="*/ 2147483647 w 640"/>
                <a:gd name="T3" fmla="*/ 0 h 997"/>
                <a:gd name="T4" fmla="*/ 1449382196 w 640"/>
                <a:gd name="T5" fmla="*/ 395077225 h 997"/>
                <a:gd name="T6" fmla="*/ 0 w 640"/>
                <a:gd name="T7" fmla="*/ 869167398 h 997"/>
                <a:gd name="T8" fmla="*/ 0 w 640"/>
                <a:gd name="T9" fmla="*/ 1404041659 h 997"/>
                <a:gd name="T10" fmla="*/ 0 w 640"/>
                <a:gd name="T11" fmla="*/ 2147483647 h 997"/>
                <a:gd name="T12" fmla="*/ 0 w 640"/>
                <a:gd name="T13" fmla="*/ 2147483647 h 997"/>
                <a:gd name="T14" fmla="*/ 1449382196 w 640"/>
                <a:gd name="T15" fmla="*/ 2147483647 h 997"/>
                <a:gd name="T16" fmla="*/ 2147483647 w 640"/>
                <a:gd name="T17" fmla="*/ 2147483647 h 997"/>
                <a:gd name="T18" fmla="*/ 2147483647 w 640"/>
                <a:gd name="T19" fmla="*/ 2147483647 h 997"/>
                <a:gd name="T20" fmla="*/ 2147483647 w 640"/>
                <a:gd name="T21" fmla="*/ 2147483647 h 997"/>
                <a:gd name="T22" fmla="*/ 2147483647 w 640"/>
                <a:gd name="T23" fmla="*/ 2147483647 h 997"/>
                <a:gd name="T24" fmla="*/ 2147483647 w 640"/>
                <a:gd name="T25" fmla="*/ 1404041659 h 997"/>
                <a:gd name="T26" fmla="*/ 2147483647 w 640"/>
                <a:gd name="T27" fmla="*/ 869167398 h 997"/>
                <a:gd name="T28" fmla="*/ 2147483647 w 640"/>
                <a:gd name="T29" fmla="*/ 395077225 h 9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0"/>
                <a:gd name="T46" fmla="*/ 0 h 997"/>
                <a:gd name="T47" fmla="*/ 640 w 640"/>
                <a:gd name="T48" fmla="*/ 997 h 99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0" h="997">
                  <a:moveTo>
                    <a:pt x="461" y="65"/>
                  </a:moveTo>
                  <a:cubicBezTo>
                    <a:pt x="369" y="57"/>
                    <a:pt x="319" y="0"/>
                    <a:pt x="319" y="0"/>
                  </a:cubicBezTo>
                  <a:cubicBezTo>
                    <a:pt x="319" y="0"/>
                    <a:pt x="270" y="57"/>
                    <a:pt x="178" y="65"/>
                  </a:cubicBezTo>
                  <a:cubicBezTo>
                    <a:pt x="87" y="73"/>
                    <a:pt x="0" y="112"/>
                    <a:pt x="0" y="143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765"/>
                    <a:pt x="0" y="765"/>
                    <a:pt x="0" y="765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84"/>
                    <a:pt x="86" y="923"/>
                    <a:pt x="178" y="932"/>
                  </a:cubicBezTo>
                  <a:cubicBezTo>
                    <a:pt x="270" y="940"/>
                    <a:pt x="319" y="997"/>
                    <a:pt x="319" y="997"/>
                  </a:cubicBezTo>
                  <a:cubicBezTo>
                    <a:pt x="319" y="997"/>
                    <a:pt x="369" y="940"/>
                    <a:pt x="461" y="932"/>
                  </a:cubicBezTo>
                  <a:cubicBezTo>
                    <a:pt x="552" y="923"/>
                    <a:pt x="640" y="884"/>
                    <a:pt x="640" y="853"/>
                  </a:cubicBezTo>
                  <a:cubicBezTo>
                    <a:pt x="640" y="765"/>
                    <a:pt x="640" y="765"/>
                    <a:pt x="640" y="765"/>
                  </a:cubicBezTo>
                  <a:cubicBezTo>
                    <a:pt x="640" y="231"/>
                    <a:pt x="640" y="231"/>
                    <a:pt x="640" y="231"/>
                  </a:cubicBezTo>
                  <a:cubicBezTo>
                    <a:pt x="640" y="143"/>
                    <a:pt x="640" y="143"/>
                    <a:pt x="640" y="143"/>
                  </a:cubicBezTo>
                  <a:cubicBezTo>
                    <a:pt x="640" y="112"/>
                    <a:pt x="553" y="73"/>
                    <a:pt x="461" y="65"/>
                  </a:cubicBezTo>
                  <a:close/>
                </a:path>
              </a:pathLst>
            </a:custGeom>
            <a:solidFill>
              <a:srgbClr val="34457A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8" name="Oval 33"/>
            <p:cNvSpPr>
              <a:spLocks noChangeArrowheads="1"/>
            </p:cNvSpPr>
            <p:nvPr/>
          </p:nvSpPr>
          <p:spPr bwMode="auto">
            <a:xfrm>
              <a:off x="868019" y="2542751"/>
              <a:ext cx="90220" cy="86898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99" name="Oval 34"/>
            <p:cNvSpPr>
              <a:spLocks noChangeArrowheads="1"/>
            </p:cNvSpPr>
            <p:nvPr/>
          </p:nvSpPr>
          <p:spPr bwMode="auto">
            <a:xfrm>
              <a:off x="868018" y="2769786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0" name="Oval 35"/>
            <p:cNvSpPr>
              <a:spLocks noChangeArrowheads="1"/>
            </p:cNvSpPr>
            <p:nvPr/>
          </p:nvSpPr>
          <p:spPr bwMode="auto">
            <a:xfrm>
              <a:off x="868018" y="2997031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1" name="Oval 36"/>
            <p:cNvSpPr>
              <a:spLocks noChangeArrowheads="1"/>
            </p:cNvSpPr>
            <p:nvPr/>
          </p:nvSpPr>
          <p:spPr bwMode="auto">
            <a:xfrm>
              <a:off x="868018" y="3223232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302" name="Oval 37"/>
            <p:cNvSpPr>
              <a:spLocks noChangeArrowheads="1"/>
            </p:cNvSpPr>
            <p:nvPr/>
          </p:nvSpPr>
          <p:spPr bwMode="auto">
            <a:xfrm>
              <a:off x="868018" y="3450475"/>
              <a:ext cx="90222" cy="86270"/>
            </a:xfrm>
            <a:prstGeom prst="ellipse">
              <a:avLst/>
            </a:prstGeom>
            <a:solidFill>
              <a:srgbClr val="34457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303" name="组合 65"/>
            <p:cNvGrpSpPr>
              <a:grpSpLocks/>
            </p:cNvGrpSpPr>
            <p:nvPr/>
          </p:nvGrpSpPr>
          <p:grpSpPr bwMode="auto">
            <a:xfrm>
              <a:off x="93406" y="322975"/>
              <a:ext cx="1630538" cy="1843671"/>
              <a:chOff x="0" y="0"/>
              <a:chExt cx="1598516" cy="1890264"/>
            </a:xfrm>
          </p:grpSpPr>
          <p:sp>
            <p:nvSpPr>
              <p:cNvPr id="10304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598516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Mike White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05" name="文本框 67"/>
              <p:cNvSpPr txBox="1">
                <a:spLocks noChangeArrowheads="1"/>
              </p:cNvSpPr>
              <p:nvPr/>
            </p:nvSpPr>
            <p:spPr bwMode="auto">
              <a:xfrm>
                <a:off x="169404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306" name="矩形 68"/>
              <p:cNvSpPr>
                <a:spLocks noChangeArrowheads="1"/>
              </p:cNvSpPr>
              <p:nvPr/>
            </p:nvSpPr>
            <p:spPr bwMode="auto">
              <a:xfrm>
                <a:off x="23613" y="707504"/>
                <a:ext cx="1551284" cy="1182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grpSp>
        <p:nvGrpSpPr>
          <p:cNvPr id="8" name="组合 102"/>
          <p:cNvGrpSpPr>
            <a:grpSpLocks/>
          </p:cNvGrpSpPr>
          <p:nvPr/>
        </p:nvGrpSpPr>
        <p:grpSpPr bwMode="auto">
          <a:xfrm>
            <a:off x="8947150" y="4745038"/>
            <a:ext cx="1181100" cy="1538287"/>
            <a:chOff x="0" y="0"/>
            <a:chExt cx="1180639" cy="1538585"/>
          </a:xfrm>
        </p:grpSpPr>
        <p:sp>
          <p:nvSpPr>
            <p:cNvPr id="10295" name="Freeform 21"/>
            <p:cNvSpPr>
              <a:spLocks/>
            </p:cNvSpPr>
            <p:nvPr/>
          </p:nvSpPr>
          <p:spPr bwMode="auto">
            <a:xfrm>
              <a:off x="0" y="687985"/>
              <a:ext cx="1180639" cy="850600"/>
            </a:xfrm>
            <a:custGeom>
              <a:avLst/>
              <a:gdLst>
                <a:gd name="T0" fmla="*/ 1029994151 w 458"/>
                <a:gd name="T1" fmla="*/ 66867018 h 345"/>
                <a:gd name="T2" fmla="*/ 1415411137 w 458"/>
                <a:gd name="T3" fmla="*/ 431589510 h 345"/>
                <a:gd name="T4" fmla="*/ 1847344449 w 458"/>
                <a:gd name="T5" fmla="*/ 0 h 345"/>
                <a:gd name="T6" fmla="*/ 1927086538 w 458"/>
                <a:gd name="T7" fmla="*/ 42552194 h 345"/>
                <a:gd name="T8" fmla="*/ 2147483647 w 458"/>
                <a:gd name="T9" fmla="*/ 310015314 h 345"/>
                <a:gd name="T10" fmla="*/ 2147483647 w 458"/>
                <a:gd name="T11" fmla="*/ 1513602100 h 345"/>
                <a:gd name="T12" fmla="*/ 2147483647 w 458"/>
                <a:gd name="T13" fmla="*/ 2097160338 h 345"/>
                <a:gd name="T14" fmla="*/ 0 w 458"/>
                <a:gd name="T15" fmla="*/ 2097160338 h 345"/>
                <a:gd name="T16" fmla="*/ 132901805 w 458"/>
                <a:gd name="T17" fmla="*/ 729447490 h 345"/>
                <a:gd name="T18" fmla="*/ 498384355 w 458"/>
                <a:gd name="T19" fmla="*/ 291777963 h 345"/>
                <a:gd name="T20" fmla="*/ 1029994151 w 458"/>
                <a:gd name="T21" fmla="*/ 66867018 h 3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8"/>
                <a:gd name="T34" fmla="*/ 0 h 345"/>
                <a:gd name="T35" fmla="*/ 458 w 458"/>
                <a:gd name="T36" fmla="*/ 345 h 3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8" h="345">
                  <a:moveTo>
                    <a:pt x="155" y="11"/>
                  </a:moveTo>
                  <a:cubicBezTo>
                    <a:pt x="155" y="11"/>
                    <a:pt x="199" y="68"/>
                    <a:pt x="213" y="71"/>
                  </a:cubicBezTo>
                  <a:cubicBezTo>
                    <a:pt x="221" y="73"/>
                    <a:pt x="278" y="0"/>
                    <a:pt x="278" y="0"/>
                  </a:cubicBezTo>
                  <a:cubicBezTo>
                    <a:pt x="278" y="0"/>
                    <a:pt x="287" y="0"/>
                    <a:pt x="290" y="7"/>
                  </a:cubicBezTo>
                  <a:cubicBezTo>
                    <a:pt x="290" y="7"/>
                    <a:pt x="383" y="27"/>
                    <a:pt x="398" y="51"/>
                  </a:cubicBezTo>
                  <a:cubicBezTo>
                    <a:pt x="413" y="74"/>
                    <a:pt x="435" y="172"/>
                    <a:pt x="446" y="249"/>
                  </a:cubicBezTo>
                  <a:cubicBezTo>
                    <a:pt x="458" y="326"/>
                    <a:pt x="452" y="345"/>
                    <a:pt x="452" y="345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45"/>
                    <a:pt x="19" y="136"/>
                    <a:pt x="20" y="120"/>
                  </a:cubicBezTo>
                  <a:cubicBezTo>
                    <a:pt x="21" y="103"/>
                    <a:pt x="26" y="64"/>
                    <a:pt x="75" y="48"/>
                  </a:cubicBezTo>
                  <a:cubicBezTo>
                    <a:pt x="123" y="31"/>
                    <a:pt x="144" y="25"/>
                    <a:pt x="155" y="11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96" name="Freeform 22"/>
            <p:cNvSpPr>
              <a:spLocks/>
            </p:cNvSpPr>
            <p:nvPr/>
          </p:nvSpPr>
          <p:spPr bwMode="auto">
            <a:xfrm>
              <a:off x="177695" y="0"/>
              <a:ext cx="721683" cy="857896"/>
            </a:xfrm>
            <a:custGeom>
              <a:avLst/>
              <a:gdLst>
                <a:gd name="T0" fmla="*/ 365375218 w 280"/>
                <a:gd name="T1" fmla="*/ 966291622 h 348"/>
                <a:gd name="T2" fmla="*/ 883543547 w 280"/>
                <a:gd name="T3" fmla="*/ 644193541 h 348"/>
                <a:gd name="T4" fmla="*/ 1122698879 w 280"/>
                <a:gd name="T5" fmla="*/ 553034728 h 348"/>
                <a:gd name="T6" fmla="*/ 856972737 w 280"/>
                <a:gd name="T7" fmla="*/ 832590549 h 348"/>
                <a:gd name="T8" fmla="*/ 1368496591 w 280"/>
                <a:gd name="T9" fmla="*/ 698889477 h 348"/>
                <a:gd name="T10" fmla="*/ 1255563239 w 280"/>
                <a:gd name="T11" fmla="*/ 948058873 h 348"/>
                <a:gd name="T12" fmla="*/ 1441572118 w 280"/>
                <a:gd name="T13" fmla="*/ 850823298 h 348"/>
                <a:gd name="T14" fmla="*/ 1328638765 w 280"/>
                <a:gd name="T15" fmla="*/ 1513247277 h 348"/>
                <a:gd name="T16" fmla="*/ 1594365230 w 280"/>
                <a:gd name="T17" fmla="*/ 1148609249 h 348"/>
                <a:gd name="T18" fmla="*/ 1169201018 w 280"/>
                <a:gd name="T19" fmla="*/ 151931395 h 348"/>
                <a:gd name="T20" fmla="*/ 1288778684 w 280"/>
                <a:gd name="T21" fmla="*/ 0 h 348"/>
                <a:gd name="T22" fmla="*/ 949977015 w 280"/>
                <a:gd name="T23" fmla="*/ 72928549 h 348"/>
                <a:gd name="T24" fmla="*/ 26573398 w 280"/>
                <a:gd name="T25" fmla="*/ 911595841 h 348"/>
                <a:gd name="T26" fmla="*/ 0 w 280"/>
                <a:gd name="T27" fmla="*/ 2114900871 h 348"/>
                <a:gd name="T28" fmla="*/ 524812965 w 280"/>
                <a:gd name="T29" fmla="*/ 1914350495 h 348"/>
                <a:gd name="T30" fmla="*/ 544741717 w 280"/>
                <a:gd name="T31" fmla="*/ 1634794827 h 348"/>
                <a:gd name="T32" fmla="*/ 365375218 w 280"/>
                <a:gd name="T33" fmla="*/ 966291622 h 34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0"/>
                <a:gd name="T52" fmla="*/ 0 h 348"/>
                <a:gd name="T53" fmla="*/ 280 w 280"/>
                <a:gd name="T54" fmla="*/ 348 h 34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0" h="348">
                  <a:moveTo>
                    <a:pt x="55" y="159"/>
                  </a:moveTo>
                  <a:cubicBezTo>
                    <a:pt x="55" y="159"/>
                    <a:pt x="55" y="112"/>
                    <a:pt x="133" y="106"/>
                  </a:cubicBezTo>
                  <a:cubicBezTo>
                    <a:pt x="133" y="106"/>
                    <a:pt x="163" y="104"/>
                    <a:pt x="169" y="91"/>
                  </a:cubicBezTo>
                  <a:cubicBezTo>
                    <a:pt x="169" y="91"/>
                    <a:pt x="169" y="128"/>
                    <a:pt x="129" y="137"/>
                  </a:cubicBezTo>
                  <a:cubicBezTo>
                    <a:pt x="129" y="137"/>
                    <a:pt x="191" y="140"/>
                    <a:pt x="206" y="115"/>
                  </a:cubicBezTo>
                  <a:cubicBezTo>
                    <a:pt x="206" y="115"/>
                    <a:pt x="203" y="143"/>
                    <a:pt x="189" y="156"/>
                  </a:cubicBezTo>
                  <a:cubicBezTo>
                    <a:pt x="189" y="156"/>
                    <a:pt x="210" y="155"/>
                    <a:pt x="217" y="140"/>
                  </a:cubicBezTo>
                  <a:cubicBezTo>
                    <a:pt x="217" y="140"/>
                    <a:pt x="235" y="217"/>
                    <a:pt x="200" y="249"/>
                  </a:cubicBezTo>
                  <a:cubicBezTo>
                    <a:pt x="200" y="249"/>
                    <a:pt x="229" y="231"/>
                    <a:pt x="240" y="189"/>
                  </a:cubicBezTo>
                  <a:cubicBezTo>
                    <a:pt x="252" y="148"/>
                    <a:pt x="280" y="49"/>
                    <a:pt x="176" y="25"/>
                  </a:cubicBezTo>
                  <a:cubicBezTo>
                    <a:pt x="176" y="25"/>
                    <a:pt x="192" y="23"/>
                    <a:pt x="194" y="0"/>
                  </a:cubicBezTo>
                  <a:cubicBezTo>
                    <a:pt x="194" y="0"/>
                    <a:pt x="184" y="13"/>
                    <a:pt x="143" y="12"/>
                  </a:cubicBezTo>
                  <a:cubicBezTo>
                    <a:pt x="102" y="11"/>
                    <a:pt x="1" y="30"/>
                    <a:pt x="4" y="150"/>
                  </a:cubicBezTo>
                  <a:cubicBezTo>
                    <a:pt x="7" y="270"/>
                    <a:pt x="46" y="334"/>
                    <a:pt x="0" y="348"/>
                  </a:cubicBezTo>
                  <a:cubicBezTo>
                    <a:pt x="0" y="348"/>
                    <a:pt x="70" y="344"/>
                    <a:pt x="79" y="315"/>
                  </a:cubicBezTo>
                  <a:cubicBezTo>
                    <a:pt x="87" y="286"/>
                    <a:pt x="82" y="269"/>
                    <a:pt x="82" y="269"/>
                  </a:cubicBezTo>
                  <a:cubicBezTo>
                    <a:pt x="82" y="269"/>
                    <a:pt x="53" y="255"/>
                    <a:pt x="55" y="159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4"/>
          <p:cNvGrpSpPr>
            <a:grpSpLocks/>
          </p:cNvGrpSpPr>
          <p:nvPr/>
        </p:nvGrpSpPr>
        <p:grpSpPr bwMode="auto">
          <a:xfrm>
            <a:off x="8613775" y="1471613"/>
            <a:ext cx="1703388" cy="3208337"/>
            <a:chOff x="0" y="0"/>
            <a:chExt cx="1703034" cy="3208389"/>
          </a:xfrm>
        </p:grpSpPr>
        <p:sp>
          <p:nvSpPr>
            <p:cNvPr id="10285" name="Freeform 26"/>
            <p:cNvSpPr>
              <a:spLocks/>
            </p:cNvSpPr>
            <p:nvPr/>
          </p:nvSpPr>
          <p:spPr bwMode="auto">
            <a:xfrm>
              <a:off x="0" y="0"/>
              <a:ext cx="1703034" cy="2158815"/>
            </a:xfrm>
            <a:custGeom>
              <a:avLst/>
              <a:gdLst>
                <a:gd name="T0" fmla="*/ 2147483647 w 560"/>
                <a:gd name="T1" fmla="*/ 346176886 h 876"/>
                <a:gd name="T2" fmla="*/ 2147483647 w 560"/>
                <a:gd name="T3" fmla="*/ 0 h 876"/>
                <a:gd name="T4" fmla="*/ 1442764539 w 560"/>
                <a:gd name="T5" fmla="*/ 346176886 h 876"/>
                <a:gd name="T6" fmla="*/ 0 w 560"/>
                <a:gd name="T7" fmla="*/ 765231009 h 876"/>
                <a:gd name="T8" fmla="*/ 0 w 560"/>
                <a:gd name="T9" fmla="*/ 1232873088 h 876"/>
                <a:gd name="T10" fmla="*/ 0 w 560"/>
                <a:gd name="T11" fmla="*/ 2147483647 h 876"/>
                <a:gd name="T12" fmla="*/ 0 w 560"/>
                <a:gd name="T13" fmla="*/ 2147483647 h 876"/>
                <a:gd name="T14" fmla="*/ 1442764539 w 560"/>
                <a:gd name="T15" fmla="*/ 2147483647 h 876"/>
                <a:gd name="T16" fmla="*/ 2147483647 w 560"/>
                <a:gd name="T17" fmla="*/ 2147483647 h 876"/>
                <a:gd name="T18" fmla="*/ 2147483647 w 560"/>
                <a:gd name="T19" fmla="*/ 2147483647 h 876"/>
                <a:gd name="T20" fmla="*/ 2147483647 w 560"/>
                <a:gd name="T21" fmla="*/ 2147483647 h 876"/>
                <a:gd name="T22" fmla="*/ 2147483647 w 560"/>
                <a:gd name="T23" fmla="*/ 2147483647 h 876"/>
                <a:gd name="T24" fmla="*/ 2147483647 w 560"/>
                <a:gd name="T25" fmla="*/ 1232873088 h 876"/>
                <a:gd name="T26" fmla="*/ 2147483647 w 560"/>
                <a:gd name="T27" fmla="*/ 765231009 h 876"/>
                <a:gd name="T28" fmla="*/ 2147483647 w 560"/>
                <a:gd name="T29" fmla="*/ 346176886 h 8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60"/>
                <a:gd name="T46" fmla="*/ 0 h 876"/>
                <a:gd name="T47" fmla="*/ 560 w 560"/>
                <a:gd name="T48" fmla="*/ 876 h 8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60" h="876">
                  <a:moveTo>
                    <a:pt x="403" y="57"/>
                  </a:moveTo>
                  <a:cubicBezTo>
                    <a:pt x="322" y="50"/>
                    <a:pt x="279" y="0"/>
                    <a:pt x="279" y="0"/>
                  </a:cubicBezTo>
                  <a:cubicBezTo>
                    <a:pt x="279" y="0"/>
                    <a:pt x="237" y="50"/>
                    <a:pt x="156" y="57"/>
                  </a:cubicBezTo>
                  <a:cubicBezTo>
                    <a:pt x="75" y="64"/>
                    <a:pt x="0" y="99"/>
                    <a:pt x="0" y="126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0" y="777"/>
                    <a:pt x="75" y="811"/>
                    <a:pt x="156" y="818"/>
                  </a:cubicBezTo>
                  <a:cubicBezTo>
                    <a:pt x="236" y="826"/>
                    <a:pt x="279" y="876"/>
                    <a:pt x="279" y="876"/>
                  </a:cubicBezTo>
                  <a:cubicBezTo>
                    <a:pt x="279" y="876"/>
                    <a:pt x="322" y="826"/>
                    <a:pt x="403" y="818"/>
                  </a:cubicBezTo>
                  <a:cubicBezTo>
                    <a:pt x="484" y="811"/>
                    <a:pt x="560" y="777"/>
                    <a:pt x="560" y="750"/>
                  </a:cubicBezTo>
                  <a:cubicBezTo>
                    <a:pt x="560" y="672"/>
                    <a:pt x="560" y="672"/>
                    <a:pt x="560" y="672"/>
                  </a:cubicBezTo>
                  <a:cubicBezTo>
                    <a:pt x="560" y="203"/>
                    <a:pt x="560" y="203"/>
                    <a:pt x="560" y="203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0" y="99"/>
                    <a:pt x="484" y="64"/>
                    <a:pt x="403" y="57"/>
                  </a:cubicBezTo>
                  <a:close/>
                </a:path>
              </a:pathLst>
            </a:custGeom>
            <a:solidFill>
              <a:srgbClr val="C63E55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6" name="Oval 43"/>
            <p:cNvSpPr>
              <a:spLocks noChangeArrowheads="1"/>
            </p:cNvSpPr>
            <p:nvPr/>
          </p:nvSpPr>
          <p:spPr bwMode="auto">
            <a:xfrm>
              <a:off x="796050" y="2214188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7" name="Oval 44"/>
            <p:cNvSpPr>
              <a:spLocks noChangeArrowheads="1"/>
            </p:cNvSpPr>
            <p:nvPr/>
          </p:nvSpPr>
          <p:spPr bwMode="auto">
            <a:xfrm>
              <a:off x="796050" y="2441431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8" name="Oval 45"/>
            <p:cNvSpPr>
              <a:spLocks noChangeArrowheads="1"/>
            </p:cNvSpPr>
            <p:nvPr/>
          </p:nvSpPr>
          <p:spPr bwMode="auto">
            <a:xfrm>
              <a:off x="796051" y="2667840"/>
              <a:ext cx="90220" cy="86898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89" name="Oval 46"/>
            <p:cNvSpPr>
              <a:spLocks noChangeArrowheads="1"/>
            </p:cNvSpPr>
            <p:nvPr/>
          </p:nvSpPr>
          <p:spPr bwMode="auto">
            <a:xfrm>
              <a:off x="796050" y="2894875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90" name="Oval 47"/>
            <p:cNvSpPr>
              <a:spLocks noChangeArrowheads="1"/>
            </p:cNvSpPr>
            <p:nvPr/>
          </p:nvSpPr>
          <p:spPr bwMode="auto">
            <a:xfrm>
              <a:off x="796050" y="3122119"/>
              <a:ext cx="90222" cy="86270"/>
            </a:xfrm>
            <a:prstGeom prst="ellipse">
              <a:avLst/>
            </a:prstGeom>
            <a:solidFill>
              <a:srgbClr val="C63E55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91" name="组合 69"/>
            <p:cNvGrpSpPr>
              <a:grpSpLocks/>
            </p:cNvGrpSpPr>
            <p:nvPr/>
          </p:nvGrpSpPr>
          <p:grpSpPr bwMode="auto">
            <a:xfrm>
              <a:off x="41430" y="332610"/>
              <a:ext cx="1661604" cy="1500975"/>
              <a:chOff x="0" y="0"/>
              <a:chExt cx="1628972" cy="1538907"/>
            </a:xfrm>
          </p:grpSpPr>
          <p:sp>
            <p:nvSpPr>
              <p:cNvPr id="10292" name="文本框 7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628972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Anne Green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93" name="文本框 71"/>
              <p:cNvSpPr txBox="1">
                <a:spLocks noChangeArrowheads="1"/>
              </p:cNvSpPr>
              <p:nvPr/>
            </p:nvSpPr>
            <p:spPr bwMode="auto">
              <a:xfrm>
                <a:off x="184630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94" name="矩形 72"/>
              <p:cNvSpPr>
                <a:spLocks noChangeArrowheads="1"/>
              </p:cNvSpPr>
              <p:nvPr/>
            </p:nvSpPr>
            <p:spPr bwMode="auto">
              <a:xfrm>
                <a:off x="38839" y="781777"/>
                <a:ext cx="1551284" cy="757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</a:t>
                </a:r>
              </a:p>
            </p:txBody>
          </p:sp>
        </p:grpSp>
      </p:grpSp>
      <p:grpSp>
        <p:nvGrpSpPr>
          <p:cNvPr id="11" name="组合 104"/>
          <p:cNvGrpSpPr>
            <a:grpSpLocks/>
          </p:cNvGrpSpPr>
          <p:nvPr/>
        </p:nvGrpSpPr>
        <p:grpSpPr bwMode="auto">
          <a:xfrm>
            <a:off x="2082800" y="4799013"/>
            <a:ext cx="1182688" cy="1484312"/>
            <a:chOff x="0" y="0"/>
            <a:chExt cx="1181728" cy="1484380"/>
          </a:xfrm>
        </p:grpSpPr>
        <p:sp>
          <p:nvSpPr>
            <p:cNvPr id="10282" name="Freeform 18"/>
            <p:cNvSpPr>
              <a:spLocks/>
            </p:cNvSpPr>
            <p:nvPr/>
          </p:nvSpPr>
          <p:spPr bwMode="auto">
            <a:xfrm>
              <a:off x="299792" y="50035"/>
              <a:ext cx="510192" cy="421130"/>
            </a:xfrm>
            <a:custGeom>
              <a:avLst/>
              <a:gdLst>
                <a:gd name="T0" fmla="*/ 644034907 w 198"/>
                <a:gd name="T1" fmla="*/ 12129037 h 171"/>
                <a:gd name="T2" fmla="*/ 1141997767 w 198"/>
                <a:gd name="T3" fmla="*/ 175889515 h 171"/>
                <a:gd name="T4" fmla="*/ 1201754631 w 198"/>
                <a:gd name="T5" fmla="*/ 733881871 h 171"/>
                <a:gd name="T6" fmla="*/ 1088881128 w 198"/>
                <a:gd name="T7" fmla="*/ 1018942450 h 171"/>
                <a:gd name="T8" fmla="*/ 1042404712 w 198"/>
                <a:gd name="T9" fmla="*/ 727816124 h 171"/>
                <a:gd name="T10" fmla="*/ 942811657 w 198"/>
                <a:gd name="T11" fmla="*/ 394234336 h 171"/>
                <a:gd name="T12" fmla="*/ 637394683 w 198"/>
                <a:gd name="T13" fmla="*/ 345713282 h 171"/>
                <a:gd name="T14" fmla="*/ 252302830 w 198"/>
                <a:gd name="T15" fmla="*/ 400297621 h 171"/>
                <a:gd name="T16" fmla="*/ 172627871 w 198"/>
                <a:gd name="T17" fmla="*/ 727816124 h 171"/>
                <a:gd name="T18" fmla="*/ 139429287 w 198"/>
                <a:gd name="T19" fmla="*/ 952226616 h 171"/>
                <a:gd name="T20" fmla="*/ 86312647 w 198"/>
                <a:gd name="T21" fmla="*/ 564058027 h 171"/>
                <a:gd name="T22" fmla="*/ 644034907 w 198"/>
                <a:gd name="T23" fmla="*/ 12129037 h 17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8"/>
                <a:gd name="T37" fmla="*/ 0 h 171"/>
                <a:gd name="T38" fmla="*/ 198 w 198"/>
                <a:gd name="T39" fmla="*/ 171 h 17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8" h="171">
                  <a:moveTo>
                    <a:pt x="97" y="2"/>
                  </a:moveTo>
                  <a:cubicBezTo>
                    <a:pt x="97" y="2"/>
                    <a:pt x="146" y="0"/>
                    <a:pt x="172" y="29"/>
                  </a:cubicBezTo>
                  <a:cubicBezTo>
                    <a:pt x="198" y="58"/>
                    <a:pt x="187" y="96"/>
                    <a:pt x="181" y="121"/>
                  </a:cubicBezTo>
                  <a:cubicBezTo>
                    <a:pt x="181" y="121"/>
                    <a:pt x="164" y="166"/>
                    <a:pt x="164" y="168"/>
                  </a:cubicBezTo>
                  <a:cubicBezTo>
                    <a:pt x="163" y="171"/>
                    <a:pt x="162" y="132"/>
                    <a:pt x="157" y="120"/>
                  </a:cubicBezTo>
                  <a:cubicBezTo>
                    <a:pt x="152" y="109"/>
                    <a:pt x="160" y="77"/>
                    <a:pt x="142" y="65"/>
                  </a:cubicBezTo>
                  <a:cubicBezTo>
                    <a:pt x="123" y="52"/>
                    <a:pt x="96" y="57"/>
                    <a:pt x="96" y="57"/>
                  </a:cubicBezTo>
                  <a:cubicBezTo>
                    <a:pt x="96" y="57"/>
                    <a:pt x="57" y="45"/>
                    <a:pt x="38" y="66"/>
                  </a:cubicBezTo>
                  <a:cubicBezTo>
                    <a:pt x="19" y="87"/>
                    <a:pt x="29" y="104"/>
                    <a:pt x="26" y="120"/>
                  </a:cubicBezTo>
                  <a:cubicBezTo>
                    <a:pt x="23" y="136"/>
                    <a:pt x="21" y="157"/>
                    <a:pt x="21" y="157"/>
                  </a:cubicBezTo>
                  <a:cubicBezTo>
                    <a:pt x="21" y="157"/>
                    <a:pt x="14" y="111"/>
                    <a:pt x="13" y="93"/>
                  </a:cubicBezTo>
                  <a:cubicBezTo>
                    <a:pt x="12" y="75"/>
                    <a:pt x="0" y="4"/>
                    <a:pt x="97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3" name="Freeform 19"/>
            <p:cNvSpPr>
              <a:spLocks/>
            </p:cNvSpPr>
            <p:nvPr/>
          </p:nvSpPr>
          <p:spPr bwMode="auto">
            <a:xfrm>
              <a:off x="0" y="633780"/>
              <a:ext cx="1181728" cy="850600"/>
            </a:xfrm>
            <a:custGeom>
              <a:avLst/>
              <a:gdLst>
                <a:gd name="T0" fmla="*/ 1031896290 w 458"/>
                <a:gd name="T1" fmla="*/ 66867018 h 345"/>
                <a:gd name="T2" fmla="*/ 1418024843 w 458"/>
                <a:gd name="T3" fmla="*/ 431589510 h 345"/>
                <a:gd name="T4" fmla="*/ 1857413386 w 458"/>
                <a:gd name="T5" fmla="*/ 0 h 345"/>
                <a:gd name="T6" fmla="*/ 1937301274 w 458"/>
                <a:gd name="T7" fmla="*/ 42552194 h 345"/>
                <a:gd name="T8" fmla="*/ 2147483647 w 458"/>
                <a:gd name="T9" fmla="*/ 310015314 h 345"/>
                <a:gd name="T10" fmla="*/ 2147483647 w 458"/>
                <a:gd name="T11" fmla="*/ 1513602100 h 345"/>
                <a:gd name="T12" fmla="*/ 2147483647 w 458"/>
                <a:gd name="T13" fmla="*/ 2097160338 h 345"/>
                <a:gd name="T14" fmla="*/ 0 w 458"/>
                <a:gd name="T15" fmla="*/ 2097160338 h 345"/>
                <a:gd name="T16" fmla="*/ 133148240 w 458"/>
                <a:gd name="T17" fmla="*/ 729447490 h 345"/>
                <a:gd name="T18" fmla="*/ 499303330 w 458"/>
                <a:gd name="T19" fmla="*/ 291777963 h 345"/>
                <a:gd name="T20" fmla="*/ 1031896290 w 458"/>
                <a:gd name="T21" fmla="*/ 66867018 h 3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8"/>
                <a:gd name="T34" fmla="*/ 0 h 345"/>
                <a:gd name="T35" fmla="*/ 458 w 458"/>
                <a:gd name="T36" fmla="*/ 345 h 3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8" h="345">
                  <a:moveTo>
                    <a:pt x="155" y="11"/>
                  </a:moveTo>
                  <a:cubicBezTo>
                    <a:pt x="155" y="11"/>
                    <a:pt x="199" y="68"/>
                    <a:pt x="213" y="71"/>
                  </a:cubicBezTo>
                  <a:cubicBezTo>
                    <a:pt x="221" y="73"/>
                    <a:pt x="279" y="0"/>
                    <a:pt x="279" y="0"/>
                  </a:cubicBezTo>
                  <a:cubicBezTo>
                    <a:pt x="279" y="0"/>
                    <a:pt x="287" y="0"/>
                    <a:pt x="291" y="7"/>
                  </a:cubicBezTo>
                  <a:cubicBezTo>
                    <a:pt x="291" y="7"/>
                    <a:pt x="383" y="27"/>
                    <a:pt x="398" y="51"/>
                  </a:cubicBezTo>
                  <a:cubicBezTo>
                    <a:pt x="414" y="74"/>
                    <a:pt x="435" y="172"/>
                    <a:pt x="447" y="249"/>
                  </a:cubicBezTo>
                  <a:cubicBezTo>
                    <a:pt x="458" y="326"/>
                    <a:pt x="452" y="345"/>
                    <a:pt x="452" y="345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45"/>
                    <a:pt x="19" y="136"/>
                    <a:pt x="20" y="120"/>
                  </a:cubicBezTo>
                  <a:cubicBezTo>
                    <a:pt x="22" y="103"/>
                    <a:pt x="27" y="64"/>
                    <a:pt x="75" y="48"/>
                  </a:cubicBezTo>
                  <a:cubicBezTo>
                    <a:pt x="123" y="31"/>
                    <a:pt x="144" y="25"/>
                    <a:pt x="15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84" name="Freeform 20"/>
            <p:cNvSpPr>
              <a:spLocks/>
            </p:cNvSpPr>
            <p:nvPr/>
          </p:nvSpPr>
          <p:spPr bwMode="auto">
            <a:xfrm>
              <a:off x="397906" y="0"/>
              <a:ext cx="353211" cy="142809"/>
            </a:xfrm>
            <a:custGeom>
              <a:avLst/>
              <a:gdLst>
                <a:gd name="T0" fmla="*/ 13293108 w 137"/>
                <a:gd name="T1" fmla="*/ 218251567 h 58"/>
                <a:gd name="T2" fmla="*/ 245940532 w 137"/>
                <a:gd name="T3" fmla="*/ 115187778 h 58"/>
                <a:gd name="T4" fmla="*/ 425410394 w 137"/>
                <a:gd name="T5" fmla="*/ 0 h 58"/>
                <a:gd name="T6" fmla="*/ 584937942 w 137"/>
                <a:gd name="T7" fmla="*/ 115187778 h 58"/>
                <a:gd name="T8" fmla="*/ 877406994 w 137"/>
                <a:gd name="T9" fmla="*/ 291002885 h 58"/>
                <a:gd name="T10" fmla="*/ 518467271 w 137"/>
                <a:gd name="T11" fmla="*/ 327377389 h 58"/>
                <a:gd name="T12" fmla="*/ 13293108 w 137"/>
                <a:gd name="T13" fmla="*/ 218251567 h 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7"/>
                <a:gd name="T22" fmla="*/ 0 h 58"/>
                <a:gd name="T23" fmla="*/ 137 w 137"/>
                <a:gd name="T24" fmla="*/ 58 h 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7" h="58">
                  <a:moveTo>
                    <a:pt x="2" y="36"/>
                  </a:moveTo>
                  <a:cubicBezTo>
                    <a:pt x="2" y="36"/>
                    <a:pt x="19" y="25"/>
                    <a:pt x="37" y="19"/>
                  </a:cubicBezTo>
                  <a:cubicBezTo>
                    <a:pt x="55" y="13"/>
                    <a:pt x="64" y="0"/>
                    <a:pt x="64" y="0"/>
                  </a:cubicBezTo>
                  <a:cubicBezTo>
                    <a:pt x="64" y="0"/>
                    <a:pt x="65" y="8"/>
                    <a:pt x="88" y="19"/>
                  </a:cubicBezTo>
                  <a:cubicBezTo>
                    <a:pt x="112" y="31"/>
                    <a:pt x="127" y="38"/>
                    <a:pt x="132" y="48"/>
                  </a:cubicBezTo>
                  <a:cubicBezTo>
                    <a:pt x="137" y="58"/>
                    <a:pt x="78" y="54"/>
                    <a:pt x="78" y="54"/>
                  </a:cubicBezTo>
                  <a:cubicBezTo>
                    <a:pt x="78" y="54"/>
                    <a:pt x="0" y="35"/>
                    <a:pt x="2" y="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2" name="组合 62"/>
          <p:cNvGrpSpPr>
            <a:grpSpLocks/>
          </p:cNvGrpSpPr>
          <p:nvPr/>
        </p:nvGrpSpPr>
        <p:grpSpPr bwMode="auto">
          <a:xfrm>
            <a:off x="1874838" y="1460500"/>
            <a:ext cx="1598612" cy="3219450"/>
            <a:chOff x="0" y="0"/>
            <a:chExt cx="1598125" cy="3218813"/>
          </a:xfrm>
        </p:grpSpPr>
        <p:sp>
          <p:nvSpPr>
            <p:cNvPr id="10272" name="Freeform 27"/>
            <p:cNvSpPr>
              <a:spLocks/>
            </p:cNvSpPr>
            <p:nvPr/>
          </p:nvSpPr>
          <p:spPr bwMode="auto">
            <a:xfrm>
              <a:off x="0" y="0"/>
              <a:ext cx="1598125" cy="2159858"/>
            </a:xfrm>
            <a:custGeom>
              <a:avLst/>
              <a:gdLst>
                <a:gd name="T0" fmla="*/ 2147483647 w 560"/>
                <a:gd name="T1" fmla="*/ 346511797 h 876"/>
                <a:gd name="T2" fmla="*/ 2147483647 w 560"/>
                <a:gd name="T3" fmla="*/ 0 h 876"/>
                <a:gd name="T4" fmla="*/ 1270486347 w 560"/>
                <a:gd name="T5" fmla="*/ 346511797 h 876"/>
                <a:gd name="T6" fmla="*/ 0 w 560"/>
                <a:gd name="T7" fmla="*/ 765973023 h 876"/>
                <a:gd name="T8" fmla="*/ 0 w 560"/>
                <a:gd name="T9" fmla="*/ 1234065406 h 876"/>
                <a:gd name="T10" fmla="*/ 0 w 560"/>
                <a:gd name="T11" fmla="*/ 2147483647 h 876"/>
                <a:gd name="T12" fmla="*/ 0 w 560"/>
                <a:gd name="T13" fmla="*/ 2147483647 h 876"/>
                <a:gd name="T14" fmla="*/ 1270486347 w 560"/>
                <a:gd name="T15" fmla="*/ 2147483647 h 876"/>
                <a:gd name="T16" fmla="*/ 2147483647 w 560"/>
                <a:gd name="T17" fmla="*/ 2147483647 h 876"/>
                <a:gd name="T18" fmla="*/ 2147483647 w 560"/>
                <a:gd name="T19" fmla="*/ 2147483647 h 876"/>
                <a:gd name="T20" fmla="*/ 2147483647 w 560"/>
                <a:gd name="T21" fmla="*/ 2147483647 h 876"/>
                <a:gd name="T22" fmla="*/ 2147483647 w 560"/>
                <a:gd name="T23" fmla="*/ 2147483647 h 876"/>
                <a:gd name="T24" fmla="*/ 2147483647 w 560"/>
                <a:gd name="T25" fmla="*/ 1234065406 h 876"/>
                <a:gd name="T26" fmla="*/ 2147483647 w 560"/>
                <a:gd name="T27" fmla="*/ 765973023 h 876"/>
                <a:gd name="T28" fmla="*/ 2147483647 w 560"/>
                <a:gd name="T29" fmla="*/ 346511797 h 8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60"/>
                <a:gd name="T46" fmla="*/ 0 h 876"/>
                <a:gd name="T47" fmla="*/ 560 w 560"/>
                <a:gd name="T48" fmla="*/ 876 h 8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60" h="876">
                  <a:moveTo>
                    <a:pt x="403" y="57"/>
                  </a:moveTo>
                  <a:cubicBezTo>
                    <a:pt x="322" y="50"/>
                    <a:pt x="279" y="0"/>
                    <a:pt x="279" y="0"/>
                  </a:cubicBezTo>
                  <a:cubicBezTo>
                    <a:pt x="279" y="0"/>
                    <a:pt x="237" y="50"/>
                    <a:pt x="156" y="57"/>
                  </a:cubicBezTo>
                  <a:cubicBezTo>
                    <a:pt x="75" y="64"/>
                    <a:pt x="0" y="99"/>
                    <a:pt x="0" y="126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0" y="777"/>
                    <a:pt x="75" y="811"/>
                    <a:pt x="156" y="818"/>
                  </a:cubicBezTo>
                  <a:cubicBezTo>
                    <a:pt x="236" y="826"/>
                    <a:pt x="279" y="876"/>
                    <a:pt x="279" y="876"/>
                  </a:cubicBezTo>
                  <a:cubicBezTo>
                    <a:pt x="279" y="876"/>
                    <a:pt x="322" y="826"/>
                    <a:pt x="403" y="818"/>
                  </a:cubicBezTo>
                  <a:cubicBezTo>
                    <a:pt x="484" y="811"/>
                    <a:pt x="560" y="777"/>
                    <a:pt x="560" y="750"/>
                  </a:cubicBezTo>
                  <a:cubicBezTo>
                    <a:pt x="560" y="672"/>
                    <a:pt x="560" y="672"/>
                    <a:pt x="560" y="672"/>
                  </a:cubicBezTo>
                  <a:cubicBezTo>
                    <a:pt x="560" y="203"/>
                    <a:pt x="560" y="203"/>
                    <a:pt x="560" y="203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0" y="99"/>
                    <a:pt x="484" y="64"/>
                    <a:pt x="403" y="57"/>
                  </a:cubicBez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3" name="Oval 48"/>
            <p:cNvSpPr>
              <a:spLocks noChangeArrowheads="1"/>
            </p:cNvSpPr>
            <p:nvPr/>
          </p:nvSpPr>
          <p:spPr bwMode="auto">
            <a:xfrm>
              <a:off x="753622" y="2224611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4" name="Oval 49"/>
            <p:cNvSpPr>
              <a:spLocks noChangeArrowheads="1"/>
            </p:cNvSpPr>
            <p:nvPr/>
          </p:nvSpPr>
          <p:spPr bwMode="auto">
            <a:xfrm>
              <a:off x="753622" y="2451854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5" name="Oval 50"/>
            <p:cNvSpPr>
              <a:spLocks noChangeArrowheads="1"/>
            </p:cNvSpPr>
            <p:nvPr/>
          </p:nvSpPr>
          <p:spPr bwMode="auto">
            <a:xfrm>
              <a:off x="753622" y="2678264"/>
              <a:ext cx="90881" cy="86898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6" name="Oval 51"/>
            <p:cNvSpPr>
              <a:spLocks noChangeArrowheads="1"/>
            </p:cNvSpPr>
            <p:nvPr/>
          </p:nvSpPr>
          <p:spPr bwMode="auto">
            <a:xfrm>
              <a:off x="753622" y="2905299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77" name="Oval 52"/>
            <p:cNvSpPr>
              <a:spLocks noChangeArrowheads="1"/>
            </p:cNvSpPr>
            <p:nvPr/>
          </p:nvSpPr>
          <p:spPr bwMode="auto">
            <a:xfrm>
              <a:off x="753622" y="3132543"/>
              <a:ext cx="90881" cy="86270"/>
            </a:xfrm>
            <a:prstGeom prst="ellipse">
              <a:avLst/>
            </a:prstGeom>
            <a:solidFill>
              <a:schemeClr val="accent1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78" name="组合 73"/>
            <p:cNvGrpSpPr>
              <a:grpSpLocks/>
            </p:cNvGrpSpPr>
            <p:nvPr/>
          </p:nvGrpSpPr>
          <p:grpSpPr bwMode="auto">
            <a:xfrm>
              <a:off x="7877" y="343034"/>
              <a:ext cx="1582359" cy="1500975"/>
              <a:chOff x="0" y="0"/>
              <a:chExt cx="1551284" cy="1538907"/>
            </a:xfrm>
          </p:grpSpPr>
          <p:sp>
            <p:nvSpPr>
              <p:cNvPr id="10279" name="文本框 74"/>
              <p:cNvSpPr txBox="1">
                <a:spLocks noChangeArrowheads="1"/>
              </p:cNvSpPr>
              <p:nvPr/>
            </p:nvSpPr>
            <p:spPr bwMode="auto">
              <a:xfrm>
                <a:off x="123064" y="0"/>
                <a:ext cx="1305165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John Doe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80" name="文本框 75"/>
              <p:cNvSpPr txBox="1">
                <a:spLocks noChangeArrowheads="1"/>
              </p:cNvSpPr>
              <p:nvPr/>
            </p:nvSpPr>
            <p:spPr bwMode="auto">
              <a:xfrm>
                <a:off x="145791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81" name="矩形 76"/>
              <p:cNvSpPr>
                <a:spLocks noChangeArrowheads="1"/>
              </p:cNvSpPr>
              <p:nvPr/>
            </p:nvSpPr>
            <p:spPr bwMode="auto">
              <a:xfrm>
                <a:off x="0" y="781777"/>
                <a:ext cx="1551284" cy="757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</a:t>
                </a:r>
              </a:p>
            </p:txBody>
          </p:sp>
        </p:grpSp>
      </p:grpSp>
      <p:grpSp>
        <p:nvGrpSpPr>
          <p:cNvPr id="14" name="组合 103"/>
          <p:cNvGrpSpPr>
            <a:grpSpLocks/>
          </p:cNvGrpSpPr>
          <p:nvPr/>
        </p:nvGrpSpPr>
        <p:grpSpPr bwMode="auto">
          <a:xfrm>
            <a:off x="3641725" y="4624388"/>
            <a:ext cx="1268413" cy="1695450"/>
            <a:chOff x="0" y="0"/>
            <a:chExt cx="1267850" cy="1695988"/>
          </a:xfrm>
        </p:grpSpPr>
        <p:sp>
          <p:nvSpPr>
            <p:cNvPr id="10270" name="Freeform 16"/>
            <p:cNvSpPr>
              <a:spLocks/>
            </p:cNvSpPr>
            <p:nvPr/>
          </p:nvSpPr>
          <p:spPr bwMode="auto">
            <a:xfrm>
              <a:off x="0" y="700494"/>
              <a:ext cx="1267850" cy="995494"/>
            </a:xfrm>
            <a:custGeom>
              <a:avLst/>
              <a:gdLst>
                <a:gd name="T0" fmla="*/ 1175382019 w 492"/>
                <a:gd name="T1" fmla="*/ 54646217 h 404"/>
                <a:gd name="T2" fmla="*/ 1587095911 w 492"/>
                <a:gd name="T3" fmla="*/ 346089452 h 404"/>
                <a:gd name="T4" fmla="*/ 1985530560 w 492"/>
                <a:gd name="T5" fmla="*/ 0 h 404"/>
                <a:gd name="T6" fmla="*/ 2065219551 w 492"/>
                <a:gd name="T7" fmla="*/ 36431629 h 404"/>
                <a:gd name="T8" fmla="*/ 2147483647 w 492"/>
                <a:gd name="T9" fmla="*/ 267157074 h 404"/>
                <a:gd name="T10" fmla="*/ 2147483647 w 492"/>
                <a:gd name="T11" fmla="*/ 995767522 h 404"/>
                <a:gd name="T12" fmla="*/ 2147483647 w 492"/>
                <a:gd name="T13" fmla="*/ 2147483647 h 404"/>
                <a:gd name="T14" fmla="*/ 0 w 492"/>
                <a:gd name="T15" fmla="*/ 2147483647 h 404"/>
                <a:gd name="T16" fmla="*/ 292185317 w 492"/>
                <a:gd name="T17" fmla="*/ 643606543 h 404"/>
                <a:gd name="T18" fmla="*/ 650775551 w 492"/>
                <a:gd name="T19" fmla="*/ 255014022 h 404"/>
                <a:gd name="T20" fmla="*/ 1175382019 w 492"/>
                <a:gd name="T21" fmla="*/ 54646217 h 40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92"/>
                <a:gd name="T34" fmla="*/ 0 h 404"/>
                <a:gd name="T35" fmla="*/ 492 w 492"/>
                <a:gd name="T36" fmla="*/ 404 h 40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92" h="404">
                  <a:moveTo>
                    <a:pt x="177" y="9"/>
                  </a:moveTo>
                  <a:cubicBezTo>
                    <a:pt x="177" y="9"/>
                    <a:pt x="190" y="61"/>
                    <a:pt x="239" y="57"/>
                  </a:cubicBezTo>
                  <a:cubicBezTo>
                    <a:pt x="288" y="52"/>
                    <a:pt x="299" y="0"/>
                    <a:pt x="299" y="0"/>
                  </a:cubicBezTo>
                  <a:cubicBezTo>
                    <a:pt x="299" y="0"/>
                    <a:pt x="307" y="0"/>
                    <a:pt x="311" y="6"/>
                  </a:cubicBezTo>
                  <a:cubicBezTo>
                    <a:pt x="311" y="6"/>
                    <a:pt x="402" y="24"/>
                    <a:pt x="417" y="44"/>
                  </a:cubicBezTo>
                  <a:cubicBezTo>
                    <a:pt x="432" y="64"/>
                    <a:pt x="456" y="97"/>
                    <a:pt x="468" y="164"/>
                  </a:cubicBezTo>
                  <a:cubicBezTo>
                    <a:pt x="479" y="230"/>
                    <a:pt x="492" y="404"/>
                    <a:pt x="492" y="404"/>
                  </a:cubicBezTo>
                  <a:cubicBezTo>
                    <a:pt x="0" y="400"/>
                    <a:pt x="0" y="400"/>
                    <a:pt x="0" y="400"/>
                  </a:cubicBezTo>
                  <a:cubicBezTo>
                    <a:pt x="0" y="400"/>
                    <a:pt x="33" y="132"/>
                    <a:pt x="44" y="106"/>
                  </a:cubicBezTo>
                  <a:cubicBezTo>
                    <a:pt x="49" y="93"/>
                    <a:pt x="50" y="57"/>
                    <a:pt x="98" y="42"/>
                  </a:cubicBezTo>
                  <a:cubicBezTo>
                    <a:pt x="145" y="28"/>
                    <a:pt x="166" y="22"/>
                    <a:pt x="177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71" name="Freeform 17"/>
            <p:cNvSpPr>
              <a:spLocks/>
            </p:cNvSpPr>
            <p:nvPr/>
          </p:nvSpPr>
          <p:spPr bwMode="auto">
            <a:xfrm>
              <a:off x="87212" y="0"/>
              <a:ext cx="1012754" cy="816201"/>
            </a:xfrm>
            <a:custGeom>
              <a:avLst/>
              <a:gdLst>
                <a:gd name="T0" fmla="*/ 1952406784 w 393"/>
                <a:gd name="T1" fmla="*/ 893831311 h 331"/>
                <a:gd name="T2" fmla="*/ 1746539472 w 393"/>
                <a:gd name="T3" fmla="*/ 1635649556 h 331"/>
                <a:gd name="T4" fmla="*/ 1719975948 w 393"/>
                <a:gd name="T5" fmla="*/ 1647811193 h 331"/>
                <a:gd name="T6" fmla="*/ 2138348876 w 393"/>
                <a:gd name="T7" fmla="*/ 1957915676 h 331"/>
                <a:gd name="T8" fmla="*/ 2147483647 w 393"/>
                <a:gd name="T9" fmla="*/ 1507959765 h 331"/>
                <a:gd name="T10" fmla="*/ 2147483647 w 393"/>
                <a:gd name="T11" fmla="*/ 1593086293 h 331"/>
                <a:gd name="T12" fmla="*/ 2147483647 w 393"/>
                <a:gd name="T13" fmla="*/ 1441075693 h 331"/>
                <a:gd name="T14" fmla="*/ 2147483647 w 393"/>
                <a:gd name="T15" fmla="*/ 1453237330 h 331"/>
                <a:gd name="T16" fmla="*/ 1467625045 w 393"/>
                <a:gd name="T17" fmla="*/ 85126566 h 331"/>
                <a:gd name="T18" fmla="*/ 524627186 w 393"/>
                <a:gd name="T19" fmla="*/ 833025591 h 331"/>
                <a:gd name="T20" fmla="*/ 378527803 w 393"/>
                <a:gd name="T21" fmla="*/ 930313756 h 331"/>
                <a:gd name="T22" fmla="*/ 318759793 w 393"/>
                <a:gd name="T23" fmla="*/ 808704783 h 331"/>
                <a:gd name="T24" fmla="*/ 278914507 w 393"/>
                <a:gd name="T25" fmla="*/ 1210016612 h 331"/>
                <a:gd name="T26" fmla="*/ 119535899 w 393"/>
                <a:gd name="T27" fmla="*/ 1161372529 h 331"/>
                <a:gd name="T28" fmla="*/ 358605160 w 393"/>
                <a:gd name="T29" fmla="*/ 1477558139 h 331"/>
                <a:gd name="T30" fmla="*/ 166022066 w 393"/>
                <a:gd name="T31" fmla="*/ 1507959765 h 331"/>
                <a:gd name="T32" fmla="*/ 1016047390 w 393"/>
                <a:gd name="T33" fmla="*/ 1666053649 h 331"/>
                <a:gd name="T34" fmla="*/ 909795870 w 393"/>
                <a:gd name="T35" fmla="*/ 1258660694 h 331"/>
                <a:gd name="T36" fmla="*/ 1308243578 w 393"/>
                <a:gd name="T37" fmla="*/ 620209119 h 331"/>
                <a:gd name="T38" fmla="*/ 1832870925 w 393"/>
                <a:gd name="T39" fmla="*/ 863429684 h 331"/>
                <a:gd name="T40" fmla="*/ 1640287952 w 393"/>
                <a:gd name="T41" fmla="*/ 601969129 h 331"/>
                <a:gd name="T42" fmla="*/ 1952406784 w 393"/>
                <a:gd name="T43" fmla="*/ 893831311 h 3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93"/>
                <a:gd name="T67" fmla="*/ 0 h 331"/>
                <a:gd name="T68" fmla="*/ 393 w 393"/>
                <a:gd name="T69" fmla="*/ 331 h 33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93" h="331">
                  <a:moveTo>
                    <a:pt x="294" y="147"/>
                  </a:moveTo>
                  <a:cubicBezTo>
                    <a:pt x="301" y="223"/>
                    <a:pt x="266" y="267"/>
                    <a:pt x="263" y="269"/>
                  </a:cubicBezTo>
                  <a:cubicBezTo>
                    <a:pt x="259" y="271"/>
                    <a:pt x="259" y="271"/>
                    <a:pt x="259" y="271"/>
                  </a:cubicBezTo>
                  <a:cubicBezTo>
                    <a:pt x="259" y="271"/>
                    <a:pt x="258" y="320"/>
                    <a:pt x="322" y="322"/>
                  </a:cubicBezTo>
                  <a:cubicBezTo>
                    <a:pt x="386" y="324"/>
                    <a:pt x="389" y="265"/>
                    <a:pt x="372" y="248"/>
                  </a:cubicBezTo>
                  <a:cubicBezTo>
                    <a:pt x="372" y="248"/>
                    <a:pt x="363" y="266"/>
                    <a:pt x="348" y="262"/>
                  </a:cubicBezTo>
                  <a:cubicBezTo>
                    <a:pt x="348" y="262"/>
                    <a:pt x="370" y="255"/>
                    <a:pt x="363" y="237"/>
                  </a:cubicBezTo>
                  <a:cubicBezTo>
                    <a:pt x="363" y="237"/>
                    <a:pt x="353" y="249"/>
                    <a:pt x="342" y="239"/>
                  </a:cubicBezTo>
                  <a:cubicBezTo>
                    <a:pt x="331" y="230"/>
                    <a:pt x="393" y="28"/>
                    <a:pt x="221" y="14"/>
                  </a:cubicBezTo>
                  <a:cubicBezTo>
                    <a:pt x="221" y="14"/>
                    <a:pt x="87" y="0"/>
                    <a:pt x="79" y="137"/>
                  </a:cubicBezTo>
                  <a:cubicBezTo>
                    <a:pt x="79" y="137"/>
                    <a:pt x="75" y="157"/>
                    <a:pt x="57" y="153"/>
                  </a:cubicBezTo>
                  <a:cubicBezTo>
                    <a:pt x="40" y="148"/>
                    <a:pt x="48" y="133"/>
                    <a:pt x="48" y="133"/>
                  </a:cubicBezTo>
                  <a:cubicBezTo>
                    <a:pt x="48" y="133"/>
                    <a:pt x="0" y="164"/>
                    <a:pt x="42" y="199"/>
                  </a:cubicBezTo>
                  <a:cubicBezTo>
                    <a:pt x="42" y="199"/>
                    <a:pt x="25" y="206"/>
                    <a:pt x="18" y="191"/>
                  </a:cubicBezTo>
                  <a:cubicBezTo>
                    <a:pt x="18" y="191"/>
                    <a:pt x="14" y="244"/>
                    <a:pt x="54" y="243"/>
                  </a:cubicBezTo>
                  <a:cubicBezTo>
                    <a:pt x="54" y="243"/>
                    <a:pt x="39" y="254"/>
                    <a:pt x="25" y="248"/>
                  </a:cubicBezTo>
                  <a:cubicBezTo>
                    <a:pt x="25" y="248"/>
                    <a:pt x="74" y="331"/>
                    <a:pt x="153" y="274"/>
                  </a:cubicBezTo>
                  <a:cubicBezTo>
                    <a:pt x="153" y="274"/>
                    <a:pt x="135" y="240"/>
                    <a:pt x="137" y="207"/>
                  </a:cubicBezTo>
                  <a:cubicBezTo>
                    <a:pt x="139" y="173"/>
                    <a:pt x="191" y="147"/>
                    <a:pt x="197" y="102"/>
                  </a:cubicBezTo>
                  <a:cubicBezTo>
                    <a:pt x="197" y="102"/>
                    <a:pt x="253" y="102"/>
                    <a:pt x="276" y="142"/>
                  </a:cubicBezTo>
                  <a:cubicBezTo>
                    <a:pt x="276" y="142"/>
                    <a:pt x="268" y="112"/>
                    <a:pt x="247" y="99"/>
                  </a:cubicBezTo>
                  <a:cubicBezTo>
                    <a:pt x="247" y="99"/>
                    <a:pt x="290" y="111"/>
                    <a:pt x="294" y="1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" name="组合 61"/>
          <p:cNvGrpSpPr>
            <a:grpSpLocks/>
          </p:cNvGrpSpPr>
          <p:nvPr/>
        </p:nvGrpSpPr>
        <p:grpSpPr bwMode="auto">
          <a:xfrm>
            <a:off x="3317875" y="995363"/>
            <a:ext cx="1827213" cy="3536950"/>
            <a:chOff x="0" y="0"/>
            <a:chExt cx="1827463" cy="3536745"/>
          </a:xfrm>
        </p:grpSpPr>
        <p:sp>
          <p:nvSpPr>
            <p:cNvPr id="10260" name="Freeform 25"/>
            <p:cNvSpPr>
              <a:spLocks/>
            </p:cNvSpPr>
            <p:nvPr/>
          </p:nvSpPr>
          <p:spPr bwMode="auto">
            <a:xfrm>
              <a:off x="0" y="0"/>
              <a:ext cx="1827463" cy="2457984"/>
            </a:xfrm>
            <a:custGeom>
              <a:avLst/>
              <a:gdLst>
                <a:gd name="T0" fmla="*/ 2147483647 w 640"/>
                <a:gd name="T1" fmla="*/ 395077225 h 997"/>
                <a:gd name="T2" fmla="*/ 2147483647 w 640"/>
                <a:gd name="T3" fmla="*/ 0 h 997"/>
                <a:gd name="T4" fmla="*/ 1451299533 w 640"/>
                <a:gd name="T5" fmla="*/ 395077225 h 997"/>
                <a:gd name="T6" fmla="*/ 0 w 640"/>
                <a:gd name="T7" fmla="*/ 869167398 h 997"/>
                <a:gd name="T8" fmla="*/ 0 w 640"/>
                <a:gd name="T9" fmla="*/ 1404041659 h 997"/>
                <a:gd name="T10" fmla="*/ 0 w 640"/>
                <a:gd name="T11" fmla="*/ 2147483647 h 997"/>
                <a:gd name="T12" fmla="*/ 0 w 640"/>
                <a:gd name="T13" fmla="*/ 2147483647 h 997"/>
                <a:gd name="T14" fmla="*/ 1451299533 w 640"/>
                <a:gd name="T15" fmla="*/ 2147483647 h 997"/>
                <a:gd name="T16" fmla="*/ 2147483647 w 640"/>
                <a:gd name="T17" fmla="*/ 2147483647 h 997"/>
                <a:gd name="T18" fmla="*/ 2147483647 w 640"/>
                <a:gd name="T19" fmla="*/ 2147483647 h 997"/>
                <a:gd name="T20" fmla="*/ 2147483647 w 640"/>
                <a:gd name="T21" fmla="*/ 2147483647 h 997"/>
                <a:gd name="T22" fmla="*/ 2147483647 w 640"/>
                <a:gd name="T23" fmla="*/ 2147483647 h 997"/>
                <a:gd name="T24" fmla="*/ 2147483647 w 640"/>
                <a:gd name="T25" fmla="*/ 1404041659 h 997"/>
                <a:gd name="T26" fmla="*/ 2147483647 w 640"/>
                <a:gd name="T27" fmla="*/ 869167398 h 997"/>
                <a:gd name="T28" fmla="*/ 2147483647 w 640"/>
                <a:gd name="T29" fmla="*/ 395077225 h 9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0"/>
                <a:gd name="T46" fmla="*/ 0 h 997"/>
                <a:gd name="T47" fmla="*/ 640 w 640"/>
                <a:gd name="T48" fmla="*/ 997 h 99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0" h="997">
                  <a:moveTo>
                    <a:pt x="461" y="65"/>
                  </a:moveTo>
                  <a:cubicBezTo>
                    <a:pt x="369" y="57"/>
                    <a:pt x="319" y="0"/>
                    <a:pt x="319" y="0"/>
                  </a:cubicBezTo>
                  <a:cubicBezTo>
                    <a:pt x="319" y="0"/>
                    <a:pt x="270" y="57"/>
                    <a:pt x="178" y="65"/>
                  </a:cubicBezTo>
                  <a:cubicBezTo>
                    <a:pt x="87" y="73"/>
                    <a:pt x="0" y="112"/>
                    <a:pt x="0" y="143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0" y="765"/>
                    <a:pt x="0" y="765"/>
                    <a:pt x="0" y="765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84"/>
                    <a:pt x="86" y="923"/>
                    <a:pt x="178" y="932"/>
                  </a:cubicBezTo>
                  <a:cubicBezTo>
                    <a:pt x="270" y="940"/>
                    <a:pt x="319" y="997"/>
                    <a:pt x="319" y="997"/>
                  </a:cubicBezTo>
                  <a:cubicBezTo>
                    <a:pt x="319" y="997"/>
                    <a:pt x="369" y="940"/>
                    <a:pt x="461" y="932"/>
                  </a:cubicBezTo>
                  <a:cubicBezTo>
                    <a:pt x="552" y="923"/>
                    <a:pt x="640" y="884"/>
                    <a:pt x="640" y="853"/>
                  </a:cubicBezTo>
                  <a:cubicBezTo>
                    <a:pt x="640" y="765"/>
                    <a:pt x="640" y="765"/>
                    <a:pt x="640" y="765"/>
                  </a:cubicBezTo>
                  <a:cubicBezTo>
                    <a:pt x="640" y="231"/>
                    <a:pt x="640" y="231"/>
                    <a:pt x="640" y="231"/>
                  </a:cubicBezTo>
                  <a:cubicBezTo>
                    <a:pt x="640" y="143"/>
                    <a:pt x="640" y="143"/>
                    <a:pt x="640" y="143"/>
                  </a:cubicBezTo>
                  <a:cubicBezTo>
                    <a:pt x="640" y="112"/>
                    <a:pt x="553" y="73"/>
                    <a:pt x="461" y="65"/>
                  </a:cubicBezTo>
                  <a:close/>
                </a:path>
              </a:pathLst>
            </a:custGeom>
            <a:solidFill>
              <a:schemeClr val="accent2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61" name="Oval 38"/>
            <p:cNvSpPr>
              <a:spLocks noChangeArrowheads="1"/>
            </p:cNvSpPr>
            <p:nvPr/>
          </p:nvSpPr>
          <p:spPr bwMode="auto">
            <a:xfrm>
              <a:off x="869165" y="2542751"/>
              <a:ext cx="90220" cy="86898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2" name="Oval 39"/>
            <p:cNvSpPr>
              <a:spLocks noChangeArrowheads="1"/>
            </p:cNvSpPr>
            <p:nvPr/>
          </p:nvSpPr>
          <p:spPr bwMode="auto">
            <a:xfrm>
              <a:off x="869164" y="2769786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3" name="Oval 40"/>
            <p:cNvSpPr>
              <a:spLocks noChangeArrowheads="1"/>
            </p:cNvSpPr>
            <p:nvPr/>
          </p:nvSpPr>
          <p:spPr bwMode="auto">
            <a:xfrm>
              <a:off x="869164" y="2997031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4" name="Oval 41"/>
            <p:cNvSpPr>
              <a:spLocks noChangeArrowheads="1"/>
            </p:cNvSpPr>
            <p:nvPr/>
          </p:nvSpPr>
          <p:spPr bwMode="auto">
            <a:xfrm>
              <a:off x="869164" y="3223232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sp>
          <p:nvSpPr>
            <p:cNvPr id="10265" name="Oval 42"/>
            <p:cNvSpPr>
              <a:spLocks noChangeArrowheads="1"/>
            </p:cNvSpPr>
            <p:nvPr/>
          </p:nvSpPr>
          <p:spPr bwMode="auto">
            <a:xfrm>
              <a:off x="869164" y="3450475"/>
              <a:ext cx="90222" cy="86270"/>
            </a:xfrm>
            <a:prstGeom prst="ellipse">
              <a:avLst/>
            </a:prstGeom>
            <a:solidFill>
              <a:schemeClr val="accent2">
                <a:alpha val="7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/>
            </a:p>
          </p:txBody>
        </p:sp>
        <p:grpSp>
          <p:nvGrpSpPr>
            <p:cNvPr id="10266" name="组合 77"/>
            <p:cNvGrpSpPr>
              <a:grpSpLocks/>
            </p:cNvGrpSpPr>
            <p:nvPr/>
          </p:nvGrpSpPr>
          <p:grpSpPr bwMode="auto">
            <a:xfrm>
              <a:off x="129062" y="322975"/>
              <a:ext cx="1582359" cy="1843671"/>
              <a:chOff x="0" y="0"/>
              <a:chExt cx="1551284" cy="1890264"/>
            </a:xfrm>
          </p:grpSpPr>
          <p:sp>
            <p:nvSpPr>
              <p:cNvPr id="10267" name="文本框 78"/>
              <p:cNvSpPr txBox="1">
                <a:spLocks noChangeArrowheads="1"/>
              </p:cNvSpPr>
              <p:nvPr/>
            </p:nvSpPr>
            <p:spPr bwMode="auto">
              <a:xfrm>
                <a:off x="126269" y="0"/>
                <a:ext cx="129875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Jane Doe</a:t>
                </a:r>
                <a:endParaRPr lang="zh-CN" altLang="en-US" sz="24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268" name="文本框 79"/>
              <p:cNvSpPr txBox="1">
                <a:spLocks noChangeArrowheads="1"/>
              </p:cNvSpPr>
              <p:nvPr/>
            </p:nvSpPr>
            <p:spPr bwMode="auto">
              <a:xfrm>
                <a:off x="145791" y="382451"/>
                <a:ext cx="125970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6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 sz="160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0269" name="矩形 80"/>
              <p:cNvSpPr>
                <a:spLocks noChangeArrowheads="1"/>
              </p:cNvSpPr>
              <p:nvPr/>
            </p:nvSpPr>
            <p:spPr bwMode="auto">
              <a:xfrm>
                <a:off x="0" y="707504"/>
                <a:ext cx="1551284" cy="11827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20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Even when the cold winds blow and the world seems to be covered in foggy shadows</a:t>
                </a:r>
              </a:p>
            </p:txBody>
          </p:sp>
        </p:grpSp>
      </p:grpSp>
      <p:sp>
        <p:nvSpPr>
          <p:cNvPr id="10252" name="矩形 54"/>
          <p:cNvSpPr>
            <a:spLocks noChangeArrowheads="1"/>
          </p:cNvSpPr>
          <p:nvPr/>
        </p:nvSpPr>
        <p:spPr bwMode="auto">
          <a:xfrm>
            <a:off x="669925" y="6210300"/>
            <a:ext cx="10850563" cy="200025"/>
          </a:xfrm>
          <a:prstGeom prst="rect">
            <a:avLst/>
          </a:prstGeom>
          <a:solidFill>
            <a:srgbClr val="FBFB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7" name="组合 87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0257" name="文本框 91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258" name="直接连接符 92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259" name="文本框 93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3"/>
          <p:cNvGrpSpPr>
            <a:grpSpLocks/>
          </p:cNvGrpSpPr>
          <p:nvPr/>
        </p:nvGrpSpPr>
        <p:grpSpPr bwMode="auto">
          <a:xfrm>
            <a:off x="-273050" y="5538788"/>
            <a:ext cx="12738100" cy="1579562"/>
            <a:chOff x="0" y="0"/>
            <a:chExt cx="12737232" cy="1579028"/>
          </a:xfrm>
        </p:grpSpPr>
        <p:pic>
          <p:nvPicPr>
            <p:cNvPr id="10255" name="图片 5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579102" y="-5579102"/>
              <a:ext cx="1579028" cy="12737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6" name="文本框 99"/>
            <p:cNvSpPr txBox="1">
              <a:spLocks noChangeArrowheads="1"/>
            </p:cNvSpPr>
            <p:nvPr/>
          </p:nvSpPr>
          <p:spPr bwMode="auto">
            <a:xfrm>
              <a:off x="4688322" y="708327"/>
              <a:ext cx="332411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8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59D1576A-6226-48F8-ACAC-EBF2AD2F79A2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6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053388" y="3224213"/>
            <a:ext cx="396875" cy="396875"/>
            <a:chOff x="0" y="0"/>
            <a:chExt cx="812800" cy="812800"/>
          </a:xfrm>
        </p:grpSpPr>
        <p:sp>
          <p:nvSpPr>
            <p:cNvPr id="11308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9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786188" y="3224213"/>
            <a:ext cx="396875" cy="396875"/>
            <a:chOff x="0" y="0"/>
            <a:chExt cx="812800" cy="812800"/>
          </a:xfrm>
        </p:grpSpPr>
        <p:sp>
          <p:nvSpPr>
            <p:cNvPr id="11306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7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5897563" y="1130300"/>
            <a:ext cx="396875" cy="396875"/>
            <a:chOff x="0" y="0"/>
            <a:chExt cx="812800" cy="812800"/>
          </a:xfrm>
        </p:grpSpPr>
        <p:sp>
          <p:nvSpPr>
            <p:cNvPr id="11304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5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5897563" y="5359400"/>
            <a:ext cx="396875" cy="396875"/>
            <a:chOff x="0" y="0"/>
            <a:chExt cx="812800" cy="812800"/>
          </a:xfrm>
        </p:grpSpPr>
        <p:sp>
          <p:nvSpPr>
            <p:cNvPr id="11302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03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236092 h 692642"/>
                <a:gd name="T2" fmla="*/ 46600 w 692642"/>
                <a:gd name="T3" fmla="*/ 189492 h 692642"/>
                <a:gd name="T4" fmla="*/ 189493 w 692642"/>
                <a:gd name="T5" fmla="*/ 189492 h 692642"/>
                <a:gd name="T6" fmla="*/ 189493 w 692642"/>
                <a:gd name="T7" fmla="*/ 46600 h 692642"/>
                <a:gd name="T8" fmla="*/ 236093 w 692642"/>
                <a:gd name="T9" fmla="*/ 0 h 692642"/>
                <a:gd name="T10" fmla="*/ 282693 w 692642"/>
                <a:gd name="T11" fmla="*/ 46600 h 692642"/>
                <a:gd name="T12" fmla="*/ 282693 w 692642"/>
                <a:gd name="T13" fmla="*/ 189493 h 692642"/>
                <a:gd name="T14" fmla="*/ 425586 w 692642"/>
                <a:gd name="T15" fmla="*/ 189493 h 692642"/>
                <a:gd name="T16" fmla="*/ 472186 w 692642"/>
                <a:gd name="T17" fmla="*/ 236093 h 692642"/>
                <a:gd name="T18" fmla="*/ 472185 w 692642"/>
                <a:gd name="T19" fmla="*/ 236092 h 692642"/>
                <a:gd name="T20" fmla="*/ 425585 w 692642"/>
                <a:gd name="T21" fmla="*/ 282693 h 692642"/>
                <a:gd name="T22" fmla="*/ 282693 w 692642"/>
                <a:gd name="T23" fmla="*/ 282693 h 692642"/>
                <a:gd name="T24" fmla="*/ 282693 w 692642"/>
                <a:gd name="T25" fmla="*/ 425586 h 692642"/>
                <a:gd name="T26" fmla="*/ 236092 w 692642"/>
                <a:gd name="T27" fmla="*/ 472186 h 692642"/>
                <a:gd name="T28" fmla="*/ 236093 w 692642"/>
                <a:gd name="T29" fmla="*/ 472185 h 692642"/>
                <a:gd name="T30" fmla="*/ 189493 w 692642"/>
                <a:gd name="T31" fmla="*/ 425585 h 692642"/>
                <a:gd name="T32" fmla="*/ 189493 w 692642"/>
                <a:gd name="T33" fmla="*/ 282693 h 692642"/>
                <a:gd name="T34" fmla="*/ 46600 w 692642"/>
                <a:gd name="T35" fmla="*/ 282693 h 692642"/>
                <a:gd name="T36" fmla="*/ 0 w 692642"/>
                <a:gd name="T37" fmla="*/ 23609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67"/>
          <p:cNvGrpSpPr>
            <a:grpSpLocks/>
          </p:cNvGrpSpPr>
          <p:nvPr/>
        </p:nvGrpSpPr>
        <p:grpSpPr bwMode="auto">
          <a:xfrm>
            <a:off x="6492875" y="750888"/>
            <a:ext cx="4105275" cy="827087"/>
            <a:chOff x="0" y="0"/>
            <a:chExt cx="4105085" cy="827630"/>
          </a:xfrm>
        </p:grpSpPr>
        <p:sp>
          <p:nvSpPr>
            <p:cNvPr id="11300" name="矩形 46"/>
            <p:cNvSpPr>
              <a:spLocks noChangeArrowheads="1"/>
            </p:cNvSpPr>
            <p:nvPr/>
          </p:nvSpPr>
          <p:spPr bwMode="auto">
            <a:xfrm>
              <a:off x="0" y="304410"/>
              <a:ext cx="41050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301" name="文本框 50"/>
            <p:cNvSpPr txBox="1">
              <a:spLocks noChangeArrowheads="1"/>
            </p:cNvSpPr>
            <p:nvPr/>
          </p:nvSpPr>
          <p:spPr bwMode="auto">
            <a:xfrm>
              <a:off x="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8"/>
          <p:cNvGrpSpPr>
            <a:grpSpLocks/>
          </p:cNvGrpSpPr>
          <p:nvPr/>
        </p:nvGrpSpPr>
        <p:grpSpPr bwMode="auto">
          <a:xfrm>
            <a:off x="8616950" y="2884488"/>
            <a:ext cx="2628900" cy="1293812"/>
            <a:chOff x="0" y="0"/>
            <a:chExt cx="2627967" cy="1292661"/>
          </a:xfrm>
        </p:grpSpPr>
        <p:sp>
          <p:nvSpPr>
            <p:cNvPr id="11298" name="矩形 49"/>
            <p:cNvSpPr>
              <a:spLocks noChangeArrowheads="1"/>
            </p:cNvSpPr>
            <p:nvPr/>
          </p:nvSpPr>
          <p:spPr bwMode="auto">
            <a:xfrm>
              <a:off x="0" y="338554"/>
              <a:ext cx="262796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9" name="文本框 51"/>
            <p:cNvSpPr txBox="1">
              <a:spLocks noChangeArrowheads="1"/>
            </p:cNvSpPr>
            <p:nvPr/>
          </p:nvSpPr>
          <p:spPr bwMode="auto">
            <a:xfrm>
              <a:off x="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972C3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972C3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69"/>
          <p:cNvGrpSpPr>
            <a:grpSpLocks/>
          </p:cNvGrpSpPr>
          <p:nvPr/>
        </p:nvGrpSpPr>
        <p:grpSpPr bwMode="auto">
          <a:xfrm>
            <a:off x="1808163" y="5367338"/>
            <a:ext cx="4105275" cy="887412"/>
            <a:chOff x="0" y="0"/>
            <a:chExt cx="4105085" cy="888031"/>
          </a:xfrm>
        </p:grpSpPr>
        <p:sp>
          <p:nvSpPr>
            <p:cNvPr id="11296" name="矩形 47"/>
            <p:cNvSpPr>
              <a:spLocks noChangeArrowheads="1"/>
            </p:cNvSpPr>
            <p:nvPr/>
          </p:nvSpPr>
          <p:spPr bwMode="auto">
            <a:xfrm>
              <a:off x="0" y="364811"/>
              <a:ext cx="41050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7" name="文本框 52"/>
            <p:cNvSpPr txBox="1">
              <a:spLocks noChangeArrowheads="1"/>
            </p:cNvSpPr>
            <p:nvPr/>
          </p:nvSpPr>
          <p:spPr bwMode="auto">
            <a:xfrm>
              <a:off x="2468611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27345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27345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70"/>
          <p:cNvGrpSpPr>
            <a:grpSpLocks/>
          </p:cNvGrpSpPr>
          <p:nvPr/>
        </p:nvGrpSpPr>
        <p:grpSpPr bwMode="auto">
          <a:xfrm>
            <a:off x="1047750" y="2863850"/>
            <a:ext cx="2628900" cy="1314450"/>
            <a:chOff x="0" y="0"/>
            <a:chExt cx="2628674" cy="1314852"/>
          </a:xfrm>
        </p:grpSpPr>
        <p:sp>
          <p:nvSpPr>
            <p:cNvPr id="11294" name="矩形 48"/>
            <p:cNvSpPr>
              <a:spLocks noChangeArrowheads="1"/>
            </p:cNvSpPr>
            <p:nvPr/>
          </p:nvSpPr>
          <p:spPr bwMode="auto">
            <a:xfrm>
              <a:off x="0" y="360745"/>
              <a:ext cx="262796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295" name="文本框 53"/>
            <p:cNvSpPr txBox="1">
              <a:spLocks noChangeArrowheads="1"/>
            </p:cNvSpPr>
            <p:nvPr/>
          </p:nvSpPr>
          <p:spPr bwMode="auto">
            <a:xfrm>
              <a:off x="992200" y="0"/>
              <a:ext cx="16364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C63E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rgbClr val="C63E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3900488" y="1231900"/>
            <a:ext cx="4391025" cy="4394200"/>
            <a:chOff x="0" y="0"/>
            <a:chExt cx="4392474" cy="4393594"/>
          </a:xfrm>
        </p:grpSpPr>
        <p:grpSp>
          <p:nvGrpSpPr>
            <p:cNvPr id="11280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1285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1287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1577465627 w 821"/>
                    <a:gd name="T1" fmla="*/ 111765506 h 301"/>
                    <a:gd name="T2" fmla="*/ 0 w 821"/>
                    <a:gd name="T3" fmla="*/ 1682075741 h 301"/>
                    <a:gd name="T4" fmla="*/ 2147483647 w 821"/>
                    <a:gd name="T5" fmla="*/ 1682075741 h 301"/>
                    <a:gd name="T6" fmla="*/ 2147483647 w 821"/>
                    <a:gd name="T7" fmla="*/ 0 h 301"/>
                    <a:gd name="T8" fmla="*/ 1834784900 w 821"/>
                    <a:gd name="T9" fmla="*/ 0 h 301"/>
                    <a:gd name="T10" fmla="*/ 1577465627 w 821"/>
                    <a:gd name="T11" fmla="*/ 111765506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88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1578698961 w 302"/>
                    <a:gd name="T1" fmla="*/ 1577468805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1690663065 w 302"/>
                    <a:gd name="T7" fmla="*/ 2147483647 h 821"/>
                    <a:gd name="T8" fmla="*/ 1690663065 w 302"/>
                    <a:gd name="T9" fmla="*/ 1834785845 h 821"/>
                    <a:gd name="T10" fmla="*/ 1578698961 w 302"/>
                    <a:gd name="T11" fmla="*/ 1577468805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89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526003993 h 455"/>
                    <a:gd name="T2" fmla="*/ 2147483647 w 788"/>
                    <a:gd name="T3" fmla="*/ 419684797 h 455"/>
                    <a:gd name="T4" fmla="*/ 1348261599 w 788"/>
                    <a:gd name="T5" fmla="*/ 419684797 h 455"/>
                    <a:gd name="T6" fmla="*/ 1348261599 w 788"/>
                    <a:gd name="T7" fmla="*/ 162278485 h 455"/>
                    <a:gd name="T8" fmla="*/ 1158051973 w 788"/>
                    <a:gd name="T9" fmla="*/ 67148238 h 455"/>
                    <a:gd name="T10" fmla="*/ 89510866 w 788"/>
                    <a:gd name="T11" fmla="*/ 1130347576 h 455"/>
                    <a:gd name="T12" fmla="*/ 89510866 w 788"/>
                    <a:gd name="T13" fmla="*/ 1410136849 h 455"/>
                    <a:gd name="T14" fmla="*/ 1158051973 w 788"/>
                    <a:gd name="T15" fmla="*/ 2147483647 h 455"/>
                    <a:gd name="T16" fmla="*/ 1348261599 w 788"/>
                    <a:gd name="T17" fmla="*/ 2147483647 h 455"/>
                    <a:gd name="T18" fmla="*/ 1348261599 w 788"/>
                    <a:gd name="T19" fmla="*/ 2131993215 h 455"/>
                    <a:gd name="T20" fmla="*/ 2147483647 w 788"/>
                    <a:gd name="T21" fmla="*/ 2131993215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526003993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0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1575898664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1682075741 h 301"/>
                    <a:gd name="T8" fmla="*/ 2147483647 w 820"/>
                    <a:gd name="T9" fmla="*/ 1682075741 h 301"/>
                    <a:gd name="T10" fmla="*/ 2147483647 w 820"/>
                    <a:gd name="T11" fmla="*/ 1575898664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1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032265550 w 457"/>
                    <a:gd name="T1" fmla="*/ 2147483647 h 791"/>
                    <a:gd name="T2" fmla="*/ 2133038588 w 457"/>
                    <a:gd name="T3" fmla="*/ 2147483647 h 791"/>
                    <a:gd name="T4" fmla="*/ 2133038588 w 457"/>
                    <a:gd name="T5" fmla="*/ 1348118744 h 791"/>
                    <a:gd name="T6" fmla="*/ 2147483647 w 457"/>
                    <a:gd name="T7" fmla="*/ 1348118744 h 791"/>
                    <a:gd name="T8" fmla="*/ 2147483647 w 457"/>
                    <a:gd name="T9" fmla="*/ 1157926357 h 791"/>
                    <a:gd name="T10" fmla="*/ 1422026712 w 457"/>
                    <a:gd name="T11" fmla="*/ 89501363 h 791"/>
                    <a:gd name="T12" fmla="*/ 1142100256 w 457"/>
                    <a:gd name="T13" fmla="*/ 89501363 h 791"/>
                    <a:gd name="T14" fmla="*/ 83978358 w 457"/>
                    <a:gd name="T15" fmla="*/ 1157926357 h 791"/>
                    <a:gd name="T16" fmla="*/ 173554955 w 457"/>
                    <a:gd name="T17" fmla="*/ 1348118744 h 791"/>
                    <a:gd name="T18" fmla="*/ 419889387 w 457"/>
                    <a:gd name="T19" fmla="*/ 1348118744 h 791"/>
                    <a:gd name="T20" fmla="*/ 419889387 w 457"/>
                    <a:gd name="T21" fmla="*/ 2147483647 h 791"/>
                    <a:gd name="T22" fmla="*/ 0 w 457"/>
                    <a:gd name="T23" fmla="*/ 2147483647 h 791"/>
                    <a:gd name="T24" fmla="*/ 369502868 w 457"/>
                    <a:gd name="T25" fmla="*/ 2147483647 h 791"/>
                    <a:gd name="T26" fmla="*/ 2032265550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rgbClr val="34457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2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112081186 w 301"/>
                    <a:gd name="T1" fmla="*/ 2147483647 h 821"/>
                    <a:gd name="T2" fmla="*/ 1686806976 w 301"/>
                    <a:gd name="T3" fmla="*/ 2147483647 h 821"/>
                    <a:gd name="T4" fmla="*/ 1686806976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112081186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1293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1666966029 w 791"/>
                    <a:gd name="T1" fmla="*/ 2024297552 h 456"/>
                    <a:gd name="T2" fmla="*/ 2086504747 w 791"/>
                    <a:gd name="T3" fmla="*/ 2130545150 h 456"/>
                    <a:gd name="T4" fmla="*/ 2147483647 w 791"/>
                    <a:gd name="T5" fmla="*/ 2130545150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1420362842 h 456"/>
                    <a:gd name="T12" fmla="*/ 2147483647 w 791"/>
                    <a:gd name="T13" fmla="*/ 1140763231 h 456"/>
                    <a:gd name="T14" fmla="*/ 2147483647 w 791"/>
                    <a:gd name="T15" fmla="*/ 78286994 h 456"/>
                    <a:gd name="T16" fmla="*/ 2147483647 w 791"/>
                    <a:gd name="T17" fmla="*/ 173351791 h 456"/>
                    <a:gd name="T18" fmla="*/ 2147483647 w 791"/>
                    <a:gd name="T19" fmla="*/ 419397938 h 456"/>
                    <a:gd name="T20" fmla="*/ 598541421 w 791"/>
                    <a:gd name="T21" fmla="*/ 419397938 h 456"/>
                    <a:gd name="T22" fmla="*/ 33563580 w 791"/>
                    <a:gd name="T23" fmla="*/ 0 h 456"/>
                    <a:gd name="T24" fmla="*/ 156628493 w 791"/>
                    <a:gd name="T25" fmla="*/ 369071622 h 456"/>
                    <a:gd name="T26" fmla="*/ 1666966029 w 791"/>
                    <a:gd name="T27" fmla="*/ 2024297552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rgbClr val="C63E5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11286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526260665 w 457"/>
                  <a:gd name="T1" fmla="*/ 1672562823 h 791"/>
                  <a:gd name="T2" fmla="*/ 419889387 w 457"/>
                  <a:gd name="T3" fmla="*/ 2086508228 h 791"/>
                  <a:gd name="T4" fmla="*/ 419889387 w 457"/>
                  <a:gd name="T5" fmla="*/ 2147483647 h 791"/>
                  <a:gd name="T6" fmla="*/ 162356111 w 457"/>
                  <a:gd name="T7" fmla="*/ 2147483647 h 791"/>
                  <a:gd name="T8" fmla="*/ 72781861 w 457"/>
                  <a:gd name="T9" fmla="*/ 2147483647 h 791"/>
                  <a:gd name="T10" fmla="*/ 1130901412 w 457"/>
                  <a:gd name="T11" fmla="*/ 2147483647 h 791"/>
                  <a:gd name="T12" fmla="*/ 1416426106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33038588 w 457"/>
                  <a:gd name="T19" fmla="*/ 2147483647 h 791"/>
                  <a:gd name="T20" fmla="*/ 2133038588 w 457"/>
                  <a:gd name="T21" fmla="*/ 604135279 h 791"/>
                  <a:gd name="T22" fmla="*/ 2147483647 w 457"/>
                  <a:gd name="T23" fmla="*/ 39157144 h 791"/>
                  <a:gd name="T24" fmla="*/ 2147483647 w 457"/>
                  <a:gd name="T25" fmla="*/ 162222114 h 791"/>
                  <a:gd name="T26" fmla="*/ 526260665 w 457"/>
                  <a:gd name="T27" fmla="*/ 1672562823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1281" name="文本框 62"/>
            <p:cNvSpPr txBox="1">
              <a:spLocks noChangeArrowheads="1"/>
            </p:cNvSpPr>
            <p:nvPr/>
          </p:nvSpPr>
          <p:spPr bwMode="auto">
            <a:xfrm>
              <a:off x="1268194" y="835561"/>
              <a:ext cx="395428" cy="532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2" name="文本框 63"/>
            <p:cNvSpPr txBox="1">
              <a:spLocks noChangeArrowheads="1"/>
            </p:cNvSpPr>
            <p:nvPr/>
          </p:nvSpPr>
          <p:spPr bwMode="auto">
            <a:xfrm>
              <a:off x="910715" y="2583547"/>
              <a:ext cx="56137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3" name="文本框 64"/>
            <p:cNvSpPr txBox="1">
              <a:spLocks noChangeArrowheads="1"/>
            </p:cNvSpPr>
            <p:nvPr/>
          </p:nvSpPr>
          <p:spPr bwMode="auto">
            <a:xfrm>
              <a:off x="2603625" y="2931261"/>
              <a:ext cx="58060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284" name="文本框 65"/>
            <p:cNvSpPr txBox="1">
              <a:spLocks noChangeArrowheads="1"/>
            </p:cNvSpPr>
            <p:nvPr/>
          </p:nvSpPr>
          <p:spPr bwMode="auto">
            <a:xfrm>
              <a:off x="3006626" y="1236385"/>
              <a:ext cx="56457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36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3" name="组合 57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1277" name="文本框 58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278" name="直接连接符 59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79" name="文本框 60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9"/>
          <p:cNvGrpSpPr>
            <a:grpSpLocks/>
          </p:cNvGrpSpPr>
          <p:nvPr/>
        </p:nvGrpSpPr>
        <p:grpSpPr bwMode="auto">
          <a:xfrm>
            <a:off x="4346575" y="1397000"/>
            <a:ext cx="3498850" cy="5353050"/>
            <a:chOff x="0" y="0"/>
            <a:chExt cx="3499407" cy="5352521"/>
          </a:xfrm>
        </p:grpSpPr>
        <p:grpSp>
          <p:nvGrpSpPr>
            <p:cNvPr id="12316" name="组合 125"/>
            <p:cNvGrpSpPr>
              <a:grpSpLocks/>
            </p:cNvGrpSpPr>
            <p:nvPr/>
          </p:nvGrpSpPr>
          <p:grpSpPr bwMode="auto">
            <a:xfrm>
              <a:off x="306740" y="0"/>
              <a:ext cx="2885926" cy="3587774"/>
              <a:chOff x="0" y="0"/>
              <a:chExt cx="2885926" cy="3587774"/>
            </a:xfrm>
          </p:grpSpPr>
          <p:sp>
            <p:nvSpPr>
              <p:cNvPr id="12342" name="Freeform 5"/>
              <p:cNvSpPr>
                <a:spLocks/>
              </p:cNvSpPr>
              <p:nvPr/>
            </p:nvSpPr>
            <p:spPr bwMode="auto">
              <a:xfrm>
                <a:off x="-303" y="0"/>
                <a:ext cx="2862717" cy="3587395"/>
              </a:xfrm>
              <a:custGeom>
                <a:avLst/>
                <a:gdLst>
                  <a:gd name="T0" fmla="*/ 1431240 w 498"/>
                  <a:gd name="T1" fmla="*/ 0 h 625"/>
                  <a:gd name="T2" fmla="*/ 0 w 498"/>
                  <a:gd name="T3" fmla="*/ 1377705 h 625"/>
                  <a:gd name="T4" fmla="*/ 97715 w 498"/>
                  <a:gd name="T5" fmla="*/ 1882864 h 625"/>
                  <a:gd name="T6" fmla="*/ 97715 w 498"/>
                  <a:gd name="T7" fmla="*/ 1882864 h 625"/>
                  <a:gd name="T8" fmla="*/ 178187 w 498"/>
                  <a:gd name="T9" fmla="*/ 2043596 h 625"/>
                  <a:gd name="T10" fmla="*/ 546055 w 498"/>
                  <a:gd name="T11" fmla="*/ 2801334 h 625"/>
                  <a:gd name="T12" fmla="*/ 620779 w 498"/>
                  <a:gd name="T13" fmla="*/ 3094096 h 625"/>
                  <a:gd name="T14" fmla="*/ 661014 w 498"/>
                  <a:gd name="T15" fmla="*/ 3375378 h 625"/>
                  <a:gd name="T16" fmla="*/ 879437 w 498"/>
                  <a:gd name="T17" fmla="*/ 3587774 h 625"/>
                  <a:gd name="T18" fmla="*/ 1431240 w 498"/>
                  <a:gd name="T19" fmla="*/ 3587774 h 625"/>
                  <a:gd name="T20" fmla="*/ 1977295 w 498"/>
                  <a:gd name="T21" fmla="*/ 3587774 h 625"/>
                  <a:gd name="T22" fmla="*/ 2195718 w 498"/>
                  <a:gd name="T23" fmla="*/ 3375378 h 625"/>
                  <a:gd name="T24" fmla="*/ 2241701 w 498"/>
                  <a:gd name="T25" fmla="*/ 3094096 h 625"/>
                  <a:gd name="T26" fmla="*/ 2316425 w 498"/>
                  <a:gd name="T27" fmla="*/ 2801334 h 625"/>
                  <a:gd name="T28" fmla="*/ 2684293 w 498"/>
                  <a:gd name="T29" fmla="*/ 2043596 h 625"/>
                  <a:gd name="T30" fmla="*/ 2759017 w 498"/>
                  <a:gd name="T31" fmla="*/ 1882864 h 625"/>
                  <a:gd name="T32" fmla="*/ 2759017 w 498"/>
                  <a:gd name="T33" fmla="*/ 1882864 h 625"/>
                  <a:gd name="T34" fmla="*/ 2862480 w 498"/>
                  <a:gd name="T35" fmla="*/ 1377705 h 625"/>
                  <a:gd name="T36" fmla="*/ 1431240 w 498"/>
                  <a:gd name="T37" fmla="*/ 0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98" h="625">
                    <a:moveTo>
                      <a:pt x="249" y="0"/>
                    </a:moveTo>
                    <a:cubicBezTo>
                      <a:pt x="113" y="0"/>
                      <a:pt x="0" y="107"/>
                      <a:pt x="0" y="240"/>
                    </a:cubicBezTo>
                    <a:cubicBezTo>
                      <a:pt x="0" y="271"/>
                      <a:pt x="6" y="301"/>
                      <a:pt x="17" y="328"/>
                    </a:cubicBezTo>
                    <a:cubicBezTo>
                      <a:pt x="17" y="328"/>
                      <a:pt x="17" y="328"/>
                      <a:pt x="17" y="328"/>
                    </a:cubicBezTo>
                    <a:cubicBezTo>
                      <a:pt x="21" y="338"/>
                      <a:pt x="26" y="347"/>
                      <a:pt x="31" y="356"/>
                    </a:cubicBezTo>
                    <a:cubicBezTo>
                      <a:pt x="48" y="391"/>
                      <a:pt x="77" y="451"/>
                      <a:pt x="95" y="488"/>
                    </a:cubicBezTo>
                    <a:cubicBezTo>
                      <a:pt x="95" y="488"/>
                      <a:pt x="108" y="525"/>
                      <a:pt x="108" y="539"/>
                    </a:cubicBezTo>
                    <a:cubicBezTo>
                      <a:pt x="108" y="554"/>
                      <a:pt x="109" y="576"/>
                      <a:pt x="115" y="588"/>
                    </a:cubicBezTo>
                    <a:cubicBezTo>
                      <a:pt x="119" y="595"/>
                      <a:pt x="129" y="612"/>
                      <a:pt x="153" y="625"/>
                    </a:cubicBezTo>
                    <a:cubicBezTo>
                      <a:pt x="249" y="625"/>
                      <a:pt x="249" y="625"/>
                      <a:pt x="249" y="625"/>
                    </a:cubicBezTo>
                    <a:cubicBezTo>
                      <a:pt x="344" y="625"/>
                      <a:pt x="344" y="625"/>
                      <a:pt x="344" y="625"/>
                    </a:cubicBezTo>
                    <a:cubicBezTo>
                      <a:pt x="368" y="612"/>
                      <a:pt x="379" y="595"/>
                      <a:pt x="382" y="588"/>
                    </a:cubicBezTo>
                    <a:cubicBezTo>
                      <a:pt x="388" y="576"/>
                      <a:pt x="390" y="554"/>
                      <a:pt x="390" y="539"/>
                    </a:cubicBezTo>
                    <a:cubicBezTo>
                      <a:pt x="390" y="525"/>
                      <a:pt x="403" y="488"/>
                      <a:pt x="403" y="488"/>
                    </a:cubicBezTo>
                    <a:cubicBezTo>
                      <a:pt x="420" y="451"/>
                      <a:pt x="450" y="391"/>
                      <a:pt x="467" y="356"/>
                    </a:cubicBezTo>
                    <a:cubicBezTo>
                      <a:pt x="472" y="347"/>
                      <a:pt x="476" y="338"/>
                      <a:pt x="480" y="328"/>
                    </a:cubicBezTo>
                    <a:cubicBezTo>
                      <a:pt x="480" y="328"/>
                      <a:pt x="480" y="328"/>
                      <a:pt x="480" y="328"/>
                    </a:cubicBezTo>
                    <a:cubicBezTo>
                      <a:pt x="492" y="301"/>
                      <a:pt x="498" y="271"/>
                      <a:pt x="498" y="240"/>
                    </a:cubicBezTo>
                    <a:cubicBezTo>
                      <a:pt x="498" y="107"/>
                      <a:pt x="385" y="0"/>
                      <a:pt x="249" y="0"/>
                    </a:cubicBezTo>
                    <a:close/>
                  </a:path>
                </a:pathLst>
              </a:custGeom>
              <a:solidFill>
                <a:srgbClr val="FBFBFB"/>
              </a:solidFill>
              <a:ln w="9525">
                <a:noFill/>
                <a:round/>
                <a:headEnd/>
                <a:tailEnd/>
              </a:ln>
              <a:effectLst>
                <a:outerShdw sx="102000" sy="102000" algn="ctr" rotWithShape="0">
                  <a:srgbClr val="000000">
                    <a:alpha val="25998"/>
                  </a:srgb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pic>
            <p:nvPicPr>
              <p:cNvPr id="12343" name="组合 124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00" y="29425"/>
                <a:ext cx="2871216" cy="3468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2317" name="组合 152"/>
            <p:cNvGrpSpPr>
              <a:grpSpLocks/>
            </p:cNvGrpSpPr>
            <p:nvPr/>
          </p:nvGrpSpPr>
          <p:grpSpPr bwMode="auto">
            <a:xfrm>
              <a:off x="1187073" y="3636226"/>
              <a:ext cx="1125260" cy="1104456"/>
              <a:chOff x="0" y="0"/>
              <a:chExt cx="1717677" cy="1685925"/>
            </a:xfrm>
          </p:grpSpPr>
          <p:sp>
            <p:nvSpPr>
              <p:cNvPr id="12319" name="Freeform 126"/>
              <p:cNvSpPr>
                <a:spLocks/>
              </p:cNvSpPr>
              <p:nvPr/>
            </p:nvSpPr>
            <p:spPr bwMode="auto">
              <a:xfrm>
                <a:off x="0" y="0"/>
                <a:ext cx="1717677" cy="1576388"/>
              </a:xfrm>
              <a:custGeom>
                <a:avLst/>
                <a:gdLst>
                  <a:gd name="T0" fmla="*/ 2147483647 w 220"/>
                  <a:gd name="T1" fmla="*/ 0 h 202"/>
                  <a:gd name="T2" fmla="*/ 2147483647 w 220"/>
                  <a:gd name="T3" fmla="*/ 182704936 h 202"/>
                  <a:gd name="T4" fmla="*/ 2147483647 w 220"/>
                  <a:gd name="T5" fmla="*/ 852615189 h 202"/>
                  <a:gd name="T6" fmla="*/ 2147483647 w 220"/>
                  <a:gd name="T7" fmla="*/ 974410635 h 202"/>
                  <a:gd name="T8" fmla="*/ 2147483647 w 220"/>
                  <a:gd name="T9" fmla="*/ 1461623878 h 202"/>
                  <a:gd name="T10" fmla="*/ 2147483647 w 220"/>
                  <a:gd name="T11" fmla="*/ 2131534436 h 202"/>
                  <a:gd name="T12" fmla="*/ 2147483647 w 220"/>
                  <a:gd name="T13" fmla="*/ 2147483647 h 202"/>
                  <a:gd name="T14" fmla="*/ 2147483647 w 220"/>
                  <a:gd name="T15" fmla="*/ 2147483647 h 202"/>
                  <a:gd name="T16" fmla="*/ 2147483647 w 220"/>
                  <a:gd name="T17" fmla="*/ 2147483647 h 202"/>
                  <a:gd name="T18" fmla="*/ 2147483647 w 220"/>
                  <a:gd name="T19" fmla="*/ 2147483647 h 202"/>
                  <a:gd name="T20" fmla="*/ 2147483647 w 220"/>
                  <a:gd name="T21" fmla="*/ 2147483647 h 202"/>
                  <a:gd name="T22" fmla="*/ 2147483647 w 220"/>
                  <a:gd name="T23" fmla="*/ 2147483647 h 202"/>
                  <a:gd name="T24" fmla="*/ 2147483647 w 220"/>
                  <a:gd name="T25" fmla="*/ 2147483647 h 202"/>
                  <a:gd name="T26" fmla="*/ 2147483647 w 220"/>
                  <a:gd name="T27" fmla="*/ 2147483647 h 202"/>
                  <a:gd name="T28" fmla="*/ 2147483647 w 220"/>
                  <a:gd name="T29" fmla="*/ 2147483647 h 202"/>
                  <a:gd name="T30" fmla="*/ 2147483647 w 220"/>
                  <a:gd name="T31" fmla="*/ 2147483647 h 202"/>
                  <a:gd name="T32" fmla="*/ 2147483647 w 220"/>
                  <a:gd name="T33" fmla="*/ 2147483647 h 202"/>
                  <a:gd name="T34" fmla="*/ 2147483647 w 220"/>
                  <a:gd name="T35" fmla="*/ 2147483647 h 202"/>
                  <a:gd name="T36" fmla="*/ 2147483647 w 220"/>
                  <a:gd name="T37" fmla="*/ 2147483647 h 202"/>
                  <a:gd name="T38" fmla="*/ 2147483647 w 220"/>
                  <a:gd name="T39" fmla="*/ 2147483647 h 202"/>
                  <a:gd name="T40" fmla="*/ 2147483647 w 220"/>
                  <a:gd name="T41" fmla="*/ 2147483647 h 202"/>
                  <a:gd name="T42" fmla="*/ 2147483647 w 220"/>
                  <a:gd name="T43" fmla="*/ 2147483647 h 202"/>
                  <a:gd name="T44" fmla="*/ 2147483647 w 220"/>
                  <a:gd name="T45" fmla="*/ 2147483647 h 202"/>
                  <a:gd name="T46" fmla="*/ 2147483647 w 220"/>
                  <a:gd name="T47" fmla="*/ 2147483647 h 202"/>
                  <a:gd name="T48" fmla="*/ 792465923 w 220"/>
                  <a:gd name="T49" fmla="*/ 2147483647 h 202"/>
                  <a:gd name="T50" fmla="*/ 731504022 w 220"/>
                  <a:gd name="T51" fmla="*/ 2147483647 h 202"/>
                  <a:gd name="T52" fmla="*/ 548633933 w 220"/>
                  <a:gd name="T53" fmla="*/ 2147483647 h 202"/>
                  <a:gd name="T54" fmla="*/ 121916026 w 220"/>
                  <a:gd name="T55" fmla="*/ 2147483647 h 202"/>
                  <a:gd name="T56" fmla="*/ 304794013 w 220"/>
                  <a:gd name="T57" fmla="*/ 2147483647 h 202"/>
                  <a:gd name="T58" fmla="*/ 487671910 w 220"/>
                  <a:gd name="T59" fmla="*/ 2147483647 h 202"/>
                  <a:gd name="T60" fmla="*/ 243832051 w 220"/>
                  <a:gd name="T61" fmla="*/ 2147483647 h 202"/>
                  <a:gd name="T62" fmla="*/ 182877957 w 220"/>
                  <a:gd name="T63" fmla="*/ 2147483647 h 202"/>
                  <a:gd name="T64" fmla="*/ 487671910 w 220"/>
                  <a:gd name="T65" fmla="*/ 2147483647 h 202"/>
                  <a:gd name="T66" fmla="*/ 487671910 w 220"/>
                  <a:gd name="T67" fmla="*/ 2147483647 h 202"/>
                  <a:gd name="T68" fmla="*/ 121916026 w 220"/>
                  <a:gd name="T69" fmla="*/ 2147483647 h 202"/>
                  <a:gd name="T70" fmla="*/ 304794013 w 220"/>
                  <a:gd name="T71" fmla="*/ 2147483647 h 202"/>
                  <a:gd name="T72" fmla="*/ 548633933 w 220"/>
                  <a:gd name="T73" fmla="*/ 2147483647 h 202"/>
                  <a:gd name="T74" fmla="*/ 487671910 w 220"/>
                  <a:gd name="T75" fmla="*/ 2147483647 h 202"/>
                  <a:gd name="T76" fmla="*/ 121916026 w 220"/>
                  <a:gd name="T77" fmla="*/ 2147483647 h 202"/>
                  <a:gd name="T78" fmla="*/ 121916026 w 220"/>
                  <a:gd name="T79" fmla="*/ 974410635 h 202"/>
                  <a:gd name="T80" fmla="*/ 121916026 w 220"/>
                  <a:gd name="T81" fmla="*/ 669910314 h 202"/>
                  <a:gd name="T82" fmla="*/ 121916026 w 220"/>
                  <a:gd name="T83" fmla="*/ 60901640 h 202"/>
                  <a:gd name="T84" fmla="*/ 0 w 220"/>
                  <a:gd name="T85" fmla="*/ 0 h 202"/>
                  <a:gd name="T86" fmla="*/ 2147483647 w 220"/>
                  <a:gd name="T87" fmla="*/ 0 h 20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20"/>
                  <a:gd name="T133" fmla="*/ 0 h 202"/>
                  <a:gd name="T134" fmla="*/ 220 w 220"/>
                  <a:gd name="T135" fmla="*/ 202 h 20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20" h="202">
                    <a:moveTo>
                      <a:pt x="216" y="0"/>
                    </a:moveTo>
                    <a:cubicBezTo>
                      <a:pt x="213" y="3"/>
                      <a:pt x="213" y="3"/>
                      <a:pt x="213" y="3"/>
                    </a:cubicBezTo>
                    <a:cubicBezTo>
                      <a:pt x="213" y="14"/>
                      <a:pt x="213" y="14"/>
                      <a:pt x="213" y="14"/>
                    </a:cubicBezTo>
                    <a:cubicBezTo>
                      <a:pt x="211" y="16"/>
                      <a:pt x="211" y="16"/>
                      <a:pt x="211" y="16"/>
                    </a:cubicBezTo>
                    <a:cubicBezTo>
                      <a:pt x="211" y="16"/>
                      <a:pt x="216" y="20"/>
                      <a:pt x="218" y="24"/>
                    </a:cubicBezTo>
                    <a:cubicBezTo>
                      <a:pt x="220" y="28"/>
                      <a:pt x="220" y="33"/>
                      <a:pt x="217" y="35"/>
                    </a:cubicBezTo>
                    <a:cubicBezTo>
                      <a:pt x="214" y="38"/>
                      <a:pt x="210" y="39"/>
                      <a:pt x="210" y="42"/>
                    </a:cubicBezTo>
                    <a:cubicBezTo>
                      <a:pt x="210" y="44"/>
                      <a:pt x="209" y="48"/>
                      <a:pt x="209" y="48"/>
                    </a:cubicBezTo>
                    <a:cubicBezTo>
                      <a:pt x="209" y="48"/>
                      <a:pt x="216" y="51"/>
                      <a:pt x="217" y="55"/>
                    </a:cubicBezTo>
                    <a:cubicBezTo>
                      <a:pt x="219" y="60"/>
                      <a:pt x="218" y="64"/>
                      <a:pt x="216" y="66"/>
                    </a:cubicBezTo>
                    <a:cubicBezTo>
                      <a:pt x="213" y="67"/>
                      <a:pt x="210" y="71"/>
                      <a:pt x="210" y="71"/>
                    </a:cubicBezTo>
                    <a:cubicBezTo>
                      <a:pt x="210" y="80"/>
                      <a:pt x="210" y="80"/>
                      <a:pt x="210" y="80"/>
                    </a:cubicBezTo>
                    <a:cubicBezTo>
                      <a:pt x="210" y="80"/>
                      <a:pt x="218" y="85"/>
                      <a:pt x="218" y="89"/>
                    </a:cubicBezTo>
                    <a:cubicBezTo>
                      <a:pt x="218" y="94"/>
                      <a:pt x="214" y="97"/>
                      <a:pt x="214" y="97"/>
                    </a:cubicBezTo>
                    <a:cubicBezTo>
                      <a:pt x="209" y="102"/>
                      <a:pt x="209" y="102"/>
                      <a:pt x="209" y="102"/>
                    </a:cubicBezTo>
                    <a:cubicBezTo>
                      <a:pt x="210" y="108"/>
                      <a:pt x="210" y="108"/>
                      <a:pt x="210" y="108"/>
                    </a:cubicBezTo>
                    <a:cubicBezTo>
                      <a:pt x="210" y="108"/>
                      <a:pt x="216" y="112"/>
                      <a:pt x="217" y="116"/>
                    </a:cubicBezTo>
                    <a:cubicBezTo>
                      <a:pt x="218" y="120"/>
                      <a:pt x="217" y="123"/>
                      <a:pt x="215" y="125"/>
                    </a:cubicBezTo>
                    <a:cubicBezTo>
                      <a:pt x="213" y="127"/>
                      <a:pt x="209" y="131"/>
                      <a:pt x="209" y="131"/>
                    </a:cubicBezTo>
                    <a:cubicBezTo>
                      <a:pt x="209" y="138"/>
                      <a:pt x="209" y="138"/>
                      <a:pt x="209" y="138"/>
                    </a:cubicBezTo>
                    <a:cubicBezTo>
                      <a:pt x="209" y="138"/>
                      <a:pt x="213" y="141"/>
                      <a:pt x="214" y="145"/>
                    </a:cubicBezTo>
                    <a:cubicBezTo>
                      <a:pt x="214" y="148"/>
                      <a:pt x="209" y="158"/>
                      <a:pt x="206" y="161"/>
                    </a:cubicBezTo>
                    <a:cubicBezTo>
                      <a:pt x="203" y="163"/>
                      <a:pt x="159" y="202"/>
                      <a:pt x="159" y="202"/>
                    </a:cubicBezTo>
                    <a:cubicBezTo>
                      <a:pt x="61" y="202"/>
                      <a:pt x="61" y="202"/>
                      <a:pt x="61" y="202"/>
                    </a:cubicBezTo>
                    <a:cubicBezTo>
                      <a:pt x="13" y="161"/>
                      <a:pt x="13" y="161"/>
                      <a:pt x="13" y="161"/>
                    </a:cubicBezTo>
                    <a:cubicBezTo>
                      <a:pt x="13" y="161"/>
                      <a:pt x="12" y="155"/>
                      <a:pt x="12" y="152"/>
                    </a:cubicBezTo>
                    <a:cubicBezTo>
                      <a:pt x="11" y="149"/>
                      <a:pt x="12" y="144"/>
                      <a:pt x="9" y="142"/>
                    </a:cubicBezTo>
                    <a:cubicBezTo>
                      <a:pt x="7" y="140"/>
                      <a:pt x="2" y="139"/>
                      <a:pt x="2" y="135"/>
                    </a:cubicBezTo>
                    <a:cubicBezTo>
                      <a:pt x="2" y="130"/>
                      <a:pt x="3" y="127"/>
                      <a:pt x="5" y="126"/>
                    </a:cubicBezTo>
                    <a:cubicBezTo>
                      <a:pt x="7" y="125"/>
                      <a:pt x="9" y="122"/>
                      <a:pt x="8" y="119"/>
                    </a:cubicBezTo>
                    <a:cubicBezTo>
                      <a:pt x="8" y="116"/>
                      <a:pt x="6" y="112"/>
                      <a:pt x="4" y="108"/>
                    </a:cubicBezTo>
                    <a:cubicBezTo>
                      <a:pt x="2" y="104"/>
                      <a:pt x="2" y="100"/>
                      <a:pt x="3" y="97"/>
                    </a:cubicBezTo>
                    <a:cubicBezTo>
                      <a:pt x="5" y="94"/>
                      <a:pt x="8" y="91"/>
                      <a:pt x="8" y="91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8" y="85"/>
                      <a:pt x="2" y="81"/>
                      <a:pt x="2" y="76"/>
                    </a:cubicBezTo>
                    <a:cubicBezTo>
                      <a:pt x="2" y="70"/>
                      <a:pt x="3" y="67"/>
                      <a:pt x="5" y="66"/>
                    </a:cubicBezTo>
                    <a:cubicBezTo>
                      <a:pt x="7" y="64"/>
                      <a:pt x="9" y="61"/>
                      <a:pt x="9" y="61"/>
                    </a:cubicBezTo>
                    <a:cubicBezTo>
                      <a:pt x="9" y="61"/>
                      <a:pt x="10" y="57"/>
                      <a:pt x="8" y="54"/>
                    </a:cubicBezTo>
                    <a:cubicBezTo>
                      <a:pt x="7" y="52"/>
                      <a:pt x="3" y="48"/>
                      <a:pt x="2" y="44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4"/>
                      <a:pt x="2" y="11"/>
                    </a:cubicBezTo>
                    <a:cubicBezTo>
                      <a:pt x="2" y="8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0" name="Freeform 127"/>
              <p:cNvSpPr>
                <a:spLocks/>
              </p:cNvSpPr>
              <p:nvPr/>
            </p:nvSpPr>
            <p:spPr bwMode="auto">
              <a:xfrm>
                <a:off x="484187" y="1584325"/>
                <a:ext cx="733425" cy="101600"/>
              </a:xfrm>
              <a:custGeom>
                <a:avLst/>
                <a:gdLst>
                  <a:gd name="T0" fmla="*/ 0 w 94"/>
                  <a:gd name="T1" fmla="*/ 0 h 13"/>
                  <a:gd name="T2" fmla="*/ 2147483647 w 94"/>
                  <a:gd name="T3" fmla="*/ 0 h 13"/>
                  <a:gd name="T4" fmla="*/ 2147483647 w 94"/>
                  <a:gd name="T5" fmla="*/ 549718606 h 13"/>
                  <a:gd name="T6" fmla="*/ 2147483647 w 94"/>
                  <a:gd name="T7" fmla="*/ 794043088 h 13"/>
                  <a:gd name="T8" fmla="*/ 1156665954 w 94"/>
                  <a:gd name="T9" fmla="*/ 794043088 h 13"/>
                  <a:gd name="T10" fmla="*/ 487017571 w 94"/>
                  <a:gd name="T11" fmla="*/ 549718606 h 13"/>
                  <a:gd name="T12" fmla="*/ 0 w 94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4"/>
                  <a:gd name="T22" fmla="*/ 0 h 13"/>
                  <a:gd name="T23" fmla="*/ 94 w 94"/>
                  <a:gd name="T24" fmla="*/ 13 h 1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4" h="13">
                    <a:moveTo>
                      <a:pt x="0" y="0"/>
                    </a:moveTo>
                    <a:cubicBezTo>
                      <a:pt x="94" y="0"/>
                      <a:pt x="94" y="0"/>
                      <a:pt x="94" y="0"/>
                    </a:cubicBezTo>
                    <a:cubicBezTo>
                      <a:pt x="94" y="0"/>
                      <a:pt x="88" y="6"/>
                      <a:pt x="85" y="9"/>
                    </a:cubicBezTo>
                    <a:cubicBezTo>
                      <a:pt x="82" y="11"/>
                      <a:pt x="77" y="13"/>
                      <a:pt x="74" y="13"/>
                    </a:cubicBezTo>
                    <a:cubicBezTo>
                      <a:pt x="71" y="13"/>
                      <a:pt x="19" y="13"/>
                      <a:pt x="19" y="13"/>
                    </a:cubicBezTo>
                    <a:cubicBezTo>
                      <a:pt x="19" y="13"/>
                      <a:pt x="11" y="13"/>
                      <a:pt x="8" y="9"/>
                    </a:cubicBezTo>
                    <a:cubicBezTo>
                      <a:pt x="5" y="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1" name="Freeform 128"/>
              <p:cNvSpPr>
                <a:spLocks/>
              </p:cNvSpPr>
              <p:nvPr/>
            </p:nvSpPr>
            <p:spPr bwMode="auto">
              <a:xfrm>
                <a:off x="890587" y="38100"/>
                <a:ext cx="514350" cy="71438"/>
              </a:xfrm>
              <a:custGeom>
                <a:avLst/>
                <a:gdLst>
                  <a:gd name="T0" fmla="*/ 242936805 w 66"/>
                  <a:gd name="T1" fmla="*/ 63008305 h 9"/>
                  <a:gd name="T2" fmla="*/ 2147483647 w 66"/>
                  <a:gd name="T3" fmla="*/ 63008305 h 9"/>
                  <a:gd name="T4" fmla="*/ 2147483647 w 66"/>
                  <a:gd name="T5" fmla="*/ 441034336 h 9"/>
                  <a:gd name="T6" fmla="*/ 0 w 66"/>
                  <a:gd name="T7" fmla="*/ 567043101 h 9"/>
                  <a:gd name="T8" fmla="*/ 1214676416 w 66"/>
                  <a:gd name="T9" fmla="*/ 315025695 h 9"/>
                  <a:gd name="T10" fmla="*/ 1032471910 w 66"/>
                  <a:gd name="T11" fmla="*/ 189016992 h 9"/>
                  <a:gd name="T12" fmla="*/ 242936805 w 66"/>
                  <a:gd name="T13" fmla="*/ 63008305 h 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"/>
                  <a:gd name="T22" fmla="*/ 0 h 9"/>
                  <a:gd name="T23" fmla="*/ 66 w 66"/>
                  <a:gd name="T24" fmla="*/ 9 h 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" h="9">
                    <a:moveTo>
                      <a:pt x="4" y="1"/>
                    </a:moveTo>
                    <a:cubicBezTo>
                      <a:pt x="4" y="1"/>
                      <a:pt x="62" y="0"/>
                      <a:pt x="64" y="1"/>
                    </a:cubicBezTo>
                    <a:cubicBezTo>
                      <a:pt x="66" y="3"/>
                      <a:pt x="66" y="5"/>
                      <a:pt x="62" y="7"/>
                    </a:cubicBezTo>
                    <a:cubicBezTo>
                      <a:pt x="58" y="8"/>
                      <a:pt x="0" y="9"/>
                      <a:pt x="0" y="9"/>
                    </a:cubicBezTo>
                    <a:cubicBezTo>
                      <a:pt x="0" y="9"/>
                      <a:pt x="20" y="7"/>
                      <a:pt x="20" y="5"/>
                    </a:cubicBezTo>
                    <a:cubicBezTo>
                      <a:pt x="20" y="3"/>
                      <a:pt x="21" y="4"/>
                      <a:pt x="17" y="3"/>
                    </a:cubicBezTo>
                    <a:cubicBezTo>
                      <a:pt x="13" y="3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2" name="Freeform 129"/>
              <p:cNvSpPr>
                <a:spLocks/>
              </p:cNvSpPr>
              <p:nvPr/>
            </p:nvSpPr>
            <p:spPr bwMode="auto">
              <a:xfrm>
                <a:off x="890587" y="131763"/>
                <a:ext cx="506413" cy="195263"/>
              </a:xfrm>
              <a:custGeom>
                <a:avLst/>
                <a:gdLst>
                  <a:gd name="T0" fmla="*/ 667693784 w 65"/>
                  <a:gd name="T1" fmla="*/ 0 h 25"/>
                  <a:gd name="T2" fmla="*/ 2147483647 w 65"/>
                  <a:gd name="T3" fmla="*/ 61007968 h 25"/>
                  <a:gd name="T4" fmla="*/ 2147483647 w 65"/>
                  <a:gd name="T5" fmla="*/ 610040723 h 25"/>
                  <a:gd name="T6" fmla="*/ 2147483647 w 65"/>
                  <a:gd name="T7" fmla="*/ 1281089398 h 25"/>
                  <a:gd name="T8" fmla="*/ 0 w 65"/>
                  <a:gd name="T9" fmla="*/ 1525105589 h 25"/>
                  <a:gd name="T10" fmla="*/ 1274680364 w 65"/>
                  <a:gd name="T11" fmla="*/ 1220081445 h 25"/>
                  <a:gd name="T12" fmla="*/ 1335379777 w 65"/>
                  <a:gd name="T13" fmla="*/ 732048818 h 25"/>
                  <a:gd name="T14" fmla="*/ 1396079190 w 65"/>
                  <a:gd name="T15" fmla="*/ 366024409 h 25"/>
                  <a:gd name="T16" fmla="*/ 1396079190 w 65"/>
                  <a:gd name="T17" fmla="*/ 183016110 h 25"/>
                  <a:gd name="T18" fmla="*/ 667693784 w 65"/>
                  <a:gd name="T19" fmla="*/ 0 h 2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5"/>
                  <a:gd name="T31" fmla="*/ 0 h 25"/>
                  <a:gd name="T32" fmla="*/ 65 w 65"/>
                  <a:gd name="T33" fmla="*/ 25 h 2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5" h="25">
                    <a:moveTo>
                      <a:pt x="11" y="0"/>
                    </a:moveTo>
                    <a:cubicBezTo>
                      <a:pt x="11" y="0"/>
                      <a:pt x="58" y="0"/>
                      <a:pt x="60" y="1"/>
                    </a:cubicBezTo>
                    <a:cubicBezTo>
                      <a:pt x="63" y="2"/>
                      <a:pt x="65" y="7"/>
                      <a:pt x="65" y="10"/>
                    </a:cubicBezTo>
                    <a:cubicBezTo>
                      <a:pt x="65" y="14"/>
                      <a:pt x="65" y="19"/>
                      <a:pt x="57" y="21"/>
                    </a:cubicBezTo>
                    <a:cubicBezTo>
                      <a:pt x="49" y="23"/>
                      <a:pt x="0" y="25"/>
                      <a:pt x="0" y="25"/>
                    </a:cubicBezTo>
                    <a:cubicBezTo>
                      <a:pt x="0" y="25"/>
                      <a:pt x="20" y="22"/>
                      <a:pt x="21" y="20"/>
                    </a:cubicBezTo>
                    <a:cubicBezTo>
                      <a:pt x="23" y="18"/>
                      <a:pt x="21" y="14"/>
                      <a:pt x="22" y="12"/>
                    </a:cubicBezTo>
                    <a:cubicBezTo>
                      <a:pt x="23" y="10"/>
                      <a:pt x="24" y="10"/>
                      <a:pt x="23" y="6"/>
                    </a:cubicBezTo>
                    <a:cubicBezTo>
                      <a:pt x="23" y="3"/>
                      <a:pt x="23" y="3"/>
                      <a:pt x="23" y="3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3" name="Freeform 130"/>
              <p:cNvSpPr>
                <a:spLocks/>
              </p:cNvSpPr>
              <p:nvPr/>
            </p:nvSpPr>
            <p:spPr bwMode="auto">
              <a:xfrm>
                <a:off x="749300" y="398463"/>
                <a:ext cx="633413" cy="69850"/>
              </a:xfrm>
              <a:custGeom>
                <a:avLst/>
                <a:gdLst>
                  <a:gd name="T0" fmla="*/ 1223018872 w 81"/>
                  <a:gd name="T1" fmla="*/ 60233973 h 9"/>
                  <a:gd name="T2" fmla="*/ 2147483647 w 81"/>
                  <a:gd name="T3" fmla="*/ 0 h 9"/>
                  <a:gd name="T4" fmla="*/ 2147483647 w 81"/>
                  <a:gd name="T5" fmla="*/ 180701934 h 9"/>
                  <a:gd name="T6" fmla="*/ 183455165 w 81"/>
                  <a:gd name="T7" fmla="*/ 542113624 h 9"/>
                  <a:gd name="T8" fmla="*/ 1467625677 w 81"/>
                  <a:gd name="T9" fmla="*/ 301177671 h 9"/>
                  <a:gd name="T10" fmla="*/ 1223018872 w 81"/>
                  <a:gd name="T11" fmla="*/ 60233973 h 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"/>
                  <a:gd name="T19" fmla="*/ 0 h 9"/>
                  <a:gd name="T20" fmla="*/ 81 w 81"/>
                  <a:gd name="T21" fmla="*/ 9 h 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" h="9">
                    <a:moveTo>
                      <a:pt x="20" y="1"/>
                    </a:moveTo>
                    <a:cubicBezTo>
                      <a:pt x="20" y="1"/>
                      <a:pt x="66" y="0"/>
                      <a:pt x="73" y="0"/>
                    </a:cubicBezTo>
                    <a:cubicBezTo>
                      <a:pt x="81" y="0"/>
                      <a:pt x="81" y="3"/>
                      <a:pt x="80" y="3"/>
                    </a:cubicBezTo>
                    <a:cubicBezTo>
                      <a:pt x="78" y="4"/>
                      <a:pt x="5" y="9"/>
                      <a:pt x="3" y="9"/>
                    </a:cubicBezTo>
                    <a:cubicBezTo>
                      <a:pt x="0" y="9"/>
                      <a:pt x="21" y="6"/>
                      <a:pt x="24" y="5"/>
                    </a:cubicBezTo>
                    <a:cubicBezTo>
                      <a:pt x="27" y="4"/>
                      <a:pt x="26" y="2"/>
                      <a:pt x="2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4" name="Freeform 131"/>
              <p:cNvSpPr>
                <a:spLocks/>
              </p:cNvSpPr>
              <p:nvPr/>
            </p:nvSpPr>
            <p:spPr bwMode="auto">
              <a:xfrm>
                <a:off x="819150" y="514350"/>
                <a:ext cx="563563" cy="55563"/>
              </a:xfrm>
              <a:custGeom>
                <a:avLst/>
                <a:gdLst>
                  <a:gd name="T0" fmla="*/ 1592918461 w 72"/>
                  <a:gd name="T1" fmla="*/ 63008440 h 7"/>
                  <a:gd name="T2" fmla="*/ 2147483647 w 72"/>
                  <a:gd name="T3" fmla="*/ 0 h 7"/>
                  <a:gd name="T4" fmla="*/ 2147483647 w 72"/>
                  <a:gd name="T5" fmla="*/ 315026373 h 7"/>
                  <a:gd name="T6" fmla="*/ 245063762 w 72"/>
                  <a:gd name="T7" fmla="*/ 441035285 h 7"/>
                  <a:gd name="T8" fmla="*/ 1592918461 w 72"/>
                  <a:gd name="T9" fmla="*/ 6300844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7"/>
                  <a:gd name="T17" fmla="*/ 72 w 72"/>
                  <a:gd name="T18" fmla="*/ 7 h 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7">
                    <a:moveTo>
                      <a:pt x="26" y="1"/>
                    </a:move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51" y="5"/>
                      <a:pt x="49" y="5"/>
                    </a:cubicBezTo>
                    <a:cubicBezTo>
                      <a:pt x="47" y="5"/>
                      <a:pt x="9" y="7"/>
                      <a:pt x="4" y="7"/>
                    </a:cubicBezTo>
                    <a:cubicBezTo>
                      <a:pt x="0" y="7"/>
                      <a:pt x="35" y="3"/>
                      <a:pt x="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5" name="Freeform 132"/>
              <p:cNvSpPr>
                <a:spLocks/>
              </p:cNvSpPr>
              <p:nvPr/>
            </p:nvSpPr>
            <p:spPr bwMode="auto">
              <a:xfrm>
                <a:off x="788987" y="631825"/>
                <a:ext cx="600075" cy="77788"/>
              </a:xfrm>
              <a:custGeom>
                <a:avLst/>
                <a:gdLst>
                  <a:gd name="T0" fmla="*/ 911007251 w 77"/>
                  <a:gd name="T1" fmla="*/ 121022555 h 10"/>
                  <a:gd name="T2" fmla="*/ 2147483647 w 77"/>
                  <a:gd name="T3" fmla="*/ 0 h 10"/>
                  <a:gd name="T4" fmla="*/ 2147483647 w 77"/>
                  <a:gd name="T5" fmla="*/ 302548653 h 10"/>
                  <a:gd name="T6" fmla="*/ 0 w 77"/>
                  <a:gd name="T7" fmla="*/ 605097307 h 10"/>
                  <a:gd name="T8" fmla="*/ 1882746743 w 77"/>
                  <a:gd name="T9" fmla="*/ 302548653 h 10"/>
                  <a:gd name="T10" fmla="*/ 911007251 w 77"/>
                  <a:gd name="T11" fmla="*/ 121022555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7"/>
                  <a:gd name="T19" fmla="*/ 0 h 10"/>
                  <a:gd name="T20" fmla="*/ 77 w 77"/>
                  <a:gd name="T21" fmla="*/ 10 h 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7" h="10">
                    <a:moveTo>
                      <a:pt x="15" y="2"/>
                    </a:moveTo>
                    <a:cubicBezTo>
                      <a:pt x="15" y="2"/>
                      <a:pt x="69" y="0"/>
                      <a:pt x="73" y="0"/>
                    </a:cubicBezTo>
                    <a:cubicBezTo>
                      <a:pt x="77" y="0"/>
                      <a:pt x="75" y="4"/>
                      <a:pt x="72" y="5"/>
                    </a:cubicBezTo>
                    <a:cubicBezTo>
                      <a:pt x="68" y="6"/>
                      <a:pt x="0" y="10"/>
                      <a:pt x="0" y="10"/>
                    </a:cubicBezTo>
                    <a:cubicBezTo>
                      <a:pt x="0" y="10"/>
                      <a:pt x="29" y="6"/>
                      <a:pt x="31" y="5"/>
                    </a:cubicBezTo>
                    <a:cubicBezTo>
                      <a:pt x="32" y="4"/>
                      <a:pt x="15" y="2"/>
                      <a:pt x="15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6" name="Freeform 133"/>
              <p:cNvSpPr>
                <a:spLocks/>
              </p:cNvSpPr>
              <p:nvPr/>
            </p:nvSpPr>
            <p:spPr bwMode="auto">
              <a:xfrm>
                <a:off x="936625" y="749300"/>
                <a:ext cx="452438" cy="69850"/>
              </a:xfrm>
              <a:custGeom>
                <a:avLst/>
                <a:gdLst>
                  <a:gd name="T0" fmla="*/ 0 w 58"/>
                  <a:gd name="T1" fmla="*/ 240935892 h 9"/>
                  <a:gd name="T2" fmla="*/ 2147483647 w 58"/>
                  <a:gd name="T3" fmla="*/ 0 h 9"/>
                  <a:gd name="T4" fmla="*/ 0 w 58"/>
                  <a:gd name="T5" fmla="*/ 240935892 h 9"/>
                  <a:gd name="T6" fmla="*/ 0 60000 65536"/>
                  <a:gd name="T7" fmla="*/ 0 60000 65536"/>
                  <a:gd name="T8" fmla="*/ 0 60000 65536"/>
                  <a:gd name="T9" fmla="*/ 0 w 58"/>
                  <a:gd name="T10" fmla="*/ 0 h 9"/>
                  <a:gd name="T11" fmla="*/ 58 w 58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8" h="9">
                    <a:moveTo>
                      <a:pt x="0" y="4"/>
                    </a:moveTo>
                    <a:cubicBezTo>
                      <a:pt x="0" y="4"/>
                      <a:pt x="55" y="0"/>
                      <a:pt x="56" y="0"/>
                    </a:cubicBezTo>
                    <a:cubicBezTo>
                      <a:pt x="58" y="0"/>
                      <a:pt x="22" y="9"/>
                      <a:pt x="0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7" name="Freeform 134"/>
              <p:cNvSpPr>
                <a:spLocks/>
              </p:cNvSpPr>
              <p:nvPr/>
            </p:nvSpPr>
            <p:spPr bwMode="auto">
              <a:xfrm>
                <a:off x="773112" y="889000"/>
                <a:ext cx="585788" cy="63500"/>
              </a:xfrm>
              <a:custGeom>
                <a:avLst/>
                <a:gdLst>
                  <a:gd name="T0" fmla="*/ 1403094956 w 75"/>
                  <a:gd name="T1" fmla="*/ 0 h 8"/>
                  <a:gd name="T2" fmla="*/ 2147483647 w 75"/>
                  <a:gd name="T3" fmla="*/ 0 h 8"/>
                  <a:gd name="T4" fmla="*/ 2147483647 w 75"/>
                  <a:gd name="T5" fmla="*/ 252015567 h 8"/>
                  <a:gd name="T6" fmla="*/ 0 w 75"/>
                  <a:gd name="T7" fmla="*/ 504031134 h 8"/>
                  <a:gd name="T8" fmla="*/ 1891126456 w 75"/>
                  <a:gd name="T9" fmla="*/ 189015659 h 8"/>
                  <a:gd name="T10" fmla="*/ 1403094956 w 75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5"/>
                  <a:gd name="T19" fmla="*/ 0 h 8"/>
                  <a:gd name="T20" fmla="*/ 75 w 75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5" h="8">
                    <a:moveTo>
                      <a:pt x="23" y="0"/>
                    </a:moveTo>
                    <a:cubicBezTo>
                      <a:pt x="23" y="0"/>
                      <a:pt x="67" y="0"/>
                      <a:pt x="71" y="0"/>
                    </a:cubicBezTo>
                    <a:cubicBezTo>
                      <a:pt x="75" y="1"/>
                      <a:pt x="68" y="3"/>
                      <a:pt x="65" y="4"/>
                    </a:cubicBezTo>
                    <a:cubicBezTo>
                      <a:pt x="62" y="5"/>
                      <a:pt x="0" y="8"/>
                      <a:pt x="0" y="8"/>
                    </a:cubicBezTo>
                    <a:cubicBezTo>
                      <a:pt x="0" y="8"/>
                      <a:pt x="28" y="4"/>
                      <a:pt x="31" y="3"/>
                    </a:cubicBezTo>
                    <a:cubicBezTo>
                      <a:pt x="33" y="3"/>
                      <a:pt x="33" y="3"/>
                      <a:pt x="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8" name="Freeform 135"/>
              <p:cNvSpPr>
                <a:spLocks/>
              </p:cNvSpPr>
              <p:nvPr/>
            </p:nvSpPr>
            <p:spPr bwMode="auto">
              <a:xfrm>
                <a:off x="960437" y="990600"/>
                <a:ext cx="428625" cy="55563"/>
              </a:xfrm>
              <a:custGeom>
                <a:avLst/>
                <a:gdLst>
                  <a:gd name="T0" fmla="*/ 0 w 55"/>
                  <a:gd name="T1" fmla="*/ 189017399 h 7"/>
                  <a:gd name="T2" fmla="*/ 2147483647 w 55"/>
                  <a:gd name="T3" fmla="*/ 0 h 7"/>
                  <a:gd name="T4" fmla="*/ 0 w 55"/>
                  <a:gd name="T5" fmla="*/ 189017399 h 7"/>
                  <a:gd name="T6" fmla="*/ 0 60000 65536"/>
                  <a:gd name="T7" fmla="*/ 0 60000 65536"/>
                  <a:gd name="T8" fmla="*/ 0 60000 65536"/>
                  <a:gd name="T9" fmla="*/ 0 w 55"/>
                  <a:gd name="T10" fmla="*/ 0 h 7"/>
                  <a:gd name="T11" fmla="*/ 55 w 55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" h="7">
                    <a:moveTo>
                      <a:pt x="0" y="3"/>
                    </a:moveTo>
                    <a:cubicBezTo>
                      <a:pt x="0" y="3"/>
                      <a:pt x="51" y="0"/>
                      <a:pt x="53" y="0"/>
                    </a:cubicBezTo>
                    <a:cubicBezTo>
                      <a:pt x="55" y="0"/>
                      <a:pt x="28" y="7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29" name="Freeform 136"/>
              <p:cNvSpPr>
                <a:spLocks/>
              </p:cNvSpPr>
              <p:nvPr/>
            </p:nvSpPr>
            <p:spPr bwMode="auto">
              <a:xfrm>
                <a:off x="992187" y="1116013"/>
                <a:ext cx="334963" cy="61913"/>
              </a:xfrm>
              <a:custGeom>
                <a:avLst/>
                <a:gdLst>
                  <a:gd name="T0" fmla="*/ 0 w 43"/>
                  <a:gd name="T1" fmla="*/ 119786150 h 8"/>
                  <a:gd name="T2" fmla="*/ 2147483647 w 43"/>
                  <a:gd name="T3" fmla="*/ 59893075 h 8"/>
                  <a:gd name="T4" fmla="*/ 1577722396 w 43"/>
                  <a:gd name="T5" fmla="*/ 419259279 h 8"/>
                  <a:gd name="T6" fmla="*/ 0 w 43"/>
                  <a:gd name="T7" fmla="*/ 119786150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3"/>
                  <a:gd name="T13" fmla="*/ 0 h 8"/>
                  <a:gd name="T14" fmla="*/ 43 w 43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3" h="8">
                    <a:moveTo>
                      <a:pt x="0" y="2"/>
                    </a:moveTo>
                    <a:cubicBezTo>
                      <a:pt x="0" y="2"/>
                      <a:pt x="38" y="0"/>
                      <a:pt x="41" y="1"/>
                    </a:cubicBezTo>
                    <a:cubicBezTo>
                      <a:pt x="43" y="1"/>
                      <a:pt x="31" y="5"/>
                      <a:pt x="26" y="7"/>
                    </a:cubicBezTo>
                    <a:cubicBezTo>
                      <a:pt x="20" y="8"/>
                      <a:pt x="12" y="7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0" name="Freeform 137"/>
              <p:cNvSpPr>
                <a:spLocks/>
              </p:cNvSpPr>
              <p:nvPr/>
            </p:nvSpPr>
            <p:spPr bwMode="auto">
              <a:xfrm>
                <a:off x="842962" y="1169988"/>
                <a:ext cx="655638" cy="63500"/>
              </a:xfrm>
              <a:custGeom>
                <a:avLst/>
                <a:gdLst>
                  <a:gd name="T0" fmla="*/ 0 w 84"/>
                  <a:gd name="T1" fmla="*/ 315023474 h 8"/>
                  <a:gd name="T2" fmla="*/ 2147483647 w 84"/>
                  <a:gd name="T3" fmla="*/ 0 h 8"/>
                  <a:gd name="T4" fmla="*/ 1949484736 w 84"/>
                  <a:gd name="T5" fmla="*/ 504031134 h 8"/>
                  <a:gd name="T6" fmla="*/ 0 w 84"/>
                  <a:gd name="T7" fmla="*/ 315023474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4"/>
                  <a:gd name="T13" fmla="*/ 0 h 8"/>
                  <a:gd name="T14" fmla="*/ 84 w 84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4" h="8">
                    <a:moveTo>
                      <a:pt x="0" y="5"/>
                    </a:moveTo>
                    <a:cubicBezTo>
                      <a:pt x="0" y="5"/>
                      <a:pt x="76" y="2"/>
                      <a:pt x="84" y="0"/>
                    </a:cubicBezTo>
                    <a:cubicBezTo>
                      <a:pt x="84" y="0"/>
                      <a:pt x="75" y="6"/>
                      <a:pt x="32" y="8"/>
                    </a:cubicBezTo>
                    <a:cubicBezTo>
                      <a:pt x="32" y="8"/>
                      <a:pt x="9" y="7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1" name="Freeform 138"/>
              <p:cNvSpPr>
                <a:spLocks/>
              </p:cNvSpPr>
              <p:nvPr/>
            </p:nvSpPr>
            <p:spPr bwMode="auto">
              <a:xfrm>
                <a:off x="1600200" y="406400"/>
                <a:ext cx="77788" cy="46038"/>
              </a:xfrm>
              <a:custGeom>
                <a:avLst/>
                <a:gdLst>
                  <a:gd name="T0" fmla="*/ 423571178 w 10"/>
                  <a:gd name="T1" fmla="*/ 0 h 6"/>
                  <a:gd name="T2" fmla="*/ 0 w 10"/>
                  <a:gd name="T3" fmla="*/ 353249582 h 6"/>
                  <a:gd name="T4" fmla="*/ 423571178 w 10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10"/>
                  <a:gd name="T10" fmla="*/ 0 h 6"/>
                  <a:gd name="T11" fmla="*/ 10 w 10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" h="6">
                    <a:moveTo>
                      <a:pt x="7" y="0"/>
                    </a:moveTo>
                    <a:cubicBezTo>
                      <a:pt x="7" y="0"/>
                      <a:pt x="10" y="5"/>
                      <a:pt x="0" y="6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2" name="Freeform 139"/>
              <p:cNvSpPr>
                <a:spLocks/>
              </p:cNvSpPr>
              <p:nvPr/>
            </p:nvSpPr>
            <p:spPr bwMode="auto">
              <a:xfrm>
                <a:off x="1592262" y="147638"/>
                <a:ext cx="85725" cy="39688"/>
              </a:xfrm>
              <a:custGeom>
                <a:avLst/>
                <a:gdLst>
                  <a:gd name="T0" fmla="*/ 485865874 w 11"/>
                  <a:gd name="T1" fmla="*/ 0 h 5"/>
                  <a:gd name="T2" fmla="*/ 0 w 11"/>
                  <a:gd name="T3" fmla="*/ 315027473 h 5"/>
                  <a:gd name="T4" fmla="*/ 485865874 w 11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5"/>
                  <a:gd name="T11" fmla="*/ 11 w 11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5">
                    <a:moveTo>
                      <a:pt x="8" y="0"/>
                    </a:moveTo>
                    <a:cubicBezTo>
                      <a:pt x="8" y="0"/>
                      <a:pt x="11" y="4"/>
                      <a:pt x="0" y="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3" name="Freeform 140"/>
              <p:cNvSpPr>
                <a:spLocks/>
              </p:cNvSpPr>
              <p:nvPr/>
            </p:nvSpPr>
            <p:spPr bwMode="auto">
              <a:xfrm>
                <a:off x="1562100" y="647700"/>
                <a:ext cx="115888" cy="39688"/>
              </a:xfrm>
              <a:custGeom>
                <a:avLst/>
                <a:gdLst>
                  <a:gd name="T0" fmla="*/ 656582853 w 15"/>
                  <a:gd name="T1" fmla="*/ 0 h 5"/>
                  <a:gd name="T2" fmla="*/ 0 w 15"/>
                  <a:gd name="T3" fmla="*/ 315027473 h 5"/>
                  <a:gd name="T4" fmla="*/ 656582853 w 15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15"/>
                  <a:gd name="T10" fmla="*/ 0 h 5"/>
                  <a:gd name="T11" fmla="*/ 15 w 15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" h="5">
                    <a:moveTo>
                      <a:pt x="11" y="0"/>
                    </a:moveTo>
                    <a:cubicBezTo>
                      <a:pt x="11" y="0"/>
                      <a:pt x="15" y="4"/>
                      <a:pt x="0" y="5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4" name="Freeform 141"/>
              <p:cNvSpPr>
                <a:spLocks/>
              </p:cNvSpPr>
              <p:nvPr/>
            </p:nvSpPr>
            <p:spPr bwMode="auto">
              <a:xfrm>
                <a:off x="1570037" y="803275"/>
                <a:ext cx="93663" cy="117475"/>
              </a:xfrm>
              <a:custGeom>
                <a:avLst/>
                <a:gdLst>
                  <a:gd name="T0" fmla="*/ 365535474 w 12"/>
                  <a:gd name="T1" fmla="*/ 0 h 15"/>
                  <a:gd name="T2" fmla="*/ 426455431 w 12"/>
                  <a:gd name="T3" fmla="*/ 368010045 h 15"/>
                  <a:gd name="T4" fmla="*/ 731063142 w 12"/>
                  <a:gd name="T5" fmla="*/ 736020091 h 15"/>
                  <a:gd name="T6" fmla="*/ 0 w 12"/>
                  <a:gd name="T7" fmla="*/ 858687455 h 15"/>
                  <a:gd name="T8" fmla="*/ 365535474 w 12"/>
                  <a:gd name="T9" fmla="*/ 613352727 h 15"/>
                  <a:gd name="T10" fmla="*/ 365535474 w 12"/>
                  <a:gd name="T11" fmla="*/ 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"/>
                  <a:gd name="T19" fmla="*/ 0 h 15"/>
                  <a:gd name="T20" fmla="*/ 12 w 12"/>
                  <a:gd name="T21" fmla="*/ 15 h 1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" h="15">
                    <a:moveTo>
                      <a:pt x="6" y="0"/>
                    </a:moveTo>
                    <a:cubicBezTo>
                      <a:pt x="6" y="0"/>
                      <a:pt x="6" y="5"/>
                      <a:pt x="7" y="6"/>
                    </a:cubicBezTo>
                    <a:cubicBezTo>
                      <a:pt x="8" y="7"/>
                      <a:pt x="12" y="12"/>
                      <a:pt x="12" y="12"/>
                    </a:cubicBezTo>
                    <a:cubicBezTo>
                      <a:pt x="12" y="12"/>
                      <a:pt x="3" y="15"/>
                      <a:pt x="0" y="14"/>
                    </a:cubicBezTo>
                    <a:cubicBezTo>
                      <a:pt x="0" y="14"/>
                      <a:pt x="5" y="12"/>
                      <a:pt x="6" y="10"/>
                    </a:cubicBezTo>
                    <a:cubicBezTo>
                      <a:pt x="6" y="9"/>
                      <a:pt x="5" y="1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5" name="Freeform 142"/>
              <p:cNvSpPr>
                <a:spLocks/>
              </p:cNvSpPr>
              <p:nvPr/>
            </p:nvSpPr>
            <p:spPr bwMode="auto">
              <a:xfrm>
                <a:off x="1608137" y="1100138"/>
                <a:ext cx="47625" cy="39688"/>
              </a:xfrm>
              <a:custGeom>
                <a:avLst/>
                <a:gdLst>
                  <a:gd name="T0" fmla="*/ 189015689 w 6"/>
                  <a:gd name="T1" fmla="*/ 0 h 5"/>
                  <a:gd name="T2" fmla="*/ 0 w 6"/>
                  <a:gd name="T3" fmla="*/ 315027473 h 5"/>
                  <a:gd name="T4" fmla="*/ 189015689 w 6"/>
                  <a:gd name="T5" fmla="*/ 0 h 5"/>
                  <a:gd name="T6" fmla="*/ 0 60000 65536"/>
                  <a:gd name="T7" fmla="*/ 0 60000 65536"/>
                  <a:gd name="T8" fmla="*/ 0 60000 65536"/>
                  <a:gd name="T9" fmla="*/ 0 w 6"/>
                  <a:gd name="T10" fmla="*/ 0 h 5"/>
                  <a:gd name="T11" fmla="*/ 6 w 6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" h="5">
                    <a:moveTo>
                      <a:pt x="3" y="0"/>
                    </a:moveTo>
                    <a:cubicBezTo>
                      <a:pt x="3" y="0"/>
                      <a:pt x="6" y="4"/>
                      <a:pt x="0" y="5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6" name="Freeform 143"/>
              <p:cNvSpPr>
                <a:spLocks/>
              </p:cNvSpPr>
              <p:nvPr/>
            </p:nvSpPr>
            <p:spPr bwMode="auto">
              <a:xfrm>
                <a:off x="141287" y="101600"/>
                <a:ext cx="428625" cy="46038"/>
              </a:xfrm>
              <a:custGeom>
                <a:avLst/>
                <a:gdLst>
                  <a:gd name="T0" fmla="*/ 0 w 55"/>
                  <a:gd name="T1" fmla="*/ 0 h 6"/>
                  <a:gd name="T2" fmla="*/ 2147483647 w 55"/>
                  <a:gd name="T3" fmla="*/ 176624791 h 6"/>
                  <a:gd name="T4" fmla="*/ 0 w 55"/>
                  <a:gd name="T5" fmla="*/ 0 h 6"/>
                  <a:gd name="T6" fmla="*/ 0 60000 65536"/>
                  <a:gd name="T7" fmla="*/ 0 60000 65536"/>
                  <a:gd name="T8" fmla="*/ 0 60000 65536"/>
                  <a:gd name="T9" fmla="*/ 0 w 55"/>
                  <a:gd name="T10" fmla="*/ 0 h 6"/>
                  <a:gd name="T11" fmla="*/ 55 w 55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" h="6">
                    <a:moveTo>
                      <a:pt x="0" y="0"/>
                    </a:moveTo>
                    <a:cubicBezTo>
                      <a:pt x="55" y="3"/>
                      <a:pt x="55" y="3"/>
                      <a:pt x="55" y="3"/>
                    </a:cubicBezTo>
                    <a:cubicBezTo>
                      <a:pt x="55" y="3"/>
                      <a:pt x="15" y="6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7" name="Freeform 144"/>
              <p:cNvSpPr>
                <a:spLocks/>
              </p:cNvSpPr>
              <p:nvPr/>
            </p:nvSpPr>
            <p:spPr bwMode="auto">
              <a:xfrm>
                <a:off x="31750" y="492125"/>
                <a:ext cx="147638" cy="38100"/>
              </a:xfrm>
              <a:custGeom>
                <a:avLst/>
                <a:gdLst>
                  <a:gd name="T0" fmla="*/ 422656464 w 19"/>
                  <a:gd name="T1" fmla="*/ 0 h 5"/>
                  <a:gd name="T2" fmla="*/ 1147209448 w 19"/>
                  <a:gd name="T3" fmla="*/ 58064393 h 5"/>
                  <a:gd name="T4" fmla="*/ 241520191 w 19"/>
                  <a:gd name="T5" fmla="*/ 232257571 h 5"/>
                  <a:gd name="T6" fmla="*/ 422656464 w 19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5"/>
                  <a:gd name="T14" fmla="*/ 19 w 19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5">
                    <a:moveTo>
                      <a:pt x="7" y="0"/>
                    </a:move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7" y="4"/>
                      <a:pt x="4" y="4"/>
                    </a:cubicBezTo>
                    <a:cubicBezTo>
                      <a:pt x="0" y="5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8" name="Freeform 145"/>
              <p:cNvSpPr>
                <a:spLocks/>
              </p:cNvSpPr>
              <p:nvPr/>
            </p:nvSpPr>
            <p:spPr bwMode="auto">
              <a:xfrm>
                <a:off x="31750" y="725488"/>
                <a:ext cx="155575" cy="31750"/>
              </a:xfrm>
              <a:custGeom>
                <a:avLst/>
                <a:gdLst>
                  <a:gd name="T0" fmla="*/ 363057582 w 20"/>
                  <a:gd name="T1" fmla="*/ 0 h 4"/>
                  <a:gd name="T2" fmla="*/ 1210179056 w 20"/>
                  <a:gd name="T3" fmla="*/ 0 h 4"/>
                  <a:gd name="T4" fmla="*/ 121021777 w 20"/>
                  <a:gd name="T5" fmla="*/ 252015567 h 4"/>
                  <a:gd name="T6" fmla="*/ 363057582 w 20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4"/>
                  <a:gd name="T14" fmla="*/ 20 w 20"/>
                  <a:gd name="T15" fmla="*/ 4 h 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4">
                    <a:moveTo>
                      <a:pt x="6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4" y="4"/>
                      <a:pt x="2" y="4"/>
                    </a:cubicBezTo>
                    <a:cubicBezTo>
                      <a:pt x="0" y="4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39" name="Freeform 146"/>
              <p:cNvSpPr>
                <a:spLocks/>
              </p:cNvSpPr>
              <p:nvPr/>
            </p:nvSpPr>
            <p:spPr bwMode="auto">
              <a:xfrm>
                <a:off x="23812" y="982663"/>
                <a:ext cx="155575" cy="39688"/>
              </a:xfrm>
              <a:custGeom>
                <a:avLst/>
                <a:gdLst>
                  <a:gd name="T0" fmla="*/ 363057582 w 20"/>
                  <a:gd name="T1" fmla="*/ 0 h 5"/>
                  <a:gd name="T2" fmla="*/ 1210179056 w 20"/>
                  <a:gd name="T3" fmla="*/ 63008660 h 5"/>
                  <a:gd name="T4" fmla="*/ 121021777 w 20"/>
                  <a:gd name="T5" fmla="*/ 315027473 h 5"/>
                  <a:gd name="T6" fmla="*/ 363057582 w 20"/>
                  <a:gd name="T7" fmla="*/ 0 h 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5"/>
                  <a:gd name="T14" fmla="*/ 20 w 20"/>
                  <a:gd name="T15" fmla="*/ 5 h 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5">
                    <a:moveTo>
                      <a:pt x="6" y="0"/>
                    </a:move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3" y="5"/>
                      <a:pt x="2" y="5"/>
                    </a:cubicBezTo>
                    <a:cubicBezTo>
                      <a:pt x="0" y="5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40" name="Freeform 147"/>
              <p:cNvSpPr>
                <a:spLocks/>
              </p:cNvSpPr>
              <p:nvPr/>
            </p:nvSpPr>
            <p:spPr bwMode="auto">
              <a:xfrm>
                <a:off x="155575" y="1201738"/>
                <a:ext cx="563563" cy="69850"/>
              </a:xfrm>
              <a:custGeom>
                <a:avLst/>
                <a:gdLst>
                  <a:gd name="T0" fmla="*/ 0 w 72"/>
                  <a:gd name="T1" fmla="*/ 0 h 9"/>
                  <a:gd name="T2" fmla="*/ 2147483647 w 72"/>
                  <a:gd name="T3" fmla="*/ 60233973 h 9"/>
                  <a:gd name="T4" fmla="*/ 0 w 72"/>
                  <a:gd name="T5" fmla="*/ 0 h 9"/>
                  <a:gd name="T6" fmla="*/ 0 60000 65536"/>
                  <a:gd name="T7" fmla="*/ 0 60000 65536"/>
                  <a:gd name="T8" fmla="*/ 0 60000 65536"/>
                  <a:gd name="T9" fmla="*/ 0 w 72"/>
                  <a:gd name="T10" fmla="*/ 0 h 9"/>
                  <a:gd name="T11" fmla="*/ 72 w 72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2" h="9">
                    <a:moveTo>
                      <a:pt x="0" y="0"/>
                    </a:moveTo>
                    <a:cubicBezTo>
                      <a:pt x="0" y="0"/>
                      <a:pt x="65" y="2"/>
                      <a:pt x="68" y="1"/>
                    </a:cubicBezTo>
                    <a:cubicBezTo>
                      <a:pt x="72" y="1"/>
                      <a:pt x="24" y="9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41" name="Freeform 148"/>
              <p:cNvSpPr>
                <a:spLocks/>
              </p:cNvSpPr>
              <p:nvPr/>
            </p:nvSpPr>
            <p:spPr bwMode="auto">
              <a:xfrm>
                <a:off x="1155700" y="1263650"/>
                <a:ext cx="280988" cy="250825"/>
              </a:xfrm>
              <a:custGeom>
                <a:avLst/>
                <a:gdLst>
                  <a:gd name="T0" fmla="*/ 2147483647 w 36"/>
                  <a:gd name="T1" fmla="*/ 0 h 32"/>
                  <a:gd name="T2" fmla="*/ 182767067 w 36"/>
                  <a:gd name="T3" fmla="*/ 1904600028 h 32"/>
                  <a:gd name="T4" fmla="*/ 2147483647 w 36"/>
                  <a:gd name="T5" fmla="*/ 0 h 32"/>
                  <a:gd name="T6" fmla="*/ 0 60000 65536"/>
                  <a:gd name="T7" fmla="*/ 0 60000 65536"/>
                  <a:gd name="T8" fmla="*/ 0 60000 65536"/>
                  <a:gd name="T9" fmla="*/ 0 w 36"/>
                  <a:gd name="T10" fmla="*/ 0 h 32"/>
                  <a:gd name="T11" fmla="*/ 36 w 36"/>
                  <a:gd name="T12" fmla="*/ 32 h 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6" h="32">
                    <a:moveTo>
                      <a:pt x="36" y="0"/>
                    </a:moveTo>
                    <a:cubicBezTo>
                      <a:pt x="36" y="0"/>
                      <a:pt x="5" y="30"/>
                      <a:pt x="3" y="31"/>
                    </a:cubicBezTo>
                    <a:cubicBezTo>
                      <a:pt x="0" y="32"/>
                      <a:pt x="21" y="8"/>
                      <a:pt x="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pic>
          <p:nvPicPr>
            <p:cNvPr id="12318" name="图片 1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791640"/>
              <a:ext cx="3499407" cy="560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184"/>
          <p:cNvGrpSpPr>
            <a:grpSpLocks/>
          </p:cNvGrpSpPr>
          <p:nvPr/>
        </p:nvGrpSpPr>
        <p:grpSpPr bwMode="auto">
          <a:xfrm>
            <a:off x="8258175" y="2154238"/>
            <a:ext cx="3267075" cy="1211262"/>
            <a:chOff x="0" y="0"/>
            <a:chExt cx="3267387" cy="1210848"/>
          </a:xfrm>
        </p:grpSpPr>
        <p:sp>
          <p:nvSpPr>
            <p:cNvPr id="12312" name="椭圆 166"/>
            <p:cNvSpPr>
              <a:spLocks noChangeArrowheads="1"/>
            </p:cNvSpPr>
            <p:nvPr/>
          </p:nvSpPr>
          <p:spPr bwMode="auto">
            <a:xfrm>
              <a:off x="0" y="99701"/>
              <a:ext cx="746438" cy="74643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13" name="Freeform 72"/>
            <p:cNvSpPr>
              <a:spLocks noEditPoints="1"/>
            </p:cNvSpPr>
            <p:nvPr/>
          </p:nvSpPr>
          <p:spPr bwMode="auto">
            <a:xfrm>
              <a:off x="180408" y="267412"/>
              <a:ext cx="385620" cy="411012"/>
            </a:xfrm>
            <a:custGeom>
              <a:avLst/>
              <a:gdLst>
                <a:gd name="T0" fmla="*/ 147352097 w 358"/>
                <a:gd name="T1" fmla="*/ 338038029 h 382"/>
                <a:gd name="T2" fmla="*/ 373602235 w 358"/>
                <a:gd name="T3" fmla="*/ 72933121 h 382"/>
                <a:gd name="T4" fmla="*/ 386364314 w 358"/>
                <a:gd name="T5" fmla="*/ 130815858 h 382"/>
                <a:gd name="T6" fmla="*/ 389845664 w 358"/>
                <a:gd name="T7" fmla="*/ 206064418 h 382"/>
                <a:gd name="T8" fmla="*/ 392165847 w 358"/>
                <a:gd name="T9" fmla="*/ 283627374 h 382"/>
                <a:gd name="T10" fmla="*/ 372441067 w 358"/>
                <a:gd name="T11" fmla="*/ 363506778 h 382"/>
                <a:gd name="T12" fmla="*/ 314428974 w 358"/>
                <a:gd name="T13" fmla="*/ 442227386 h 382"/>
                <a:gd name="T14" fmla="*/ 199563735 w 358"/>
                <a:gd name="T15" fmla="*/ 261631717 h 382"/>
                <a:gd name="T16" fmla="*/ 142711733 w 358"/>
                <a:gd name="T17" fmla="*/ 228060009 h 382"/>
                <a:gd name="T18" fmla="*/ 145031915 w 358"/>
                <a:gd name="T19" fmla="*/ 240793845 h 382"/>
                <a:gd name="T20" fmla="*/ 201883917 w 358"/>
                <a:gd name="T21" fmla="*/ 273208909 h 382"/>
                <a:gd name="T22" fmla="*/ 199563735 w 358"/>
                <a:gd name="T23" fmla="*/ 261631717 h 382"/>
                <a:gd name="T24" fmla="*/ 334152677 w 358"/>
                <a:gd name="T25" fmla="*/ 157442360 h 382"/>
                <a:gd name="T26" fmla="*/ 305147169 w 358"/>
                <a:gd name="T27" fmla="*/ 144707447 h 382"/>
                <a:gd name="T28" fmla="*/ 198403644 w 358"/>
                <a:gd name="T29" fmla="*/ 81036080 h 382"/>
                <a:gd name="T30" fmla="*/ 171717241 w 358"/>
                <a:gd name="T31" fmla="*/ 62513631 h 382"/>
                <a:gd name="T32" fmla="*/ 198403644 w 358"/>
                <a:gd name="T33" fmla="*/ 81036080 h 382"/>
                <a:gd name="T34" fmla="*/ 236692035 w 358"/>
                <a:gd name="T35" fmla="*/ 45148917 h 382"/>
                <a:gd name="T36" fmla="*/ 223928879 w 358"/>
                <a:gd name="T37" fmla="*/ 74090841 h 382"/>
                <a:gd name="T38" fmla="*/ 299345636 w 358"/>
                <a:gd name="T39" fmla="*/ 119239741 h 382"/>
                <a:gd name="T40" fmla="*/ 317909247 w 358"/>
                <a:gd name="T41" fmla="*/ 92613273 h 382"/>
                <a:gd name="T42" fmla="*/ 299345636 w 358"/>
                <a:gd name="T43" fmla="*/ 119239741 h 382"/>
                <a:gd name="T44" fmla="*/ 288903740 w 358"/>
                <a:gd name="T45" fmla="*/ 63671350 h 382"/>
                <a:gd name="T46" fmla="*/ 262217269 w 358"/>
                <a:gd name="T47" fmla="*/ 82193800 h 382"/>
                <a:gd name="T48" fmla="*/ 211165723 w 358"/>
                <a:gd name="T49" fmla="*/ 241951564 h 382"/>
                <a:gd name="T50" fmla="*/ 154313721 w 358"/>
                <a:gd name="T51" fmla="*/ 208379857 h 382"/>
                <a:gd name="T52" fmla="*/ 156633903 w 358"/>
                <a:gd name="T53" fmla="*/ 219955974 h 382"/>
                <a:gd name="T54" fmla="*/ 213486982 w 358"/>
                <a:gd name="T55" fmla="*/ 253528757 h 382"/>
                <a:gd name="T56" fmla="*/ 211165723 w 358"/>
                <a:gd name="T57" fmla="*/ 241951564 h 382"/>
                <a:gd name="T58" fmla="*/ 182160215 w 358"/>
                <a:gd name="T59" fmla="*/ 120397461 h 382"/>
                <a:gd name="T60" fmla="*/ 215807164 w 358"/>
                <a:gd name="T61" fmla="*/ 225744570 h 382"/>
                <a:gd name="T62" fmla="*/ 257575828 w 358"/>
                <a:gd name="T63" fmla="*/ 104189390 h 382"/>
                <a:gd name="T64" fmla="*/ 157795071 w 358"/>
                <a:gd name="T65" fmla="*/ 275524348 h 382"/>
                <a:gd name="T66" fmla="*/ 149672280 w 358"/>
                <a:gd name="T67" fmla="*/ 250055600 h 38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58"/>
                <a:gd name="T103" fmla="*/ 0 h 382"/>
                <a:gd name="T104" fmla="*/ 358 w 358"/>
                <a:gd name="T105" fmla="*/ 382 h 38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58" h="382">
                  <a:moveTo>
                    <a:pt x="131" y="382"/>
                  </a:moveTo>
                  <a:cubicBezTo>
                    <a:pt x="135" y="352"/>
                    <a:pt x="135" y="320"/>
                    <a:pt x="127" y="292"/>
                  </a:cubicBezTo>
                  <a:cubicBezTo>
                    <a:pt x="0" y="220"/>
                    <a:pt x="34" y="56"/>
                    <a:pt x="140" y="23"/>
                  </a:cubicBezTo>
                  <a:cubicBezTo>
                    <a:pt x="196" y="0"/>
                    <a:pt x="272" y="14"/>
                    <a:pt x="322" y="63"/>
                  </a:cubicBezTo>
                  <a:cubicBezTo>
                    <a:pt x="358" y="99"/>
                    <a:pt x="340" y="109"/>
                    <a:pt x="340" y="109"/>
                  </a:cubicBezTo>
                  <a:cubicBezTo>
                    <a:pt x="333" y="113"/>
                    <a:pt x="333" y="113"/>
                    <a:pt x="333" y="113"/>
                  </a:cubicBezTo>
                  <a:cubicBezTo>
                    <a:pt x="337" y="130"/>
                    <a:pt x="345" y="162"/>
                    <a:pt x="344" y="166"/>
                  </a:cubicBezTo>
                  <a:cubicBezTo>
                    <a:pt x="342" y="172"/>
                    <a:pt x="336" y="178"/>
                    <a:pt x="336" y="178"/>
                  </a:cubicBezTo>
                  <a:cubicBezTo>
                    <a:pt x="354" y="239"/>
                    <a:pt x="354" y="239"/>
                    <a:pt x="354" y="239"/>
                  </a:cubicBezTo>
                  <a:cubicBezTo>
                    <a:pt x="338" y="245"/>
                    <a:pt x="338" y="245"/>
                    <a:pt x="338" y="245"/>
                  </a:cubicBezTo>
                  <a:cubicBezTo>
                    <a:pt x="341" y="265"/>
                    <a:pt x="343" y="281"/>
                    <a:pt x="341" y="300"/>
                  </a:cubicBezTo>
                  <a:cubicBezTo>
                    <a:pt x="341" y="304"/>
                    <a:pt x="330" y="313"/>
                    <a:pt x="321" y="314"/>
                  </a:cubicBezTo>
                  <a:cubicBezTo>
                    <a:pt x="267" y="317"/>
                    <a:pt x="267" y="317"/>
                    <a:pt x="267" y="317"/>
                  </a:cubicBezTo>
                  <a:cubicBezTo>
                    <a:pt x="271" y="382"/>
                    <a:pt x="271" y="382"/>
                    <a:pt x="271" y="382"/>
                  </a:cubicBezTo>
                  <a:cubicBezTo>
                    <a:pt x="131" y="382"/>
                    <a:pt x="131" y="382"/>
                    <a:pt x="131" y="382"/>
                  </a:cubicBezTo>
                  <a:close/>
                  <a:moveTo>
                    <a:pt x="172" y="226"/>
                  </a:moveTo>
                  <a:cubicBezTo>
                    <a:pt x="132" y="196"/>
                    <a:pt x="132" y="196"/>
                    <a:pt x="132" y="196"/>
                  </a:cubicBezTo>
                  <a:cubicBezTo>
                    <a:pt x="129" y="193"/>
                    <a:pt x="125" y="194"/>
                    <a:pt x="123" y="197"/>
                  </a:cubicBezTo>
                  <a:cubicBezTo>
                    <a:pt x="123" y="197"/>
                    <a:pt x="123" y="197"/>
                    <a:pt x="123" y="197"/>
                  </a:cubicBezTo>
                  <a:cubicBezTo>
                    <a:pt x="121" y="201"/>
                    <a:pt x="122" y="205"/>
                    <a:pt x="125" y="208"/>
                  </a:cubicBezTo>
                  <a:cubicBezTo>
                    <a:pt x="165" y="238"/>
                    <a:pt x="165" y="238"/>
                    <a:pt x="165" y="238"/>
                  </a:cubicBezTo>
                  <a:cubicBezTo>
                    <a:pt x="168" y="240"/>
                    <a:pt x="172" y="239"/>
                    <a:pt x="174" y="236"/>
                  </a:cubicBezTo>
                  <a:cubicBezTo>
                    <a:pt x="174" y="236"/>
                    <a:pt x="174" y="236"/>
                    <a:pt x="174" y="236"/>
                  </a:cubicBezTo>
                  <a:cubicBezTo>
                    <a:pt x="176" y="233"/>
                    <a:pt x="175" y="228"/>
                    <a:pt x="172" y="226"/>
                  </a:cubicBezTo>
                  <a:close/>
                  <a:moveTo>
                    <a:pt x="263" y="136"/>
                  </a:moveTo>
                  <a:cubicBezTo>
                    <a:pt x="288" y="136"/>
                    <a:pt x="288" y="136"/>
                    <a:pt x="288" y="136"/>
                  </a:cubicBezTo>
                  <a:cubicBezTo>
                    <a:pt x="288" y="125"/>
                    <a:pt x="288" y="125"/>
                    <a:pt x="288" y="125"/>
                  </a:cubicBezTo>
                  <a:cubicBezTo>
                    <a:pt x="263" y="125"/>
                    <a:pt x="263" y="125"/>
                    <a:pt x="263" y="125"/>
                  </a:cubicBezTo>
                  <a:cubicBezTo>
                    <a:pt x="263" y="136"/>
                    <a:pt x="263" y="136"/>
                    <a:pt x="263" y="136"/>
                  </a:cubicBezTo>
                  <a:close/>
                  <a:moveTo>
                    <a:pt x="171" y="70"/>
                  </a:moveTo>
                  <a:cubicBezTo>
                    <a:pt x="158" y="48"/>
                    <a:pt x="158" y="48"/>
                    <a:pt x="158" y="48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71" y="70"/>
                    <a:pt x="171" y="70"/>
                    <a:pt x="171" y="70"/>
                  </a:cubicBezTo>
                  <a:close/>
                  <a:moveTo>
                    <a:pt x="204" y="64"/>
                  </a:moveTo>
                  <a:cubicBezTo>
                    <a:pt x="204" y="39"/>
                    <a:pt x="204" y="39"/>
                    <a:pt x="204" y="39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204" y="64"/>
                    <a:pt x="204" y="64"/>
                    <a:pt x="204" y="64"/>
                  </a:cubicBezTo>
                  <a:close/>
                  <a:moveTo>
                    <a:pt x="258" y="103"/>
                  </a:moveTo>
                  <a:cubicBezTo>
                    <a:pt x="279" y="90"/>
                    <a:pt x="279" y="90"/>
                    <a:pt x="279" y="90"/>
                  </a:cubicBezTo>
                  <a:cubicBezTo>
                    <a:pt x="274" y="80"/>
                    <a:pt x="274" y="80"/>
                    <a:pt x="274" y="80"/>
                  </a:cubicBezTo>
                  <a:cubicBezTo>
                    <a:pt x="252" y="93"/>
                    <a:pt x="252" y="93"/>
                    <a:pt x="252" y="93"/>
                  </a:cubicBezTo>
                  <a:cubicBezTo>
                    <a:pt x="258" y="103"/>
                    <a:pt x="258" y="103"/>
                    <a:pt x="258" y="103"/>
                  </a:cubicBezTo>
                  <a:close/>
                  <a:moveTo>
                    <a:pt x="236" y="76"/>
                  </a:moveTo>
                  <a:cubicBezTo>
                    <a:pt x="249" y="55"/>
                    <a:pt x="249" y="55"/>
                    <a:pt x="249" y="55"/>
                  </a:cubicBezTo>
                  <a:cubicBezTo>
                    <a:pt x="239" y="49"/>
                    <a:pt x="239" y="49"/>
                    <a:pt x="239" y="49"/>
                  </a:cubicBezTo>
                  <a:cubicBezTo>
                    <a:pt x="226" y="71"/>
                    <a:pt x="226" y="71"/>
                    <a:pt x="226" y="71"/>
                  </a:cubicBezTo>
                  <a:cubicBezTo>
                    <a:pt x="236" y="76"/>
                    <a:pt x="236" y="76"/>
                    <a:pt x="236" y="76"/>
                  </a:cubicBezTo>
                  <a:close/>
                  <a:moveTo>
                    <a:pt x="182" y="209"/>
                  </a:moveTo>
                  <a:cubicBezTo>
                    <a:pt x="142" y="178"/>
                    <a:pt x="142" y="178"/>
                    <a:pt x="142" y="178"/>
                  </a:cubicBezTo>
                  <a:cubicBezTo>
                    <a:pt x="139" y="176"/>
                    <a:pt x="135" y="177"/>
                    <a:pt x="133" y="180"/>
                  </a:cubicBezTo>
                  <a:cubicBezTo>
                    <a:pt x="133" y="180"/>
                    <a:pt x="133" y="180"/>
                    <a:pt x="133" y="180"/>
                  </a:cubicBezTo>
                  <a:cubicBezTo>
                    <a:pt x="131" y="183"/>
                    <a:pt x="132" y="188"/>
                    <a:pt x="135" y="190"/>
                  </a:cubicBezTo>
                  <a:cubicBezTo>
                    <a:pt x="175" y="221"/>
                    <a:pt x="175" y="221"/>
                    <a:pt x="175" y="221"/>
                  </a:cubicBezTo>
                  <a:cubicBezTo>
                    <a:pt x="178" y="223"/>
                    <a:pt x="182" y="222"/>
                    <a:pt x="184" y="219"/>
                  </a:cubicBezTo>
                  <a:cubicBezTo>
                    <a:pt x="184" y="219"/>
                    <a:pt x="184" y="219"/>
                    <a:pt x="184" y="219"/>
                  </a:cubicBezTo>
                  <a:cubicBezTo>
                    <a:pt x="186" y="216"/>
                    <a:pt x="185" y="211"/>
                    <a:pt x="182" y="209"/>
                  </a:cubicBezTo>
                  <a:close/>
                  <a:moveTo>
                    <a:pt x="222" y="90"/>
                  </a:moveTo>
                  <a:cubicBezTo>
                    <a:pt x="198" y="76"/>
                    <a:pt x="169" y="83"/>
                    <a:pt x="157" y="104"/>
                  </a:cubicBezTo>
                  <a:cubicBezTo>
                    <a:pt x="144" y="126"/>
                    <a:pt x="160" y="151"/>
                    <a:pt x="149" y="174"/>
                  </a:cubicBezTo>
                  <a:cubicBezTo>
                    <a:pt x="186" y="195"/>
                    <a:pt x="186" y="195"/>
                    <a:pt x="186" y="195"/>
                  </a:cubicBezTo>
                  <a:cubicBezTo>
                    <a:pt x="200" y="174"/>
                    <a:pt x="229" y="176"/>
                    <a:pt x="242" y="154"/>
                  </a:cubicBezTo>
                  <a:cubicBezTo>
                    <a:pt x="255" y="132"/>
                    <a:pt x="245" y="104"/>
                    <a:pt x="222" y="90"/>
                  </a:cubicBezTo>
                  <a:close/>
                  <a:moveTo>
                    <a:pt x="129" y="216"/>
                  </a:moveTo>
                  <a:cubicBezTo>
                    <a:pt x="125" y="224"/>
                    <a:pt x="128" y="233"/>
                    <a:pt x="136" y="238"/>
                  </a:cubicBezTo>
                  <a:cubicBezTo>
                    <a:pt x="142" y="241"/>
                    <a:pt x="150" y="240"/>
                    <a:pt x="155" y="236"/>
                  </a:cubicBezTo>
                  <a:lnTo>
                    <a:pt x="129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14" name="文本框 172"/>
            <p:cNvSpPr txBox="1">
              <a:spLocks noChangeArrowheads="1"/>
            </p:cNvSpPr>
            <p:nvPr/>
          </p:nvSpPr>
          <p:spPr bwMode="auto">
            <a:xfrm>
              <a:off x="937074" y="0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15" name="矩形 173"/>
            <p:cNvSpPr>
              <a:spLocks noChangeArrowheads="1"/>
            </p:cNvSpPr>
            <p:nvPr/>
          </p:nvSpPr>
          <p:spPr bwMode="auto">
            <a:xfrm>
              <a:off x="937074" y="342918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6" name="组合 185"/>
          <p:cNvGrpSpPr>
            <a:grpSpLocks/>
          </p:cNvGrpSpPr>
          <p:nvPr/>
        </p:nvGrpSpPr>
        <p:grpSpPr bwMode="auto">
          <a:xfrm>
            <a:off x="8258175" y="4330700"/>
            <a:ext cx="3267075" cy="1227138"/>
            <a:chOff x="0" y="0"/>
            <a:chExt cx="3267387" cy="1227032"/>
          </a:xfrm>
        </p:grpSpPr>
        <p:grpSp>
          <p:nvGrpSpPr>
            <p:cNvPr id="12307" name="组合 176"/>
            <p:cNvGrpSpPr>
              <a:grpSpLocks/>
            </p:cNvGrpSpPr>
            <p:nvPr/>
          </p:nvGrpSpPr>
          <p:grpSpPr bwMode="auto">
            <a:xfrm>
              <a:off x="0" y="0"/>
              <a:ext cx="746438" cy="746436"/>
              <a:chOff x="0" y="0"/>
              <a:chExt cx="746438" cy="746436"/>
            </a:xfrm>
          </p:grpSpPr>
          <p:sp>
            <p:nvSpPr>
              <p:cNvPr id="12310" name="椭圆 16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746438" cy="74643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311" name="Freeform 99"/>
              <p:cNvSpPr>
                <a:spLocks noEditPoints="1"/>
              </p:cNvSpPr>
              <p:nvPr/>
            </p:nvSpPr>
            <p:spPr bwMode="auto">
              <a:xfrm>
                <a:off x="205483" y="162417"/>
                <a:ext cx="335470" cy="421603"/>
              </a:xfrm>
              <a:custGeom>
                <a:avLst/>
                <a:gdLst>
                  <a:gd name="T0" fmla="*/ 27402765 w 222"/>
                  <a:gd name="T1" fmla="*/ 0 h 279"/>
                  <a:gd name="T2" fmla="*/ 479534777 w 222"/>
                  <a:gd name="T3" fmla="*/ 0 h 279"/>
                  <a:gd name="T4" fmla="*/ 506937531 w 222"/>
                  <a:gd name="T5" fmla="*/ 0 h 279"/>
                  <a:gd name="T6" fmla="*/ 506937531 w 222"/>
                  <a:gd name="T7" fmla="*/ 27401173 h 279"/>
                  <a:gd name="T8" fmla="*/ 506937531 w 222"/>
                  <a:gd name="T9" fmla="*/ 609692261 h 279"/>
                  <a:gd name="T10" fmla="*/ 506937531 w 222"/>
                  <a:gd name="T11" fmla="*/ 637093421 h 279"/>
                  <a:gd name="T12" fmla="*/ 479534777 w 222"/>
                  <a:gd name="T13" fmla="*/ 637093421 h 279"/>
                  <a:gd name="T14" fmla="*/ 162128725 w 222"/>
                  <a:gd name="T15" fmla="*/ 637093421 h 279"/>
                  <a:gd name="T16" fmla="*/ 150710659 w 222"/>
                  <a:gd name="T17" fmla="*/ 637093421 h 279"/>
                  <a:gd name="T18" fmla="*/ 146144037 w 222"/>
                  <a:gd name="T19" fmla="*/ 632526813 h 279"/>
                  <a:gd name="T20" fmla="*/ 9134758 w 222"/>
                  <a:gd name="T21" fmla="*/ 529769060 h 279"/>
                  <a:gd name="T22" fmla="*/ 0 w 222"/>
                  <a:gd name="T23" fmla="*/ 522919148 h 279"/>
                  <a:gd name="T24" fmla="*/ 0 w 222"/>
                  <a:gd name="T25" fmla="*/ 513784420 h 279"/>
                  <a:gd name="T26" fmla="*/ 0 w 222"/>
                  <a:gd name="T27" fmla="*/ 27401173 h 279"/>
                  <a:gd name="T28" fmla="*/ 0 w 222"/>
                  <a:gd name="T29" fmla="*/ 0 h 279"/>
                  <a:gd name="T30" fmla="*/ 27402765 w 222"/>
                  <a:gd name="T31" fmla="*/ 0 h 279"/>
                  <a:gd name="T32" fmla="*/ 27402765 w 222"/>
                  <a:gd name="T33" fmla="*/ 0 h 279"/>
                  <a:gd name="T34" fmla="*/ 52520709 w 222"/>
                  <a:gd name="T35" fmla="*/ 486383259 h 279"/>
                  <a:gd name="T36" fmla="*/ 134725971 w 222"/>
                  <a:gd name="T37" fmla="*/ 454413979 h 279"/>
                  <a:gd name="T38" fmla="*/ 146144037 w 222"/>
                  <a:gd name="T39" fmla="*/ 447564067 h 279"/>
                  <a:gd name="T40" fmla="*/ 150710659 w 222"/>
                  <a:gd name="T41" fmla="*/ 458980587 h 279"/>
                  <a:gd name="T42" fmla="*/ 182680034 w 222"/>
                  <a:gd name="T43" fmla="*/ 582289589 h 279"/>
                  <a:gd name="T44" fmla="*/ 452133535 w 222"/>
                  <a:gd name="T45" fmla="*/ 582289589 h 279"/>
                  <a:gd name="T46" fmla="*/ 452133535 w 222"/>
                  <a:gd name="T47" fmla="*/ 54803856 h 279"/>
                  <a:gd name="T48" fmla="*/ 52520709 w 222"/>
                  <a:gd name="T49" fmla="*/ 54803856 h 279"/>
                  <a:gd name="T50" fmla="*/ 52520709 w 222"/>
                  <a:gd name="T51" fmla="*/ 486383259 h 279"/>
                  <a:gd name="T52" fmla="*/ 52520709 w 222"/>
                  <a:gd name="T53" fmla="*/ 486383259 h 279"/>
                  <a:gd name="T54" fmla="*/ 155278792 w 222"/>
                  <a:gd name="T55" fmla="*/ 577722980 h 279"/>
                  <a:gd name="T56" fmla="*/ 127876038 w 222"/>
                  <a:gd name="T57" fmla="*/ 481816651 h 279"/>
                  <a:gd name="T58" fmla="*/ 63938775 w 222"/>
                  <a:gd name="T59" fmla="*/ 502367899 h 279"/>
                  <a:gd name="T60" fmla="*/ 155278792 w 222"/>
                  <a:gd name="T61" fmla="*/ 577722980 h 279"/>
                  <a:gd name="T62" fmla="*/ 155278792 w 222"/>
                  <a:gd name="T63" fmla="*/ 577722980 h 279"/>
                  <a:gd name="T64" fmla="*/ 118742794 w 222"/>
                  <a:gd name="T65" fmla="*/ 340239611 h 279"/>
                  <a:gd name="T66" fmla="*/ 118742794 w 222"/>
                  <a:gd name="T67" fmla="*/ 367642283 h 279"/>
                  <a:gd name="T68" fmla="*/ 392762822 w 222"/>
                  <a:gd name="T69" fmla="*/ 367642283 h 279"/>
                  <a:gd name="T70" fmla="*/ 392762822 w 222"/>
                  <a:gd name="T71" fmla="*/ 340239611 h 279"/>
                  <a:gd name="T72" fmla="*/ 118742794 w 222"/>
                  <a:gd name="T73" fmla="*/ 340239611 h 279"/>
                  <a:gd name="T74" fmla="*/ 118742794 w 222"/>
                  <a:gd name="T75" fmla="*/ 340239611 h 279"/>
                  <a:gd name="T76" fmla="*/ 118742794 w 222"/>
                  <a:gd name="T77" fmla="*/ 276302562 h 279"/>
                  <a:gd name="T78" fmla="*/ 118742794 w 222"/>
                  <a:gd name="T79" fmla="*/ 296853810 h 279"/>
                  <a:gd name="T80" fmla="*/ 392762822 w 222"/>
                  <a:gd name="T81" fmla="*/ 296853810 h 279"/>
                  <a:gd name="T82" fmla="*/ 392762822 w 222"/>
                  <a:gd name="T83" fmla="*/ 276302562 h 279"/>
                  <a:gd name="T84" fmla="*/ 118742794 w 222"/>
                  <a:gd name="T85" fmla="*/ 276302562 h 279"/>
                  <a:gd name="T86" fmla="*/ 118742794 w 222"/>
                  <a:gd name="T87" fmla="*/ 276302562 h 279"/>
                  <a:gd name="T88" fmla="*/ 118742794 w 222"/>
                  <a:gd name="T89" fmla="*/ 205514089 h 279"/>
                  <a:gd name="T90" fmla="*/ 118742794 w 222"/>
                  <a:gd name="T91" fmla="*/ 226065337 h 279"/>
                  <a:gd name="T92" fmla="*/ 392762822 w 222"/>
                  <a:gd name="T93" fmla="*/ 226065337 h 279"/>
                  <a:gd name="T94" fmla="*/ 392762822 w 222"/>
                  <a:gd name="T95" fmla="*/ 205514089 h 279"/>
                  <a:gd name="T96" fmla="*/ 118742794 w 222"/>
                  <a:gd name="T97" fmla="*/ 205514089 h 279"/>
                  <a:gd name="T98" fmla="*/ 118742794 w 222"/>
                  <a:gd name="T99" fmla="*/ 205514089 h 279"/>
                  <a:gd name="T100" fmla="*/ 118742794 w 222"/>
                  <a:gd name="T101" fmla="*/ 134725569 h 279"/>
                  <a:gd name="T102" fmla="*/ 118742794 w 222"/>
                  <a:gd name="T103" fmla="*/ 162128241 h 279"/>
                  <a:gd name="T104" fmla="*/ 392762822 w 222"/>
                  <a:gd name="T105" fmla="*/ 162128241 h 279"/>
                  <a:gd name="T106" fmla="*/ 392762822 w 222"/>
                  <a:gd name="T107" fmla="*/ 134725569 h 279"/>
                  <a:gd name="T108" fmla="*/ 118742794 w 222"/>
                  <a:gd name="T109" fmla="*/ 134725569 h 279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22"/>
                  <a:gd name="T166" fmla="*/ 0 h 279"/>
                  <a:gd name="T167" fmla="*/ 222 w 222"/>
                  <a:gd name="T168" fmla="*/ 279 h 279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22" h="279">
                    <a:moveTo>
                      <a:pt x="12" y="0"/>
                    </a:moveTo>
                    <a:lnTo>
                      <a:pt x="210" y="0"/>
                    </a:lnTo>
                    <a:lnTo>
                      <a:pt x="222" y="0"/>
                    </a:lnTo>
                    <a:lnTo>
                      <a:pt x="222" y="12"/>
                    </a:lnTo>
                    <a:lnTo>
                      <a:pt x="222" y="267"/>
                    </a:lnTo>
                    <a:lnTo>
                      <a:pt x="222" y="279"/>
                    </a:lnTo>
                    <a:lnTo>
                      <a:pt x="210" y="279"/>
                    </a:lnTo>
                    <a:lnTo>
                      <a:pt x="71" y="279"/>
                    </a:lnTo>
                    <a:lnTo>
                      <a:pt x="66" y="279"/>
                    </a:lnTo>
                    <a:lnTo>
                      <a:pt x="64" y="277"/>
                    </a:lnTo>
                    <a:lnTo>
                      <a:pt x="4" y="232"/>
                    </a:lnTo>
                    <a:lnTo>
                      <a:pt x="0" y="229"/>
                    </a:lnTo>
                    <a:lnTo>
                      <a:pt x="0" y="225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  <a:moveTo>
                      <a:pt x="23" y="213"/>
                    </a:moveTo>
                    <a:lnTo>
                      <a:pt x="59" y="199"/>
                    </a:lnTo>
                    <a:lnTo>
                      <a:pt x="64" y="196"/>
                    </a:lnTo>
                    <a:lnTo>
                      <a:pt x="66" y="201"/>
                    </a:lnTo>
                    <a:lnTo>
                      <a:pt x="80" y="255"/>
                    </a:lnTo>
                    <a:lnTo>
                      <a:pt x="198" y="255"/>
                    </a:lnTo>
                    <a:lnTo>
                      <a:pt x="198" y="24"/>
                    </a:lnTo>
                    <a:lnTo>
                      <a:pt x="23" y="24"/>
                    </a:lnTo>
                    <a:lnTo>
                      <a:pt x="23" y="213"/>
                    </a:lnTo>
                    <a:close/>
                    <a:moveTo>
                      <a:pt x="68" y="253"/>
                    </a:moveTo>
                    <a:lnTo>
                      <a:pt x="56" y="211"/>
                    </a:lnTo>
                    <a:lnTo>
                      <a:pt x="28" y="220"/>
                    </a:lnTo>
                    <a:lnTo>
                      <a:pt x="68" y="253"/>
                    </a:lnTo>
                    <a:close/>
                    <a:moveTo>
                      <a:pt x="52" y="149"/>
                    </a:moveTo>
                    <a:lnTo>
                      <a:pt x="52" y="161"/>
                    </a:lnTo>
                    <a:lnTo>
                      <a:pt x="172" y="161"/>
                    </a:lnTo>
                    <a:lnTo>
                      <a:pt x="172" y="149"/>
                    </a:lnTo>
                    <a:lnTo>
                      <a:pt x="52" y="149"/>
                    </a:lnTo>
                    <a:close/>
                    <a:moveTo>
                      <a:pt x="52" y="121"/>
                    </a:moveTo>
                    <a:lnTo>
                      <a:pt x="52" y="130"/>
                    </a:lnTo>
                    <a:lnTo>
                      <a:pt x="172" y="130"/>
                    </a:lnTo>
                    <a:lnTo>
                      <a:pt x="172" y="121"/>
                    </a:lnTo>
                    <a:lnTo>
                      <a:pt x="52" y="121"/>
                    </a:lnTo>
                    <a:close/>
                    <a:moveTo>
                      <a:pt x="52" y="90"/>
                    </a:moveTo>
                    <a:lnTo>
                      <a:pt x="52" y="99"/>
                    </a:lnTo>
                    <a:lnTo>
                      <a:pt x="172" y="99"/>
                    </a:lnTo>
                    <a:lnTo>
                      <a:pt x="172" y="90"/>
                    </a:lnTo>
                    <a:lnTo>
                      <a:pt x="52" y="90"/>
                    </a:lnTo>
                    <a:close/>
                    <a:moveTo>
                      <a:pt x="52" y="59"/>
                    </a:moveTo>
                    <a:lnTo>
                      <a:pt x="52" y="71"/>
                    </a:lnTo>
                    <a:lnTo>
                      <a:pt x="172" y="71"/>
                    </a:lnTo>
                    <a:lnTo>
                      <a:pt x="172" y="59"/>
                    </a:lnTo>
                    <a:lnTo>
                      <a:pt x="52" y="5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2308" name="文本框 178"/>
            <p:cNvSpPr txBox="1">
              <a:spLocks noChangeArrowheads="1"/>
            </p:cNvSpPr>
            <p:nvPr/>
          </p:nvSpPr>
          <p:spPr bwMode="auto">
            <a:xfrm>
              <a:off x="937074" y="16184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9" name="矩形 179"/>
            <p:cNvSpPr>
              <a:spLocks noChangeArrowheads="1"/>
            </p:cNvSpPr>
            <p:nvPr/>
          </p:nvSpPr>
          <p:spPr bwMode="auto">
            <a:xfrm>
              <a:off x="937074" y="359102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8" name="组合 187"/>
          <p:cNvGrpSpPr>
            <a:grpSpLocks/>
          </p:cNvGrpSpPr>
          <p:nvPr/>
        </p:nvGrpSpPr>
        <p:grpSpPr bwMode="auto">
          <a:xfrm>
            <a:off x="565150" y="2154238"/>
            <a:ext cx="3289300" cy="1211262"/>
            <a:chOff x="0" y="0"/>
            <a:chExt cx="3290534" cy="1210848"/>
          </a:xfrm>
        </p:grpSpPr>
        <p:sp>
          <p:nvSpPr>
            <p:cNvPr id="12303" name="椭圆 160"/>
            <p:cNvSpPr>
              <a:spLocks noChangeArrowheads="1"/>
            </p:cNvSpPr>
            <p:nvPr/>
          </p:nvSpPr>
          <p:spPr bwMode="auto">
            <a:xfrm>
              <a:off x="2544096" y="99701"/>
              <a:ext cx="746438" cy="746436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04" name="Freeform 54"/>
            <p:cNvSpPr>
              <a:spLocks noEditPoints="1"/>
            </p:cNvSpPr>
            <p:nvPr/>
          </p:nvSpPr>
          <p:spPr bwMode="auto">
            <a:xfrm>
              <a:off x="2717089" y="276473"/>
              <a:ext cx="400450" cy="392891"/>
            </a:xfrm>
            <a:custGeom>
              <a:avLst/>
              <a:gdLst>
                <a:gd name="T0" fmla="*/ 1431787579 w 112"/>
                <a:gd name="T1" fmla="*/ 1186427357 h 110"/>
                <a:gd name="T2" fmla="*/ 0 w 112"/>
                <a:gd name="T3" fmla="*/ 1186427357 h 110"/>
                <a:gd name="T4" fmla="*/ 115054287 w 112"/>
                <a:gd name="T5" fmla="*/ 1097126829 h 110"/>
                <a:gd name="T6" fmla="*/ 1316733320 w 112"/>
                <a:gd name="T7" fmla="*/ 1097126829 h 110"/>
                <a:gd name="T8" fmla="*/ 370730900 w 112"/>
                <a:gd name="T9" fmla="*/ 51029397 h 110"/>
                <a:gd name="T10" fmla="*/ 370730900 w 112"/>
                <a:gd name="T11" fmla="*/ 306176411 h 110"/>
                <a:gd name="T12" fmla="*/ 370730900 w 112"/>
                <a:gd name="T13" fmla="*/ 51029397 h 110"/>
                <a:gd name="T14" fmla="*/ 933220091 w 112"/>
                <a:gd name="T15" fmla="*/ 178601111 h 110"/>
                <a:gd name="T16" fmla="*/ 1188896843 w 112"/>
                <a:gd name="T17" fmla="*/ 178601111 h 110"/>
                <a:gd name="T18" fmla="*/ 933220091 w 112"/>
                <a:gd name="T19" fmla="*/ 790953878 h 110"/>
                <a:gd name="T20" fmla="*/ 1022706563 w 112"/>
                <a:gd name="T21" fmla="*/ 1135401545 h 110"/>
                <a:gd name="T22" fmla="*/ 1099407019 w 112"/>
                <a:gd name="T23" fmla="*/ 1135401545 h 110"/>
                <a:gd name="T24" fmla="*/ 1201679061 w 112"/>
                <a:gd name="T25" fmla="*/ 752679162 h 110"/>
                <a:gd name="T26" fmla="*/ 1265597299 w 112"/>
                <a:gd name="T27" fmla="*/ 459264561 h 110"/>
                <a:gd name="T28" fmla="*/ 997138552 w 112"/>
                <a:gd name="T29" fmla="*/ 331689317 h 110"/>
                <a:gd name="T30" fmla="*/ 997138552 w 112"/>
                <a:gd name="T31" fmla="*/ 446506322 h 110"/>
                <a:gd name="T32" fmla="*/ 933220091 w 112"/>
                <a:gd name="T33" fmla="*/ 790953878 h 110"/>
                <a:gd name="T34" fmla="*/ 856516059 w 112"/>
                <a:gd name="T35" fmla="*/ 140329967 h 110"/>
                <a:gd name="T36" fmla="*/ 575271520 w 112"/>
                <a:gd name="T37" fmla="*/ 140329967 h 110"/>
                <a:gd name="T38" fmla="*/ 856516059 w 112"/>
                <a:gd name="T39" fmla="*/ 765437401 h 110"/>
                <a:gd name="T40" fmla="*/ 933220091 w 112"/>
                <a:gd name="T41" fmla="*/ 446506322 h 110"/>
                <a:gd name="T42" fmla="*/ 626407541 w 112"/>
                <a:gd name="T43" fmla="*/ 306176411 h 110"/>
                <a:gd name="T44" fmla="*/ 498567489 w 112"/>
                <a:gd name="T45" fmla="*/ 650623967 h 110"/>
                <a:gd name="T46" fmla="*/ 575271520 w 112"/>
                <a:gd name="T47" fmla="*/ 1186427357 h 110"/>
                <a:gd name="T48" fmla="*/ 715893790 w 112"/>
                <a:gd name="T49" fmla="*/ 918525550 h 110"/>
                <a:gd name="T50" fmla="*/ 856516059 w 112"/>
                <a:gd name="T51" fmla="*/ 1186427357 h 110"/>
                <a:gd name="T52" fmla="*/ 498567489 w 112"/>
                <a:gd name="T53" fmla="*/ 790953878 h 110"/>
                <a:gd name="T54" fmla="*/ 434649138 w 112"/>
                <a:gd name="T55" fmla="*/ 446506322 h 110"/>
                <a:gd name="T56" fmla="*/ 434649138 w 112"/>
                <a:gd name="T57" fmla="*/ 331689317 h 110"/>
                <a:gd name="T58" fmla="*/ 166190336 w 112"/>
                <a:gd name="T59" fmla="*/ 459264561 h 110"/>
                <a:gd name="T60" fmla="*/ 230108574 w 112"/>
                <a:gd name="T61" fmla="*/ 752679162 h 110"/>
                <a:gd name="T62" fmla="*/ 332380672 w 112"/>
                <a:gd name="T63" fmla="*/ 1135401545 h 110"/>
                <a:gd name="T64" fmla="*/ 409081128 w 112"/>
                <a:gd name="T65" fmla="*/ 1135401545 h 110"/>
                <a:gd name="T66" fmla="*/ 498567489 w 112"/>
                <a:gd name="T67" fmla="*/ 790953878 h 11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2"/>
                <a:gd name="T103" fmla="*/ 0 h 110"/>
                <a:gd name="T104" fmla="*/ 112 w 112"/>
                <a:gd name="T105" fmla="*/ 110 h 11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2" h="110">
                  <a:moveTo>
                    <a:pt x="100" y="82"/>
                  </a:moveTo>
                  <a:cubicBezTo>
                    <a:pt x="107" y="85"/>
                    <a:pt x="112" y="89"/>
                    <a:pt x="112" y="93"/>
                  </a:cubicBezTo>
                  <a:cubicBezTo>
                    <a:pt x="112" y="102"/>
                    <a:pt x="87" y="110"/>
                    <a:pt x="56" y="110"/>
                  </a:cubicBezTo>
                  <a:cubicBezTo>
                    <a:pt x="25" y="110"/>
                    <a:pt x="0" y="102"/>
                    <a:pt x="0" y="93"/>
                  </a:cubicBezTo>
                  <a:cubicBezTo>
                    <a:pt x="0" y="89"/>
                    <a:pt x="5" y="85"/>
                    <a:pt x="12" y="82"/>
                  </a:cubicBezTo>
                  <a:cubicBezTo>
                    <a:pt x="10" y="83"/>
                    <a:pt x="9" y="85"/>
                    <a:pt x="9" y="86"/>
                  </a:cubicBezTo>
                  <a:cubicBezTo>
                    <a:pt x="9" y="92"/>
                    <a:pt x="30" y="98"/>
                    <a:pt x="56" y="98"/>
                  </a:cubicBezTo>
                  <a:cubicBezTo>
                    <a:pt x="82" y="98"/>
                    <a:pt x="103" y="92"/>
                    <a:pt x="103" y="86"/>
                  </a:cubicBezTo>
                  <a:cubicBezTo>
                    <a:pt x="103" y="85"/>
                    <a:pt x="102" y="83"/>
                    <a:pt x="100" y="82"/>
                  </a:cubicBezTo>
                  <a:close/>
                  <a:moveTo>
                    <a:pt x="29" y="4"/>
                  </a:moveTo>
                  <a:cubicBezTo>
                    <a:pt x="34" y="4"/>
                    <a:pt x="39" y="9"/>
                    <a:pt x="39" y="14"/>
                  </a:cubicBezTo>
                  <a:cubicBezTo>
                    <a:pt x="39" y="20"/>
                    <a:pt x="34" y="24"/>
                    <a:pt x="29" y="24"/>
                  </a:cubicBezTo>
                  <a:cubicBezTo>
                    <a:pt x="23" y="24"/>
                    <a:pt x="19" y="20"/>
                    <a:pt x="19" y="14"/>
                  </a:cubicBezTo>
                  <a:cubicBezTo>
                    <a:pt x="19" y="9"/>
                    <a:pt x="23" y="4"/>
                    <a:pt x="29" y="4"/>
                  </a:cubicBezTo>
                  <a:close/>
                  <a:moveTo>
                    <a:pt x="83" y="4"/>
                  </a:moveTo>
                  <a:cubicBezTo>
                    <a:pt x="78" y="4"/>
                    <a:pt x="73" y="9"/>
                    <a:pt x="73" y="14"/>
                  </a:cubicBezTo>
                  <a:cubicBezTo>
                    <a:pt x="73" y="20"/>
                    <a:pt x="78" y="24"/>
                    <a:pt x="83" y="24"/>
                  </a:cubicBezTo>
                  <a:cubicBezTo>
                    <a:pt x="89" y="24"/>
                    <a:pt x="93" y="20"/>
                    <a:pt x="93" y="14"/>
                  </a:cubicBezTo>
                  <a:cubicBezTo>
                    <a:pt x="93" y="9"/>
                    <a:pt x="89" y="4"/>
                    <a:pt x="83" y="4"/>
                  </a:cubicBezTo>
                  <a:close/>
                  <a:moveTo>
                    <a:pt x="73" y="62"/>
                  </a:moveTo>
                  <a:cubicBezTo>
                    <a:pt x="73" y="89"/>
                    <a:pt x="73" y="89"/>
                    <a:pt x="73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3" y="70"/>
                    <a:pt x="83" y="70"/>
                    <a:pt x="83" y="70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94" y="89"/>
                    <a:pt x="94" y="89"/>
                    <a:pt x="94" y="8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7" y="58"/>
                    <a:pt x="99" y="55"/>
                    <a:pt x="99" y="51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9" y="30"/>
                    <a:pt x="95" y="26"/>
                    <a:pt x="89" y="26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7" y="26"/>
                    <a:pt x="76" y="26"/>
                    <a:pt x="75" y="26"/>
                  </a:cubicBezTo>
                  <a:cubicBezTo>
                    <a:pt x="77" y="29"/>
                    <a:pt x="78" y="32"/>
                    <a:pt x="78" y="35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8" y="55"/>
                    <a:pt x="76" y="59"/>
                    <a:pt x="73" y="62"/>
                  </a:cubicBezTo>
                  <a:close/>
                  <a:moveTo>
                    <a:pt x="56" y="0"/>
                  </a:moveTo>
                  <a:cubicBezTo>
                    <a:pt x="62" y="0"/>
                    <a:pt x="67" y="5"/>
                    <a:pt x="67" y="11"/>
                  </a:cubicBezTo>
                  <a:cubicBezTo>
                    <a:pt x="67" y="17"/>
                    <a:pt x="62" y="22"/>
                    <a:pt x="56" y="22"/>
                  </a:cubicBezTo>
                  <a:cubicBezTo>
                    <a:pt x="50" y="22"/>
                    <a:pt x="45" y="17"/>
                    <a:pt x="45" y="11"/>
                  </a:cubicBezTo>
                  <a:cubicBezTo>
                    <a:pt x="45" y="5"/>
                    <a:pt x="50" y="0"/>
                    <a:pt x="56" y="0"/>
                  </a:cubicBezTo>
                  <a:close/>
                  <a:moveTo>
                    <a:pt x="67" y="60"/>
                  </a:moveTo>
                  <a:cubicBezTo>
                    <a:pt x="70" y="59"/>
                    <a:pt x="73" y="55"/>
                    <a:pt x="73" y="51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3" y="29"/>
                    <a:pt x="68" y="24"/>
                    <a:pt x="62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4" y="24"/>
                    <a:pt x="39" y="29"/>
                    <a:pt x="39" y="35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55"/>
                    <a:pt x="41" y="59"/>
                    <a:pt x="45" y="60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60"/>
                    <a:pt x="67" y="60"/>
                    <a:pt x="67" y="60"/>
                  </a:cubicBezTo>
                  <a:close/>
                  <a:moveTo>
                    <a:pt x="39" y="62"/>
                  </a:moveTo>
                  <a:cubicBezTo>
                    <a:pt x="36" y="59"/>
                    <a:pt x="34" y="55"/>
                    <a:pt x="34" y="51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2"/>
                    <a:pt x="35" y="29"/>
                    <a:pt x="37" y="26"/>
                  </a:cubicBezTo>
                  <a:cubicBezTo>
                    <a:pt x="36" y="26"/>
                    <a:pt x="35" y="26"/>
                    <a:pt x="3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7" y="26"/>
                    <a:pt x="13" y="30"/>
                    <a:pt x="13" y="36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5"/>
                    <a:pt x="15" y="58"/>
                    <a:pt x="18" y="5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32" y="89"/>
                    <a:pt x="32" y="89"/>
                    <a:pt x="32" y="89"/>
                  </a:cubicBezTo>
                  <a:cubicBezTo>
                    <a:pt x="39" y="89"/>
                    <a:pt x="39" y="89"/>
                    <a:pt x="39" y="89"/>
                  </a:cubicBezTo>
                  <a:lnTo>
                    <a:pt x="39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05" name="文本框 180"/>
            <p:cNvSpPr txBox="1">
              <a:spLocks noChangeArrowheads="1"/>
            </p:cNvSpPr>
            <p:nvPr/>
          </p:nvSpPr>
          <p:spPr bwMode="auto">
            <a:xfrm>
              <a:off x="373559" y="0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6" name="矩形 181"/>
            <p:cNvSpPr>
              <a:spLocks noChangeArrowheads="1"/>
            </p:cNvSpPr>
            <p:nvPr/>
          </p:nvSpPr>
          <p:spPr bwMode="auto">
            <a:xfrm>
              <a:off x="0" y="342918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9" name="组合 186"/>
          <p:cNvGrpSpPr>
            <a:grpSpLocks/>
          </p:cNvGrpSpPr>
          <p:nvPr/>
        </p:nvGrpSpPr>
        <p:grpSpPr bwMode="auto">
          <a:xfrm>
            <a:off x="565150" y="4330700"/>
            <a:ext cx="3289300" cy="1227138"/>
            <a:chOff x="0" y="0"/>
            <a:chExt cx="3290534" cy="1227032"/>
          </a:xfrm>
        </p:grpSpPr>
        <p:sp>
          <p:nvSpPr>
            <p:cNvPr id="12299" name="椭圆 162"/>
            <p:cNvSpPr>
              <a:spLocks noChangeArrowheads="1"/>
            </p:cNvSpPr>
            <p:nvPr/>
          </p:nvSpPr>
          <p:spPr bwMode="auto">
            <a:xfrm>
              <a:off x="2544096" y="0"/>
              <a:ext cx="746438" cy="746436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00" name="Freeform 96"/>
            <p:cNvSpPr>
              <a:spLocks noEditPoints="1"/>
            </p:cNvSpPr>
            <p:nvPr/>
          </p:nvSpPr>
          <p:spPr bwMode="auto">
            <a:xfrm>
              <a:off x="2733555" y="206049"/>
              <a:ext cx="367519" cy="334339"/>
            </a:xfrm>
            <a:custGeom>
              <a:avLst/>
              <a:gdLst>
                <a:gd name="T0" fmla="*/ 72600070 w 122"/>
                <a:gd name="T1" fmla="*/ 281248393 h 111"/>
                <a:gd name="T2" fmla="*/ 480967966 w 122"/>
                <a:gd name="T3" fmla="*/ 244959067 h 111"/>
                <a:gd name="T4" fmla="*/ 544491500 w 122"/>
                <a:gd name="T5" fmla="*/ 54434012 h 111"/>
                <a:gd name="T6" fmla="*/ 1052682977 w 122"/>
                <a:gd name="T7" fmla="*/ 45361669 h 111"/>
                <a:gd name="T8" fmla="*/ 862112374 w 122"/>
                <a:gd name="T9" fmla="*/ 1007050252 h 111"/>
                <a:gd name="T10" fmla="*/ 635241559 w 122"/>
                <a:gd name="T11" fmla="*/ 127015699 h 111"/>
                <a:gd name="T12" fmla="*/ 480967966 w 122"/>
                <a:gd name="T13" fmla="*/ 1007050252 h 111"/>
                <a:gd name="T14" fmla="*/ 335770791 w 122"/>
                <a:gd name="T15" fmla="*/ 326610051 h 111"/>
                <a:gd name="T16" fmla="*/ 108897105 w 122"/>
                <a:gd name="T17" fmla="*/ 1007050252 h 111"/>
                <a:gd name="T18" fmla="*/ 744138616 w 122"/>
                <a:gd name="T19" fmla="*/ 344754713 h 111"/>
                <a:gd name="T20" fmla="*/ 762288628 w 122"/>
                <a:gd name="T21" fmla="*/ 272176062 h 111"/>
                <a:gd name="T22" fmla="*/ 762288628 w 122"/>
                <a:gd name="T23" fmla="*/ 217742073 h 111"/>
                <a:gd name="T24" fmla="*/ 744138616 w 122"/>
                <a:gd name="T25" fmla="*/ 154232694 h 111"/>
                <a:gd name="T26" fmla="*/ 780438639 w 122"/>
                <a:gd name="T27" fmla="*/ 453625797 h 111"/>
                <a:gd name="T28" fmla="*/ 744138616 w 122"/>
                <a:gd name="T29" fmla="*/ 508062798 h 111"/>
                <a:gd name="T30" fmla="*/ 780438639 w 122"/>
                <a:gd name="T31" fmla="*/ 508062798 h 111"/>
                <a:gd name="T32" fmla="*/ 744138616 w 122"/>
                <a:gd name="T33" fmla="*/ 698584770 h 111"/>
                <a:gd name="T34" fmla="*/ 762288628 w 122"/>
                <a:gd name="T35" fmla="*/ 626003107 h 111"/>
                <a:gd name="T36" fmla="*/ 689688581 w 122"/>
                <a:gd name="T37" fmla="*/ 344754713 h 111"/>
                <a:gd name="T38" fmla="*/ 662465070 w 122"/>
                <a:gd name="T39" fmla="*/ 281248393 h 111"/>
                <a:gd name="T40" fmla="*/ 707838593 w 122"/>
                <a:gd name="T41" fmla="*/ 226814405 h 111"/>
                <a:gd name="T42" fmla="*/ 662465070 w 122"/>
                <a:gd name="T43" fmla="*/ 399191808 h 111"/>
                <a:gd name="T44" fmla="*/ 707838593 w 122"/>
                <a:gd name="T45" fmla="*/ 390119383 h 111"/>
                <a:gd name="T46" fmla="*/ 662465070 w 122"/>
                <a:gd name="T47" fmla="*/ 580641449 h 111"/>
                <a:gd name="T48" fmla="*/ 689688581 w 122"/>
                <a:gd name="T49" fmla="*/ 517135129 h 111"/>
                <a:gd name="T50" fmla="*/ 689688581 w 122"/>
                <a:gd name="T51" fmla="*/ 698584770 h 111"/>
                <a:gd name="T52" fmla="*/ 662465070 w 122"/>
                <a:gd name="T53" fmla="*/ 626003107 h 111"/>
                <a:gd name="T54" fmla="*/ 780438639 w 122"/>
                <a:gd name="T55" fmla="*/ 816528280 h 111"/>
                <a:gd name="T56" fmla="*/ 662465070 w 122"/>
                <a:gd name="T57" fmla="*/ 743946428 h 111"/>
                <a:gd name="T58" fmla="*/ 707838593 w 122"/>
                <a:gd name="T59" fmla="*/ 743946428 h 111"/>
                <a:gd name="T60" fmla="*/ 190570651 w 122"/>
                <a:gd name="T61" fmla="*/ 571569118 h 111"/>
                <a:gd name="T62" fmla="*/ 208720709 w 122"/>
                <a:gd name="T63" fmla="*/ 498987454 h 111"/>
                <a:gd name="T64" fmla="*/ 281320756 w 122"/>
                <a:gd name="T65" fmla="*/ 562496787 h 111"/>
                <a:gd name="T66" fmla="*/ 263170744 w 122"/>
                <a:gd name="T67" fmla="*/ 498987454 h 111"/>
                <a:gd name="T68" fmla="*/ 299470768 w 122"/>
                <a:gd name="T69" fmla="*/ 444553466 h 111"/>
                <a:gd name="T70" fmla="*/ 263170744 w 122"/>
                <a:gd name="T71" fmla="*/ 616930775 h 111"/>
                <a:gd name="T72" fmla="*/ 299470768 w 122"/>
                <a:gd name="T73" fmla="*/ 607858444 h 111"/>
                <a:gd name="T74" fmla="*/ 263170744 w 122"/>
                <a:gd name="T75" fmla="*/ 798383617 h 111"/>
                <a:gd name="T76" fmla="*/ 281320756 w 122"/>
                <a:gd name="T77" fmla="*/ 734874096 h 111"/>
                <a:gd name="T78" fmla="*/ 281320756 w 122"/>
                <a:gd name="T79" fmla="*/ 916323925 h 111"/>
                <a:gd name="T80" fmla="*/ 263170744 w 122"/>
                <a:gd name="T81" fmla="*/ 852817605 h 111"/>
                <a:gd name="T82" fmla="*/ 226870721 w 122"/>
                <a:gd name="T83" fmla="*/ 453625797 h 111"/>
                <a:gd name="T84" fmla="*/ 190570651 w 122"/>
                <a:gd name="T85" fmla="*/ 616930775 h 111"/>
                <a:gd name="T86" fmla="*/ 226870721 w 122"/>
                <a:gd name="T87" fmla="*/ 616930775 h 111"/>
                <a:gd name="T88" fmla="*/ 190570651 w 122"/>
                <a:gd name="T89" fmla="*/ 798383617 h 111"/>
                <a:gd name="T90" fmla="*/ 208720709 w 122"/>
                <a:gd name="T91" fmla="*/ 734874096 h 111"/>
                <a:gd name="T92" fmla="*/ 208720709 w 122"/>
                <a:gd name="T93" fmla="*/ 916323925 h 111"/>
                <a:gd name="T94" fmla="*/ 190570651 w 122"/>
                <a:gd name="T95" fmla="*/ 852817605 h 11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2"/>
                <a:gd name="T145" fmla="*/ 0 h 111"/>
                <a:gd name="T146" fmla="*/ 122 w 122"/>
                <a:gd name="T147" fmla="*/ 111 h 11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2" h="111">
                  <a:moveTo>
                    <a:pt x="0" y="102"/>
                  </a:moveTo>
                  <a:cubicBezTo>
                    <a:pt x="8" y="102"/>
                    <a:pt x="8" y="102"/>
                    <a:pt x="8" y="102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16" y="102"/>
                    <a:pt x="116" y="102"/>
                    <a:pt x="116" y="102"/>
                  </a:cubicBezTo>
                  <a:cubicBezTo>
                    <a:pt x="122" y="102"/>
                    <a:pt x="122" y="102"/>
                    <a:pt x="122" y="102"/>
                  </a:cubicBezTo>
                  <a:cubicBezTo>
                    <a:pt x="122" y="111"/>
                    <a:pt x="122" y="111"/>
                    <a:pt x="122" y="111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0" y="106"/>
                    <a:pt x="90" y="106"/>
                    <a:pt x="90" y="106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106"/>
                    <a:pt x="17" y="106"/>
                    <a:pt x="17" y="106"/>
                  </a:cubicBezTo>
                  <a:cubicBezTo>
                    <a:pt x="17" y="111"/>
                    <a:pt x="17" y="111"/>
                    <a:pt x="17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02"/>
                    <a:pt x="0" y="102"/>
                    <a:pt x="0" y="102"/>
                  </a:cubicBezTo>
                  <a:close/>
                  <a:moveTo>
                    <a:pt x="82" y="30"/>
                  </a:moveTo>
                  <a:cubicBezTo>
                    <a:pt x="82" y="33"/>
                    <a:pt x="82" y="35"/>
                    <a:pt x="82" y="38"/>
                  </a:cubicBezTo>
                  <a:cubicBezTo>
                    <a:pt x="82" y="37"/>
                    <a:pt x="83" y="37"/>
                    <a:pt x="84" y="37"/>
                  </a:cubicBezTo>
                  <a:cubicBezTo>
                    <a:pt x="85" y="37"/>
                    <a:pt x="86" y="37"/>
                    <a:pt x="86" y="37"/>
                  </a:cubicBezTo>
                  <a:cubicBezTo>
                    <a:pt x="86" y="35"/>
                    <a:pt x="86" y="32"/>
                    <a:pt x="86" y="30"/>
                  </a:cubicBezTo>
                  <a:cubicBezTo>
                    <a:pt x="86" y="30"/>
                    <a:pt x="85" y="30"/>
                    <a:pt x="84" y="30"/>
                  </a:cubicBezTo>
                  <a:cubicBezTo>
                    <a:pt x="83" y="30"/>
                    <a:pt x="82" y="30"/>
                    <a:pt x="82" y="30"/>
                  </a:cubicBezTo>
                  <a:close/>
                  <a:moveTo>
                    <a:pt x="82" y="17"/>
                  </a:moveTo>
                  <a:cubicBezTo>
                    <a:pt x="82" y="20"/>
                    <a:pt x="82" y="22"/>
                    <a:pt x="82" y="25"/>
                  </a:cubicBezTo>
                  <a:cubicBezTo>
                    <a:pt x="82" y="24"/>
                    <a:pt x="83" y="24"/>
                    <a:pt x="84" y="24"/>
                  </a:cubicBezTo>
                  <a:cubicBezTo>
                    <a:pt x="85" y="24"/>
                    <a:pt x="86" y="24"/>
                    <a:pt x="86" y="24"/>
                  </a:cubicBezTo>
                  <a:cubicBezTo>
                    <a:pt x="86" y="22"/>
                    <a:pt x="86" y="19"/>
                    <a:pt x="86" y="17"/>
                  </a:cubicBezTo>
                  <a:cubicBezTo>
                    <a:pt x="86" y="17"/>
                    <a:pt x="85" y="17"/>
                    <a:pt x="84" y="17"/>
                  </a:cubicBezTo>
                  <a:cubicBezTo>
                    <a:pt x="83" y="17"/>
                    <a:pt x="82" y="17"/>
                    <a:pt x="82" y="17"/>
                  </a:cubicBezTo>
                  <a:close/>
                  <a:moveTo>
                    <a:pt x="82" y="43"/>
                  </a:moveTo>
                  <a:cubicBezTo>
                    <a:pt x="82" y="46"/>
                    <a:pt x="82" y="48"/>
                    <a:pt x="82" y="51"/>
                  </a:cubicBezTo>
                  <a:cubicBezTo>
                    <a:pt x="82" y="50"/>
                    <a:pt x="83" y="50"/>
                    <a:pt x="84" y="50"/>
                  </a:cubicBezTo>
                  <a:cubicBezTo>
                    <a:pt x="85" y="50"/>
                    <a:pt x="86" y="50"/>
                    <a:pt x="86" y="50"/>
                  </a:cubicBezTo>
                  <a:cubicBezTo>
                    <a:pt x="86" y="48"/>
                    <a:pt x="86" y="45"/>
                    <a:pt x="86" y="43"/>
                  </a:cubicBezTo>
                  <a:cubicBezTo>
                    <a:pt x="86" y="43"/>
                    <a:pt x="85" y="43"/>
                    <a:pt x="84" y="43"/>
                  </a:cubicBezTo>
                  <a:cubicBezTo>
                    <a:pt x="83" y="43"/>
                    <a:pt x="82" y="43"/>
                    <a:pt x="82" y="43"/>
                  </a:cubicBezTo>
                  <a:close/>
                  <a:moveTo>
                    <a:pt x="82" y="56"/>
                  </a:moveTo>
                  <a:cubicBezTo>
                    <a:pt x="82" y="59"/>
                    <a:pt x="82" y="61"/>
                    <a:pt x="82" y="64"/>
                  </a:cubicBezTo>
                  <a:cubicBezTo>
                    <a:pt x="82" y="63"/>
                    <a:pt x="83" y="63"/>
                    <a:pt x="84" y="63"/>
                  </a:cubicBezTo>
                  <a:cubicBezTo>
                    <a:pt x="85" y="63"/>
                    <a:pt x="86" y="63"/>
                    <a:pt x="86" y="63"/>
                  </a:cubicBezTo>
                  <a:cubicBezTo>
                    <a:pt x="86" y="61"/>
                    <a:pt x="86" y="58"/>
                    <a:pt x="86" y="56"/>
                  </a:cubicBezTo>
                  <a:cubicBezTo>
                    <a:pt x="86" y="56"/>
                    <a:pt x="85" y="56"/>
                    <a:pt x="84" y="56"/>
                  </a:cubicBezTo>
                  <a:cubicBezTo>
                    <a:pt x="83" y="56"/>
                    <a:pt x="82" y="56"/>
                    <a:pt x="82" y="56"/>
                  </a:cubicBezTo>
                  <a:close/>
                  <a:moveTo>
                    <a:pt x="82" y="69"/>
                  </a:moveTo>
                  <a:cubicBezTo>
                    <a:pt x="82" y="72"/>
                    <a:pt x="82" y="74"/>
                    <a:pt x="82" y="77"/>
                  </a:cubicBezTo>
                  <a:cubicBezTo>
                    <a:pt x="82" y="76"/>
                    <a:pt x="83" y="76"/>
                    <a:pt x="84" y="76"/>
                  </a:cubicBezTo>
                  <a:cubicBezTo>
                    <a:pt x="85" y="76"/>
                    <a:pt x="86" y="76"/>
                    <a:pt x="86" y="76"/>
                  </a:cubicBezTo>
                  <a:cubicBezTo>
                    <a:pt x="86" y="74"/>
                    <a:pt x="86" y="71"/>
                    <a:pt x="86" y="69"/>
                  </a:cubicBezTo>
                  <a:cubicBezTo>
                    <a:pt x="86" y="69"/>
                    <a:pt x="85" y="69"/>
                    <a:pt x="84" y="69"/>
                  </a:cubicBezTo>
                  <a:cubicBezTo>
                    <a:pt x="83" y="69"/>
                    <a:pt x="82" y="69"/>
                    <a:pt x="82" y="69"/>
                  </a:cubicBezTo>
                  <a:close/>
                  <a:moveTo>
                    <a:pt x="73" y="31"/>
                  </a:moveTo>
                  <a:cubicBezTo>
                    <a:pt x="73" y="33"/>
                    <a:pt x="73" y="36"/>
                    <a:pt x="73" y="38"/>
                  </a:cubicBezTo>
                  <a:cubicBezTo>
                    <a:pt x="74" y="38"/>
                    <a:pt x="75" y="38"/>
                    <a:pt x="76" y="38"/>
                  </a:cubicBezTo>
                  <a:cubicBezTo>
                    <a:pt x="76" y="38"/>
                    <a:pt x="77" y="38"/>
                    <a:pt x="78" y="38"/>
                  </a:cubicBezTo>
                  <a:cubicBezTo>
                    <a:pt x="78" y="35"/>
                    <a:pt x="78" y="33"/>
                    <a:pt x="78" y="31"/>
                  </a:cubicBezTo>
                  <a:cubicBezTo>
                    <a:pt x="77" y="31"/>
                    <a:pt x="76" y="31"/>
                    <a:pt x="76" y="31"/>
                  </a:cubicBezTo>
                  <a:cubicBezTo>
                    <a:pt x="75" y="31"/>
                    <a:pt x="74" y="31"/>
                    <a:pt x="73" y="31"/>
                  </a:cubicBezTo>
                  <a:close/>
                  <a:moveTo>
                    <a:pt x="73" y="18"/>
                  </a:moveTo>
                  <a:cubicBezTo>
                    <a:pt x="73" y="21"/>
                    <a:pt x="73" y="23"/>
                    <a:pt x="73" y="26"/>
                  </a:cubicBezTo>
                  <a:cubicBezTo>
                    <a:pt x="74" y="25"/>
                    <a:pt x="75" y="25"/>
                    <a:pt x="76" y="25"/>
                  </a:cubicBezTo>
                  <a:cubicBezTo>
                    <a:pt x="76" y="25"/>
                    <a:pt x="77" y="25"/>
                    <a:pt x="78" y="25"/>
                  </a:cubicBezTo>
                  <a:cubicBezTo>
                    <a:pt x="78" y="23"/>
                    <a:pt x="78" y="20"/>
                    <a:pt x="78" y="18"/>
                  </a:cubicBezTo>
                  <a:cubicBezTo>
                    <a:pt x="77" y="18"/>
                    <a:pt x="76" y="18"/>
                    <a:pt x="76" y="18"/>
                  </a:cubicBezTo>
                  <a:cubicBezTo>
                    <a:pt x="75" y="18"/>
                    <a:pt x="74" y="18"/>
                    <a:pt x="73" y="18"/>
                  </a:cubicBezTo>
                  <a:close/>
                  <a:moveTo>
                    <a:pt x="73" y="44"/>
                  </a:moveTo>
                  <a:cubicBezTo>
                    <a:pt x="73" y="46"/>
                    <a:pt x="73" y="49"/>
                    <a:pt x="73" y="51"/>
                  </a:cubicBezTo>
                  <a:cubicBezTo>
                    <a:pt x="74" y="51"/>
                    <a:pt x="75" y="51"/>
                    <a:pt x="76" y="51"/>
                  </a:cubicBezTo>
                  <a:cubicBezTo>
                    <a:pt x="76" y="51"/>
                    <a:pt x="77" y="51"/>
                    <a:pt x="78" y="51"/>
                  </a:cubicBezTo>
                  <a:cubicBezTo>
                    <a:pt x="78" y="48"/>
                    <a:pt x="78" y="46"/>
                    <a:pt x="78" y="43"/>
                  </a:cubicBezTo>
                  <a:cubicBezTo>
                    <a:pt x="77" y="44"/>
                    <a:pt x="76" y="44"/>
                    <a:pt x="76" y="44"/>
                  </a:cubicBezTo>
                  <a:cubicBezTo>
                    <a:pt x="75" y="44"/>
                    <a:pt x="74" y="44"/>
                    <a:pt x="73" y="44"/>
                  </a:cubicBezTo>
                  <a:close/>
                  <a:moveTo>
                    <a:pt x="73" y="57"/>
                  </a:moveTo>
                  <a:cubicBezTo>
                    <a:pt x="73" y="59"/>
                    <a:pt x="73" y="61"/>
                    <a:pt x="73" y="64"/>
                  </a:cubicBezTo>
                  <a:cubicBezTo>
                    <a:pt x="74" y="64"/>
                    <a:pt x="75" y="64"/>
                    <a:pt x="76" y="64"/>
                  </a:cubicBezTo>
                  <a:cubicBezTo>
                    <a:pt x="76" y="64"/>
                    <a:pt x="77" y="64"/>
                    <a:pt x="78" y="64"/>
                  </a:cubicBezTo>
                  <a:cubicBezTo>
                    <a:pt x="78" y="61"/>
                    <a:pt x="78" y="59"/>
                    <a:pt x="78" y="56"/>
                  </a:cubicBezTo>
                  <a:cubicBezTo>
                    <a:pt x="77" y="56"/>
                    <a:pt x="76" y="56"/>
                    <a:pt x="76" y="57"/>
                  </a:cubicBezTo>
                  <a:cubicBezTo>
                    <a:pt x="75" y="57"/>
                    <a:pt x="74" y="57"/>
                    <a:pt x="73" y="57"/>
                  </a:cubicBezTo>
                  <a:close/>
                  <a:moveTo>
                    <a:pt x="73" y="69"/>
                  </a:moveTo>
                  <a:cubicBezTo>
                    <a:pt x="73" y="72"/>
                    <a:pt x="73" y="74"/>
                    <a:pt x="73" y="77"/>
                  </a:cubicBezTo>
                  <a:cubicBezTo>
                    <a:pt x="74" y="77"/>
                    <a:pt x="75" y="77"/>
                    <a:pt x="76" y="77"/>
                  </a:cubicBezTo>
                  <a:cubicBezTo>
                    <a:pt x="76" y="77"/>
                    <a:pt x="77" y="77"/>
                    <a:pt x="78" y="77"/>
                  </a:cubicBezTo>
                  <a:cubicBezTo>
                    <a:pt x="78" y="74"/>
                    <a:pt x="78" y="72"/>
                    <a:pt x="78" y="69"/>
                  </a:cubicBezTo>
                  <a:cubicBezTo>
                    <a:pt x="77" y="69"/>
                    <a:pt x="76" y="69"/>
                    <a:pt x="76" y="69"/>
                  </a:cubicBezTo>
                  <a:cubicBezTo>
                    <a:pt x="75" y="69"/>
                    <a:pt x="74" y="69"/>
                    <a:pt x="73" y="69"/>
                  </a:cubicBezTo>
                  <a:close/>
                  <a:moveTo>
                    <a:pt x="82" y="82"/>
                  </a:moveTo>
                  <a:cubicBezTo>
                    <a:pt x="82" y="85"/>
                    <a:pt x="82" y="87"/>
                    <a:pt x="82" y="90"/>
                  </a:cubicBezTo>
                  <a:cubicBezTo>
                    <a:pt x="82" y="90"/>
                    <a:pt x="83" y="90"/>
                    <a:pt x="84" y="90"/>
                  </a:cubicBezTo>
                  <a:cubicBezTo>
                    <a:pt x="85" y="90"/>
                    <a:pt x="86" y="90"/>
                    <a:pt x="86" y="90"/>
                  </a:cubicBezTo>
                  <a:cubicBezTo>
                    <a:pt x="86" y="87"/>
                    <a:pt x="86" y="85"/>
                    <a:pt x="86" y="82"/>
                  </a:cubicBezTo>
                  <a:cubicBezTo>
                    <a:pt x="86" y="82"/>
                    <a:pt x="85" y="82"/>
                    <a:pt x="84" y="82"/>
                  </a:cubicBezTo>
                  <a:cubicBezTo>
                    <a:pt x="83" y="82"/>
                    <a:pt x="82" y="82"/>
                    <a:pt x="82" y="82"/>
                  </a:cubicBezTo>
                  <a:close/>
                  <a:moveTo>
                    <a:pt x="73" y="82"/>
                  </a:moveTo>
                  <a:cubicBezTo>
                    <a:pt x="73" y="85"/>
                    <a:pt x="73" y="87"/>
                    <a:pt x="73" y="90"/>
                  </a:cubicBezTo>
                  <a:cubicBezTo>
                    <a:pt x="74" y="90"/>
                    <a:pt x="75" y="90"/>
                    <a:pt x="76" y="90"/>
                  </a:cubicBezTo>
                  <a:cubicBezTo>
                    <a:pt x="76" y="90"/>
                    <a:pt x="77" y="90"/>
                    <a:pt x="78" y="90"/>
                  </a:cubicBezTo>
                  <a:cubicBezTo>
                    <a:pt x="78" y="87"/>
                    <a:pt x="78" y="85"/>
                    <a:pt x="78" y="82"/>
                  </a:cubicBezTo>
                  <a:cubicBezTo>
                    <a:pt x="77" y="82"/>
                    <a:pt x="76" y="82"/>
                    <a:pt x="76" y="82"/>
                  </a:cubicBezTo>
                  <a:cubicBezTo>
                    <a:pt x="75" y="82"/>
                    <a:pt x="74" y="82"/>
                    <a:pt x="73" y="82"/>
                  </a:cubicBezTo>
                  <a:close/>
                  <a:moveTo>
                    <a:pt x="21" y="56"/>
                  </a:moveTo>
                  <a:cubicBezTo>
                    <a:pt x="21" y="58"/>
                    <a:pt x="21" y="60"/>
                    <a:pt x="21" y="63"/>
                  </a:cubicBezTo>
                  <a:cubicBezTo>
                    <a:pt x="21" y="63"/>
                    <a:pt x="22" y="63"/>
                    <a:pt x="23" y="63"/>
                  </a:cubicBezTo>
                  <a:cubicBezTo>
                    <a:pt x="23" y="63"/>
                    <a:pt x="24" y="63"/>
                    <a:pt x="25" y="63"/>
                  </a:cubicBezTo>
                  <a:cubicBezTo>
                    <a:pt x="25" y="60"/>
                    <a:pt x="25" y="58"/>
                    <a:pt x="25" y="55"/>
                  </a:cubicBezTo>
                  <a:cubicBezTo>
                    <a:pt x="24" y="55"/>
                    <a:pt x="23" y="55"/>
                    <a:pt x="23" y="55"/>
                  </a:cubicBezTo>
                  <a:cubicBezTo>
                    <a:pt x="22" y="55"/>
                    <a:pt x="21" y="56"/>
                    <a:pt x="21" y="56"/>
                  </a:cubicBezTo>
                  <a:close/>
                  <a:moveTo>
                    <a:pt x="29" y="55"/>
                  </a:moveTo>
                  <a:cubicBezTo>
                    <a:pt x="29" y="57"/>
                    <a:pt x="29" y="60"/>
                    <a:pt x="29" y="62"/>
                  </a:cubicBezTo>
                  <a:cubicBezTo>
                    <a:pt x="30" y="62"/>
                    <a:pt x="30" y="62"/>
                    <a:pt x="31" y="62"/>
                  </a:cubicBezTo>
                  <a:cubicBezTo>
                    <a:pt x="32" y="62"/>
                    <a:pt x="33" y="62"/>
                    <a:pt x="33" y="62"/>
                  </a:cubicBezTo>
                  <a:cubicBezTo>
                    <a:pt x="33" y="59"/>
                    <a:pt x="33" y="57"/>
                    <a:pt x="33" y="54"/>
                  </a:cubicBezTo>
                  <a:cubicBezTo>
                    <a:pt x="33" y="54"/>
                    <a:pt x="32" y="54"/>
                    <a:pt x="31" y="55"/>
                  </a:cubicBezTo>
                  <a:cubicBezTo>
                    <a:pt x="30" y="55"/>
                    <a:pt x="30" y="55"/>
                    <a:pt x="29" y="55"/>
                  </a:cubicBezTo>
                  <a:close/>
                  <a:moveTo>
                    <a:pt x="29" y="42"/>
                  </a:moveTo>
                  <a:cubicBezTo>
                    <a:pt x="29" y="44"/>
                    <a:pt x="29" y="47"/>
                    <a:pt x="29" y="49"/>
                  </a:cubicBezTo>
                  <a:cubicBezTo>
                    <a:pt x="30" y="49"/>
                    <a:pt x="30" y="49"/>
                    <a:pt x="31" y="49"/>
                  </a:cubicBezTo>
                  <a:cubicBezTo>
                    <a:pt x="32" y="49"/>
                    <a:pt x="33" y="49"/>
                    <a:pt x="33" y="49"/>
                  </a:cubicBezTo>
                  <a:cubicBezTo>
                    <a:pt x="33" y="46"/>
                    <a:pt x="33" y="44"/>
                    <a:pt x="33" y="41"/>
                  </a:cubicBezTo>
                  <a:cubicBezTo>
                    <a:pt x="33" y="41"/>
                    <a:pt x="32" y="41"/>
                    <a:pt x="31" y="41"/>
                  </a:cubicBezTo>
                  <a:cubicBezTo>
                    <a:pt x="30" y="42"/>
                    <a:pt x="30" y="42"/>
                    <a:pt x="29" y="42"/>
                  </a:cubicBezTo>
                  <a:close/>
                  <a:moveTo>
                    <a:pt x="29" y="68"/>
                  </a:moveTo>
                  <a:cubicBezTo>
                    <a:pt x="29" y="70"/>
                    <a:pt x="29" y="73"/>
                    <a:pt x="29" y="75"/>
                  </a:cubicBezTo>
                  <a:cubicBezTo>
                    <a:pt x="30" y="75"/>
                    <a:pt x="30" y="75"/>
                    <a:pt x="31" y="75"/>
                  </a:cubicBezTo>
                  <a:cubicBezTo>
                    <a:pt x="32" y="75"/>
                    <a:pt x="33" y="75"/>
                    <a:pt x="33" y="75"/>
                  </a:cubicBezTo>
                  <a:cubicBezTo>
                    <a:pt x="33" y="72"/>
                    <a:pt x="33" y="70"/>
                    <a:pt x="33" y="67"/>
                  </a:cubicBezTo>
                  <a:cubicBezTo>
                    <a:pt x="33" y="68"/>
                    <a:pt x="32" y="68"/>
                    <a:pt x="31" y="68"/>
                  </a:cubicBezTo>
                  <a:cubicBezTo>
                    <a:pt x="30" y="68"/>
                    <a:pt x="30" y="68"/>
                    <a:pt x="29" y="68"/>
                  </a:cubicBezTo>
                  <a:close/>
                  <a:moveTo>
                    <a:pt x="29" y="81"/>
                  </a:moveTo>
                  <a:cubicBezTo>
                    <a:pt x="29" y="83"/>
                    <a:pt x="29" y="86"/>
                    <a:pt x="29" y="88"/>
                  </a:cubicBezTo>
                  <a:cubicBezTo>
                    <a:pt x="30" y="88"/>
                    <a:pt x="30" y="88"/>
                    <a:pt x="31" y="88"/>
                  </a:cubicBezTo>
                  <a:cubicBezTo>
                    <a:pt x="32" y="88"/>
                    <a:pt x="33" y="88"/>
                    <a:pt x="33" y="88"/>
                  </a:cubicBezTo>
                  <a:cubicBezTo>
                    <a:pt x="33" y="86"/>
                    <a:pt x="33" y="83"/>
                    <a:pt x="33" y="81"/>
                  </a:cubicBezTo>
                  <a:cubicBezTo>
                    <a:pt x="33" y="81"/>
                    <a:pt x="32" y="81"/>
                    <a:pt x="31" y="81"/>
                  </a:cubicBezTo>
                  <a:cubicBezTo>
                    <a:pt x="30" y="81"/>
                    <a:pt x="30" y="81"/>
                    <a:pt x="29" y="81"/>
                  </a:cubicBezTo>
                  <a:close/>
                  <a:moveTo>
                    <a:pt x="29" y="94"/>
                  </a:moveTo>
                  <a:cubicBezTo>
                    <a:pt x="29" y="96"/>
                    <a:pt x="29" y="99"/>
                    <a:pt x="29" y="101"/>
                  </a:cubicBezTo>
                  <a:cubicBezTo>
                    <a:pt x="30" y="101"/>
                    <a:pt x="30" y="101"/>
                    <a:pt x="31" y="101"/>
                  </a:cubicBezTo>
                  <a:cubicBezTo>
                    <a:pt x="32" y="101"/>
                    <a:pt x="33" y="101"/>
                    <a:pt x="33" y="101"/>
                  </a:cubicBezTo>
                  <a:cubicBezTo>
                    <a:pt x="33" y="99"/>
                    <a:pt x="33" y="96"/>
                    <a:pt x="33" y="94"/>
                  </a:cubicBezTo>
                  <a:cubicBezTo>
                    <a:pt x="33" y="94"/>
                    <a:pt x="32" y="94"/>
                    <a:pt x="31" y="94"/>
                  </a:cubicBezTo>
                  <a:cubicBezTo>
                    <a:pt x="30" y="94"/>
                    <a:pt x="30" y="94"/>
                    <a:pt x="29" y="94"/>
                  </a:cubicBezTo>
                  <a:close/>
                  <a:moveTo>
                    <a:pt x="21" y="43"/>
                  </a:moveTo>
                  <a:cubicBezTo>
                    <a:pt x="21" y="45"/>
                    <a:pt x="21" y="48"/>
                    <a:pt x="21" y="50"/>
                  </a:cubicBezTo>
                  <a:cubicBezTo>
                    <a:pt x="21" y="50"/>
                    <a:pt x="22" y="50"/>
                    <a:pt x="23" y="50"/>
                  </a:cubicBezTo>
                  <a:cubicBezTo>
                    <a:pt x="23" y="50"/>
                    <a:pt x="24" y="50"/>
                    <a:pt x="25" y="50"/>
                  </a:cubicBezTo>
                  <a:cubicBezTo>
                    <a:pt x="25" y="47"/>
                    <a:pt x="25" y="45"/>
                    <a:pt x="25" y="42"/>
                  </a:cubicBezTo>
                  <a:cubicBezTo>
                    <a:pt x="24" y="42"/>
                    <a:pt x="23" y="42"/>
                    <a:pt x="23" y="43"/>
                  </a:cubicBezTo>
                  <a:cubicBezTo>
                    <a:pt x="22" y="43"/>
                    <a:pt x="21" y="43"/>
                    <a:pt x="21" y="43"/>
                  </a:cubicBezTo>
                  <a:close/>
                  <a:moveTo>
                    <a:pt x="21" y="68"/>
                  </a:moveTo>
                  <a:cubicBezTo>
                    <a:pt x="21" y="71"/>
                    <a:pt x="21" y="73"/>
                    <a:pt x="21" y="76"/>
                  </a:cubicBezTo>
                  <a:cubicBezTo>
                    <a:pt x="21" y="76"/>
                    <a:pt x="22" y="76"/>
                    <a:pt x="23" y="76"/>
                  </a:cubicBezTo>
                  <a:cubicBezTo>
                    <a:pt x="23" y="76"/>
                    <a:pt x="24" y="75"/>
                    <a:pt x="25" y="75"/>
                  </a:cubicBezTo>
                  <a:cubicBezTo>
                    <a:pt x="25" y="73"/>
                    <a:pt x="25" y="71"/>
                    <a:pt x="25" y="68"/>
                  </a:cubicBezTo>
                  <a:cubicBezTo>
                    <a:pt x="24" y="68"/>
                    <a:pt x="23" y="68"/>
                    <a:pt x="23" y="68"/>
                  </a:cubicBezTo>
                  <a:cubicBezTo>
                    <a:pt x="22" y="68"/>
                    <a:pt x="21" y="68"/>
                    <a:pt x="21" y="68"/>
                  </a:cubicBezTo>
                  <a:close/>
                  <a:moveTo>
                    <a:pt x="21" y="81"/>
                  </a:moveTo>
                  <a:cubicBezTo>
                    <a:pt x="21" y="84"/>
                    <a:pt x="21" y="86"/>
                    <a:pt x="21" y="88"/>
                  </a:cubicBezTo>
                  <a:cubicBezTo>
                    <a:pt x="21" y="88"/>
                    <a:pt x="22" y="88"/>
                    <a:pt x="23" y="88"/>
                  </a:cubicBezTo>
                  <a:cubicBezTo>
                    <a:pt x="23" y="88"/>
                    <a:pt x="24" y="88"/>
                    <a:pt x="25" y="88"/>
                  </a:cubicBezTo>
                  <a:cubicBezTo>
                    <a:pt x="25" y="86"/>
                    <a:pt x="25" y="83"/>
                    <a:pt x="25" y="81"/>
                  </a:cubicBezTo>
                  <a:cubicBezTo>
                    <a:pt x="24" y="81"/>
                    <a:pt x="23" y="81"/>
                    <a:pt x="23" y="81"/>
                  </a:cubicBezTo>
                  <a:cubicBezTo>
                    <a:pt x="22" y="81"/>
                    <a:pt x="21" y="81"/>
                    <a:pt x="21" y="81"/>
                  </a:cubicBezTo>
                  <a:close/>
                  <a:moveTo>
                    <a:pt x="21" y="94"/>
                  </a:moveTo>
                  <a:cubicBezTo>
                    <a:pt x="21" y="96"/>
                    <a:pt x="21" y="99"/>
                    <a:pt x="21" y="101"/>
                  </a:cubicBezTo>
                  <a:cubicBezTo>
                    <a:pt x="21" y="101"/>
                    <a:pt x="22" y="101"/>
                    <a:pt x="23" y="101"/>
                  </a:cubicBezTo>
                  <a:cubicBezTo>
                    <a:pt x="23" y="101"/>
                    <a:pt x="24" y="101"/>
                    <a:pt x="25" y="101"/>
                  </a:cubicBezTo>
                  <a:cubicBezTo>
                    <a:pt x="25" y="99"/>
                    <a:pt x="25" y="96"/>
                    <a:pt x="25" y="94"/>
                  </a:cubicBezTo>
                  <a:cubicBezTo>
                    <a:pt x="24" y="94"/>
                    <a:pt x="23" y="94"/>
                    <a:pt x="23" y="94"/>
                  </a:cubicBezTo>
                  <a:cubicBezTo>
                    <a:pt x="22" y="94"/>
                    <a:pt x="21" y="94"/>
                    <a:pt x="21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01" name="文本框 182"/>
            <p:cNvSpPr txBox="1">
              <a:spLocks noChangeArrowheads="1"/>
            </p:cNvSpPr>
            <p:nvPr/>
          </p:nvSpPr>
          <p:spPr bwMode="auto">
            <a:xfrm>
              <a:off x="373559" y="16184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595959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rgbClr val="595959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12302" name="矩形 183"/>
            <p:cNvSpPr>
              <a:spLocks noChangeArrowheads="1"/>
            </p:cNvSpPr>
            <p:nvPr/>
          </p:nvSpPr>
          <p:spPr bwMode="auto">
            <a:xfrm>
              <a:off x="0" y="359102"/>
              <a:ext cx="2330313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I believe that for his escape he took advantage of the migration</a:t>
              </a:r>
            </a:p>
          </p:txBody>
        </p:sp>
      </p:grpSp>
      <p:grpSp>
        <p:nvGrpSpPr>
          <p:cNvPr id="10" name="组合 174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2296" name="文本框 175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297" name="直接连接符 177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298" name="文本框 191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13316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13317" name="组合 48"/>
          <p:cNvGrpSpPr>
            <a:grpSpLocks/>
          </p:cNvGrpSpPr>
          <p:nvPr/>
        </p:nvGrpSpPr>
        <p:grpSpPr bwMode="auto">
          <a:xfrm>
            <a:off x="5791200" y="3683000"/>
            <a:ext cx="5511800" cy="1022350"/>
            <a:chOff x="0" y="0"/>
            <a:chExt cx="5511800" cy="1020794"/>
          </a:xfrm>
        </p:grpSpPr>
        <p:grpSp>
          <p:nvGrpSpPr>
            <p:cNvPr id="13351" name="组合 4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335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6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52" name="组合 5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335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5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53" name="组合 5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3354" name="直接连接符 5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3355" name="文本框 5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56" name="文本框 5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3318" name="组合 59"/>
          <p:cNvGrpSpPr>
            <a:grpSpLocks/>
          </p:cNvGrpSpPr>
          <p:nvPr/>
        </p:nvGrpSpPr>
        <p:grpSpPr bwMode="auto">
          <a:xfrm>
            <a:off x="5791200" y="5027613"/>
            <a:ext cx="5511800" cy="1020762"/>
            <a:chOff x="0" y="0"/>
            <a:chExt cx="5511800" cy="1020794"/>
          </a:xfrm>
        </p:grpSpPr>
        <p:grpSp>
          <p:nvGrpSpPr>
            <p:cNvPr id="13341" name="组合 60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334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5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42" name="组合 72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334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4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43" name="组合 73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3344" name="直接连接符 74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3345" name="文本框 7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46" name="文本框 76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3319" name="组合 81"/>
          <p:cNvGrpSpPr>
            <a:grpSpLocks/>
          </p:cNvGrpSpPr>
          <p:nvPr/>
        </p:nvGrpSpPr>
        <p:grpSpPr bwMode="auto">
          <a:xfrm>
            <a:off x="5791200" y="923925"/>
            <a:ext cx="5511800" cy="1020763"/>
            <a:chOff x="0" y="0"/>
            <a:chExt cx="5511800" cy="1020794"/>
          </a:xfrm>
        </p:grpSpPr>
        <p:grpSp>
          <p:nvGrpSpPr>
            <p:cNvPr id="13331" name="组合 8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333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4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32" name="组合 8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333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3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33" name="组合 8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3334" name="直接连接符 8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3335" name="文本框 8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36" name="文本框 8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3320" name="组合 92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13321" name="组合 93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332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3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22" name="组合 94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332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2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323" name="组合 95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3324" name="直接连接符 96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3325" name="文本框 97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26" name="文本框 98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组合 2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638" y="1560513"/>
            <a:ext cx="2665412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组合 2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925" y="1560513"/>
            <a:ext cx="267017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组合 2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563" y="1560513"/>
            <a:ext cx="266382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组合 1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1560513"/>
            <a:ext cx="2670175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3"/>
          <p:cNvGrpSpPr>
            <a:grpSpLocks/>
          </p:cNvGrpSpPr>
          <p:nvPr/>
        </p:nvGrpSpPr>
        <p:grpSpPr bwMode="auto">
          <a:xfrm>
            <a:off x="460375" y="1570038"/>
            <a:ext cx="2605088" cy="493712"/>
            <a:chOff x="0" y="0"/>
            <a:chExt cx="2605348" cy="495073"/>
          </a:xfrm>
        </p:grpSpPr>
        <p:sp>
          <p:nvSpPr>
            <p:cNvPr id="14356" name="同侧圆角矩形 7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7" name="文本框 19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3" name="组合 12"/>
          <p:cNvGrpSpPr>
            <a:grpSpLocks/>
          </p:cNvGrpSpPr>
          <p:nvPr/>
        </p:nvGrpSpPr>
        <p:grpSpPr bwMode="auto">
          <a:xfrm>
            <a:off x="3235325" y="1570038"/>
            <a:ext cx="2606675" cy="493712"/>
            <a:chOff x="0" y="0"/>
            <a:chExt cx="2605348" cy="495073"/>
          </a:xfrm>
        </p:grpSpPr>
        <p:sp>
          <p:nvSpPr>
            <p:cNvPr id="14354" name="同侧圆角矩形 8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5" name="文本框 20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4" name="组合 6"/>
          <p:cNvGrpSpPr>
            <a:grpSpLocks/>
          </p:cNvGrpSpPr>
          <p:nvPr/>
        </p:nvGrpSpPr>
        <p:grpSpPr bwMode="auto">
          <a:xfrm>
            <a:off x="6013450" y="1570038"/>
            <a:ext cx="2605088" cy="493712"/>
            <a:chOff x="0" y="0"/>
            <a:chExt cx="2605348" cy="495073"/>
          </a:xfrm>
        </p:grpSpPr>
        <p:sp>
          <p:nvSpPr>
            <p:cNvPr id="14352" name="同侧圆角矩形 9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3" name="文本框 21"/>
            <p:cNvSpPr txBox="1">
              <a:spLocks noChangeArrowheads="1"/>
            </p:cNvSpPr>
            <p:nvPr/>
          </p:nvSpPr>
          <p:spPr bwMode="auto">
            <a:xfrm>
              <a:off x="159507" y="62871"/>
              <a:ext cx="2283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8788400" y="1570038"/>
            <a:ext cx="2605088" cy="493712"/>
            <a:chOff x="0" y="0"/>
            <a:chExt cx="2605348" cy="495073"/>
          </a:xfrm>
        </p:grpSpPr>
        <p:sp>
          <p:nvSpPr>
            <p:cNvPr id="14350" name="同侧圆角矩形 10"/>
            <p:cNvSpPr>
              <a:spLocks/>
            </p:cNvSpPr>
            <p:nvPr/>
          </p:nvSpPr>
          <p:spPr bwMode="auto">
            <a:xfrm>
              <a:off x="0" y="0"/>
              <a:ext cx="2605348" cy="495073"/>
            </a:xfrm>
            <a:custGeom>
              <a:avLst/>
              <a:gdLst>
                <a:gd name="T0" fmla="*/ 82514 w 2605348"/>
                <a:gd name="T1" fmla="*/ 0 h 495073"/>
                <a:gd name="T2" fmla="*/ 2522834 w 2605348"/>
                <a:gd name="T3" fmla="*/ 0 h 495073"/>
                <a:gd name="T4" fmla="*/ 2605348 w 2605348"/>
                <a:gd name="T5" fmla="*/ 82514 h 495073"/>
                <a:gd name="T6" fmla="*/ 2605348 w 2605348"/>
                <a:gd name="T7" fmla="*/ 495073 h 495073"/>
                <a:gd name="T8" fmla="*/ 2605348 w 2605348"/>
                <a:gd name="T9" fmla="*/ 495073 h 495073"/>
                <a:gd name="T10" fmla="*/ 0 w 2605348"/>
                <a:gd name="T11" fmla="*/ 495073 h 495073"/>
                <a:gd name="T12" fmla="*/ 0 w 2605348"/>
                <a:gd name="T13" fmla="*/ 495073 h 495073"/>
                <a:gd name="T14" fmla="*/ 0 w 2605348"/>
                <a:gd name="T15" fmla="*/ 82514 h 495073"/>
                <a:gd name="T16" fmla="*/ 82514 w 2605348"/>
                <a:gd name="T17" fmla="*/ 0 h 4950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05348"/>
                <a:gd name="T28" fmla="*/ 0 h 495073"/>
                <a:gd name="T29" fmla="*/ 2605348 w 2605348"/>
                <a:gd name="T30" fmla="*/ 495073 h 49507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05348" h="495073">
                  <a:moveTo>
                    <a:pt x="82514" y="0"/>
                  </a:moveTo>
                  <a:lnTo>
                    <a:pt x="2522834" y="0"/>
                  </a:lnTo>
                  <a:cubicBezTo>
                    <a:pt x="2568405" y="0"/>
                    <a:pt x="2605348" y="36943"/>
                    <a:pt x="2605348" y="82514"/>
                  </a:cubicBezTo>
                  <a:lnTo>
                    <a:pt x="2605348" y="495073"/>
                  </a:lnTo>
                  <a:lnTo>
                    <a:pt x="0" y="495073"/>
                  </a:lnTo>
                  <a:lnTo>
                    <a:pt x="0" y="82514"/>
                  </a:lnTo>
                  <a:cubicBezTo>
                    <a:pt x="0" y="36943"/>
                    <a:pt x="36943" y="0"/>
                    <a:pt x="82514" y="0"/>
                  </a:cubicBezTo>
                  <a:close/>
                </a:path>
              </a:pathLst>
            </a:cu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51" name="文本框 22"/>
            <p:cNvSpPr txBox="1">
              <a:spLocks noChangeArrowheads="1"/>
            </p:cNvSpPr>
            <p:nvPr/>
          </p:nvSpPr>
          <p:spPr bwMode="auto">
            <a:xfrm>
              <a:off x="160887" y="62871"/>
              <a:ext cx="22835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6" name="组合 29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4347" name="文本框 30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348" name="直接连接符 34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349" name="文本框 35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组合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182688"/>
            <a:ext cx="8948737" cy="449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文本框 104"/>
          <p:cNvSpPr>
            <a:spLocks noChangeArrowheads="1"/>
          </p:cNvSpPr>
          <p:nvPr/>
        </p:nvSpPr>
        <p:spPr bwMode="auto">
          <a:xfrm>
            <a:off x="3790950" y="4659313"/>
            <a:ext cx="4778375" cy="715962"/>
          </a:xfrm>
          <a:prstGeom prst="roundRect">
            <a:avLst>
              <a:gd name="adj" fmla="val 16667"/>
            </a:avLst>
          </a:prstGeom>
          <a:solidFill>
            <a:schemeClr val="tx1">
              <a:alpha val="5294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World Distribution</a:t>
            </a:r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20"/>
          <p:cNvGrpSpPr>
            <a:grpSpLocks/>
          </p:cNvGrpSpPr>
          <p:nvPr/>
        </p:nvGrpSpPr>
        <p:grpSpPr bwMode="auto">
          <a:xfrm>
            <a:off x="7767638" y="2066925"/>
            <a:ext cx="490537" cy="490538"/>
            <a:chOff x="0" y="0"/>
            <a:chExt cx="490880" cy="490878"/>
          </a:xfrm>
        </p:grpSpPr>
        <p:sp>
          <p:nvSpPr>
            <p:cNvPr id="15406" name="椭圆 117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7" name="椭圆 118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chemeClr val="accent1">
                <a:alpha val="4313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121"/>
          <p:cNvGrpSpPr>
            <a:grpSpLocks/>
          </p:cNvGrpSpPr>
          <p:nvPr/>
        </p:nvGrpSpPr>
        <p:grpSpPr bwMode="auto">
          <a:xfrm>
            <a:off x="8710613" y="3046413"/>
            <a:ext cx="490537" cy="490537"/>
            <a:chOff x="0" y="0"/>
            <a:chExt cx="490880" cy="490878"/>
          </a:xfrm>
        </p:grpSpPr>
        <p:sp>
          <p:nvSpPr>
            <p:cNvPr id="15404" name="椭圆 122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5" name="椭圆 123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chemeClr val="accent2">
                <a:alpha val="4313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124"/>
          <p:cNvGrpSpPr>
            <a:grpSpLocks/>
          </p:cNvGrpSpPr>
          <p:nvPr/>
        </p:nvGrpSpPr>
        <p:grpSpPr bwMode="auto">
          <a:xfrm>
            <a:off x="2482850" y="2376488"/>
            <a:ext cx="490538" cy="490537"/>
            <a:chOff x="0" y="0"/>
            <a:chExt cx="490880" cy="490878"/>
          </a:xfrm>
        </p:grpSpPr>
        <p:sp>
          <p:nvSpPr>
            <p:cNvPr id="15402" name="椭圆 125"/>
            <p:cNvSpPr>
              <a:spLocks noChangeArrowheads="1"/>
            </p:cNvSpPr>
            <p:nvPr/>
          </p:nvSpPr>
          <p:spPr bwMode="auto">
            <a:xfrm>
              <a:off x="64657" y="64656"/>
              <a:ext cx="361567" cy="361567"/>
            </a:xfrm>
            <a:prstGeom prst="ellipse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3" name="椭圆 126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rgbClr val="34457A">
                <a:alpha val="4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组合 127"/>
          <p:cNvGrpSpPr>
            <a:grpSpLocks/>
          </p:cNvGrpSpPr>
          <p:nvPr/>
        </p:nvGrpSpPr>
        <p:grpSpPr bwMode="auto">
          <a:xfrm>
            <a:off x="6094413" y="4005263"/>
            <a:ext cx="490537" cy="490537"/>
            <a:chOff x="0" y="0"/>
            <a:chExt cx="490880" cy="490878"/>
          </a:xfrm>
        </p:grpSpPr>
        <p:sp>
          <p:nvSpPr>
            <p:cNvPr id="15400" name="椭圆 128"/>
            <p:cNvSpPr>
              <a:spLocks noChangeArrowheads="1"/>
            </p:cNvSpPr>
            <p:nvPr/>
          </p:nvSpPr>
          <p:spPr bwMode="auto">
            <a:xfrm>
              <a:off x="65566" y="64656"/>
              <a:ext cx="361567" cy="361567"/>
            </a:xfrm>
            <a:prstGeom prst="ellipse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401" name="椭圆 129"/>
            <p:cNvSpPr>
              <a:spLocks noChangeArrowheads="1"/>
            </p:cNvSpPr>
            <p:nvPr/>
          </p:nvSpPr>
          <p:spPr bwMode="auto">
            <a:xfrm>
              <a:off x="0" y="0"/>
              <a:ext cx="490880" cy="490878"/>
            </a:xfrm>
            <a:prstGeom prst="ellipse">
              <a:avLst/>
            </a:prstGeom>
            <a:solidFill>
              <a:srgbClr val="C63E55">
                <a:alpha val="4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组合 130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5397" name="文本框 131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398" name="直接连接符 132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399" name="文本框 133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161"/>
          <p:cNvGrpSpPr>
            <a:grpSpLocks/>
          </p:cNvGrpSpPr>
          <p:nvPr/>
        </p:nvGrpSpPr>
        <p:grpSpPr bwMode="auto">
          <a:xfrm>
            <a:off x="0" y="5448300"/>
            <a:ext cx="3057525" cy="1109663"/>
            <a:chOff x="0" y="0"/>
            <a:chExt cx="3056898" cy="1109221"/>
          </a:xfrm>
        </p:grpSpPr>
        <p:grpSp>
          <p:nvGrpSpPr>
            <p:cNvPr id="15391" name="组合 103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93" name="矩形 9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94" name="组合 107"/>
              <p:cNvGrpSpPr>
                <a:grpSpLocks/>
              </p:cNvGrpSpPr>
              <p:nvPr/>
            </p:nvGrpSpPr>
            <p:grpSpPr bwMode="auto">
              <a:xfrm>
                <a:off x="215384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95" name="矩形 10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024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96" name="文本框 106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92" name="矩形 137"/>
            <p:cNvSpPr>
              <a:spLocks noChangeArrowheads="1"/>
            </p:cNvSpPr>
            <p:nvPr/>
          </p:nvSpPr>
          <p:spPr bwMode="auto">
            <a:xfrm>
              <a:off x="2962796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162"/>
          <p:cNvGrpSpPr>
            <a:grpSpLocks/>
          </p:cNvGrpSpPr>
          <p:nvPr/>
        </p:nvGrpSpPr>
        <p:grpSpPr bwMode="auto">
          <a:xfrm>
            <a:off x="3044825" y="5448300"/>
            <a:ext cx="3057525" cy="1109663"/>
            <a:chOff x="0" y="0"/>
            <a:chExt cx="3056898" cy="1109221"/>
          </a:xfrm>
        </p:grpSpPr>
        <p:grpSp>
          <p:nvGrpSpPr>
            <p:cNvPr id="15385" name="组合 119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87" name="矩形 10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88" name="组合 108"/>
              <p:cNvGrpSpPr>
                <a:grpSpLocks/>
              </p:cNvGrpSpPr>
              <p:nvPr/>
            </p:nvGrpSpPr>
            <p:grpSpPr bwMode="auto">
              <a:xfrm>
                <a:off x="295877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89" name="矩形 109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303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90" name="文本框 110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86" name="矩形 158"/>
            <p:cNvSpPr>
              <a:spLocks noChangeArrowheads="1"/>
            </p:cNvSpPr>
            <p:nvPr/>
          </p:nvSpPr>
          <p:spPr bwMode="auto">
            <a:xfrm>
              <a:off x="2965135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63"/>
          <p:cNvGrpSpPr>
            <a:grpSpLocks/>
          </p:cNvGrpSpPr>
          <p:nvPr/>
        </p:nvGrpSpPr>
        <p:grpSpPr bwMode="auto">
          <a:xfrm>
            <a:off x="6089650" y="5448300"/>
            <a:ext cx="3057525" cy="1109663"/>
            <a:chOff x="0" y="0"/>
            <a:chExt cx="3056898" cy="1109221"/>
          </a:xfrm>
        </p:grpSpPr>
        <p:grpSp>
          <p:nvGrpSpPr>
            <p:cNvPr id="15379" name="组合 134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81" name="矩形 10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rgbClr val="C63E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82" name="组合 111"/>
              <p:cNvGrpSpPr>
                <a:grpSpLocks/>
              </p:cNvGrpSpPr>
              <p:nvPr/>
            </p:nvGrpSpPr>
            <p:grpSpPr bwMode="auto">
              <a:xfrm>
                <a:off x="221828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83" name="矩形 112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536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84" name="文本框 113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80" name="矩形 159"/>
            <p:cNvSpPr>
              <a:spLocks noChangeArrowheads="1"/>
            </p:cNvSpPr>
            <p:nvPr/>
          </p:nvSpPr>
          <p:spPr bwMode="auto">
            <a:xfrm>
              <a:off x="2958925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组合 164"/>
          <p:cNvGrpSpPr>
            <a:grpSpLocks/>
          </p:cNvGrpSpPr>
          <p:nvPr/>
        </p:nvGrpSpPr>
        <p:grpSpPr bwMode="auto">
          <a:xfrm>
            <a:off x="9134475" y="5448300"/>
            <a:ext cx="3057525" cy="1109663"/>
            <a:chOff x="0" y="0"/>
            <a:chExt cx="3056898" cy="1109221"/>
          </a:xfrm>
        </p:grpSpPr>
        <p:grpSp>
          <p:nvGrpSpPr>
            <p:cNvPr id="15373" name="组合 135"/>
            <p:cNvGrpSpPr>
              <a:grpSpLocks/>
            </p:cNvGrpSpPr>
            <p:nvPr/>
          </p:nvGrpSpPr>
          <p:grpSpPr bwMode="auto">
            <a:xfrm>
              <a:off x="0" y="0"/>
              <a:ext cx="3056898" cy="1109221"/>
              <a:chOff x="0" y="0"/>
              <a:chExt cx="3056898" cy="1109221"/>
            </a:xfrm>
          </p:grpSpPr>
          <p:sp>
            <p:nvSpPr>
              <p:cNvPr id="15375" name="矩形 10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56898" cy="1109221"/>
              </a:xfrm>
              <a:prstGeom prst="rect">
                <a:avLst/>
              </a:prstGeom>
              <a:solidFill>
                <a:srgbClr val="3445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5376" name="组合 114"/>
              <p:cNvGrpSpPr>
                <a:grpSpLocks/>
              </p:cNvGrpSpPr>
              <p:nvPr/>
            </p:nvGrpSpPr>
            <p:grpSpPr bwMode="auto">
              <a:xfrm>
                <a:off x="151832" y="85734"/>
                <a:ext cx="2626130" cy="921972"/>
                <a:chOff x="0" y="0"/>
                <a:chExt cx="2626130" cy="921972"/>
              </a:xfrm>
            </p:grpSpPr>
            <p:pic>
              <p:nvPicPr>
                <p:cNvPr id="15377" name="矩形 115"/>
                <p:cNvPicPr>
                  <a:picLocks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2726" y="311763"/>
                  <a:ext cx="2627376" cy="6583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78" name="文本框 116"/>
                <p:cNvSpPr txBox="1">
                  <a:spLocks noChangeArrowheads="1"/>
                </p:cNvSpPr>
                <p:nvPr/>
              </p:nvSpPr>
              <p:spPr bwMode="auto">
                <a:xfrm>
                  <a:off x="334688" y="0"/>
                  <a:ext cx="19567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>
                      <a:solidFill>
                        <a:schemeClr val="bg1"/>
                      </a:solidFill>
                      <a:latin typeface="微软雅黑 Light" panose="020B0502040204020203" pitchFamily="34" charset="-122"/>
                    </a:rPr>
                    <a:t>Information Here</a:t>
                  </a:r>
                  <a:endParaRPr lang="zh-CN" altLang="en-US">
                    <a:solidFill>
                      <a:schemeClr val="bg1"/>
                    </a:solidFill>
                    <a:latin typeface="微软雅黑 Light" panose="020B0502040204020203" pitchFamily="34" charset="-122"/>
                  </a:endParaRPr>
                </a:p>
              </p:txBody>
            </p:sp>
          </p:grpSp>
        </p:grpSp>
        <p:sp>
          <p:nvSpPr>
            <p:cNvPr id="15374" name="矩形 160"/>
            <p:cNvSpPr>
              <a:spLocks noChangeArrowheads="1"/>
            </p:cNvSpPr>
            <p:nvPr/>
          </p:nvSpPr>
          <p:spPr bwMode="auto">
            <a:xfrm>
              <a:off x="2961264" y="0"/>
              <a:ext cx="82110" cy="1109221"/>
            </a:xfrm>
            <a:prstGeom prst="rect">
              <a:avLst/>
            </a:prstGeom>
            <a:solidFill>
              <a:schemeClr val="tx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5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9"/>
          <p:cNvSpPr txBox="1">
            <a:spLocks noChangeArrowheads="1"/>
          </p:cNvSpPr>
          <p:nvPr/>
        </p:nvSpPr>
        <p:spPr bwMode="auto">
          <a:xfrm>
            <a:off x="1343025" y="1428750"/>
            <a:ext cx="976313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chemeClr val="accent1"/>
                </a:solidFill>
                <a:latin typeface="微软雅黑 Light" panose="020B0502040204020203" pitchFamily="34" charset="-122"/>
              </a:rPr>
              <a:t>S</a:t>
            </a:r>
            <a:endParaRPr lang="zh-CN" altLang="en-US" sz="11500">
              <a:solidFill>
                <a:schemeClr val="accent1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2" name="组合 40"/>
          <p:cNvGrpSpPr>
            <a:grpSpLocks/>
          </p:cNvGrpSpPr>
          <p:nvPr/>
        </p:nvGrpSpPr>
        <p:grpSpPr bwMode="auto">
          <a:xfrm>
            <a:off x="666750" y="2833688"/>
            <a:ext cx="2328863" cy="457200"/>
            <a:chOff x="0" y="0"/>
            <a:chExt cx="2328863" cy="456658"/>
          </a:xfrm>
        </p:grpSpPr>
        <p:sp>
          <p:nvSpPr>
            <p:cNvPr id="16420" name="矩形 5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21" name="文本框 13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3" name="组合 41"/>
          <p:cNvGrpSpPr>
            <a:grpSpLocks/>
          </p:cNvGrpSpPr>
          <p:nvPr/>
        </p:nvGrpSpPr>
        <p:grpSpPr bwMode="auto">
          <a:xfrm>
            <a:off x="666750" y="3284538"/>
            <a:ext cx="2328863" cy="2697162"/>
            <a:chOff x="0" y="0"/>
            <a:chExt cx="2328863" cy="2697524"/>
          </a:xfrm>
        </p:grpSpPr>
        <p:sp>
          <p:nvSpPr>
            <p:cNvPr id="16417" name="矩形 21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8" name="矩形 25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9" name="矩形 29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70" name="文本框 10"/>
          <p:cNvSpPr txBox="1">
            <a:spLocks noChangeArrowheads="1"/>
          </p:cNvSpPr>
          <p:nvPr/>
        </p:nvSpPr>
        <p:spPr bwMode="auto">
          <a:xfrm>
            <a:off x="3857625" y="1428750"/>
            <a:ext cx="160972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chemeClr val="accent2"/>
                </a:solidFill>
                <a:latin typeface="微软雅黑 Light" panose="020B0502040204020203" pitchFamily="34" charset="-122"/>
              </a:rPr>
              <a:t>W</a:t>
            </a:r>
            <a:endParaRPr lang="zh-CN" altLang="en-US" sz="11500">
              <a:solidFill>
                <a:schemeClr val="accent2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4" name="组合 39"/>
          <p:cNvGrpSpPr>
            <a:grpSpLocks/>
          </p:cNvGrpSpPr>
          <p:nvPr/>
        </p:nvGrpSpPr>
        <p:grpSpPr bwMode="auto">
          <a:xfrm>
            <a:off x="3497263" y="2833688"/>
            <a:ext cx="2328862" cy="457200"/>
            <a:chOff x="0" y="0"/>
            <a:chExt cx="2328863" cy="456658"/>
          </a:xfrm>
        </p:grpSpPr>
        <p:sp>
          <p:nvSpPr>
            <p:cNvPr id="16415" name="矩形 6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6" name="文本框 14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5" name="组合 42"/>
          <p:cNvGrpSpPr>
            <a:grpSpLocks/>
          </p:cNvGrpSpPr>
          <p:nvPr/>
        </p:nvGrpSpPr>
        <p:grpSpPr bwMode="auto">
          <a:xfrm>
            <a:off x="3497263" y="3284538"/>
            <a:ext cx="2328862" cy="2697162"/>
            <a:chOff x="0" y="0"/>
            <a:chExt cx="2328863" cy="2697524"/>
          </a:xfrm>
        </p:grpSpPr>
        <p:sp>
          <p:nvSpPr>
            <p:cNvPr id="16412" name="矩形 22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3" name="矩形 26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4" name="矩形 30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78" name="文本框 11"/>
          <p:cNvSpPr txBox="1">
            <a:spLocks noChangeArrowheads="1"/>
          </p:cNvSpPr>
          <p:nvPr/>
        </p:nvSpPr>
        <p:spPr bwMode="auto">
          <a:xfrm>
            <a:off x="6796088" y="1428750"/>
            <a:ext cx="1395412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rgbClr val="C63E55"/>
                </a:solidFill>
                <a:latin typeface="微软雅黑 Light" panose="020B0502040204020203" pitchFamily="34" charset="-122"/>
              </a:rPr>
              <a:t>O</a:t>
            </a:r>
            <a:endParaRPr lang="zh-CN" altLang="en-US" sz="11500">
              <a:solidFill>
                <a:srgbClr val="C63E55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6" name="组合 38"/>
          <p:cNvGrpSpPr>
            <a:grpSpLocks/>
          </p:cNvGrpSpPr>
          <p:nvPr/>
        </p:nvGrpSpPr>
        <p:grpSpPr bwMode="auto">
          <a:xfrm>
            <a:off x="6329363" y="2833688"/>
            <a:ext cx="2328862" cy="457200"/>
            <a:chOff x="0" y="0"/>
            <a:chExt cx="2328863" cy="456658"/>
          </a:xfrm>
        </p:grpSpPr>
        <p:sp>
          <p:nvSpPr>
            <p:cNvPr id="16410" name="矩形 7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11" name="文本框 15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7" name="组合 43"/>
          <p:cNvGrpSpPr>
            <a:grpSpLocks/>
          </p:cNvGrpSpPr>
          <p:nvPr/>
        </p:nvGrpSpPr>
        <p:grpSpPr bwMode="auto">
          <a:xfrm>
            <a:off x="6329363" y="3284538"/>
            <a:ext cx="2328862" cy="2697162"/>
            <a:chOff x="0" y="0"/>
            <a:chExt cx="2328863" cy="2697524"/>
          </a:xfrm>
        </p:grpSpPr>
        <p:sp>
          <p:nvSpPr>
            <p:cNvPr id="16407" name="矩形 23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8" name="矩形 27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9" name="矩形 31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sp>
        <p:nvSpPr>
          <p:cNvPr id="15386" name="文本框 12"/>
          <p:cNvSpPr txBox="1">
            <a:spLocks noChangeArrowheads="1"/>
          </p:cNvSpPr>
          <p:nvPr/>
        </p:nvSpPr>
        <p:spPr bwMode="auto">
          <a:xfrm>
            <a:off x="9825038" y="1428750"/>
            <a:ext cx="1000125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1500">
                <a:solidFill>
                  <a:srgbClr val="34457A"/>
                </a:solidFill>
                <a:latin typeface="微软雅黑 Light" panose="020B0502040204020203" pitchFamily="34" charset="-122"/>
              </a:rPr>
              <a:t>T</a:t>
            </a:r>
            <a:endParaRPr lang="zh-CN" altLang="en-US" sz="11500">
              <a:solidFill>
                <a:srgbClr val="34457A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8" name="组合 37"/>
          <p:cNvGrpSpPr>
            <a:grpSpLocks/>
          </p:cNvGrpSpPr>
          <p:nvPr/>
        </p:nvGrpSpPr>
        <p:grpSpPr bwMode="auto">
          <a:xfrm>
            <a:off x="9159875" y="2833688"/>
            <a:ext cx="2328863" cy="457200"/>
            <a:chOff x="0" y="0"/>
            <a:chExt cx="2328863" cy="456658"/>
          </a:xfrm>
        </p:grpSpPr>
        <p:sp>
          <p:nvSpPr>
            <p:cNvPr id="16405" name="矩形 8"/>
            <p:cNvSpPr>
              <a:spLocks noChangeArrowheads="1"/>
            </p:cNvSpPr>
            <p:nvPr/>
          </p:nvSpPr>
          <p:spPr bwMode="auto">
            <a:xfrm>
              <a:off x="0" y="0"/>
              <a:ext cx="2328863" cy="456658"/>
            </a:xfrm>
            <a:prstGeom prst="rect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6" name="文本框 16"/>
            <p:cNvSpPr txBox="1">
              <a:spLocks noChangeArrowheads="1"/>
            </p:cNvSpPr>
            <p:nvPr/>
          </p:nvSpPr>
          <p:spPr bwMode="auto">
            <a:xfrm>
              <a:off x="186054" y="55929"/>
              <a:ext cx="19567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>
                <a:solidFill>
                  <a:schemeClr val="bg1"/>
                </a:solidFill>
                <a:latin typeface="微软雅黑 Light" panose="020B0502040204020203" pitchFamily="34" charset="-122"/>
              </a:endParaRPr>
            </a:p>
          </p:txBody>
        </p:sp>
      </p:grpSp>
      <p:grpSp>
        <p:nvGrpSpPr>
          <p:cNvPr id="9" name="组合 44"/>
          <p:cNvGrpSpPr>
            <a:grpSpLocks/>
          </p:cNvGrpSpPr>
          <p:nvPr/>
        </p:nvGrpSpPr>
        <p:grpSpPr bwMode="auto">
          <a:xfrm>
            <a:off x="9159875" y="3284538"/>
            <a:ext cx="2328863" cy="2697162"/>
            <a:chOff x="0" y="0"/>
            <a:chExt cx="2328863" cy="2697524"/>
          </a:xfrm>
        </p:grpSpPr>
        <p:sp>
          <p:nvSpPr>
            <p:cNvPr id="16402" name="矩形 24"/>
            <p:cNvSpPr>
              <a:spLocks noChangeArrowheads="1"/>
            </p:cNvSpPr>
            <p:nvPr/>
          </p:nvSpPr>
          <p:spPr bwMode="auto">
            <a:xfrm>
              <a:off x="0" y="0"/>
              <a:ext cx="2328863" cy="2651805"/>
            </a:xfrm>
            <a:prstGeom prst="rect">
              <a:avLst/>
            </a:prstGeom>
            <a:solidFill>
              <a:srgbClr val="D9D9D9">
                <a:alpha val="5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3" name="矩形 28"/>
            <p:cNvSpPr>
              <a:spLocks noChangeArrowheads="1"/>
            </p:cNvSpPr>
            <p:nvPr/>
          </p:nvSpPr>
          <p:spPr bwMode="auto">
            <a:xfrm>
              <a:off x="0" y="2651805"/>
              <a:ext cx="2328863" cy="45719"/>
            </a:xfrm>
            <a:prstGeom prst="rect">
              <a:avLst/>
            </a:prstGeom>
            <a:solidFill>
              <a:srgbClr val="3445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4" name="矩形 32"/>
            <p:cNvSpPr>
              <a:spLocks noChangeArrowheads="1"/>
            </p:cNvSpPr>
            <p:nvPr/>
          </p:nvSpPr>
          <p:spPr bwMode="auto">
            <a:xfrm>
              <a:off x="187409" y="197104"/>
              <a:ext cx="1954044" cy="2143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rgbClr val="595959"/>
                  </a:solidFill>
                  <a:latin typeface="Calibri Light" panose="020F0302020204030204" pitchFamily="34" charset="0"/>
                </a:rPr>
                <a:t>I believe that for his escape he took advantage of the migration of a flock of wild birds. On the morning of his departure he put his planet in perfect order. </a:t>
              </a:r>
            </a:p>
          </p:txBody>
        </p:sp>
      </p:grpSp>
      <p:grpSp>
        <p:nvGrpSpPr>
          <p:cNvPr id="10" name="组合 45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6399" name="文本框 46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400" name="直接连接符 47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01" name="文本框 48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70" grpId="0" autoUpdateAnimBg="0"/>
      <p:bldP spid="15378" grpId="0" autoUpdateAnimBg="0"/>
      <p:bldP spid="1538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10"/>
          <p:cNvSpPr>
            <a:spLocks noChangeArrowheads="1"/>
          </p:cNvSpPr>
          <p:nvPr/>
        </p:nvSpPr>
        <p:spPr bwMode="auto">
          <a:xfrm>
            <a:off x="7065963" y="2457450"/>
            <a:ext cx="4783137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when he was a little boy ask the indulgence of the children who may read this book for dedicating it to a grown-up. I have a serious reason: he is the best friend I have in the world. I have another reason: this grown-up understands everything, even books about children. I have a third reason: he lives in France where he is hungry and cold. </a:t>
            </a: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when he was a little boy ask the indulgence of the children who may read this book for dedicating it to a grown-up. I have a serious reason: he is the best friend I have in the world. I have another reason: this grown-up understands everything, even books about children. I have a third reason: he lives in France where he is hungry and cold. </a:t>
            </a: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404040"/>
                </a:solidFill>
              </a:rPr>
              <a:t> he is the best friend I have in the world. I have another reason: this grown-up understands everything</a:t>
            </a:r>
            <a:r>
              <a:rPr lang="en-US" altLang="zh-CN" sz="1400">
                <a:solidFill>
                  <a:srgbClr val="404040"/>
                </a:solidFill>
              </a:rPr>
              <a:t>.</a:t>
            </a:r>
            <a:endParaRPr lang="zh-CN" altLang="en-US" sz="1400">
              <a:solidFill>
                <a:srgbClr val="404040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zh-CN" altLang="en-US" sz="1400">
              <a:solidFill>
                <a:srgbClr val="404040"/>
              </a:solidFill>
            </a:endParaRPr>
          </a:p>
        </p:txBody>
      </p:sp>
      <p:grpSp>
        <p:nvGrpSpPr>
          <p:cNvPr id="2" name="组合 11"/>
          <p:cNvGrpSpPr>
            <a:grpSpLocks/>
          </p:cNvGrpSpPr>
          <p:nvPr/>
        </p:nvGrpSpPr>
        <p:grpSpPr bwMode="auto">
          <a:xfrm>
            <a:off x="7065963" y="1614488"/>
            <a:ext cx="2878137" cy="746125"/>
            <a:chOff x="0" y="0"/>
            <a:chExt cx="2877006" cy="746280"/>
          </a:xfrm>
        </p:grpSpPr>
        <p:sp>
          <p:nvSpPr>
            <p:cNvPr id="17420" name="文本框 12"/>
            <p:cNvSpPr txBox="1">
              <a:spLocks noChangeArrowheads="1"/>
            </p:cNvSpPr>
            <p:nvPr/>
          </p:nvSpPr>
          <p:spPr bwMode="auto">
            <a:xfrm>
              <a:off x="0" y="0"/>
              <a:ext cx="28770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34457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400" b="1">
                <a:solidFill>
                  <a:srgbClr val="34457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421" name="文本框 13"/>
            <p:cNvSpPr txBox="1">
              <a:spLocks noChangeArrowheads="1"/>
            </p:cNvSpPr>
            <p:nvPr/>
          </p:nvSpPr>
          <p:spPr bwMode="auto">
            <a:xfrm>
              <a:off x="0" y="376948"/>
              <a:ext cx="204915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rgbClr val="AFABAB"/>
                  </a:solidFill>
                  <a:latin typeface="微软雅黑 Light" panose="020B0502040204020203" pitchFamily="34" charset="-122"/>
                </a:rPr>
                <a:t>Your Subtitle Here</a:t>
              </a:r>
              <a:endParaRPr lang="zh-CN" altLang="en-US">
                <a:solidFill>
                  <a:srgbClr val="AFABAB"/>
                </a:solidFill>
                <a:latin typeface="微软雅黑 Light" panose="020B0502040204020203" pitchFamily="34" charset="-122"/>
              </a:endParaRPr>
            </a:p>
          </p:txBody>
        </p:sp>
      </p:grpSp>
      <p:pic>
        <p:nvPicPr>
          <p:cNvPr id="16390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43"/>
          <a:stretch>
            <a:fillRect/>
          </a:stretch>
        </p:blipFill>
        <p:spPr bwMode="auto">
          <a:xfrm>
            <a:off x="3582988" y="3902075"/>
            <a:ext cx="3255962" cy="203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图片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1762125"/>
            <a:ext cx="3246438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图片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288" y="1766888"/>
            <a:ext cx="3268662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图片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3902075"/>
            <a:ext cx="326072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3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7417" name="文本框 24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7418" name="直接连接符 25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419" name="文本框 26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6"/>
          <p:cNvGrpSpPr>
            <a:grpSpLocks/>
          </p:cNvGrpSpPr>
          <p:nvPr/>
        </p:nvGrpSpPr>
        <p:grpSpPr bwMode="auto">
          <a:xfrm>
            <a:off x="571500" y="2184400"/>
            <a:ext cx="3486150" cy="1701800"/>
            <a:chOff x="0" y="0"/>
            <a:chExt cx="4215759" cy="2057400"/>
          </a:xfrm>
        </p:grpSpPr>
        <p:grpSp>
          <p:nvGrpSpPr>
            <p:cNvPr id="18458" name="组合 20"/>
            <p:cNvGrpSpPr>
              <a:grpSpLocks/>
            </p:cNvGrpSpPr>
            <p:nvPr/>
          </p:nvGrpSpPr>
          <p:grpSpPr bwMode="auto">
            <a:xfrm>
              <a:off x="0" y="0"/>
              <a:ext cx="4215759" cy="2057400"/>
              <a:chOff x="0" y="0"/>
              <a:chExt cx="4215758" cy="2057400"/>
            </a:xfrm>
          </p:grpSpPr>
          <p:sp>
            <p:nvSpPr>
              <p:cNvPr id="18462" name="圆角矩形 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5758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63" name="圆角矩形 2"/>
              <p:cNvSpPr>
                <a:spLocks noChangeArrowheads="1"/>
              </p:cNvSpPr>
              <p:nvPr/>
            </p:nvSpPr>
            <p:spPr bwMode="auto">
              <a:xfrm>
                <a:off x="2365526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18464" name="组合 6"/>
              <p:cNvGrpSpPr>
                <a:grpSpLocks/>
              </p:cNvGrpSpPr>
              <p:nvPr/>
            </p:nvGrpSpPr>
            <p:grpSpPr bwMode="auto">
              <a:xfrm>
                <a:off x="2726896" y="600076"/>
                <a:ext cx="898890" cy="857248"/>
                <a:chOff x="0" y="0"/>
                <a:chExt cx="520963" cy="496831"/>
              </a:xfrm>
            </p:grpSpPr>
            <p:sp>
              <p:nvSpPr>
                <p:cNvPr id="18465" name="Freeform 7"/>
                <p:cNvSpPr>
                  <a:spLocks noEditPoints="1"/>
                </p:cNvSpPr>
                <p:nvPr/>
              </p:nvSpPr>
              <p:spPr bwMode="auto">
                <a:xfrm>
                  <a:off x="0" y="0"/>
                  <a:ext cx="520963" cy="496831"/>
                </a:xfrm>
                <a:custGeom>
                  <a:avLst/>
                  <a:gdLst>
                    <a:gd name="T0" fmla="*/ 1697659913 w 135"/>
                    <a:gd name="T1" fmla="*/ 1913496030 h 129"/>
                    <a:gd name="T2" fmla="*/ 893505408 w 135"/>
                    <a:gd name="T3" fmla="*/ 1913496030 h 129"/>
                    <a:gd name="T4" fmla="*/ 893505408 w 135"/>
                    <a:gd name="T5" fmla="*/ 1231162523 h 129"/>
                    <a:gd name="T6" fmla="*/ 640344517 w 135"/>
                    <a:gd name="T7" fmla="*/ 1231162523 h 129"/>
                    <a:gd name="T8" fmla="*/ 640344517 w 135"/>
                    <a:gd name="T9" fmla="*/ 1913496030 h 129"/>
                    <a:gd name="T10" fmla="*/ 312728280 w 135"/>
                    <a:gd name="T11" fmla="*/ 1913496030 h 129"/>
                    <a:gd name="T12" fmla="*/ 193593683 w 135"/>
                    <a:gd name="T13" fmla="*/ 1794830505 h 129"/>
                    <a:gd name="T14" fmla="*/ 193593683 w 135"/>
                    <a:gd name="T15" fmla="*/ 1112496998 h 129"/>
                    <a:gd name="T16" fmla="*/ 59567283 w 135"/>
                    <a:gd name="T17" fmla="*/ 1112496998 h 129"/>
                    <a:gd name="T18" fmla="*/ 44675466 w 135"/>
                    <a:gd name="T19" fmla="*/ 1097665251 h 129"/>
                    <a:gd name="T20" fmla="*/ 0 w 135"/>
                    <a:gd name="T21" fmla="*/ 1008662979 h 129"/>
                    <a:gd name="T22" fmla="*/ 44675466 w 135"/>
                    <a:gd name="T23" fmla="*/ 919664798 h 129"/>
                    <a:gd name="T24" fmla="*/ 923289042 w 135"/>
                    <a:gd name="T25" fmla="*/ 44499105 h 129"/>
                    <a:gd name="T26" fmla="*/ 1087099271 w 135"/>
                    <a:gd name="T27" fmla="*/ 44499105 h 129"/>
                    <a:gd name="T28" fmla="*/ 1965712621 w 135"/>
                    <a:gd name="T29" fmla="*/ 919664798 h 129"/>
                    <a:gd name="T30" fmla="*/ 2010388072 w 135"/>
                    <a:gd name="T31" fmla="*/ 1008662979 h 129"/>
                    <a:gd name="T32" fmla="*/ 1965712621 w 135"/>
                    <a:gd name="T33" fmla="*/ 1097665251 h 129"/>
                    <a:gd name="T34" fmla="*/ 1950820804 w 135"/>
                    <a:gd name="T35" fmla="*/ 1112496998 h 129"/>
                    <a:gd name="T36" fmla="*/ 1816794450 w 135"/>
                    <a:gd name="T37" fmla="*/ 1112496998 h 129"/>
                    <a:gd name="T38" fmla="*/ 1816794450 w 135"/>
                    <a:gd name="T39" fmla="*/ 1794830505 h 129"/>
                    <a:gd name="T40" fmla="*/ 1697659913 w 135"/>
                    <a:gd name="T41" fmla="*/ 1913496030 h 129"/>
                    <a:gd name="T42" fmla="*/ 148918231 w 135"/>
                    <a:gd name="T43" fmla="*/ 993831232 h 129"/>
                    <a:gd name="T44" fmla="*/ 312728280 w 135"/>
                    <a:gd name="T45" fmla="*/ 993831232 h 129"/>
                    <a:gd name="T46" fmla="*/ 312728280 w 135"/>
                    <a:gd name="T47" fmla="*/ 1794830505 h 129"/>
                    <a:gd name="T48" fmla="*/ 506318163 w 135"/>
                    <a:gd name="T49" fmla="*/ 1779994908 h 129"/>
                    <a:gd name="T50" fmla="*/ 506318163 w 135"/>
                    <a:gd name="T51" fmla="*/ 1216330776 h 129"/>
                    <a:gd name="T52" fmla="*/ 610560883 w 135"/>
                    <a:gd name="T53" fmla="*/ 1112496998 h 129"/>
                    <a:gd name="T54" fmla="*/ 923289042 w 135"/>
                    <a:gd name="T55" fmla="*/ 1112496998 h 129"/>
                    <a:gd name="T56" fmla="*/ 1012640186 w 135"/>
                    <a:gd name="T57" fmla="*/ 1216330776 h 129"/>
                    <a:gd name="T58" fmla="*/ 1012640186 w 135"/>
                    <a:gd name="T59" fmla="*/ 1779994908 h 129"/>
                    <a:gd name="T60" fmla="*/ 1697659913 w 135"/>
                    <a:gd name="T61" fmla="*/ 1779994908 h 129"/>
                    <a:gd name="T62" fmla="*/ 1697659913 w 135"/>
                    <a:gd name="T63" fmla="*/ 993831232 h 129"/>
                    <a:gd name="T64" fmla="*/ 1861469902 w 135"/>
                    <a:gd name="T65" fmla="*/ 993831232 h 129"/>
                    <a:gd name="T66" fmla="*/ 1012640186 w 135"/>
                    <a:gd name="T67" fmla="*/ 133501183 h 129"/>
                    <a:gd name="T68" fmla="*/ 148918231 w 135"/>
                    <a:gd name="T69" fmla="*/ 993831232 h 129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35"/>
                    <a:gd name="T106" fmla="*/ 0 h 129"/>
                    <a:gd name="T107" fmla="*/ 135 w 135"/>
                    <a:gd name="T108" fmla="*/ 129 h 129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35" h="129">
                      <a:moveTo>
                        <a:pt x="114" y="129"/>
                      </a:moveTo>
                      <a:cubicBezTo>
                        <a:pt x="60" y="129"/>
                        <a:pt x="60" y="129"/>
                        <a:pt x="60" y="129"/>
                      </a:cubicBezTo>
                      <a:cubicBezTo>
                        <a:pt x="60" y="83"/>
                        <a:pt x="60" y="83"/>
                        <a:pt x="60" y="83"/>
                      </a:cubicBezTo>
                      <a:cubicBezTo>
                        <a:pt x="43" y="83"/>
                        <a:pt x="43" y="83"/>
                        <a:pt x="43" y="83"/>
                      </a:cubicBezTo>
                      <a:cubicBezTo>
                        <a:pt x="43" y="129"/>
                        <a:pt x="43" y="129"/>
                        <a:pt x="43" y="129"/>
                      </a:cubicBezTo>
                      <a:cubicBezTo>
                        <a:pt x="21" y="129"/>
                        <a:pt x="21" y="129"/>
                        <a:pt x="21" y="129"/>
                      </a:cubicBezTo>
                      <a:cubicBezTo>
                        <a:pt x="16" y="129"/>
                        <a:pt x="13" y="125"/>
                        <a:pt x="13" y="121"/>
                      </a:cubicBezTo>
                      <a:cubicBezTo>
                        <a:pt x="13" y="75"/>
                        <a:pt x="13" y="75"/>
                        <a:pt x="13" y="75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3" y="74"/>
                        <a:pt x="3" y="74"/>
                        <a:pt x="3" y="74"/>
                      </a:cubicBezTo>
                      <a:cubicBezTo>
                        <a:pt x="1" y="72"/>
                        <a:pt x="0" y="70"/>
                        <a:pt x="0" y="68"/>
                      </a:cubicBezTo>
                      <a:cubicBezTo>
                        <a:pt x="0" y="66"/>
                        <a:pt x="1" y="64"/>
                        <a:pt x="3" y="62"/>
                      </a:cubicBezTo>
                      <a:cubicBezTo>
                        <a:pt x="62" y="3"/>
                        <a:pt x="62" y="3"/>
                        <a:pt x="62" y="3"/>
                      </a:cubicBezTo>
                      <a:cubicBezTo>
                        <a:pt x="65" y="0"/>
                        <a:pt x="70" y="0"/>
                        <a:pt x="73" y="3"/>
                      </a:cubicBezTo>
                      <a:cubicBezTo>
                        <a:pt x="132" y="62"/>
                        <a:pt x="132" y="62"/>
                        <a:pt x="132" y="62"/>
                      </a:cubicBezTo>
                      <a:cubicBezTo>
                        <a:pt x="134" y="64"/>
                        <a:pt x="135" y="66"/>
                        <a:pt x="135" y="68"/>
                      </a:cubicBezTo>
                      <a:cubicBezTo>
                        <a:pt x="135" y="70"/>
                        <a:pt x="134" y="72"/>
                        <a:pt x="132" y="74"/>
                      </a:cubicBezTo>
                      <a:cubicBezTo>
                        <a:pt x="131" y="75"/>
                        <a:pt x="131" y="75"/>
                        <a:pt x="131" y="75"/>
                      </a:cubicBezTo>
                      <a:cubicBezTo>
                        <a:pt x="122" y="75"/>
                        <a:pt x="122" y="75"/>
                        <a:pt x="122" y="75"/>
                      </a:cubicBezTo>
                      <a:cubicBezTo>
                        <a:pt x="122" y="121"/>
                        <a:pt x="122" y="121"/>
                        <a:pt x="122" y="121"/>
                      </a:cubicBezTo>
                      <a:cubicBezTo>
                        <a:pt x="122" y="125"/>
                        <a:pt x="119" y="129"/>
                        <a:pt x="114" y="129"/>
                      </a:cubicBezTo>
                      <a:close/>
                      <a:moveTo>
                        <a:pt x="10" y="67"/>
                      </a:moveTo>
                      <a:cubicBezTo>
                        <a:pt x="21" y="67"/>
                        <a:pt x="21" y="67"/>
                        <a:pt x="21" y="67"/>
                      </a:cubicBezTo>
                      <a:cubicBezTo>
                        <a:pt x="21" y="121"/>
                        <a:pt x="21" y="121"/>
                        <a:pt x="21" y="121"/>
                      </a:cubicBezTo>
                      <a:cubicBezTo>
                        <a:pt x="34" y="120"/>
                        <a:pt x="34" y="120"/>
                        <a:pt x="34" y="120"/>
                      </a:cubicBezTo>
                      <a:cubicBezTo>
                        <a:pt x="34" y="82"/>
                        <a:pt x="34" y="82"/>
                        <a:pt x="34" y="82"/>
                      </a:cubicBezTo>
                      <a:cubicBezTo>
                        <a:pt x="34" y="78"/>
                        <a:pt x="37" y="75"/>
                        <a:pt x="41" y="75"/>
                      </a:cubicBezTo>
                      <a:cubicBezTo>
                        <a:pt x="62" y="75"/>
                        <a:pt x="62" y="75"/>
                        <a:pt x="62" y="75"/>
                      </a:cubicBezTo>
                      <a:cubicBezTo>
                        <a:pt x="65" y="75"/>
                        <a:pt x="68" y="78"/>
                        <a:pt x="68" y="82"/>
                      </a:cubicBezTo>
                      <a:cubicBezTo>
                        <a:pt x="68" y="120"/>
                        <a:pt x="68" y="120"/>
                        <a:pt x="68" y="120"/>
                      </a:cubicBezTo>
                      <a:cubicBezTo>
                        <a:pt x="114" y="120"/>
                        <a:pt x="114" y="120"/>
                        <a:pt x="114" y="120"/>
                      </a:cubicBezTo>
                      <a:cubicBezTo>
                        <a:pt x="114" y="67"/>
                        <a:pt x="114" y="67"/>
                        <a:pt x="114" y="67"/>
                      </a:cubicBezTo>
                      <a:cubicBezTo>
                        <a:pt x="125" y="67"/>
                        <a:pt x="125" y="67"/>
                        <a:pt x="125" y="67"/>
                      </a:cubicBezTo>
                      <a:cubicBezTo>
                        <a:pt x="68" y="9"/>
                        <a:pt x="68" y="9"/>
                        <a:pt x="68" y="9"/>
                      </a:cubicBezTo>
                      <a:lnTo>
                        <a:pt x="10" y="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8466" name="Freeform 8"/>
                <p:cNvSpPr>
                  <a:spLocks noEditPoints="1"/>
                </p:cNvSpPr>
                <p:nvPr/>
              </p:nvSpPr>
              <p:spPr bwMode="auto">
                <a:xfrm>
                  <a:off x="289581" y="296679"/>
                  <a:ext cx="130595" cy="119239"/>
                </a:xfrm>
                <a:custGeom>
                  <a:avLst/>
                  <a:gdLst>
                    <a:gd name="T0" fmla="*/ 398345419 w 34"/>
                    <a:gd name="T1" fmla="*/ 458643205 h 31"/>
                    <a:gd name="T2" fmla="*/ 103273741 w 34"/>
                    <a:gd name="T3" fmla="*/ 458643205 h 31"/>
                    <a:gd name="T4" fmla="*/ 0 w 34"/>
                    <a:gd name="T5" fmla="*/ 355078389 h 31"/>
                    <a:gd name="T6" fmla="*/ 0 w 34"/>
                    <a:gd name="T7" fmla="*/ 88771520 h 31"/>
                    <a:gd name="T8" fmla="*/ 103273741 w 34"/>
                    <a:gd name="T9" fmla="*/ 0 h 31"/>
                    <a:gd name="T10" fmla="*/ 398345419 w 34"/>
                    <a:gd name="T11" fmla="*/ 0 h 31"/>
                    <a:gd name="T12" fmla="*/ 501619131 w 34"/>
                    <a:gd name="T13" fmla="*/ 88771520 h 31"/>
                    <a:gd name="T14" fmla="*/ 501619131 w 34"/>
                    <a:gd name="T15" fmla="*/ 355078389 h 31"/>
                    <a:gd name="T16" fmla="*/ 398345419 w 34"/>
                    <a:gd name="T17" fmla="*/ 458643205 h 31"/>
                    <a:gd name="T18" fmla="*/ 132780546 w 34"/>
                    <a:gd name="T19" fmla="*/ 340285064 h 31"/>
                    <a:gd name="T20" fmla="*/ 383592032 w 34"/>
                    <a:gd name="T21" fmla="*/ 340285064 h 31"/>
                    <a:gd name="T22" fmla="*/ 383592032 w 34"/>
                    <a:gd name="T23" fmla="*/ 118358171 h 31"/>
                    <a:gd name="T24" fmla="*/ 132780546 w 34"/>
                    <a:gd name="T25" fmla="*/ 118358171 h 31"/>
                    <a:gd name="T26" fmla="*/ 132780546 w 34"/>
                    <a:gd name="T27" fmla="*/ 340285064 h 3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34"/>
                    <a:gd name="T43" fmla="*/ 0 h 31"/>
                    <a:gd name="T44" fmla="*/ 34 w 34"/>
                    <a:gd name="T45" fmla="*/ 31 h 3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34" h="31">
                      <a:moveTo>
                        <a:pt x="27" y="31"/>
                      </a:move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3" y="31"/>
                        <a:pt x="0" y="28"/>
                        <a:pt x="0" y="2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31" y="0"/>
                        <a:pt x="34" y="3"/>
                        <a:pt x="34" y="6"/>
                      </a:cubicBezTo>
                      <a:cubicBezTo>
                        <a:pt x="34" y="24"/>
                        <a:pt x="34" y="24"/>
                        <a:pt x="34" y="24"/>
                      </a:cubicBezTo>
                      <a:cubicBezTo>
                        <a:pt x="34" y="28"/>
                        <a:pt x="31" y="31"/>
                        <a:pt x="27" y="31"/>
                      </a:cubicBezTo>
                      <a:close/>
                      <a:moveTo>
                        <a:pt x="9" y="23"/>
                      </a:move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lnTo>
                        <a:pt x="9" y="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18467" name="Freeform 9"/>
                <p:cNvSpPr>
                  <a:spLocks noEditPoints="1"/>
                </p:cNvSpPr>
                <p:nvPr/>
              </p:nvSpPr>
              <p:spPr bwMode="auto">
                <a:xfrm>
                  <a:off x="350620" y="42585"/>
                  <a:ext cx="119239" cy="197313"/>
                </a:xfrm>
                <a:custGeom>
                  <a:avLst/>
                  <a:gdLst>
                    <a:gd name="T0" fmla="*/ 458643205 w 31"/>
                    <a:gd name="T1" fmla="*/ 763380797 h 51"/>
                    <a:gd name="T2" fmla="*/ 0 w 31"/>
                    <a:gd name="T3" fmla="*/ 299366410 h 51"/>
                    <a:gd name="T4" fmla="*/ 0 w 31"/>
                    <a:gd name="T5" fmla="*/ 104777071 h 51"/>
                    <a:gd name="T6" fmla="*/ 88771520 w 31"/>
                    <a:gd name="T7" fmla="*/ 0 h 51"/>
                    <a:gd name="T8" fmla="*/ 369871714 w 31"/>
                    <a:gd name="T9" fmla="*/ 0 h 51"/>
                    <a:gd name="T10" fmla="*/ 458643205 w 31"/>
                    <a:gd name="T11" fmla="*/ 104777071 h 51"/>
                    <a:gd name="T12" fmla="*/ 458643205 w 31"/>
                    <a:gd name="T13" fmla="*/ 763380797 h 51"/>
                    <a:gd name="T14" fmla="*/ 118358171 w 31"/>
                    <a:gd name="T15" fmla="*/ 254460306 h 51"/>
                    <a:gd name="T16" fmla="*/ 340285064 w 31"/>
                    <a:gd name="T17" fmla="*/ 478983088 h 51"/>
                    <a:gd name="T18" fmla="*/ 340285064 w 31"/>
                    <a:gd name="T19" fmla="*/ 119745772 h 51"/>
                    <a:gd name="T20" fmla="*/ 118358171 w 31"/>
                    <a:gd name="T21" fmla="*/ 119745772 h 51"/>
                    <a:gd name="T22" fmla="*/ 118358171 w 31"/>
                    <a:gd name="T23" fmla="*/ 254460306 h 5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1"/>
                    <a:gd name="T37" fmla="*/ 0 h 51"/>
                    <a:gd name="T38" fmla="*/ 31 w 31"/>
                    <a:gd name="T39" fmla="*/ 51 h 51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1" h="51">
                      <a:moveTo>
                        <a:pt x="31" y="51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8" y="0"/>
                        <a:pt x="31" y="3"/>
                        <a:pt x="31" y="7"/>
                      </a:cubicBezTo>
                      <a:lnTo>
                        <a:pt x="31" y="51"/>
                      </a:lnTo>
                      <a:close/>
                      <a:moveTo>
                        <a:pt x="8" y="17"/>
                      </a:move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lnTo>
                        <a:pt x="8" y="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18459" name="组合 26"/>
            <p:cNvGrpSpPr>
              <a:grpSpLocks/>
            </p:cNvGrpSpPr>
            <p:nvPr/>
          </p:nvGrpSpPr>
          <p:grpSpPr bwMode="auto">
            <a:xfrm>
              <a:off x="238622" y="414657"/>
              <a:ext cx="1919094" cy="1312481"/>
              <a:chOff x="0" y="0"/>
              <a:chExt cx="1919094" cy="1312481"/>
            </a:xfrm>
          </p:grpSpPr>
          <p:sp>
            <p:nvSpPr>
              <p:cNvPr id="18460" name="文本框 24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80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61" name="文本框 25"/>
              <p:cNvSpPr txBox="1">
                <a:spLocks noChangeArrowheads="1"/>
              </p:cNvSpPr>
              <p:nvPr/>
            </p:nvSpPr>
            <p:spPr bwMode="auto">
              <a:xfrm>
                <a:off x="0" y="307777"/>
                <a:ext cx="1919094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1,872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6" name="组合 37"/>
          <p:cNvGrpSpPr>
            <a:grpSpLocks/>
          </p:cNvGrpSpPr>
          <p:nvPr/>
        </p:nvGrpSpPr>
        <p:grpSpPr bwMode="auto">
          <a:xfrm>
            <a:off x="4381500" y="2184400"/>
            <a:ext cx="3486150" cy="1701800"/>
            <a:chOff x="0" y="0"/>
            <a:chExt cx="4214912" cy="2057400"/>
          </a:xfrm>
        </p:grpSpPr>
        <p:grpSp>
          <p:nvGrpSpPr>
            <p:cNvPr id="18451" name="组合 21"/>
            <p:cNvGrpSpPr>
              <a:grpSpLocks/>
            </p:cNvGrpSpPr>
            <p:nvPr/>
          </p:nvGrpSpPr>
          <p:grpSpPr bwMode="auto">
            <a:xfrm>
              <a:off x="0" y="0"/>
              <a:ext cx="4214912" cy="2057400"/>
              <a:chOff x="0" y="0"/>
              <a:chExt cx="4214911" cy="2057400"/>
            </a:xfrm>
          </p:grpSpPr>
          <p:sp>
            <p:nvSpPr>
              <p:cNvPr id="18455" name="圆角矩形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4911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56" name="圆角矩形 13"/>
              <p:cNvSpPr>
                <a:spLocks noChangeArrowheads="1"/>
              </p:cNvSpPr>
              <p:nvPr/>
            </p:nvSpPr>
            <p:spPr bwMode="auto">
              <a:xfrm>
                <a:off x="2364678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457" name="Freeform 6"/>
              <p:cNvSpPr>
                <a:spLocks noEditPoints="1"/>
              </p:cNvSpPr>
              <p:nvPr/>
            </p:nvSpPr>
            <p:spPr bwMode="auto">
              <a:xfrm>
                <a:off x="2740744" y="603750"/>
                <a:ext cx="869498" cy="849900"/>
              </a:xfrm>
              <a:custGeom>
                <a:avLst/>
                <a:gdLst>
                  <a:gd name="T0" fmla="*/ 2147483647 w 131"/>
                  <a:gd name="T1" fmla="*/ 264524713 h 128"/>
                  <a:gd name="T2" fmla="*/ 2147483647 w 131"/>
                  <a:gd name="T3" fmla="*/ 2147483647 h 128"/>
                  <a:gd name="T4" fmla="*/ 2147483647 w 131"/>
                  <a:gd name="T5" fmla="*/ 2147483647 h 128"/>
                  <a:gd name="T6" fmla="*/ 2147483647 w 131"/>
                  <a:gd name="T7" fmla="*/ 2147483647 h 128"/>
                  <a:gd name="T8" fmla="*/ 2147483647 w 131"/>
                  <a:gd name="T9" fmla="*/ 2147483647 h 128"/>
                  <a:gd name="T10" fmla="*/ 2147483647 w 131"/>
                  <a:gd name="T11" fmla="*/ 2147483647 h 128"/>
                  <a:gd name="T12" fmla="*/ 2147483647 w 131"/>
                  <a:gd name="T13" fmla="*/ 2147483647 h 128"/>
                  <a:gd name="T14" fmla="*/ 2147483647 w 131"/>
                  <a:gd name="T15" fmla="*/ 2147483647 h 128"/>
                  <a:gd name="T16" fmla="*/ 2147483647 w 131"/>
                  <a:gd name="T17" fmla="*/ 2147483647 h 128"/>
                  <a:gd name="T18" fmla="*/ 2147483647 w 131"/>
                  <a:gd name="T19" fmla="*/ 2147483647 h 128"/>
                  <a:gd name="T20" fmla="*/ 2147483647 w 131"/>
                  <a:gd name="T21" fmla="*/ 2147483647 h 128"/>
                  <a:gd name="T22" fmla="*/ 2147483647 w 131"/>
                  <a:gd name="T23" fmla="*/ 2147483647 h 128"/>
                  <a:gd name="T24" fmla="*/ 1497866001 w 131"/>
                  <a:gd name="T25" fmla="*/ 2147483647 h 128"/>
                  <a:gd name="T26" fmla="*/ 1630029635 w 131"/>
                  <a:gd name="T27" fmla="*/ 2147483647 h 128"/>
                  <a:gd name="T28" fmla="*/ 2026527591 w 131"/>
                  <a:gd name="T29" fmla="*/ 2147483647 h 128"/>
                  <a:gd name="T30" fmla="*/ 1453813668 w 131"/>
                  <a:gd name="T31" fmla="*/ 2147483647 h 128"/>
                  <a:gd name="T32" fmla="*/ 748936319 w 131"/>
                  <a:gd name="T33" fmla="*/ 2147483647 h 128"/>
                  <a:gd name="T34" fmla="*/ 1409754699 w 131"/>
                  <a:gd name="T35" fmla="*/ 2147483647 h 128"/>
                  <a:gd name="T36" fmla="*/ 1233538732 w 131"/>
                  <a:gd name="T37" fmla="*/ 2147483647 h 128"/>
                  <a:gd name="T38" fmla="*/ 2147483647 w 131"/>
                  <a:gd name="T39" fmla="*/ 2147483647 h 128"/>
                  <a:gd name="T40" fmla="*/ 2147483647 w 131"/>
                  <a:gd name="T41" fmla="*/ 2147483647 h 128"/>
                  <a:gd name="T42" fmla="*/ 2147483647 w 131"/>
                  <a:gd name="T43" fmla="*/ 2147483647 h 128"/>
                  <a:gd name="T44" fmla="*/ 2147483647 w 131"/>
                  <a:gd name="T45" fmla="*/ 2147483647 h 128"/>
                  <a:gd name="T46" fmla="*/ 1630029635 w 131"/>
                  <a:gd name="T47" fmla="*/ 2147483647 h 128"/>
                  <a:gd name="T48" fmla="*/ 1497866001 w 131"/>
                  <a:gd name="T49" fmla="*/ 2147483647 h 128"/>
                  <a:gd name="T50" fmla="*/ 1630029635 w 131"/>
                  <a:gd name="T51" fmla="*/ 2147483647 h 128"/>
                  <a:gd name="T52" fmla="*/ 2147483647 w 131"/>
                  <a:gd name="T53" fmla="*/ 2147483647 h 128"/>
                  <a:gd name="T54" fmla="*/ 2147483647 w 131"/>
                  <a:gd name="T55" fmla="*/ 1983938718 h 128"/>
                  <a:gd name="T56" fmla="*/ 2147483647 w 131"/>
                  <a:gd name="T57" fmla="*/ 2072115801 h 128"/>
                  <a:gd name="T58" fmla="*/ 2147483647 w 131"/>
                  <a:gd name="T59" fmla="*/ 2147483647 h 128"/>
                  <a:gd name="T60" fmla="*/ 2147483647 w 131"/>
                  <a:gd name="T61" fmla="*/ 2147483647 h 128"/>
                  <a:gd name="T62" fmla="*/ 528661382 w 131"/>
                  <a:gd name="T63" fmla="*/ 1851673093 h 128"/>
                  <a:gd name="T64" fmla="*/ 837040984 w 131"/>
                  <a:gd name="T65" fmla="*/ 2147483647 h 128"/>
                  <a:gd name="T66" fmla="*/ 1189486399 w 131"/>
                  <a:gd name="T67" fmla="*/ 2147483647 h 128"/>
                  <a:gd name="T68" fmla="*/ 1321650034 w 131"/>
                  <a:gd name="T69" fmla="*/ 2147483647 h 128"/>
                  <a:gd name="T70" fmla="*/ 2147483647 w 131"/>
                  <a:gd name="T71" fmla="*/ 1851673093 h 128"/>
                  <a:gd name="T72" fmla="*/ 2147483647 w 131"/>
                  <a:gd name="T73" fmla="*/ 2147483647 h 128"/>
                  <a:gd name="T74" fmla="*/ 2147483647 w 131"/>
                  <a:gd name="T75" fmla="*/ 2147483647 h 128"/>
                  <a:gd name="T76" fmla="*/ 2147483647 w 131"/>
                  <a:gd name="T77" fmla="*/ 1983938718 h 128"/>
                  <a:gd name="T78" fmla="*/ 2147483647 w 131"/>
                  <a:gd name="T79" fmla="*/ 1851673093 h 128"/>
                  <a:gd name="T80" fmla="*/ 2147483647 w 131"/>
                  <a:gd name="T81" fmla="*/ 1543066167 h 128"/>
                  <a:gd name="T82" fmla="*/ 1894363956 w 131"/>
                  <a:gd name="T83" fmla="*/ 2072115801 h 128"/>
                  <a:gd name="T84" fmla="*/ 2147483647 w 131"/>
                  <a:gd name="T85" fmla="*/ 1587148069 h 128"/>
                  <a:gd name="T86" fmla="*/ 2147483647 w 131"/>
                  <a:gd name="T87" fmla="*/ 1322623460 h 128"/>
                  <a:gd name="T88" fmla="*/ 1585977303 w 131"/>
                  <a:gd name="T89" fmla="*/ 2072115801 h 128"/>
                  <a:gd name="T90" fmla="*/ 1938416288 w 131"/>
                  <a:gd name="T91" fmla="*/ 1543066167 h 128"/>
                  <a:gd name="T92" fmla="*/ 2147483647 w 131"/>
                  <a:gd name="T93" fmla="*/ 1058098851 h 128"/>
                  <a:gd name="T94" fmla="*/ 2070579923 w 131"/>
                  <a:gd name="T95" fmla="*/ 573137967 h 128"/>
                  <a:gd name="T96" fmla="*/ 2147483647 w 131"/>
                  <a:gd name="T97" fmla="*/ 1278534919 h 128"/>
                  <a:gd name="T98" fmla="*/ 2147483647 w 131"/>
                  <a:gd name="T99" fmla="*/ 1763502650 h 128"/>
                  <a:gd name="T100" fmla="*/ 2147483647 w 131"/>
                  <a:gd name="T101" fmla="*/ 1719413694 h 128"/>
                  <a:gd name="T102" fmla="*/ 2147483647 w 131"/>
                  <a:gd name="T103" fmla="*/ 1675325152 h 128"/>
                  <a:gd name="T104" fmla="*/ 2147483647 w 131"/>
                  <a:gd name="T105" fmla="*/ 1763502650 h 128"/>
                  <a:gd name="T106" fmla="*/ 2147483647 w 131"/>
                  <a:gd name="T107" fmla="*/ 1190364476 h 128"/>
                  <a:gd name="T108" fmla="*/ 2147483647 w 131"/>
                  <a:gd name="T109" fmla="*/ 617226508 h 128"/>
                  <a:gd name="T110" fmla="*/ 2147483647 w 131"/>
                  <a:gd name="T111" fmla="*/ 881751325 h 128"/>
                  <a:gd name="T112" fmla="*/ 2147483647 w 131"/>
                  <a:gd name="T113" fmla="*/ 1234453017 h 128"/>
                  <a:gd name="T114" fmla="*/ 2147483647 w 131"/>
                  <a:gd name="T115" fmla="*/ 1454889085 h 128"/>
                  <a:gd name="T116" fmla="*/ 2147483647 w 131"/>
                  <a:gd name="T117" fmla="*/ 484960884 h 128"/>
                  <a:gd name="T118" fmla="*/ 2147483647 w 131"/>
                  <a:gd name="T119" fmla="*/ 837662576 h 128"/>
                  <a:gd name="T120" fmla="*/ 2147483647 w 131"/>
                  <a:gd name="T121" fmla="*/ 484960884 h 128"/>
                  <a:gd name="T122" fmla="*/ 2147483647 w 131"/>
                  <a:gd name="T123" fmla="*/ 264524713 h 12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31"/>
                  <a:gd name="T187" fmla="*/ 0 h 128"/>
                  <a:gd name="T188" fmla="*/ 131 w 131"/>
                  <a:gd name="T189" fmla="*/ 128 h 128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31" h="128">
                    <a:moveTo>
                      <a:pt x="65" y="128"/>
                    </a:moveTo>
                    <a:cubicBezTo>
                      <a:pt x="56" y="128"/>
                      <a:pt x="47" y="126"/>
                      <a:pt x="39" y="122"/>
                    </a:cubicBezTo>
                    <a:cubicBezTo>
                      <a:pt x="24" y="115"/>
                      <a:pt x="13" y="103"/>
                      <a:pt x="7" y="88"/>
                    </a:cubicBezTo>
                    <a:cubicBezTo>
                      <a:pt x="0" y="71"/>
                      <a:pt x="0" y="53"/>
                      <a:pt x="8" y="37"/>
                    </a:cubicBezTo>
                    <a:cubicBezTo>
                      <a:pt x="15" y="21"/>
                      <a:pt x="29" y="8"/>
                      <a:pt x="46" y="3"/>
                    </a:cubicBezTo>
                    <a:cubicBezTo>
                      <a:pt x="52" y="1"/>
                      <a:pt x="59" y="0"/>
                      <a:pt x="66" y="0"/>
                    </a:cubicBezTo>
                    <a:cubicBezTo>
                      <a:pt x="75" y="0"/>
                      <a:pt x="84" y="2"/>
                      <a:pt x="93" y="6"/>
                    </a:cubicBezTo>
                    <a:cubicBezTo>
                      <a:pt x="107" y="13"/>
                      <a:pt x="118" y="25"/>
                      <a:pt x="125" y="40"/>
                    </a:cubicBezTo>
                    <a:cubicBezTo>
                      <a:pt x="131" y="56"/>
                      <a:pt x="131" y="75"/>
                      <a:pt x="123" y="91"/>
                    </a:cubicBezTo>
                    <a:cubicBezTo>
                      <a:pt x="116" y="107"/>
                      <a:pt x="102" y="119"/>
                      <a:pt x="85" y="124"/>
                    </a:cubicBezTo>
                    <a:cubicBezTo>
                      <a:pt x="79" y="127"/>
                      <a:pt x="72" y="128"/>
                      <a:pt x="65" y="128"/>
                    </a:cubicBezTo>
                    <a:close/>
                    <a:moveTo>
                      <a:pt x="70" y="110"/>
                    </a:moveTo>
                    <a:cubicBezTo>
                      <a:pt x="69" y="110"/>
                      <a:pt x="69" y="110"/>
                      <a:pt x="69" y="110"/>
                    </a:cubicBezTo>
                    <a:cubicBezTo>
                      <a:pt x="69" y="111"/>
                      <a:pt x="67" y="112"/>
                      <a:pt x="67" y="112"/>
                    </a:cubicBezTo>
                    <a:cubicBezTo>
                      <a:pt x="67" y="112"/>
                      <a:pt x="65" y="113"/>
                      <a:pt x="65" y="113"/>
                    </a:cubicBezTo>
                    <a:cubicBezTo>
                      <a:pt x="64" y="114"/>
                      <a:pt x="63" y="114"/>
                      <a:pt x="62" y="115"/>
                    </a:cubicBezTo>
                    <a:cubicBezTo>
                      <a:pt x="62" y="115"/>
                      <a:pt x="62" y="115"/>
                      <a:pt x="62" y="115"/>
                    </a:cubicBezTo>
                    <a:cubicBezTo>
                      <a:pt x="61" y="115"/>
                      <a:pt x="61" y="115"/>
                      <a:pt x="60" y="116"/>
                    </a:cubicBezTo>
                    <a:cubicBezTo>
                      <a:pt x="60" y="116"/>
                      <a:pt x="58" y="117"/>
                      <a:pt x="58" y="117"/>
                    </a:cubicBezTo>
                    <a:cubicBezTo>
                      <a:pt x="57" y="117"/>
                      <a:pt x="57" y="117"/>
                      <a:pt x="57" y="117"/>
                    </a:cubicBezTo>
                    <a:cubicBezTo>
                      <a:pt x="56" y="117"/>
                      <a:pt x="54" y="118"/>
                      <a:pt x="54" y="118"/>
                    </a:cubicBezTo>
                    <a:cubicBezTo>
                      <a:pt x="54" y="119"/>
                      <a:pt x="53" y="119"/>
                      <a:pt x="52" y="119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2" y="120"/>
                      <a:pt x="52" y="120"/>
                      <a:pt x="52" y="120"/>
                    </a:cubicBezTo>
                    <a:cubicBezTo>
                      <a:pt x="56" y="121"/>
                      <a:pt x="61" y="121"/>
                      <a:pt x="65" y="121"/>
                    </a:cubicBezTo>
                    <a:cubicBezTo>
                      <a:pt x="70" y="121"/>
                      <a:pt x="75" y="121"/>
                      <a:pt x="79" y="120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9" y="118"/>
                      <a:pt x="79" y="118"/>
                      <a:pt x="78" y="117"/>
                    </a:cubicBezTo>
                    <a:cubicBezTo>
                      <a:pt x="78" y="116"/>
                      <a:pt x="78" y="116"/>
                      <a:pt x="78" y="116"/>
                    </a:cubicBezTo>
                    <a:cubicBezTo>
                      <a:pt x="78" y="115"/>
                      <a:pt x="77" y="115"/>
                      <a:pt x="77" y="114"/>
                    </a:cubicBezTo>
                    <a:cubicBezTo>
                      <a:pt x="76" y="113"/>
                      <a:pt x="76" y="113"/>
                      <a:pt x="76" y="113"/>
                    </a:cubicBezTo>
                    <a:cubicBezTo>
                      <a:pt x="76" y="113"/>
                      <a:pt x="75" y="112"/>
                      <a:pt x="75" y="111"/>
                    </a:cubicBezTo>
                    <a:cubicBezTo>
                      <a:pt x="74" y="111"/>
                      <a:pt x="74" y="111"/>
                      <a:pt x="74" y="111"/>
                    </a:cubicBezTo>
                    <a:cubicBezTo>
                      <a:pt x="74" y="110"/>
                      <a:pt x="74" y="109"/>
                      <a:pt x="73" y="109"/>
                    </a:cubicBezTo>
                    <a:cubicBezTo>
                      <a:pt x="73" y="108"/>
                      <a:pt x="73" y="108"/>
                      <a:pt x="73" y="108"/>
                    </a:cubicBezTo>
                    <a:cubicBezTo>
                      <a:pt x="73" y="108"/>
                      <a:pt x="71" y="109"/>
                      <a:pt x="70" y="110"/>
                    </a:cubicBezTo>
                    <a:close/>
                    <a:moveTo>
                      <a:pt x="94" y="82"/>
                    </a:moveTo>
                    <a:cubicBezTo>
                      <a:pt x="94" y="83"/>
                      <a:pt x="94" y="83"/>
                      <a:pt x="94" y="83"/>
                    </a:cubicBezTo>
                    <a:cubicBezTo>
                      <a:pt x="93" y="84"/>
                      <a:pt x="93" y="85"/>
                      <a:pt x="92" y="86"/>
                    </a:cubicBezTo>
                    <a:cubicBezTo>
                      <a:pt x="91" y="87"/>
                      <a:pt x="91" y="87"/>
                      <a:pt x="91" y="87"/>
                    </a:cubicBezTo>
                    <a:cubicBezTo>
                      <a:pt x="91" y="88"/>
                      <a:pt x="91" y="89"/>
                      <a:pt x="90" y="89"/>
                    </a:cubicBezTo>
                    <a:cubicBezTo>
                      <a:pt x="90" y="90"/>
                      <a:pt x="89" y="90"/>
                      <a:pt x="89" y="91"/>
                    </a:cubicBezTo>
                    <a:cubicBezTo>
                      <a:pt x="89" y="91"/>
                      <a:pt x="88" y="92"/>
                      <a:pt x="88" y="93"/>
                    </a:cubicBezTo>
                    <a:cubicBezTo>
                      <a:pt x="87" y="93"/>
                      <a:pt x="87" y="94"/>
                      <a:pt x="86" y="94"/>
                    </a:cubicBezTo>
                    <a:cubicBezTo>
                      <a:pt x="86" y="95"/>
                      <a:pt x="85" y="96"/>
                      <a:pt x="85" y="96"/>
                    </a:cubicBezTo>
                    <a:cubicBezTo>
                      <a:pt x="85" y="97"/>
                      <a:pt x="84" y="97"/>
                      <a:pt x="84" y="98"/>
                    </a:cubicBezTo>
                    <a:cubicBezTo>
                      <a:pt x="83" y="98"/>
                      <a:pt x="83" y="99"/>
                      <a:pt x="82" y="99"/>
                    </a:cubicBezTo>
                    <a:cubicBezTo>
                      <a:pt x="81" y="100"/>
                      <a:pt x="81" y="100"/>
                      <a:pt x="81" y="101"/>
                    </a:cubicBezTo>
                    <a:cubicBezTo>
                      <a:pt x="80" y="101"/>
                      <a:pt x="80" y="102"/>
                      <a:pt x="79" y="102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8" y="106"/>
                      <a:pt x="79" y="106"/>
                      <a:pt x="79" y="107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81" y="109"/>
                      <a:pt x="81" y="110"/>
                      <a:pt x="82" y="111"/>
                    </a:cubicBezTo>
                    <a:cubicBezTo>
                      <a:pt x="83" y="112"/>
                      <a:pt x="83" y="113"/>
                      <a:pt x="84" y="114"/>
                    </a:cubicBezTo>
                    <a:cubicBezTo>
                      <a:pt x="84" y="114"/>
                      <a:pt x="84" y="114"/>
                      <a:pt x="84" y="114"/>
                    </a:cubicBezTo>
                    <a:cubicBezTo>
                      <a:pt x="85" y="115"/>
                      <a:pt x="85" y="116"/>
                      <a:pt x="85" y="117"/>
                    </a:cubicBezTo>
                    <a:cubicBezTo>
                      <a:pt x="85" y="117"/>
                      <a:pt x="85" y="117"/>
                      <a:pt x="85" y="117"/>
                    </a:cubicBezTo>
                    <a:cubicBezTo>
                      <a:pt x="86" y="118"/>
                      <a:pt x="86" y="118"/>
                      <a:pt x="86" y="118"/>
                    </a:cubicBezTo>
                    <a:cubicBezTo>
                      <a:pt x="99" y="113"/>
                      <a:pt x="110" y="103"/>
                      <a:pt x="116" y="91"/>
                    </a:cubicBezTo>
                    <a:cubicBezTo>
                      <a:pt x="117" y="91"/>
                      <a:pt x="117" y="91"/>
                      <a:pt x="117" y="91"/>
                    </a:cubicBezTo>
                    <a:cubicBezTo>
                      <a:pt x="95" y="81"/>
                      <a:pt x="95" y="81"/>
                      <a:pt x="95" y="81"/>
                    </a:cubicBezTo>
                    <a:lnTo>
                      <a:pt x="94" y="82"/>
                    </a:lnTo>
                    <a:close/>
                    <a:moveTo>
                      <a:pt x="55" y="94"/>
                    </a:moveTo>
                    <a:cubicBezTo>
                      <a:pt x="45" y="115"/>
                      <a:pt x="45" y="115"/>
                      <a:pt x="45" y="115"/>
                    </a:cubicBezTo>
                    <a:cubicBezTo>
                      <a:pt x="47" y="114"/>
                      <a:pt x="47" y="114"/>
                      <a:pt x="47" y="114"/>
                    </a:cubicBezTo>
                    <a:cubicBezTo>
                      <a:pt x="48" y="114"/>
                      <a:pt x="48" y="114"/>
                      <a:pt x="48" y="114"/>
                    </a:cubicBezTo>
                    <a:cubicBezTo>
                      <a:pt x="49" y="114"/>
                      <a:pt x="50" y="113"/>
                      <a:pt x="52" y="113"/>
                    </a:cubicBezTo>
                    <a:cubicBezTo>
                      <a:pt x="53" y="112"/>
                      <a:pt x="54" y="112"/>
                      <a:pt x="56" y="111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0"/>
                      <a:pt x="58" y="110"/>
                      <a:pt x="59" y="109"/>
                    </a:cubicBezTo>
                    <a:cubicBezTo>
                      <a:pt x="60" y="109"/>
                      <a:pt x="60" y="109"/>
                      <a:pt x="61" y="109"/>
                    </a:cubicBezTo>
                    <a:cubicBezTo>
                      <a:pt x="61" y="108"/>
                      <a:pt x="62" y="108"/>
                      <a:pt x="63" y="107"/>
                    </a:cubicBezTo>
                    <a:cubicBezTo>
                      <a:pt x="63" y="107"/>
                      <a:pt x="64" y="107"/>
                      <a:pt x="64" y="106"/>
                    </a:cubicBezTo>
                    <a:cubicBezTo>
                      <a:pt x="65" y="106"/>
                      <a:pt x="66" y="105"/>
                      <a:pt x="67" y="105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3"/>
                      <a:pt x="68" y="103"/>
                      <a:pt x="68" y="103"/>
                    </a:cubicBezTo>
                    <a:cubicBezTo>
                      <a:pt x="68" y="103"/>
                      <a:pt x="66" y="102"/>
                      <a:pt x="66" y="102"/>
                    </a:cubicBezTo>
                    <a:cubicBezTo>
                      <a:pt x="66" y="101"/>
                      <a:pt x="65" y="101"/>
                      <a:pt x="64" y="100"/>
                    </a:cubicBezTo>
                    <a:cubicBezTo>
                      <a:pt x="64" y="100"/>
                      <a:pt x="64" y="100"/>
                      <a:pt x="64" y="100"/>
                    </a:cubicBezTo>
                    <a:cubicBezTo>
                      <a:pt x="64" y="99"/>
                      <a:pt x="63" y="99"/>
                      <a:pt x="62" y="98"/>
                    </a:cubicBezTo>
                    <a:cubicBezTo>
                      <a:pt x="62" y="98"/>
                      <a:pt x="61" y="97"/>
                      <a:pt x="60" y="97"/>
                    </a:cubicBezTo>
                    <a:cubicBezTo>
                      <a:pt x="60" y="97"/>
                      <a:pt x="58" y="96"/>
                      <a:pt x="58" y="95"/>
                    </a:cubicBezTo>
                    <a:cubicBezTo>
                      <a:pt x="57" y="95"/>
                      <a:pt x="57" y="95"/>
                      <a:pt x="57" y="95"/>
                    </a:cubicBezTo>
                    <a:cubicBezTo>
                      <a:pt x="56" y="94"/>
                      <a:pt x="56" y="94"/>
                      <a:pt x="55" y="94"/>
                    </a:cubicBezTo>
                    <a:cubicBezTo>
                      <a:pt x="55" y="94"/>
                      <a:pt x="55" y="94"/>
                      <a:pt x="55" y="94"/>
                    </a:cubicBezTo>
                    <a:close/>
                    <a:moveTo>
                      <a:pt x="33" y="88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33" y="90"/>
                      <a:pt x="34" y="91"/>
                      <a:pt x="34" y="92"/>
                    </a:cubicBezTo>
                    <a:cubicBezTo>
                      <a:pt x="34" y="93"/>
                      <a:pt x="34" y="93"/>
                      <a:pt x="34" y="94"/>
                    </a:cubicBezTo>
                    <a:cubicBezTo>
                      <a:pt x="34" y="95"/>
                      <a:pt x="34" y="95"/>
                      <a:pt x="34" y="96"/>
                    </a:cubicBezTo>
                    <a:cubicBezTo>
                      <a:pt x="35" y="98"/>
                      <a:pt x="35" y="98"/>
                      <a:pt x="35" y="98"/>
                    </a:cubicBezTo>
                    <a:cubicBezTo>
                      <a:pt x="35" y="99"/>
                      <a:pt x="35" y="100"/>
                      <a:pt x="35" y="101"/>
                    </a:cubicBezTo>
                    <a:cubicBezTo>
                      <a:pt x="36" y="102"/>
                      <a:pt x="36" y="102"/>
                      <a:pt x="36" y="102"/>
                    </a:cubicBezTo>
                    <a:cubicBezTo>
                      <a:pt x="36" y="103"/>
                      <a:pt x="36" y="104"/>
                      <a:pt x="37" y="106"/>
                    </a:cubicBezTo>
                    <a:cubicBezTo>
                      <a:pt x="37" y="106"/>
                      <a:pt x="37" y="106"/>
                      <a:pt x="37" y="106"/>
                    </a:cubicBezTo>
                    <a:cubicBezTo>
                      <a:pt x="37" y="107"/>
                      <a:pt x="38" y="108"/>
                      <a:pt x="38" y="109"/>
                    </a:cubicBezTo>
                    <a:cubicBezTo>
                      <a:pt x="39" y="112"/>
                      <a:pt x="39" y="112"/>
                      <a:pt x="39" y="112"/>
                    </a:cubicBezTo>
                    <a:cubicBezTo>
                      <a:pt x="40" y="111"/>
                      <a:pt x="40" y="111"/>
                      <a:pt x="40" y="11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8" y="91"/>
                      <a:pt x="48" y="90"/>
                      <a:pt x="47" y="90"/>
                    </a:cubicBezTo>
                    <a:cubicBezTo>
                      <a:pt x="46" y="90"/>
                      <a:pt x="46" y="90"/>
                      <a:pt x="46" y="90"/>
                    </a:cubicBezTo>
                    <a:cubicBezTo>
                      <a:pt x="46" y="90"/>
                      <a:pt x="45" y="90"/>
                      <a:pt x="45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3" y="89"/>
                      <a:pt x="41" y="88"/>
                      <a:pt x="41" y="88"/>
                    </a:cubicBezTo>
                    <a:cubicBezTo>
                      <a:pt x="40" y="88"/>
                      <a:pt x="40" y="88"/>
                      <a:pt x="39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7" y="88"/>
                      <a:pt x="36" y="87"/>
                    </a:cubicBezTo>
                    <a:cubicBezTo>
                      <a:pt x="33" y="87"/>
                      <a:pt x="33" y="87"/>
                      <a:pt x="33" y="87"/>
                    </a:cubicBezTo>
                    <a:lnTo>
                      <a:pt x="33" y="88"/>
                    </a:lnTo>
                    <a:close/>
                    <a:moveTo>
                      <a:pt x="26" y="87"/>
                    </a:moveTo>
                    <a:cubicBezTo>
                      <a:pt x="25" y="87"/>
                      <a:pt x="25" y="87"/>
                      <a:pt x="24" y="87"/>
                    </a:cubicBezTo>
                    <a:cubicBezTo>
                      <a:pt x="23" y="87"/>
                      <a:pt x="23" y="87"/>
                      <a:pt x="23" y="87"/>
                    </a:cubicBezTo>
                    <a:cubicBezTo>
                      <a:pt x="22" y="87"/>
                      <a:pt x="21" y="87"/>
                      <a:pt x="21" y="87"/>
                    </a:cubicBezTo>
                    <a:cubicBezTo>
                      <a:pt x="20" y="87"/>
                      <a:pt x="20" y="87"/>
                      <a:pt x="20" y="87"/>
                    </a:cubicBezTo>
                    <a:cubicBezTo>
                      <a:pt x="19" y="88"/>
                      <a:pt x="18" y="88"/>
                      <a:pt x="17" y="88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16" y="88"/>
                      <a:pt x="15" y="88"/>
                      <a:pt x="14" y="88"/>
                    </a:cubicBezTo>
                    <a:cubicBezTo>
                      <a:pt x="13" y="89"/>
                      <a:pt x="13" y="89"/>
                      <a:pt x="13" y="89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8" y="97"/>
                      <a:pt x="24" y="105"/>
                      <a:pt x="31" y="110"/>
                    </a:cubicBezTo>
                    <a:cubicBezTo>
                      <a:pt x="32" y="111"/>
                      <a:pt x="32" y="111"/>
                      <a:pt x="32" y="111"/>
                    </a:cubicBezTo>
                    <a:cubicBezTo>
                      <a:pt x="32" y="110"/>
                      <a:pt x="32" y="110"/>
                      <a:pt x="32" y="110"/>
                    </a:cubicBezTo>
                    <a:cubicBezTo>
                      <a:pt x="31" y="108"/>
                      <a:pt x="31" y="108"/>
                      <a:pt x="31" y="108"/>
                    </a:cubicBezTo>
                    <a:cubicBezTo>
                      <a:pt x="31" y="106"/>
                      <a:pt x="30" y="105"/>
                      <a:pt x="30" y="10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29" y="101"/>
                      <a:pt x="29" y="100"/>
                      <a:pt x="29" y="99"/>
                    </a:cubicBezTo>
                    <a:cubicBezTo>
                      <a:pt x="29" y="98"/>
                      <a:pt x="29" y="98"/>
                      <a:pt x="29" y="98"/>
                    </a:cubicBezTo>
                    <a:cubicBezTo>
                      <a:pt x="28" y="97"/>
                      <a:pt x="28" y="96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2"/>
                      <a:pt x="27" y="91"/>
                      <a:pt x="27" y="89"/>
                    </a:cubicBezTo>
                    <a:cubicBezTo>
                      <a:pt x="27" y="87"/>
                      <a:pt x="27" y="87"/>
                      <a:pt x="27" y="87"/>
                    </a:cubicBezTo>
                    <a:lnTo>
                      <a:pt x="26" y="87"/>
                    </a:lnTo>
                    <a:close/>
                    <a:moveTo>
                      <a:pt x="58" y="88"/>
                    </a:moveTo>
                    <a:cubicBezTo>
                      <a:pt x="58" y="89"/>
                      <a:pt x="58" y="89"/>
                      <a:pt x="58" y="89"/>
                    </a:cubicBezTo>
                    <a:cubicBezTo>
                      <a:pt x="59" y="89"/>
                      <a:pt x="60" y="89"/>
                      <a:pt x="60" y="90"/>
                    </a:cubicBezTo>
                    <a:cubicBezTo>
                      <a:pt x="60" y="90"/>
                      <a:pt x="62" y="91"/>
                      <a:pt x="63" y="91"/>
                    </a:cubicBezTo>
                    <a:cubicBezTo>
                      <a:pt x="64" y="92"/>
                      <a:pt x="64" y="92"/>
                      <a:pt x="64" y="92"/>
                    </a:cubicBezTo>
                    <a:cubicBezTo>
                      <a:pt x="64" y="92"/>
                      <a:pt x="65" y="93"/>
                      <a:pt x="65" y="93"/>
                    </a:cubicBezTo>
                    <a:cubicBezTo>
                      <a:pt x="66" y="94"/>
                      <a:pt x="66" y="94"/>
                      <a:pt x="66" y="94"/>
                    </a:cubicBezTo>
                    <a:cubicBezTo>
                      <a:pt x="67" y="94"/>
                      <a:pt x="67" y="94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9" y="96"/>
                      <a:pt x="70" y="96"/>
                      <a:pt x="70" y="97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8"/>
                      <a:pt x="72" y="99"/>
                      <a:pt x="73" y="99"/>
                    </a:cubicBezTo>
                    <a:cubicBezTo>
                      <a:pt x="73" y="100"/>
                      <a:pt x="73" y="100"/>
                      <a:pt x="73" y="100"/>
                    </a:cubicBezTo>
                    <a:cubicBezTo>
                      <a:pt x="74" y="99"/>
                      <a:pt x="74" y="99"/>
                      <a:pt x="74" y="99"/>
                    </a:cubicBezTo>
                    <a:cubicBezTo>
                      <a:pt x="75" y="98"/>
                      <a:pt x="75" y="98"/>
                      <a:pt x="75" y="98"/>
                    </a:cubicBezTo>
                    <a:cubicBezTo>
                      <a:pt x="76" y="97"/>
                      <a:pt x="76" y="97"/>
                      <a:pt x="77" y="96"/>
                    </a:cubicBezTo>
                    <a:cubicBezTo>
                      <a:pt x="78" y="95"/>
                      <a:pt x="78" y="95"/>
                      <a:pt x="78" y="95"/>
                    </a:cubicBezTo>
                    <a:cubicBezTo>
                      <a:pt x="78" y="95"/>
                      <a:pt x="79" y="94"/>
                      <a:pt x="79" y="94"/>
                    </a:cubicBezTo>
                    <a:cubicBezTo>
                      <a:pt x="80" y="93"/>
                      <a:pt x="80" y="93"/>
                      <a:pt x="80" y="92"/>
                    </a:cubicBezTo>
                    <a:cubicBezTo>
                      <a:pt x="81" y="92"/>
                      <a:pt x="81" y="91"/>
                      <a:pt x="82" y="91"/>
                    </a:cubicBezTo>
                    <a:cubicBezTo>
                      <a:pt x="83" y="89"/>
                      <a:pt x="83" y="89"/>
                      <a:pt x="83" y="89"/>
                    </a:cubicBezTo>
                    <a:cubicBezTo>
                      <a:pt x="83" y="89"/>
                      <a:pt x="84" y="87"/>
                      <a:pt x="84" y="87"/>
                    </a:cubicBezTo>
                    <a:cubicBezTo>
                      <a:pt x="85" y="86"/>
                      <a:pt x="85" y="86"/>
                      <a:pt x="85" y="86"/>
                    </a:cubicBezTo>
                    <a:cubicBezTo>
                      <a:pt x="85" y="85"/>
                      <a:pt x="86" y="85"/>
                      <a:pt x="86" y="84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88" y="82"/>
                      <a:pt x="88" y="81"/>
                      <a:pt x="88" y="80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89" y="78"/>
                      <a:pt x="89" y="78"/>
                      <a:pt x="89" y="78"/>
                    </a:cubicBezTo>
                    <a:cubicBezTo>
                      <a:pt x="67" y="68"/>
                      <a:pt x="67" y="68"/>
                      <a:pt x="67" y="68"/>
                    </a:cubicBezTo>
                    <a:lnTo>
                      <a:pt x="58" y="88"/>
                    </a:lnTo>
                    <a:close/>
                    <a:moveTo>
                      <a:pt x="38" y="57"/>
                    </a:moveTo>
                    <a:cubicBezTo>
                      <a:pt x="38" y="58"/>
                      <a:pt x="37" y="58"/>
                      <a:pt x="37" y="59"/>
                    </a:cubicBezTo>
                    <a:cubicBezTo>
                      <a:pt x="37" y="60"/>
                      <a:pt x="37" y="60"/>
                      <a:pt x="37" y="61"/>
                    </a:cubicBezTo>
                    <a:cubicBezTo>
                      <a:pt x="36" y="62"/>
                      <a:pt x="36" y="62"/>
                      <a:pt x="36" y="63"/>
                    </a:cubicBezTo>
                    <a:cubicBezTo>
                      <a:pt x="36" y="64"/>
                      <a:pt x="36" y="64"/>
                      <a:pt x="36" y="65"/>
                    </a:cubicBezTo>
                    <a:cubicBezTo>
                      <a:pt x="35" y="65"/>
                      <a:pt x="35" y="66"/>
                      <a:pt x="35" y="67"/>
                    </a:cubicBezTo>
                    <a:cubicBezTo>
                      <a:pt x="35" y="67"/>
                      <a:pt x="35" y="68"/>
                      <a:pt x="35" y="69"/>
                    </a:cubicBezTo>
                    <a:cubicBezTo>
                      <a:pt x="34" y="69"/>
                      <a:pt x="34" y="70"/>
                      <a:pt x="34" y="71"/>
                    </a:cubicBezTo>
                    <a:cubicBezTo>
                      <a:pt x="34" y="71"/>
                      <a:pt x="34" y="72"/>
                      <a:pt x="34" y="72"/>
                    </a:cubicBezTo>
                    <a:cubicBezTo>
                      <a:pt x="34" y="73"/>
                      <a:pt x="34" y="74"/>
                      <a:pt x="34" y="75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7"/>
                      <a:pt x="33" y="78"/>
                      <a:pt x="33" y="79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4" y="81"/>
                      <a:pt x="35" y="81"/>
                      <a:pt x="36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8" y="82"/>
                      <a:pt x="39" y="82"/>
                      <a:pt x="39" y="82"/>
                    </a:cubicBezTo>
                    <a:cubicBezTo>
                      <a:pt x="39" y="82"/>
                      <a:pt x="42" y="82"/>
                      <a:pt x="42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4" y="83"/>
                      <a:pt x="45" y="83"/>
                      <a:pt x="45" y="83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7" y="84"/>
                      <a:pt x="49" y="84"/>
                      <a:pt x="49" y="84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50" y="85"/>
                      <a:pt x="50" y="85"/>
                      <a:pt x="51" y="85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52" y="85"/>
                      <a:pt x="52" y="85"/>
                      <a:pt x="52" y="8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39" y="55"/>
                      <a:pt x="39" y="55"/>
                      <a:pt x="39" y="55"/>
                    </a:cubicBezTo>
                    <a:lnTo>
                      <a:pt x="38" y="57"/>
                    </a:lnTo>
                    <a:close/>
                    <a:moveTo>
                      <a:pt x="119" y="45"/>
                    </a:moveTo>
                    <a:cubicBezTo>
                      <a:pt x="118" y="45"/>
                      <a:pt x="117" y="45"/>
                      <a:pt x="116" y="45"/>
                    </a:cubicBezTo>
                    <a:cubicBezTo>
                      <a:pt x="116" y="45"/>
                      <a:pt x="116" y="45"/>
                      <a:pt x="116" y="45"/>
                    </a:cubicBezTo>
                    <a:cubicBezTo>
                      <a:pt x="115" y="46"/>
                      <a:pt x="114" y="46"/>
                      <a:pt x="112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1" y="46"/>
                      <a:pt x="109" y="46"/>
                      <a:pt x="108" y="46"/>
                    </a:cubicBezTo>
                    <a:cubicBezTo>
                      <a:pt x="107" y="47"/>
                      <a:pt x="106" y="47"/>
                      <a:pt x="105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9"/>
                      <a:pt x="104" y="49"/>
                      <a:pt x="104" y="49"/>
                    </a:cubicBezTo>
                    <a:cubicBezTo>
                      <a:pt x="104" y="50"/>
                      <a:pt x="104" y="51"/>
                      <a:pt x="104" y="52"/>
                    </a:cubicBezTo>
                    <a:cubicBezTo>
                      <a:pt x="103" y="53"/>
                      <a:pt x="103" y="53"/>
                      <a:pt x="103" y="53"/>
                    </a:cubicBezTo>
                    <a:cubicBezTo>
                      <a:pt x="103" y="54"/>
                      <a:pt x="103" y="55"/>
                      <a:pt x="103" y="56"/>
                    </a:cubicBezTo>
                    <a:cubicBezTo>
                      <a:pt x="103" y="57"/>
                      <a:pt x="103" y="57"/>
                      <a:pt x="103" y="58"/>
                    </a:cubicBezTo>
                    <a:cubicBezTo>
                      <a:pt x="103" y="59"/>
                      <a:pt x="103" y="59"/>
                      <a:pt x="102" y="60"/>
                    </a:cubicBezTo>
                    <a:cubicBezTo>
                      <a:pt x="102" y="61"/>
                      <a:pt x="102" y="61"/>
                      <a:pt x="102" y="62"/>
                    </a:cubicBezTo>
                    <a:cubicBezTo>
                      <a:pt x="102" y="63"/>
                      <a:pt x="102" y="64"/>
                      <a:pt x="101" y="64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67"/>
                      <a:pt x="100" y="68"/>
                      <a:pt x="100" y="69"/>
                    </a:cubicBezTo>
                    <a:cubicBezTo>
                      <a:pt x="100" y="69"/>
                      <a:pt x="100" y="70"/>
                      <a:pt x="100" y="70"/>
                    </a:cubicBezTo>
                    <a:cubicBezTo>
                      <a:pt x="99" y="71"/>
                      <a:pt x="99" y="72"/>
                      <a:pt x="99" y="73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24" y="72"/>
                      <a:pt x="125" y="58"/>
                      <a:pt x="120" y="45"/>
                    </a:cubicBezTo>
                    <a:cubicBezTo>
                      <a:pt x="120" y="44"/>
                      <a:pt x="120" y="44"/>
                      <a:pt x="120" y="44"/>
                    </a:cubicBezTo>
                    <a:lnTo>
                      <a:pt x="119" y="45"/>
                    </a:lnTo>
                    <a:close/>
                    <a:moveTo>
                      <a:pt x="12" y="42"/>
                    </a:moveTo>
                    <a:cubicBezTo>
                      <a:pt x="7" y="55"/>
                      <a:pt x="6" y="70"/>
                      <a:pt x="11" y="83"/>
                    </a:cubicBezTo>
                    <a:cubicBezTo>
                      <a:pt x="11" y="83"/>
                      <a:pt x="11" y="83"/>
                      <a:pt x="11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3" y="83"/>
                      <a:pt x="14" y="82"/>
                      <a:pt x="15" y="82"/>
                    </a:cubicBezTo>
                    <a:cubicBezTo>
                      <a:pt x="16" y="82"/>
                      <a:pt x="16" y="82"/>
                      <a:pt x="16" y="82"/>
                    </a:cubicBezTo>
                    <a:cubicBezTo>
                      <a:pt x="17" y="82"/>
                      <a:pt x="18" y="82"/>
                      <a:pt x="19" y="82"/>
                    </a:cubicBezTo>
                    <a:cubicBezTo>
                      <a:pt x="19" y="81"/>
                      <a:pt x="19" y="81"/>
                      <a:pt x="19" y="81"/>
                    </a:cubicBezTo>
                    <a:cubicBezTo>
                      <a:pt x="20" y="81"/>
                      <a:pt x="21" y="81"/>
                      <a:pt x="22" y="81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4" y="81"/>
                      <a:pt x="25" y="81"/>
                      <a:pt x="26" y="81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27" y="80"/>
                      <a:pt x="27" y="80"/>
                      <a:pt x="27" y="80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77"/>
                      <a:pt x="27" y="77"/>
                      <a:pt x="27" y="76"/>
                    </a:cubicBezTo>
                    <a:cubicBezTo>
                      <a:pt x="28" y="74"/>
                      <a:pt x="28" y="74"/>
                      <a:pt x="28" y="74"/>
                    </a:cubicBezTo>
                    <a:cubicBezTo>
                      <a:pt x="28" y="73"/>
                      <a:pt x="28" y="72"/>
                      <a:pt x="28" y="72"/>
                    </a:cubicBezTo>
                    <a:cubicBezTo>
                      <a:pt x="28" y="71"/>
                      <a:pt x="28" y="70"/>
                      <a:pt x="28" y="70"/>
                    </a:cubicBezTo>
                    <a:cubicBezTo>
                      <a:pt x="28" y="69"/>
                      <a:pt x="29" y="68"/>
                      <a:pt x="29" y="67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65"/>
                      <a:pt x="30" y="64"/>
                      <a:pt x="30" y="63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1" y="60"/>
                      <a:pt x="31" y="59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2" y="57"/>
                      <a:pt x="32" y="56"/>
                      <a:pt x="32" y="55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12" y="42"/>
                      <a:pt x="12" y="42"/>
                      <a:pt x="12" y="42"/>
                    </a:cubicBezTo>
                    <a:close/>
                    <a:moveTo>
                      <a:pt x="79" y="42"/>
                    </a:moveTo>
                    <a:cubicBezTo>
                      <a:pt x="70" y="62"/>
                      <a:pt x="70" y="62"/>
                      <a:pt x="70" y="62"/>
                    </a:cubicBezTo>
                    <a:cubicBezTo>
                      <a:pt x="92" y="73"/>
                      <a:pt x="92" y="73"/>
                      <a:pt x="92" y="73"/>
                    </a:cubicBezTo>
                    <a:cubicBezTo>
                      <a:pt x="93" y="72"/>
                      <a:pt x="93" y="72"/>
                      <a:pt x="93" y="72"/>
                    </a:cubicBezTo>
                    <a:cubicBezTo>
                      <a:pt x="93" y="71"/>
                      <a:pt x="93" y="71"/>
                      <a:pt x="93" y="71"/>
                    </a:cubicBezTo>
                    <a:cubicBezTo>
                      <a:pt x="93" y="70"/>
                      <a:pt x="94" y="69"/>
                      <a:pt x="94" y="68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95" y="66"/>
                      <a:pt x="95" y="65"/>
                      <a:pt x="95" y="64"/>
                    </a:cubicBezTo>
                    <a:cubicBezTo>
                      <a:pt x="95" y="63"/>
                      <a:pt x="95" y="63"/>
                      <a:pt x="95" y="63"/>
                    </a:cubicBezTo>
                    <a:cubicBezTo>
                      <a:pt x="96" y="62"/>
                      <a:pt x="96" y="61"/>
                      <a:pt x="96" y="61"/>
                    </a:cubicBezTo>
                    <a:cubicBezTo>
                      <a:pt x="96" y="59"/>
                      <a:pt x="96" y="59"/>
                      <a:pt x="96" y="59"/>
                    </a:cubicBezTo>
                    <a:cubicBezTo>
                      <a:pt x="97" y="58"/>
                      <a:pt x="97" y="57"/>
                      <a:pt x="97" y="57"/>
                    </a:cubicBezTo>
                    <a:cubicBezTo>
                      <a:pt x="97" y="56"/>
                      <a:pt x="97" y="56"/>
                      <a:pt x="97" y="55"/>
                    </a:cubicBezTo>
                    <a:cubicBezTo>
                      <a:pt x="97" y="54"/>
                      <a:pt x="97" y="54"/>
                      <a:pt x="97" y="53"/>
                    </a:cubicBezTo>
                    <a:cubicBezTo>
                      <a:pt x="98" y="52"/>
                      <a:pt x="98" y="52"/>
                      <a:pt x="98" y="51"/>
                    </a:cubicBezTo>
                    <a:cubicBezTo>
                      <a:pt x="98" y="50"/>
                      <a:pt x="98" y="50"/>
                      <a:pt x="98" y="49"/>
                    </a:cubicBezTo>
                    <a:cubicBezTo>
                      <a:pt x="98" y="47"/>
                      <a:pt x="98" y="47"/>
                      <a:pt x="98" y="47"/>
                    </a:cubicBezTo>
                    <a:cubicBezTo>
                      <a:pt x="98" y="46"/>
                      <a:pt x="98" y="46"/>
                      <a:pt x="98" y="46"/>
                    </a:cubicBezTo>
                    <a:cubicBezTo>
                      <a:pt x="97" y="46"/>
                      <a:pt x="96" y="46"/>
                      <a:pt x="95" y="46"/>
                    </a:cubicBezTo>
                    <a:cubicBezTo>
                      <a:pt x="94" y="46"/>
                      <a:pt x="94" y="46"/>
                      <a:pt x="94" y="46"/>
                    </a:cubicBezTo>
                    <a:cubicBezTo>
                      <a:pt x="93" y="46"/>
                      <a:pt x="92" y="46"/>
                      <a:pt x="92" y="46"/>
                    </a:cubicBezTo>
                    <a:cubicBezTo>
                      <a:pt x="91" y="45"/>
                      <a:pt x="91" y="45"/>
                      <a:pt x="91" y="45"/>
                    </a:cubicBezTo>
                    <a:cubicBezTo>
                      <a:pt x="90" y="45"/>
                      <a:pt x="89" y="45"/>
                      <a:pt x="89" y="45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7" y="45"/>
                      <a:pt x="86" y="44"/>
                      <a:pt x="86" y="44"/>
                    </a:cubicBezTo>
                    <a:cubicBezTo>
                      <a:pt x="85" y="44"/>
                      <a:pt x="85" y="44"/>
                      <a:pt x="85" y="44"/>
                    </a:cubicBezTo>
                    <a:cubicBezTo>
                      <a:pt x="84" y="44"/>
                      <a:pt x="84" y="44"/>
                      <a:pt x="83" y="43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1" y="43"/>
                      <a:pt x="81" y="42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lnTo>
                      <a:pt x="79" y="42"/>
                    </a:lnTo>
                    <a:close/>
                    <a:moveTo>
                      <a:pt x="56" y="29"/>
                    </a:moveTo>
                    <a:cubicBezTo>
                      <a:pt x="56" y="30"/>
                      <a:pt x="55" y="30"/>
                      <a:pt x="55" y="31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33"/>
                      <a:pt x="52" y="33"/>
                      <a:pt x="52" y="34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0" y="36"/>
                      <a:pt x="50" y="36"/>
                      <a:pt x="49" y="37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9"/>
                      <a:pt x="47" y="40"/>
                      <a:pt x="47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2"/>
                      <a:pt x="45" y="43"/>
                      <a:pt x="45" y="43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6"/>
                      <a:pt x="43" y="46"/>
                      <a:pt x="43" y="47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4" y="39"/>
                      <a:pt x="74" y="39"/>
                      <a:pt x="74" y="39"/>
                    </a:cubicBezTo>
                    <a:cubicBezTo>
                      <a:pt x="73" y="39"/>
                      <a:pt x="73" y="39"/>
                      <a:pt x="73" y="39"/>
                    </a:cubicBezTo>
                    <a:cubicBezTo>
                      <a:pt x="72" y="39"/>
                      <a:pt x="72" y="38"/>
                      <a:pt x="71" y="38"/>
                    </a:cubicBezTo>
                    <a:cubicBezTo>
                      <a:pt x="71" y="38"/>
                      <a:pt x="69" y="37"/>
                      <a:pt x="68" y="36"/>
                    </a:cubicBezTo>
                    <a:cubicBezTo>
                      <a:pt x="68" y="36"/>
                      <a:pt x="68" y="36"/>
                      <a:pt x="67" y="36"/>
                    </a:cubicBezTo>
                    <a:cubicBezTo>
                      <a:pt x="67" y="35"/>
                      <a:pt x="66" y="35"/>
                      <a:pt x="66" y="35"/>
                    </a:cubicBezTo>
                    <a:cubicBezTo>
                      <a:pt x="65" y="34"/>
                      <a:pt x="65" y="34"/>
                      <a:pt x="65" y="34"/>
                    </a:cubicBezTo>
                    <a:cubicBezTo>
                      <a:pt x="64" y="33"/>
                      <a:pt x="64" y="33"/>
                      <a:pt x="63" y="33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2" y="32"/>
                      <a:pt x="62" y="31"/>
                      <a:pt x="61" y="31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29"/>
                      <a:pt x="59" y="29"/>
                      <a:pt x="58" y="28"/>
                    </a:cubicBezTo>
                    <a:cubicBezTo>
                      <a:pt x="58" y="28"/>
                      <a:pt x="58" y="28"/>
                      <a:pt x="58" y="28"/>
                    </a:cubicBezTo>
                    <a:lnTo>
                      <a:pt x="56" y="29"/>
                    </a:lnTo>
                    <a:close/>
                    <a:moveTo>
                      <a:pt x="45" y="10"/>
                    </a:moveTo>
                    <a:cubicBezTo>
                      <a:pt x="32" y="15"/>
                      <a:pt x="21" y="24"/>
                      <a:pt x="15" y="36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36" y="47"/>
                      <a:pt x="36" y="47"/>
                      <a:pt x="36" y="47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4"/>
                      <a:pt x="37" y="44"/>
                      <a:pt x="37" y="44"/>
                    </a:cubicBezTo>
                    <a:cubicBezTo>
                      <a:pt x="38" y="43"/>
                      <a:pt x="38" y="43"/>
                      <a:pt x="39" y="42"/>
                    </a:cubicBezTo>
                    <a:cubicBezTo>
                      <a:pt x="39" y="41"/>
                      <a:pt x="39" y="41"/>
                      <a:pt x="40" y="41"/>
                    </a:cubicBezTo>
                    <a:cubicBezTo>
                      <a:pt x="40" y="40"/>
                      <a:pt x="41" y="39"/>
                      <a:pt x="41" y="38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6"/>
                      <a:pt x="43" y="35"/>
                      <a:pt x="44" y="35"/>
                    </a:cubicBezTo>
                    <a:cubicBezTo>
                      <a:pt x="44" y="34"/>
                      <a:pt x="44" y="34"/>
                      <a:pt x="45" y="33"/>
                    </a:cubicBezTo>
                    <a:cubicBezTo>
                      <a:pt x="45" y="33"/>
                      <a:pt x="46" y="32"/>
                      <a:pt x="46" y="31"/>
                    </a:cubicBezTo>
                    <a:cubicBezTo>
                      <a:pt x="47" y="31"/>
                      <a:pt x="47" y="30"/>
                      <a:pt x="47" y="30"/>
                    </a:cubicBezTo>
                    <a:cubicBezTo>
                      <a:pt x="48" y="29"/>
                      <a:pt x="48" y="29"/>
                      <a:pt x="49" y="28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1" y="26"/>
                      <a:pt x="51" y="26"/>
                      <a:pt x="52" y="25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3" y="22"/>
                      <a:pt x="52" y="21"/>
                      <a:pt x="52" y="2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0" y="19"/>
                      <a:pt x="50" y="18"/>
                      <a:pt x="49" y="17"/>
                    </a:cubicBezTo>
                    <a:cubicBezTo>
                      <a:pt x="49" y="16"/>
                      <a:pt x="48" y="15"/>
                      <a:pt x="47" y="14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7" y="12"/>
                      <a:pt x="46" y="11"/>
                      <a:pt x="46" y="10"/>
                    </a:cubicBezTo>
                    <a:cubicBezTo>
                      <a:pt x="46" y="10"/>
                      <a:pt x="46" y="10"/>
                      <a:pt x="46" y="10"/>
                    </a:cubicBezTo>
                    <a:lnTo>
                      <a:pt x="45" y="10"/>
                    </a:lnTo>
                    <a:close/>
                    <a:moveTo>
                      <a:pt x="100" y="20"/>
                    </a:moveTo>
                    <a:cubicBezTo>
                      <a:pt x="100" y="21"/>
                      <a:pt x="101" y="23"/>
                      <a:pt x="101" y="24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2" y="26"/>
                      <a:pt x="102" y="27"/>
                      <a:pt x="103" y="29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3" y="31"/>
                      <a:pt x="103" y="32"/>
                      <a:pt x="103" y="33"/>
                    </a:cubicBezTo>
                    <a:cubicBezTo>
                      <a:pt x="103" y="34"/>
                      <a:pt x="103" y="34"/>
                      <a:pt x="103" y="34"/>
                    </a:cubicBezTo>
                    <a:cubicBezTo>
                      <a:pt x="104" y="35"/>
                      <a:pt x="104" y="37"/>
                      <a:pt x="104" y="38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6" y="41"/>
                      <a:pt x="106" y="41"/>
                      <a:pt x="107" y="40"/>
                    </a:cubicBezTo>
                    <a:cubicBezTo>
                      <a:pt x="108" y="40"/>
                      <a:pt x="108" y="40"/>
                      <a:pt x="108" y="40"/>
                    </a:cubicBezTo>
                    <a:cubicBezTo>
                      <a:pt x="109" y="40"/>
                      <a:pt x="110" y="40"/>
                      <a:pt x="110" y="40"/>
                    </a:cubicBezTo>
                    <a:cubicBezTo>
                      <a:pt x="111" y="40"/>
                      <a:pt x="111" y="40"/>
                      <a:pt x="111" y="40"/>
                    </a:cubicBezTo>
                    <a:cubicBezTo>
                      <a:pt x="112" y="40"/>
                      <a:pt x="113" y="40"/>
                      <a:pt x="114" y="40"/>
                    </a:cubicBezTo>
                    <a:cubicBezTo>
                      <a:pt x="114" y="39"/>
                      <a:pt x="114" y="39"/>
                      <a:pt x="114" y="39"/>
                    </a:cubicBezTo>
                    <a:cubicBezTo>
                      <a:pt x="115" y="39"/>
                      <a:pt x="116" y="39"/>
                      <a:pt x="117" y="39"/>
                    </a:cubicBezTo>
                    <a:cubicBezTo>
                      <a:pt x="118" y="39"/>
                      <a:pt x="118" y="39"/>
                      <a:pt x="118" y="39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3" y="30"/>
                      <a:pt x="107" y="23"/>
                      <a:pt x="100" y="17"/>
                    </a:cubicBezTo>
                    <a:cubicBezTo>
                      <a:pt x="99" y="16"/>
                      <a:pt x="99" y="16"/>
                      <a:pt x="99" y="16"/>
                    </a:cubicBezTo>
                    <a:lnTo>
                      <a:pt x="100" y="20"/>
                    </a:lnTo>
                    <a:close/>
                    <a:moveTo>
                      <a:pt x="82" y="36"/>
                    </a:moveTo>
                    <a:cubicBezTo>
                      <a:pt x="82" y="36"/>
                      <a:pt x="83" y="37"/>
                      <a:pt x="84" y="37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5" y="38"/>
                      <a:pt x="86" y="38"/>
                      <a:pt x="86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8" y="39"/>
                      <a:pt x="90" y="39"/>
                      <a:pt x="90" y="39"/>
                    </a:cubicBezTo>
                    <a:cubicBezTo>
                      <a:pt x="91" y="39"/>
                      <a:pt x="91" y="39"/>
                      <a:pt x="92" y="40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3" y="40"/>
                      <a:pt x="94" y="40"/>
                      <a:pt x="95" y="40"/>
                    </a:cubicBezTo>
                    <a:cubicBezTo>
                      <a:pt x="98" y="40"/>
                      <a:pt x="98" y="40"/>
                      <a:pt x="98" y="40"/>
                    </a:cubicBezTo>
                    <a:cubicBezTo>
                      <a:pt x="98" y="39"/>
                      <a:pt x="98" y="39"/>
                      <a:pt x="98" y="39"/>
                    </a:cubicBezTo>
                    <a:cubicBezTo>
                      <a:pt x="98" y="38"/>
                      <a:pt x="98" y="38"/>
                      <a:pt x="98" y="38"/>
                    </a:cubicBezTo>
                    <a:cubicBezTo>
                      <a:pt x="98" y="37"/>
                      <a:pt x="98" y="36"/>
                      <a:pt x="97" y="35"/>
                    </a:cubicBezTo>
                    <a:cubicBezTo>
                      <a:pt x="97" y="34"/>
                      <a:pt x="97" y="34"/>
                      <a:pt x="97" y="34"/>
                    </a:cubicBezTo>
                    <a:cubicBezTo>
                      <a:pt x="97" y="33"/>
                      <a:pt x="97" y="32"/>
                      <a:pt x="97" y="31"/>
                    </a:cubicBezTo>
                    <a:cubicBezTo>
                      <a:pt x="96" y="30"/>
                      <a:pt x="96" y="30"/>
                      <a:pt x="96" y="30"/>
                    </a:cubicBezTo>
                    <a:cubicBezTo>
                      <a:pt x="96" y="29"/>
                      <a:pt x="96" y="28"/>
                      <a:pt x="96" y="27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5" y="24"/>
                      <a:pt x="95" y="23"/>
                      <a:pt x="94" y="22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0"/>
                      <a:pt x="93" y="19"/>
                      <a:pt x="93" y="18"/>
                    </a:cubicBezTo>
                    <a:cubicBezTo>
                      <a:pt x="91" y="15"/>
                      <a:pt x="91" y="15"/>
                      <a:pt x="91" y="15"/>
                    </a:cubicBezTo>
                    <a:lnTo>
                      <a:pt x="82" y="36"/>
                    </a:lnTo>
                    <a:close/>
                    <a:moveTo>
                      <a:pt x="83" y="14"/>
                    </a:moveTo>
                    <a:cubicBezTo>
                      <a:pt x="82" y="14"/>
                      <a:pt x="81" y="14"/>
                      <a:pt x="80" y="15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8" y="15"/>
                      <a:pt x="77" y="16"/>
                      <a:pt x="75" y="16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3" y="17"/>
                      <a:pt x="73" y="18"/>
                      <a:pt x="72" y="1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69" y="20"/>
                      <a:pt x="68" y="20"/>
                    </a:cubicBezTo>
                    <a:cubicBezTo>
                      <a:pt x="68" y="20"/>
                      <a:pt x="67" y="21"/>
                      <a:pt x="67" y="21"/>
                    </a:cubicBezTo>
                    <a:cubicBezTo>
                      <a:pt x="66" y="22"/>
                      <a:pt x="65" y="22"/>
                      <a:pt x="65" y="23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6"/>
                      <a:pt x="66" y="27"/>
                      <a:pt x="67" y="28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8" y="28"/>
                      <a:pt x="68" y="29"/>
                      <a:pt x="69" y="29"/>
                    </a:cubicBezTo>
                    <a:cubicBezTo>
                      <a:pt x="69" y="29"/>
                      <a:pt x="70" y="30"/>
                      <a:pt x="71" y="31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4" y="33"/>
                      <a:pt x="74" y="33"/>
                      <a:pt x="74" y="33"/>
                    </a:cubicBezTo>
                    <a:cubicBezTo>
                      <a:pt x="75" y="33"/>
                      <a:pt x="76" y="34"/>
                      <a:pt x="76" y="34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86" y="13"/>
                      <a:pt x="86" y="13"/>
                      <a:pt x="86" y="13"/>
                    </a:cubicBezTo>
                    <a:lnTo>
                      <a:pt x="83" y="14"/>
                    </a:lnTo>
                    <a:close/>
                    <a:moveTo>
                      <a:pt x="66" y="6"/>
                    </a:moveTo>
                    <a:cubicBezTo>
                      <a:pt x="61" y="6"/>
                      <a:pt x="56" y="7"/>
                      <a:pt x="52" y="8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9"/>
                      <a:pt x="52" y="10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2"/>
                      <a:pt x="54" y="13"/>
                      <a:pt x="54" y="14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5"/>
                      <a:pt x="56" y="16"/>
                      <a:pt x="56" y="16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7" y="18"/>
                      <a:pt x="58" y="18"/>
                      <a:pt x="58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2" y="17"/>
                      <a:pt x="64" y="16"/>
                      <a:pt x="64" y="16"/>
                    </a:cubicBezTo>
                    <a:cubicBezTo>
                      <a:pt x="65" y="15"/>
                      <a:pt x="66" y="14"/>
                      <a:pt x="66" y="14"/>
                    </a:cubicBezTo>
                    <a:cubicBezTo>
                      <a:pt x="67" y="14"/>
                      <a:pt x="68" y="13"/>
                      <a:pt x="69" y="13"/>
                    </a:cubicBezTo>
                    <a:cubicBezTo>
                      <a:pt x="69" y="13"/>
                      <a:pt x="70" y="12"/>
                      <a:pt x="71" y="12"/>
                    </a:cubicBezTo>
                    <a:cubicBezTo>
                      <a:pt x="71" y="12"/>
                      <a:pt x="73" y="11"/>
                      <a:pt x="73" y="11"/>
                    </a:cubicBezTo>
                    <a:cubicBezTo>
                      <a:pt x="74" y="10"/>
                      <a:pt x="74" y="10"/>
                      <a:pt x="74" y="10"/>
                    </a:cubicBezTo>
                    <a:cubicBezTo>
                      <a:pt x="75" y="10"/>
                      <a:pt x="75" y="10"/>
                      <a:pt x="76" y="10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8" y="9"/>
                      <a:pt x="78" y="9"/>
                      <a:pt x="79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75" y="7"/>
                      <a:pt x="70" y="6"/>
                      <a:pt x="66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452" name="组合 27"/>
            <p:cNvGrpSpPr>
              <a:grpSpLocks/>
            </p:cNvGrpSpPr>
            <p:nvPr/>
          </p:nvGrpSpPr>
          <p:grpSpPr bwMode="auto">
            <a:xfrm>
              <a:off x="238116" y="430800"/>
              <a:ext cx="2072203" cy="1312481"/>
              <a:chOff x="0" y="0"/>
              <a:chExt cx="2072202" cy="1312481"/>
            </a:xfrm>
          </p:grpSpPr>
          <p:sp>
            <p:nvSpPr>
              <p:cNvPr id="18453" name="文本框 28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79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54" name="文本框 29"/>
              <p:cNvSpPr txBox="1">
                <a:spLocks noChangeArrowheads="1"/>
              </p:cNvSpPr>
              <p:nvPr/>
            </p:nvSpPr>
            <p:spPr bwMode="auto">
              <a:xfrm>
                <a:off x="0" y="307777"/>
                <a:ext cx="2072202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9,234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9" name="组合 39"/>
          <p:cNvGrpSpPr>
            <a:grpSpLocks/>
          </p:cNvGrpSpPr>
          <p:nvPr/>
        </p:nvGrpSpPr>
        <p:grpSpPr bwMode="auto">
          <a:xfrm>
            <a:off x="8193088" y="2171700"/>
            <a:ext cx="3486150" cy="1701800"/>
            <a:chOff x="0" y="0"/>
            <a:chExt cx="4215758" cy="2057400"/>
          </a:xfrm>
        </p:grpSpPr>
        <p:grpSp>
          <p:nvGrpSpPr>
            <p:cNvPr id="18444" name="组合 23"/>
            <p:cNvGrpSpPr>
              <a:grpSpLocks/>
            </p:cNvGrpSpPr>
            <p:nvPr/>
          </p:nvGrpSpPr>
          <p:grpSpPr bwMode="auto">
            <a:xfrm>
              <a:off x="0" y="0"/>
              <a:ext cx="4215758" cy="2057400"/>
              <a:chOff x="0" y="0"/>
              <a:chExt cx="4215757" cy="2057400"/>
            </a:xfrm>
          </p:grpSpPr>
          <p:sp>
            <p:nvSpPr>
              <p:cNvPr id="18448" name="圆角矩形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15757" cy="2057400"/>
              </a:xfrm>
              <a:prstGeom prst="roundRect">
                <a:avLst>
                  <a:gd name="adj" fmla="val 4167"/>
                </a:avLst>
              </a:prstGeom>
              <a:solidFill>
                <a:srgbClr val="F2F2F2"/>
              </a:solidFill>
              <a:ln w="12700">
                <a:solidFill>
                  <a:srgbClr val="D9D9D9">
                    <a:alpha val="52156"/>
                  </a:srgbClr>
                </a:solidFill>
                <a:round/>
                <a:headEnd/>
                <a:tailEnd/>
              </a:ln>
              <a:effectLst>
                <a:outerShdw dist="12700" dir="5400000" algn="ctr" rotWithShape="0">
                  <a:srgbClr val="000000">
                    <a:alpha val="26999"/>
                  </a:srgbClr>
                </a:outerShdw>
              </a:effectLst>
            </p:spPr>
            <p:txBody>
              <a:bodyPr anchor="ctr"/>
              <a:lstStyle/>
              <a:p>
                <a:pPr algn="ctr" eaLnBrk="1" hangingPunct="1">
                  <a:buFont typeface="Arial" pitchFamily="34" charset="0"/>
                  <a:buNone/>
                  <a:defRPr/>
                </a:pPr>
                <a:endParaRPr lang="zh-CN" altLang="en-US">
                  <a:solidFill>
                    <a:srgbClr val="FFFFFF"/>
                  </a:solidFill>
                  <a:ea typeface="微软雅黑 Light" pitchFamily="2" charset="-122"/>
                </a:endParaRPr>
              </a:p>
            </p:txBody>
          </p:sp>
          <p:sp>
            <p:nvSpPr>
              <p:cNvPr id="18449" name="圆角矩形 16"/>
              <p:cNvSpPr>
                <a:spLocks noChangeArrowheads="1"/>
              </p:cNvSpPr>
              <p:nvPr/>
            </p:nvSpPr>
            <p:spPr bwMode="auto">
              <a:xfrm>
                <a:off x="2365526" y="217885"/>
                <a:ext cx="1621631" cy="1621631"/>
              </a:xfrm>
              <a:prstGeom prst="roundRect">
                <a:avLst>
                  <a:gd name="adj" fmla="val 4333"/>
                </a:avLst>
              </a:prstGeom>
              <a:solidFill>
                <a:srgbClr val="C63E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450" name="Freeform 5"/>
              <p:cNvSpPr>
                <a:spLocks noEditPoints="1"/>
              </p:cNvSpPr>
              <p:nvPr/>
            </p:nvSpPr>
            <p:spPr bwMode="auto">
              <a:xfrm>
                <a:off x="2734245" y="603750"/>
                <a:ext cx="884192" cy="849900"/>
              </a:xfrm>
              <a:custGeom>
                <a:avLst/>
                <a:gdLst>
                  <a:gd name="T0" fmla="*/ 1739710241 w 361"/>
                  <a:gd name="T1" fmla="*/ 2081642560 h 347"/>
                  <a:gd name="T2" fmla="*/ 1073820511 w 361"/>
                  <a:gd name="T3" fmla="*/ 1709707347 h 347"/>
                  <a:gd name="T4" fmla="*/ 389936041 w 361"/>
                  <a:gd name="T5" fmla="*/ 2069643544 h 347"/>
                  <a:gd name="T6" fmla="*/ 533909882 w 361"/>
                  <a:gd name="T7" fmla="*/ 1319772384 h 347"/>
                  <a:gd name="T8" fmla="*/ 0 w 361"/>
                  <a:gd name="T9" fmla="*/ 779865333 h 347"/>
                  <a:gd name="T10" fmla="*/ 749875695 w 361"/>
                  <a:gd name="T11" fmla="*/ 683883000 h 347"/>
                  <a:gd name="T12" fmla="*/ 1091817853 w 361"/>
                  <a:gd name="T13" fmla="*/ 0 h 347"/>
                  <a:gd name="T14" fmla="*/ 1415762976 w 361"/>
                  <a:gd name="T15" fmla="*/ 683883000 h 347"/>
                  <a:gd name="T16" fmla="*/ 2147483647 w 361"/>
                  <a:gd name="T17" fmla="*/ 797862632 h 347"/>
                  <a:gd name="T18" fmla="*/ 1625727888 w 361"/>
                  <a:gd name="T19" fmla="*/ 1319772384 h 347"/>
                  <a:gd name="T20" fmla="*/ 1739710241 w 361"/>
                  <a:gd name="T21" fmla="*/ 2081642560 h 347"/>
                  <a:gd name="T22" fmla="*/ 1073820511 w 361"/>
                  <a:gd name="T23" fmla="*/ 1577730414 h 347"/>
                  <a:gd name="T24" fmla="*/ 1577736608 w 361"/>
                  <a:gd name="T25" fmla="*/ 1841684279 h 347"/>
                  <a:gd name="T26" fmla="*/ 1481751598 w 361"/>
                  <a:gd name="T27" fmla="*/ 1289778517 h 347"/>
                  <a:gd name="T28" fmla="*/ 1901681424 w 361"/>
                  <a:gd name="T29" fmla="*/ 881848398 h 347"/>
                  <a:gd name="T30" fmla="*/ 1331777010 w 361"/>
                  <a:gd name="T31" fmla="*/ 797862632 h 347"/>
                  <a:gd name="T32" fmla="*/ 1091817853 w 361"/>
                  <a:gd name="T33" fmla="*/ 275952957 h 347"/>
                  <a:gd name="T34" fmla="*/ 827860913 w 361"/>
                  <a:gd name="T35" fmla="*/ 797862632 h 347"/>
                  <a:gd name="T36" fmla="*/ 257956270 w 361"/>
                  <a:gd name="T37" fmla="*/ 863851099 h 347"/>
                  <a:gd name="T38" fmla="*/ 665889730 w 361"/>
                  <a:gd name="T39" fmla="*/ 1271780912 h 347"/>
                  <a:gd name="T40" fmla="*/ 569904567 w 361"/>
                  <a:gd name="T41" fmla="*/ 1841684279 h 347"/>
                  <a:gd name="T42" fmla="*/ 1073820511 w 361"/>
                  <a:gd name="T43" fmla="*/ 1577730414 h 34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61"/>
                  <a:gd name="T67" fmla="*/ 0 h 347"/>
                  <a:gd name="T68" fmla="*/ 361 w 361"/>
                  <a:gd name="T69" fmla="*/ 347 h 34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61" h="347">
                    <a:moveTo>
                      <a:pt x="290" y="347"/>
                    </a:moveTo>
                    <a:lnTo>
                      <a:pt x="179" y="285"/>
                    </a:lnTo>
                    <a:lnTo>
                      <a:pt x="65" y="345"/>
                    </a:lnTo>
                    <a:lnTo>
                      <a:pt x="89" y="220"/>
                    </a:lnTo>
                    <a:lnTo>
                      <a:pt x="0" y="130"/>
                    </a:lnTo>
                    <a:lnTo>
                      <a:pt x="125" y="114"/>
                    </a:lnTo>
                    <a:lnTo>
                      <a:pt x="182" y="0"/>
                    </a:lnTo>
                    <a:lnTo>
                      <a:pt x="236" y="114"/>
                    </a:lnTo>
                    <a:lnTo>
                      <a:pt x="361" y="133"/>
                    </a:lnTo>
                    <a:lnTo>
                      <a:pt x="271" y="220"/>
                    </a:lnTo>
                    <a:lnTo>
                      <a:pt x="290" y="347"/>
                    </a:lnTo>
                    <a:close/>
                    <a:moveTo>
                      <a:pt x="179" y="263"/>
                    </a:moveTo>
                    <a:lnTo>
                      <a:pt x="263" y="307"/>
                    </a:lnTo>
                    <a:lnTo>
                      <a:pt x="247" y="215"/>
                    </a:lnTo>
                    <a:lnTo>
                      <a:pt x="317" y="147"/>
                    </a:lnTo>
                    <a:lnTo>
                      <a:pt x="222" y="133"/>
                    </a:lnTo>
                    <a:lnTo>
                      <a:pt x="182" y="46"/>
                    </a:lnTo>
                    <a:lnTo>
                      <a:pt x="138" y="133"/>
                    </a:lnTo>
                    <a:lnTo>
                      <a:pt x="43" y="144"/>
                    </a:lnTo>
                    <a:lnTo>
                      <a:pt x="111" y="212"/>
                    </a:lnTo>
                    <a:lnTo>
                      <a:pt x="95" y="307"/>
                    </a:lnTo>
                    <a:lnTo>
                      <a:pt x="179" y="2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8445" name="组合 30"/>
            <p:cNvGrpSpPr>
              <a:grpSpLocks/>
            </p:cNvGrpSpPr>
            <p:nvPr/>
          </p:nvGrpSpPr>
          <p:grpSpPr bwMode="auto">
            <a:xfrm>
              <a:off x="234320" y="458181"/>
              <a:ext cx="1467520" cy="1312481"/>
              <a:chOff x="0" y="0"/>
              <a:chExt cx="1467520" cy="1312481"/>
            </a:xfrm>
          </p:grpSpPr>
          <p:sp>
            <p:nvSpPr>
              <p:cNvPr id="18446" name="文本框 31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395080" cy="3708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Information</a:t>
                </a:r>
                <a:endParaRPr lang="zh-CN" altLang="en-US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18447" name="文本框 32"/>
              <p:cNvSpPr txBox="1">
                <a:spLocks noChangeArrowheads="1"/>
              </p:cNvSpPr>
              <p:nvPr/>
            </p:nvSpPr>
            <p:spPr bwMode="auto">
              <a:xfrm>
                <a:off x="1" y="307777"/>
                <a:ext cx="1467519" cy="10047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4800">
                    <a:solidFill>
                      <a:srgbClr val="7F7F7F"/>
                    </a:solidFill>
                    <a:latin typeface="微软雅黑 Light" panose="020B0502040204020203" pitchFamily="34" charset="-122"/>
                  </a:rPr>
                  <a:t>293</a:t>
                </a:r>
                <a:endParaRPr lang="zh-CN" altLang="en-US" sz="4800">
                  <a:solidFill>
                    <a:srgbClr val="7F7F7F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17437" name="矩形 40"/>
          <p:cNvSpPr>
            <a:spLocks noChangeArrowheads="1"/>
          </p:cNvSpPr>
          <p:nvPr/>
        </p:nvSpPr>
        <p:spPr bwMode="auto">
          <a:xfrm>
            <a:off x="760413" y="4237038"/>
            <a:ext cx="31067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sp>
        <p:nvSpPr>
          <p:cNvPr id="17438" name="矩形 41"/>
          <p:cNvSpPr>
            <a:spLocks noChangeArrowheads="1"/>
          </p:cNvSpPr>
          <p:nvPr/>
        </p:nvSpPr>
        <p:spPr bwMode="auto">
          <a:xfrm>
            <a:off x="4570413" y="423703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sp>
        <p:nvSpPr>
          <p:cNvPr id="17439" name="矩形 42"/>
          <p:cNvSpPr>
            <a:spLocks noChangeArrowheads="1"/>
          </p:cNvSpPr>
          <p:nvPr/>
        </p:nvSpPr>
        <p:spPr bwMode="auto">
          <a:xfrm>
            <a:off x="8382000" y="423703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12" name="组合 47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18441" name="文本框 48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8442" name="直接连接符 49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43" name="文本框 50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95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7" grpId="0" autoUpdateAnimBg="0"/>
      <p:bldP spid="17438" grpId="0" autoUpdateAnimBg="0"/>
      <p:bldP spid="1743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19460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19461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19495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50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0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96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50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50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97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98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99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00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2" name="组合 59"/>
          <p:cNvGrpSpPr>
            <a:grpSpLocks/>
          </p:cNvGrpSpPr>
          <p:nvPr/>
        </p:nvGrpSpPr>
        <p:grpSpPr bwMode="auto">
          <a:xfrm>
            <a:off x="5791200" y="5027613"/>
            <a:ext cx="5511800" cy="1020762"/>
            <a:chOff x="0" y="0"/>
            <a:chExt cx="5511800" cy="1020794"/>
          </a:xfrm>
        </p:grpSpPr>
        <p:grpSp>
          <p:nvGrpSpPr>
            <p:cNvPr id="19485" name="组合 60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9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9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86" name="组合 72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9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9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87" name="组合 73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88" name="直接连接符 74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89" name="文本框 75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90" name="文本框 76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3" name="组合 81"/>
          <p:cNvGrpSpPr>
            <a:grpSpLocks/>
          </p:cNvGrpSpPr>
          <p:nvPr/>
        </p:nvGrpSpPr>
        <p:grpSpPr bwMode="auto">
          <a:xfrm>
            <a:off x="5791200" y="923925"/>
            <a:ext cx="5511800" cy="1020763"/>
            <a:chOff x="0" y="0"/>
            <a:chExt cx="5511800" cy="1020794"/>
          </a:xfrm>
        </p:grpSpPr>
        <p:grpSp>
          <p:nvGrpSpPr>
            <p:cNvPr id="19475" name="组合 8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8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8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76" name="组合 8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8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8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77" name="组合 8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78" name="直接连接符 8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79" name="文本框 8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80" name="文本框 8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19464" name="组合 61"/>
          <p:cNvGrpSpPr>
            <a:grpSpLocks/>
          </p:cNvGrpSpPr>
          <p:nvPr/>
        </p:nvGrpSpPr>
        <p:grpSpPr bwMode="auto">
          <a:xfrm>
            <a:off x="5791200" y="3675063"/>
            <a:ext cx="5511800" cy="1020762"/>
            <a:chOff x="0" y="0"/>
            <a:chExt cx="5511800" cy="1020794"/>
          </a:xfrm>
        </p:grpSpPr>
        <p:grpSp>
          <p:nvGrpSpPr>
            <p:cNvPr id="19465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19473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4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66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19471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472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467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19468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9469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70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4"/>
          <p:cNvGrpSpPr>
            <a:grpSpLocks/>
          </p:cNvGrpSpPr>
          <p:nvPr/>
        </p:nvGrpSpPr>
        <p:grpSpPr bwMode="auto">
          <a:xfrm>
            <a:off x="4410075" y="742950"/>
            <a:ext cx="3371850" cy="5372100"/>
            <a:chOff x="0" y="0"/>
            <a:chExt cx="3610989" cy="5753100"/>
          </a:xfrm>
        </p:grpSpPr>
        <p:pic>
          <p:nvPicPr>
            <p:cNvPr id="20503" name="组合 1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2178" y="-188506"/>
              <a:ext cx="4125910" cy="6306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4" name="Freeform 51"/>
            <p:cNvSpPr>
              <a:spLocks noEditPoints="1"/>
            </p:cNvSpPr>
            <p:nvPr/>
          </p:nvSpPr>
          <p:spPr bwMode="auto">
            <a:xfrm>
              <a:off x="1038933" y="265083"/>
              <a:ext cx="385562" cy="280776"/>
            </a:xfrm>
            <a:custGeom>
              <a:avLst/>
              <a:gdLst>
                <a:gd name="T0" fmla="*/ 58884338 w 376"/>
                <a:gd name="T1" fmla="*/ 30451894 h 274"/>
                <a:gd name="T2" fmla="*/ 334379690 w 376"/>
                <a:gd name="T3" fmla="*/ 30451894 h 274"/>
                <a:gd name="T4" fmla="*/ 334379690 w 376"/>
                <a:gd name="T5" fmla="*/ 196362824 h 274"/>
                <a:gd name="T6" fmla="*/ 58884338 w 376"/>
                <a:gd name="T7" fmla="*/ 196362824 h 274"/>
                <a:gd name="T8" fmla="*/ 58884338 w 376"/>
                <a:gd name="T9" fmla="*/ 30451894 h 274"/>
                <a:gd name="T10" fmla="*/ 90429673 w 376"/>
                <a:gd name="T11" fmla="*/ 153310865 h 274"/>
                <a:gd name="T12" fmla="*/ 90429673 w 376"/>
                <a:gd name="T13" fmla="*/ 162760920 h 274"/>
                <a:gd name="T14" fmla="*/ 269185893 w 376"/>
                <a:gd name="T15" fmla="*/ 162760920 h 274"/>
                <a:gd name="T16" fmla="*/ 269185893 w 376"/>
                <a:gd name="T17" fmla="*/ 153310865 h 274"/>
                <a:gd name="T18" fmla="*/ 90429673 w 376"/>
                <a:gd name="T19" fmla="*/ 153310865 h 274"/>
                <a:gd name="T20" fmla="*/ 90429673 w 376"/>
                <a:gd name="T21" fmla="*/ 131258655 h 274"/>
                <a:gd name="T22" fmla="*/ 90429673 w 376"/>
                <a:gd name="T23" fmla="*/ 140709767 h 274"/>
                <a:gd name="T24" fmla="*/ 269185893 w 376"/>
                <a:gd name="T25" fmla="*/ 140709767 h 274"/>
                <a:gd name="T26" fmla="*/ 269185893 w 376"/>
                <a:gd name="T27" fmla="*/ 131258655 h 274"/>
                <a:gd name="T28" fmla="*/ 90429673 w 376"/>
                <a:gd name="T29" fmla="*/ 131258655 h 274"/>
                <a:gd name="T30" fmla="*/ 90429673 w 376"/>
                <a:gd name="T31" fmla="*/ 105007135 h 274"/>
                <a:gd name="T32" fmla="*/ 90429673 w 376"/>
                <a:gd name="T33" fmla="*/ 113407867 h 274"/>
                <a:gd name="T34" fmla="*/ 319658609 w 376"/>
                <a:gd name="T35" fmla="*/ 113407867 h 274"/>
                <a:gd name="T36" fmla="*/ 319658609 w 376"/>
                <a:gd name="T37" fmla="*/ 105007135 h 274"/>
                <a:gd name="T38" fmla="*/ 90429673 w 376"/>
                <a:gd name="T39" fmla="*/ 105007135 h 274"/>
                <a:gd name="T40" fmla="*/ 90429673 w 376"/>
                <a:gd name="T41" fmla="*/ 79804938 h 274"/>
                <a:gd name="T42" fmla="*/ 90429673 w 376"/>
                <a:gd name="T43" fmla="*/ 89256018 h 274"/>
                <a:gd name="T44" fmla="*/ 319658609 w 376"/>
                <a:gd name="T45" fmla="*/ 89256018 h 274"/>
                <a:gd name="T46" fmla="*/ 319658609 w 376"/>
                <a:gd name="T47" fmla="*/ 79804938 h 274"/>
                <a:gd name="T48" fmla="*/ 90429673 w 376"/>
                <a:gd name="T49" fmla="*/ 79804938 h 274"/>
                <a:gd name="T50" fmla="*/ 90429673 w 376"/>
                <a:gd name="T51" fmla="*/ 54603751 h 274"/>
                <a:gd name="T52" fmla="*/ 90429673 w 376"/>
                <a:gd name="T53" fmla="*/ 64054830 h 274"/>
                <a:gd name="T54" fmla="*/ 319658609 w 376"/>
                <a:gd name="T55" fmla="*/ 64054830 h 274"/>
                <a:gd name="T56" fmla="*/ 319658609 w 376"/>
                <a:gd name="T57" fmla="*/ 54603751 h 274"/>
                <a:gd name="T58" fmla="*/ 90429673 w 376"/>
                <a:gd name="T59" fmla="*/ 54603751 h 274"/>
                <a:gd name="T60" fmla="*/ 175601964 w 376"/>
                <a:gd name="T61" fmla="*/ 241516503 h 274"/>
                <a:gd name="T62" fmla="*/ 217662048 w 376"/>
                <a:gd name="T63" fmla="*/ 241516503 h 274"/>
                <a:gd name="T64" fmla="*/ 232383128 w 376"/>
                <a:gd name="T65" fmla="*/ 265668352 h 274"/>
                <a:gd name="T66" fmla="*/ 162984042 w 376"/>
                <a:gd name="T67" fmla="*/ 265668352 h 274"/>
                <a:gd name="T68" fmla="*/ 175601964 w 376"/>
                <a:gd name="T69" fmla="*/ 241516503 h 274"/>
                <a:gd name="T70" fmla="*/ 59936430 w 376"/>
                <a:gd name="T71" fmla="*/ 0 h 274"/>
                <a:gd name="T72" fmla="*/ 31545327 w 376"/>
                <a:gd name="T73" fmla="*/ 28352223 h 274"/>
                <a:gd name="T74" fmla="*/ 31545327 w 376"/>
                <a:gd name="T75" fmla="*/ 192163483 h 274"/>
                <a:gd name="T76" fmla="*/ 52575890 w 376"/>
                <a:gd name="T77" fmla="*/ 220514673 h 274"/>
                <a:gd name="T78" fmla="*/ 52575890 w 376"/>
                <a:gd name="T79" fmla="*/ 220514673 h 274"/>
                <a:gd name="T80" fmla="*/ 0 w 376"/>
                <a:gd name="T81" fmla="*/ 261467986 h 274"/>
                <a:gd name="T82" fmla="*/ 0 w 376"/>
                <a:gd name="T83" fmla="*/ 287719570 h 274"/>
                <a:gd name="T84" fmla="*/ 395367170 w 376"/>
                <a:gd name="T85" fmla="*/ 287719570 h 274"/>
                <a:gd name="T86" fmla="*/ 395367170 w 376"/>
                <a:gd name="T87" fmla="*/ 261467986 h 274"/>
                <a:gd name="T88" fmla="*/ 338586006 w 376"/>
                <a:gd name="T89" fmla="*/ 220514673 h 274"/>
                <a:gd name="T90" fmla="*/ 361718693 w 376"/>
                <a:gd name="T91" fmla="*/ 192163483 h 274"/>
                <a:gd name="T92" fmla="*/ 361718693 w 376"/>
                <a:gd name="T93" fmla="*/ 28352223 h 274"/>
                <a:gd name="T94" fmla="*/ 332276532 w 376"/>
                <a:gd name="T95" fmla="*/ 0 h 274"/>
                <a:gd name="T96" fmla="*/ 59936430 w 376"/>
                <a:gd name="T97" fmla="*/ 0 h 2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6"/>
                <a:gd name="T148" fmla="*/ 0 h 274"/>
                <a:gd name="T149" fmla="*/ 376 w 376"/>
                <a:gd name="T150" fmla="*/ 274 h 27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6" h="274">
                  <a:moveTo>
                    <a:pt x="56" y="29"/>
                  </a:moveTo>
                  <a:cubicBezTo>
                    <a:pt x="318" y="29"/>
                    <a:pt x="318" y="29"/>
                    <a:pt x="318" y="29"/>
                  </a:cubicBezTo>
                  <a:cubicBezTo>
                    <a:pt x="318" y="187"/>
                    <a:pt x="318" y="187"/>
                    <a:pt x="318" y="187"/>
                  </a:cubicBezTo>
                  <a:cubicBezTo>
                    <a:pt x="56" y="187"/>
                    <a:pt x="56" y="187"/>
                    <a:pt x="56" y="187"/>
                  </a:cubicBezTo>
                  <a:cubicBezTo>
                    <a:pt x="56" y="29"/>
                    <a:pt x="56" y="29"/>
                    <a:pt x="56" y="29"/>
                  </a:cubicBezTo>
                  <a:close/>
                  <a:moveTo>
                    <a:pt x="86" y="146"/>
                  </a:moveTo>
                  <a:cubicBezTo>
                    <a:pt x="86" y="155"/>
                    <a:pt x="86" y="155"/>
                    <a:pt x="86" y="155"/>
                  </a:cubicBezTo>
                  <a:cubicBezTo>
                    <a:pt x="256" y="155"/>
                    <a:pt x="256" y="155"/>
                    <a:pt x="256" y="155"/>
                  </a:cubicBezTo>
                  <a:cubicBezTo>
                    <a:pt x="256" y="146"/>
                    <a:pt x="256" y="146"/>
                    <a:pt x="256" y="146"/>
                  </a:cubicBezTo>
                  <a:cubicBezTo>
                    <a:pt x="86" y="146"/>
                    <a:pt x="86" y="146"/>
                    <a:pt x="86" y="146"/>
                  </a:cubicBezTo>
                  <a:close/>
                  <a:moveTo>
                    <a:pt x="86" y="125"/>
                  </a:moveTo>
                  <a:cubicBezTo>
                    <a:pt x="86" y="134"/>
                    <a:pt x="86" y="134"/>
                    <a:pt x="86" y="134"/>
                  </a:cubicBezTo>
                  <a:cubicBezTo>
                    <a:pt x="256" y="134"/>
                    <a:pt x="256" y="134"/>
                    <a:pt x="256" y="134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86" y="125"/>
                    <a:pt x="86" y="125"/>
                    <a:pt x="86" y="125"/>
                  </a:cubicBezTo>
                  <a:close/>
                  <a:moveTo>
                    <a:pt x="86" y="100"/>
                  </a:moveTo>
                  <a:cubicBezTo>
                    <a:pt x="86" y="108"/>
                    <a:pt x="86" y="108"/>
                    <a:pt x="86" y="108"/>
                  </a:cubicBezTo>
                  <a:cubicBezTo>
                    <a:pt x="304" y="108"/>
                    <a:pt x="304" y="108"/>
                    <a:pt x="304" y="108"/>
                  </a:cubicBezTo>
                  <a:cubicBezTo>
                    <a:pt x="304" y="100"/>
                    <a:pt x="304" y="100"/>
                    <a:pt x="304" y="100"/>
                  </a:cubicBezTo>
                  <a:cubicBezTo>
                    <a:pt x="86" y="100"/>
                    <a:pt x="86" y="100"/>
                    <a:pt x="86" y="100"/>
                  </a:cubicBezTo>
                  <a:close/>
                  <a:moveTo>
                    <a:pt x="86" y="76"/>
                  </a:moveTo>
                  <a:cubicBezTo>
                    <a:pt x="86" y="85"/>
                    <a:pt x="86" y="85"/>
                    <a:pt x="86" y="85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76"/>
                    <a:pt x="304" y="76"/>
                    <a:pt x="304" y="76"/>
                  </a:cubicBezTo>
                  <a:cubicBezTo>
                    <a:pt x="86" y="76"/>
                    <a:pt x="86" y="76"/>
                    <a:pt x="86" y="76"/>
                  </a:cubicBezTo>
                  <a:close/>
                  <a:moveTo>
                    <a:pt x="86" y="52"/>
                  </a:moveTo>
                  <a:cubicBezTo>
                    <a:pt x="86" y="61"/>
                    <a:pt x="86" y="61"/>
                    <a:pt x="86" y="61"/>
                  </a:cubicBezTo>
                  <a:cubicBezTo>
                    <a:pt x="304" y="61"/>
                    <a:pt x="304" y="61"/>
                    <a:pt x="304" y="61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86" y="52"/>
                    <a:pt x="86" y="52"/>
                    <a:pt x="86" y="52"/>
                  </a:cubicBezTo>
                  <a:close/>
                  <a:moveTo>
                    <a:pt x="167" y="230"/>
                  </a:moveTo>
                  <a:cubicBezTo>
                    <a:pt x="207" y="230"/>
                    <a:pt x="207" y="230"/>
                    <a:pt x="207" y="230"/>
                  </a:cubicBezTo>
                  <a:cubicBezTo>
                    <a:pt x="221" y="253"/>
                    <a:pt x="221" y="253"/>
                    <a:pt x="221" y="253"/>
                  </a:cubicBezTo>
                  <a:cubicBezTo>
                    <a:pt x="155" y="253"/>
                    <a:pt x="155" y="253"/>
                    <a:pt x="155" y="253"/>
                  </a:cubicBezTo>
                  <a:cubicBezTo>
                    <a:pt x="167" y="230"/>
                    <a:pt x="167" y="230"/>
                    <a:pt x="167" y="230"/>
                  </a:cubicBezTo>
                  <a:close/>
                  <a:moveTo>
                    <a:pt x="57" y="0"/>
                  </a:moveTo>
                  <a:cubicBezTo>
                    <a:pt x="42" y="0"/>
                    <a:pt x="30" y="12"/>
                    <a:pt x="30" y="27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96"/>
                    <a:pt x="38" y="207"/>
                    <a:pt x="50" y="210"/>
                  </a:cubicBezTo>
                  <a:cubicBezTo>
                    <a:pt x="50" y="210"/>
                    <a:pt x="50" y="210"/>
                    <a:pt x="50" y="210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376" y="274"/>
                    <a:pt x="376" y="274"/>
                    <a:pt x="376" y="274"/>
                  </a:cubicBezTo>
                  <a:cubicBezTo>
                    <a:pt x="376" y="249"/>
                    <a:pt x="376" y="249"/>
                    <a:pt x="376" y="249"/>
                  </a:cubicBezTo>
                  <a:cubicBezTo>
                    <a:pt x="322" y="210"/>
                    <a:pt x="322" y="210"/>
                    <a:pt x="322" y="210"/>
                  </a:cubicBezTo>
                  <a:cubicBezTo>
                    <a:pt x="335" y="208"/>
                    <a:pt x="344" y="196"/>
                    <a:pt x="344" y="183"/>
                  </a:cubicBezTo>
                  <a:cubicBezTo>
                    <a:pt x="344" y="27"/>
                    <a:pt x="344" y="27"/>
                    <a:pt x="344" y="27"/>
                  </a:cubicBezTo>
                  <a:cubicBezTo>
                    <a:pt x="344" y="12"/>
                    <a:pt x="332" y="0"/>
                    <a:pt x="316" y="0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5" name="Freeform 27"/>
            <p:cNvSpPr>
              <a:spLocks noEditPoints="1"/>
            </p:cNvSpPr>
            <p:nvPr/>
          </p:nvSpPr>
          <p:spPr bwMode="auto">
            <a:xfrm>
              <a:off x="515609" y="2668390"/>
              <a:ext cx="605968" cy="630532"/>
            </a:xfrm>
            <a:custGeom>
              <a:avLst/>
              <a:gdLst>
                <a:gd name="T0" fmla="*/ 2147483647 w 94"/>
                <a:gd name="T1" fmla="*/ 2147483647 h 98"/>
                <a:gd name="T2" fmla="*/ 2147483647 w 94"/>
                <a:gd name="T3" fmla="*/ 2147483647 h 98"/>
                <a:gd name="T4" fmla="*/ 2147483647 w 94"/>
                <a:gd name="T5" fmla="*/ 2147483647 h 98"/>
                <a:gd name="T6" fmla="*/ 2147483647 w 94"/>
                <a:gd name="T7" fmla="*/ 2147483647 h 98"/>
                <a:gd name="T8" fmla="*/ 2147483647 w 94"/>
                <a:gd name="T9" fmla="*/ 2147483647 h 98"/>
                <a:gd name="T10" fmla="*/ 2147483647 w 94"/>
                <a:gd name="T11" fmla="*/ 2147483647 h 98"/>
                <a:gd name="T12" fmla="*/ 2147483647 w 94"/>
                <a:gd name="T13" fmla="*/ 2147483647 h 98"/>
                <a:gd name="T14" fmla="*/ 2036291144 w 94"/>
                <a:gd name="T15" fmla="*/ 2147483647 h 98"/>
                <a:gd name="T16" fmla="*/ 1870062572 w 94"/>
                <a:gd name="T17" fmla="*/ 2147483647 h 98"/>
                <a:gd name="T18" fmla="*/ 1870062572 w 94"/>
                <a:gd name="T19" fmla="*/ 2147483647 h 98"/>
                <a:gd name="T20" fmla="*/ 623354124 w 94"/>
                <a:gd name="T21" fmla="*/ 2147483647 h 98"/>
                <a:gd name="T22" fmla="*/ 498685918 w 94"/>
                <a:gd name="T23" fmla="*/ 2147483647 h 98"/>
                <a:gd name="T24" fmla="*/ 498685918 w 94"/>
                <a:gd name="T25" fmla="*/ 2147483647 h 98"/>
                <a:gd name="T26" fmla="*/ 498685918 w 94"/>
                <a:gd name="T27" fmla="*/ 2147483647 h 98"/>
                <a:gd name="T28" fmla="*/ 124668256 w 94"/>
                <a:gd name="T29" fmla="*/ 2147483647 h 98"/>
                <a:gd name="T30" fmla="*/ 0 w 94"/>
                <a:gd name="T31" fmla="*/ 2069817960 h 98"/>
                <a:gd name="T32" fmla="*/ 1828508652 w 94"/>
                <a:gd name="T33" fmla="*/ 124189080 h 98"/>
                <a:gd name="T34" fmla="*/ 1953176858 w 94"/>
                <a:gd name="T35" fmla="*/ 0 h 98"/>
                <a:gd name="T36" fmla="*/ 2077845064 w 94"/>
                <a:gd name="T37" fmla="*/ 124189080 h 98"/>
                <a:gd name="T38" fmla="*/ 2147483647 w 94"/>
                <a:gd name="T39" fmla="*/ 2069817960 h 98"/>
                <a:gd name="T40" fmla="*/ 2147483647 w 94"/>
                <a:gd name="T41" fmla="*/ 2147483647 h 98"/>
                <a:gd name="T42" fmla="*/ 2147483647 w 94"/>
                <a:gd name="T43" fmla="*/ 2147483647 h 98"/>
                <a:gd name="T44" fmla="*/ 2147483647 w 94"/>
                <a:gd name="T45" fmla="*/ 331170845 h 98"/>
                <a:gd name="T46" fmla="*/ 2147483647 w 94"/>
                <a:gd name="T47" fmla="*/ 331170845 h 98"/>
                <a:gd name="T48" fmla="*/ 2147483647 w 94"/>
                <a:gd name="T49" fmla="*/ 82792711 h 98"/>
                <a:gd name="T50" fmla="*/ 2147483647 w 94"/>
                <a:gd name="T51" fmla="*/ 82792711 h 98"/>
                <a:gd name="T52" fmla="*/ 2147483647 w 94"/>
                <a:gd name="T53" fmla="*/ 331170845 h 98"/>
                <a:gd name="T54" fmla="*/ 2147483647 w 94"/>
                <a:gd name="T55" fmla="*/ 331170845 h 98"/>
                <a:gd name="T56" fmla="*/ 2147483647 w 94"/>
                <a:gd name="T57" fmla="*/ 538152661 h 98"/>
                <a:gd name="T58" fmla="*/ 2147483647 w 94"/>
                <a:gd name="T59" fmla="*/ 1034908980 h 98"/>
                <a:gd name="T60" fmla="*/ 2147483647 w 94"/>
                <a:gd name="T61" fmla="*/ 331170845 h 9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98"/>
                <a:gd name="T95" fmla="*/ 94 w 94"/>
                <a:gd name="T96" fmla="*/ 98 h 9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98">
                  <a:moveTo>
                    <a:pt x="81" y="57"/>
                  </a:moveTo>
                  <a:cubicBezTo>
                    <a:pt x="81" y="95"/>
                    <a:pt x="81" y="95"/>
                    <a:pt x="81" y="95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67" y="98"/>
                    <a:pt x="67" y="98"/>
                    <a:pt x="67" y="9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67" y="66"/>
                    <a:pt x="65" y="64"/>
                    <a:pt x="62" y="64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4"/>
                    <a:pt x="45" y="66"/>
                    <a:pt x="45" y="6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94" y="50"/>
                    <a:pt x="94" y="50"/>
                    <a:pt x="94" y="50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81" y="57"/>
                    <a:pt x="81" y="57"/>
                    <a:pt x="81" y="57"/>
                  </a:cubicBezTo>
                  <a:close/>
                  <a:moveTo>
                    <a:pt x="74" y="8"/>
                  </a:moveTo>
                  <a:cubicBezTo>
                    <a:pt x="77" y="8"/>
                    <a:pt x="77" y="8"/>
                    <a:pt x="77" y="8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4" y="25"/>
                    <a:pt x="74" y="25"/>
                    <a:pt x="74" y="25"/>
                  </a:cubicBezTo>
                  <a:lnTo>
                    <a:pt x="74" y="8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6" name="Freeform 56"/>
            <p:cNvSpPr>
              <a:spLocks noEditPoints="1"/>
            </p:cNvSpPr>
            <p:nvPr/>
          </p:nvSpPr>
          <p:spPr bwMode="auto">
            <a:xfrm>
              <a:off x="2010452" y="1208739"/>
              <a:ext cx="630538" cy="633264"/>
            </a:xfrm>
            <a:custGeom>
              <a:avLst/>
              <a:gdLst>
                <a:gd name="T0" fmla="*/ 2028460221 w 98"/>
                <a:gd name="T1" fmla="*/ 0 h 98"/>
                <a:gd name="T2" fmla="*/ 2147483647 w 98"/>
                <a:gd name="T3" fmla="*/ 626336874 h 98"/>
                <a:gd name="T4" fmla="*/ 2147483647 w 98"/>
                <a:gd name="T5" fmla="*/ 2046037383 h 98"/>
                <a:gd name="T6" fmla="*/ 2147483647 w 98"/>
                <a:gd name="T7" fmla="*/ 2147483647 h 98"/>
                <a:gd name="T8" fmla="*/ 2028460221 w 98"/>
                <a:gd name="T9" fmla="*/ 2147483647 h 98"/>
                <a:gd name="T10" fmla="*/ 620957691 w 98"/>
                <a:gd name="T11" fmla="*/ 2147483647 h 98"/>
                <a:gd name="T12" fmla="*/ 0 w 98"/>
                <a:gd name="T13" fmla="*/ 2046037383 h 98"/>
                <a:gd name="T14" fmla="*/ 620957691 w 98"/>
                <a:gd name="T15" fmla="*/ 626336874 h 98"/>
                <a:gd name="T16" fmla="*/ 2028460221 w 98"/>
                <a:gd name="T17" fmla="*/ 0 h 98"/>
                <a:gd name="T18" fmla="*/ 2147483647 w 98"/>
                <a:gd name="T19" fmla="*/ 1962524104 h 98"/>
                <a:gd name="T20" fmla="*/ 2147483647 w 98"/>
                <a:gd name="T21" fmla="*/ 1879010824 h 98"/>
                <a:gd name="T22" fmla="*/ 2147483647 w 98"/>
                <a:gd name="T23" fmla="*/ 1002140372 h 98"/>
                <a:gd name="T24" fmla="*/ 2147483647 w 98"/>
                <a:gd name="T25" fmla="*/ 918627092 h 98"/>
                <a:gd name="T26" fmla="*/ 2069856958 w 98"/>
                <a:gd name="T27" fmla="*/ 1795504007 h 98"/>
                <a:gd name="T28" fmla="*/ 1904270010 w 98"/>
                <a:gd name="T29" fmla="*/ 1837260647 h 98"/>
                <a:gd name="T30" fmla="*/ 1738683062 w 98"/>
                <a:gd name="T31" fmla="*/ 2147483647 h 98"/>
                <a:gd name="T32" fmla="*/ 2111253695 w 98"/>
                <a:gd name="T33" fmla="*/ 2147483647 h 98"/>
                <a:gd name="T34" fmla="*/ 2147483647 w 98"/>
                <a:gd name="T35" fmla="*/ 2147483647 h 98"/>
                <a:gd name="T36" fmla="*/ 2147483647 w 98"/>
                <a:gd name="T37" fmla="*/ 2147483647 h 98"/>
                <a:gd name="T38" fmla="*/ 2147483647 w 98"/>
                <a:gd name="T39" fmla="*/ 2147483647 h 98"/>
                <a:gd name="T40" fmla="*/ 2147483647 w 98"/>
                <a:gd name="T41" fmla="*/ 2087794023 h 98"/>
                <a:gd name="T42" fmla="*/ 2147483647 w 98"/>
                <a:gd name="T43" fmla="*/ 1962524104 h 98"/>
                <a:gd name="T44" fmla="*/ 2147483647 w 98"/>
                <a:gd name="T45" fmla="*/ 1002140372 h 98"/>
                <a:gd name="T46" fmla="*/ 2028460221 w 98"/>
                <a:gd name="T47" fmla="*/ 584580234 h 98"/>
                <a:gd name="T48" fmla="*/ 993528525 w 98"/>
                <a:gd name="T49" fmla="*/ 1002140372 h 98"/>
                <a:gd name="T50" fmla="*/ 538164216 w 98"/>
                <a:gd name="T51" fmla="*/ 2046037383 h 98"/>
                <a:gd name="T52" fmla="*/ 993528525 w 98"/>
                <a:gd name="T53" fmla="*/ 2147483647 h 98"/>
                <a:gd name="T54" fmla="*/ 2028460221 w 98"/>
                <a:gd name="T55" fmla="*/ 2147483647 h 98"/>
                <a:gd name="T56" fmla="*/ 2147483647 w 98"/>
                <a:gd name="T57" fmla="*/ 2147483647 h 98"/>
                <a:gd name="T58" fmla="*/ 2147483647 w 98"/>
                <a:gd name="T59" fmla="*/ 2046037383 h 98"/>
                <a:gd name="T60" fmla="*/ 2147483647 w 98"/>
                <a:gd name="T61" fmla="*/ 1002140372 h 9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8"/>
                <a:gd name="T94" fmla="*/ 0 h 98"/>
                <a:gd name="T95" fmla="*/ 98 w 98"/>
                <a:gd name="T96" fmla="*/ 98 h 9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8" h="98">
                  <a:moveTo>
                    <a:pt x="49" y="0"/>
                  </a:moveTo>
                  <a:cubicBezTo>
                    <a:pt x="62" y="0"/>
                    <a:pt x="75" y="6"/>
                    <a:pt x="83" y="15"/>
                  </a:cubicBezTo>
                  <a:cubicBezTo>
                    <a:pt x="92" y="23"/>
                    <a:pt x="98" y="36"/>
                    <a:pt x="98" y="49"/>
                  </a:cubicBezTo>
                  <a:cubicBezTo>
                    <a:pt x="98" y="62"/>
                    <a:pt x="92" y="75"/>
                    <a:pt x="83" y="83"/>
                  </a:cubicBezTo>
                  <a:cubicBezTo>
                    <a:pt x="75" y="92"/>
                    <a:pt x="62" y="98"/>
                    <a:pt x="49" y="98"/>
                  </a:cubicBezTo>
                  <a:cubicBezTo>
                    <a:pt x="36" y="98"/>
                    <a:pt x="23" y="92"/>
                    <a:pt x="15" y="83"/>
                  </a:cubicBezTo>
                  <a:cubicBezTo>
                    <a:pt x="6" y="75"/>
                    <a:pt x="0" y="62"/>
                    <a:pt x="0" y="49"/>
                  </a:cubicBezTo>
                  <a:cubicBezTo>
                    <a:pt x="0" y="36"/>
                    <a:pt x="6" y="23"/>
                    <a:pt x="15" y="15"/>
                  </a:cubicBezTo>
                  <a:cubicBezTo>
                    <a:pt x="23" y="6"/>
                    <a:pt x="36" y="0"/>
                    <a:pt x="49" y="0"/>
                  </a:cubicBezTo>
                  <a:close/>
                  <a:moveTo>
                    <a:pt x="55" y="47"/>
                  </a:moveTo>
                  <a:cubicBezTo>
                    <a:pt x="55" y="46"/>
                    <a:pt x="54" y="46"/>
                    <a:pt x="54" y="45"/>
                  </a:cubicBezTo>
                  <a:cubicBezTo>
                    <a:pt x="59" y="39"/>
                    <a:pt x="64" y="32"/>
                    <a:pt x="69" y="24"/>
                  </a:cubicBezTo>
                  <a:cubicBezTo>
                    <a:pt x="68" y="23"/>
                    <a:pt x="67" y="22"/>
                    <a:pt x="65" y="22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9" y="43"/>
                    <a:pt x="47" y="43"/>
                    <a:pt x="46" y="44"/>
                  </a:cubicBezTo>
                  <a:cubicBezTo>
                    <a:pt x="42" y="45"/>
                    <a:pt x="41" y="49"/>
                    <a:pt x="42" y="53"/>
                  </a:cubicBezTo>
                  <a:cubicBezTo>
                    <a:pt x="44" y="56"/>
                    <a:pt x="48" y="58"/>
                    <a:pt x="51" y="57"/>
                  </a:cubicBezTo>
                  <a:cubicBezTo>
                    <a:pt x="52" y="56"/>
                    <a:pt x="52" y="56"/>
                    <a:pt x="53" y="56"/>
                  </a:cubicBezTo>
                  <a:cubicBezTo>
                    <a:pt x="58" y="58"/>
                    <a:pt x="64" y="60"/>
                    <a:pt x="70" y="61"/>
                  </a:cubicBezTo>
                  <a:cubicBezTo>
                    <a:pt x="70" y="60"/>
                    <a:pt x="71" y="58"/>
                    <a:pt x="71" y="57"/>
                  </a:cubicBezTo>
                  <a:cubicBezTo>
                    <a:pt x="66" y="54"/>
                    <a:pt x="61" y="52"/>
                    <a:pt x="56" y="50"/>
                  </a:cubicBezTo>
                  <a:cubicBezTo>
                    <a:pt x="56" y="49"/>
                    <a:pt x="56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8" y="18"/>
                    <a:pt x="59" y="14"/>
                    <a:pt x="49" y="14"/>
                  </a:cubicBezTo>
                  <a:cubicBezTo>
                    <a:pt x="39" y="14"/>
                    <a:pt x="30" y="18"/>
                    <a:pt x="24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9"/>
                    <a:pt x="17" y="68"/>
                    <a:pt x="24" y="74"/>
                  </a:cubicBezTo>
                  <a:cubicBezTo>
                    <a:pt x="30" y="81"/>
                    <a:pt x="39" y="85"/>
                    <a:pt x="49" y="85"/>
                  </a:cubicBezTo>
                  <a:cubicBezTo>
                    <a:pt x="59" y="85"/>
                    <a:pt x="68" y="81"/>
                    <a:pt x="74" y="74"/>
                  </a:cubicBezTo>
                  <a:cubicBezTo>
                    <a:pt x="80" y="68"/>
                    <a:pt x="84" y="59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7" name="Freeform 104"/>
            <p:cNvSpPr>
              <a:spLocks noEditPoints="1"/>
            </p:cNvSpPr>
            <p:nvPr/>
          </p:nvSpPr>
          <p:spPr bwMode="auto">
            <a:xfrm>
              <a:off x="1980887" y="4093457"/>
              <a:ext cx="429554" cy="519240"/>
            </a:xfrm>
            <a:custGeom>
              <a:avLst/>
              <a:gdLst>
                <a:gd name="T0" fmla="*/ 0 w 77"/>
                <a:gd name="T1" fmla="*/ 2147483647 h 93"/>
                <a:gd name="T2" fmla="*/ 933632808 w 77"/>
                <a:gd name="T3" fmla="*/ 623450880 h 93"/>
                <a:gd name="T4" fmla="*/ 1182601092 w 77"/>
                <a:gd name="T5" fmla="*/ 810483474 h 93"/>
                <a:gd name="T6" fmla="*/ 1213718641 w 77"/>
                <a:gd name="T7" fmla="*/ 841654613 h 93"/>
                <a:gd name="T8" fmla="*/ 1213718641 w 77"/>
                <a:gd name="T9" fmla="*/ 841654613 h 93"/>
                <a:gd name="T10" fmla="*/ 1244841769 w 77"/>
                <a:gd name="T11" fmla="*/ 841654613 h 93"/>
                <a:gd name="T12" fmla="*/ 1244841769 w 77"/>
                <a:gd name="T13" fmla="*/ 872825753 h 93"/>
                <a:gd name="T14" fmla="*/ 1244841769 w 77"/>
                <a:gd name="T15" fmla="*/ 872825753 h 93"/>
                <a:gd name="T16" fmla="*/ 1275964896 w 77"/>
                <a:gd name="T17" fmla="*/ 872825753 h 93"/>
                <a:gd name="T18" fmla="*/ 1275964896 w 77"/>
                <a:gd name="T19" fmla="*/ 904002476 h 93"/>
                <a:gd name="T20" fmla="*/ 1307082445 w 77"/>
                <a:gd name="T21" fmla="*/ 904002476 h 93"/>
                <a:gd name="T22" fmla="*/ 1307082445 w 77"/>
                <a:gd name="T23" fmla="*/ 904002476 h 93"/>
                <a:gd name="T24" fmla="*/ 1338205572 w 77"/>
                <a:gd name="T25" fmla="*/ 904002476 h 93"/>
                <a:gd name="T26" fmla="*/ 1338205572 w 77"/>
                <a:gd name="T27" fmla="*/ 935173615 h 93"/>
                <a:gd name="T28" fmla="*/ 1338205572 w 77"/>
                <a:gd name="T29" fmla="*/ 935173615 h 93"/>
                <a:gd name="T30" fmla="*/ 1493810401 w 77"/>
                <a:gd name="T31" fmla="*/ 1028687033 h 93"/>
                <a:gd name="T32" fmla="*/ 1493810401 w 77"/>
                <a:gd name="T33" fmla="*/ 1028687033 h 93"/>
                <a:gd name="T34" fmla="*/ 1524933529 w 77"/>
                <a:gd name="T35" fmla="*/ 1059863756 h 93"/>
                <a:gd name="T36" fmla="*/ 1524933529 w 77"/>
                <a:gd name="T37" fmla="*/ 1059863756 h 93"/>
                <a:gd name="T38" fmla="*/ 1556051078 w 77"/>
                <a:gd name="T39" fmla="*/ 1059863756 h 93"/>
                <a:gd name="T40" fmla="*/ 1556051078 w 77"/>
                <a:gd name="T41" fmla="*/ 1091034895 h 93"/>
                <a:gd name="T42" fmla="*/ 1556051078 w 77"/>
                <a:gd name="T43" fmla="*/ 1091034895 h 93"/>
                <a:gd name="T44" fmla="*/ 1587174205 w 77"/>
                <a:gd name="T45" fmla="*/ 1091034895 h 93"/>
                <a:gd name="T46" fmla="*/ 1587174205 w 77"/>
                <a:gd name="T47" fmla="*/ 1122206035 h 93"/>
                <a:gd name="T48" fmla="*/ 1618291754 w 77"/>
                <a:gd name="T49" fmla="*/ 1122206035 h 93"/>
                <a:gd name="T50" fmla="*/ 1618291754 w 77"/>
                <a:gd name="T51" fmla="*/ 1122206035 h 93"/>
                <a:gd name="T52" fmla="*/ 1649414882 w 77"/>
                <a:gd name="T53" fmla="*/ 1153377174 h 93"/>
                <a:gd name="T54" fmla="*/ 1649414882 w 77"/>
                <a:gd name="T55" fmla="*/ 1153377174 h 93"/>
                <a:gd name="T56" fmla="*/ 1493810401 w 77"/>
                <a:gd name="T57" fmla="*/ 2147483647 h 93"/>
                <a:gd name="T58" fmla="*/ 217845244 w 77"/>
                <a:gd name="T59" fmla="*/ 2147483647 h 93"/>
                <a:gd name="T60" fmla="*/ 1089237288 w 77"/>
                <a:gd name="T61" fmla="*/ 1995031788 h 93"/>
                <a:gd name="T62" fmla="*/ 591300546 w 77"/>
                <a:gd name="T63" fmla="*/ 1652138087 h 93"/>
                <a:gd name="T64" fmla="*/ 93363847 w 77"/>
                <a:gd name="T65" fmla="*/ 2147483647 h 93"/>
                <a:gd name="T66" fmla="*/ 2147483647 w 77"/>
                <a:gd name="T67" fmla="*/ 2147483647 h 93"/>
                <a:gd name="T68" fmla="*/ 1680538009 w 77"/>
                <a:gd name="T69" fmla="*/ 2147483647 h 93"/>
                <a:gd name="T70" fmla="*/ 2147351450 w 77"/>
                <a:gd name="T71" fmla="*/ 1309238455 h 93"/>
                <a:gd name="T72" fmla="*/ 1058114161 w 77"/>
                <a:gd name="T73" fmla="*/ 0 h 93"/>
                <a:gd name="T74" fmla="*/ 2147351450 w 77"/>
                <a:gd name="T75" fmla="*/ 1309238455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7"/>
                <a:gd name="T115" fmla="*/ 0 h 93"/>
                <a:gd name="T116" fmla="*/ 77 w 77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08" name="Freeform 76"/>
            <p:cNvSpPr>
              <a:spLocks noEditPoints="1"/>
            </p:cNvSpPr>
            <p:nvPr/>
          </p:nvSpPr>
          <p:spPr bwMode="auto">
            <a:xfrm>
              <a:off x="2947539" y="5162549"/>
              <a:ext cx="479485" cy="375125"/>
            </a:xfrm>
            <a:custGeom>
              <a:avLst/>
              <a:gdLst>
                <a:gd name="T0" fmla="*/ 2147483647 w 72"/>
                <a:gd name="T1" fmla="*/ 1570521091 h 56"/>
                <a:gd name="T2" fmla="*/ 1374823178 w 72"/>
                <a:gd name="T3" fmla="*/ 1929495941 h 56"/>
                <a:gd name="T4" fmla="*/ 1374823178 w 72"/>
                <a:gd name="T5" fmla="*/ 2147483647 h 56"/>
                <a:gd name="T6" fmla="*/ 2147483647 w 72"/>
                <a:gd name="T7" fmla="*/ 1974370257 h 56"/>
                <a:gd name="T8" fmla="*/ 2147483647 w 72"/>
                <a:gd name="T9" fmla="*/ 2108986506 h 56"/>
                <a:gd name="T10" fmla="*/ 1330470835 w 72"/>
                <a:gd name="T11" fmla="*/ 2147483647 h 56"/>
                <a:gd name="T12" fmla="*/ 1286125150 w 72"/>
                <a:gd name="T13" fmla="*/ 2147483647 h 56"/>
                <a:gd name="T14" fmla="*/ 88698054 w 72"/>
                <a:gd name="T15" fmla="*/ 1750011656 h 56"/>
                <a:gd name="T16" fmla="*/ 88698054 w 72"/>
                <a:gd name="T17" fmla="*/ 1301288593 h 56"/>
                <a:gd name="T18" fmla="*/ 221748504 w 72"/>
                <a:gd name="T19" fmla="*/ 1256420976 h 56"/>
                <a:gd name="T20" fmla="*/ 221748504 w 72"/>
                <a:gd name="T21" fmla="*/ 1301288593 h 56"/>
                <a:gd name="T22" fmla="*/ 1773968050 w 72"/>
                <a:gd name="T23" fmla="*/ 1660263024 h 56"/>
                <a:gd name="T24" fmla="*/ 1773968050 w 72"/>
                <a:gd name="T25" fmla="*/ 1480779158 h 56"/>
                <a:gd name="T26" fmla="*/ 1773968050 w 72"/>
                <a:gd name="T27" fmla="*/ 1301288593 h 56"/>
                <a:gd name="T28" fmla="*/ 221748504 w 72"/>
                <a:gd name="T29" fmla="*/ 987188478 h 56"/>
                <a:gd name="T30" fmla="*/ 221748504 w 72"/>
                <a:gd name="T31" fmla="*/ 852572019 h 56"/>
                <a:gd name="T32" fmla="*/ 221748504 w 72"/>
                <a:gd name="T33" fmla="*/ 852572019 h 56"/>
                <a:gd name="T34" fmla="*/ 221748504 w 72"/>
                <a:gd name="T35" fmla="*/ 852572019 h 56"/>
                <a:gd name="T36" fmla="*/ 221748504 w 72"/>
                <a:gd name="T37" fmla="*/ 852572019 h 56"/>
                <a:gd name="T38" fmla="*/ 310446531 w 72"/>
                <a:gd name="T39" fmla="*/ 807697704 h 56"/>
                <a:gd name="T40" fmla="*/ 310446531 w 72"/>
                <a:gd name="T41" fmla="*/ 717955770 h 56"/>
                <a:gd name="T42" fmla="*/ 1773968050 w 72"/>
                <a:gd name="T43" fmla="*/ 1076930411 h 56"/>
                <a:gd name="T44" fmla="*/ 1773968050 w 72"/>
                <a:gd name="T45" fmla="*/ 942314162 h 56"/>
                <a:gd name="T46" fmla="*/ 1773968050 w 72"/>
                <a:gd name="T47" fmla="*/ 762823388 h 56"/>
                <a:gd name="T48" fmla="*/ 310446531 w 72"/>
                <a:gd name="T49" fmla="*/ 403848852 h 56"/>
                <a:gd name="T50" fmla="*/ 310446531 w 72"/>
                <a:gd name="T51" fmla="*/ 269232603 h 56"/>
                <a:gd name="T52" fmla="*/ 1463521206 w 72"/>
                <a:gd name="T53" fmla="*/ 0 h 56"/>
                <a:gd name="T54" fmla="*/ 2147483647 w 72"/>
                <a:gd name="T55" fmla="*/ 269232603 h 56"/>
                <a:gd name="T56" fmla="*/ 2147483647 w 72"/>
                <a:gd name="T57" fmla="*/ 628207139 h 56"/>
                <a:gd name="T58" fmla="*/ 2147483647 w 72"/>
                <a:gd name="T59" fmla="*/ 673081455 h 56"/>
                <a:gd name="T60" fmla="*/ 2147483647 w 72"/>
                <a:gd name="T61" fmla="*/ 717955770 h 56"/>
                <a:gd name="T62" fmla="*/ 2147483647 w 72"/>
                <a:gd name="T63" fmla="*/ 1121804727 h 56"/>
                <a:gd name="T64" fmla="*/ 2147483647 w 72"/>
                <a:gd name="T65" fmla="*/ 1301288593 h 56"/>
                <a:gd name="T66" fmla="*/ 2147483647 w 72"/>
                <a:gd name="T67" fmla="*/ 1480779158 h 56"/>
                <a:gd name="T68" fmla="*/ 2147483647 w 72"/>
                <a:gd name="T69" fmla="*/ 1570521091 h 56"/>
                <a:gd name="T70" fmla="*/ 1463521206 w 72"/>
                <a:gd name="T71" fmla="*/ 2147483647 h 56"/>
                <a:gd name="T72" fmla="*/ 1463521206 w 72"/>
                <a:gd name="T73" fmla="*/ 2147483647 h 56"/>
                <a:gd name="T74" fmla="*/ 2147483647 w 72"/>
                <a:gd name="T75" fmla="*/ 1929495941 h 56"/>
                <a:gd name="T76" fmla="*/ 2147483647 w 72"/>
                <a:gd name="T77" fmla="*/ 1884628324 h 56"/>
                <a:gd name="T78" fmla="*/ 1463521206 w 72"/>
                <a:gd name="T79" fmla="*/ 2147483647 h 56"/>
                <a:gd name="T80" fmla="*/ 1463521206 w 72"/>
                <a:gd name="T81" fmla="*/ 2108986506 h 56"/>
                <a:gd name="T82" fmla="*/ 1463521206 w 72"/>
                <a:gd name="T83" fmla="*/ 2147483647 h 56"/>
                <a:gd name="T84" fmla="*/ 2147483647 w 72"/>
                <a:gd name="T85" fmla="*/ 1794879692 h 56"/>
                <a:gd name="T86" fmla="*/ 2147483647 w 72"/>
                <a:gd name="T87" fmla="*/ 1750011656 h 56"/>
                <a:gd name="T88" fmla="*/ 1463521206 w 72"/>
                <a:gd name="T89" fmla="*/ 2108986506 h 56"/>
                <a:gd name="T90" fmla="*/ 1419168862 w 72"/>
                <a:gd name="T91" fmla="*/ 2019244573 h 56"/>
                <a:gd name="T92" fmla="*/ 1463521206 w 72"/>
                <a:gd name="T93" fmla="*/ 2064112190 h 56"/>
                <a:gd name="T94" fmla="*/ 2147483647 w 72"/>
                <a:gd name="T95" fmla="*/ 1705137340 h 56"/>
                <a:gd name="T96" fmla="*/ 2147483647 w 72"/>
                <a:gd name="T97" fmla="*/ 1660263024 h 56"/>
                <a:gd name="T98" fmla="*/ 1419168862 w 72"/>
                <a:gd name="T99" fmla="*/ 2019244573 h 5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2"/>
                <a:gd name="T151" fmla="*/ 0 h 56"/>
                <a:gd name="T152" fmla="*/ 72 w 72"/>
                <a:gd name="T153" fmla="*/ 56 h 5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2" h="56">
                  <a:moveTo>
                    <a:pt x="72" y="35"/>
                  </a:moveTo>
                  <a:cubicBezTo>
                    <a:pt x="31" y="43"/>
                    <a:pt x="31" y="43"/>
                    <a:pt x="31" y="43"/>
                  </a:cubicBezTo>
                  <a:cubicBezTo>
                    <a:pt x="30" y="47"/>
                    <a:pt x="30" y="50"/>
                    <a:pt x="31" y="53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6"/>
                    <a:pt x="0" y="32"/>
                    <a:pt x="2" y="29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4"/>
                    <a:pt x="40" y="33"/>
                  </a:cubicBezTo>
                  <a:cubicBezTo>
                    <a:pt x="40" y="32"/>
                    <a:pt x="40" y="30"/>
                    <a:pt x="40" y="29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3"/>
                    <a:pt x="40" y="22"/>
                    <a:pt x="40" y="21"/>
                  </a:cubicBezTo>
                  <a:cubicBezTo>
                    <a:pt x="40" y="19"/>
                    <a:pt x="40" y="18"/>
                    <a:pt x="40" y="17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9"/>
                    <a:pt x="64" y="11"/>
                    <a:pt x="63" y="14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6" y="19"/>
                    <a:pt x="66" y="22"/>
                    <a:pt x="64" y="25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5"/>
                    <a:pt x="72" y="35"/>
                    <a:pt x="72" y="35"/>
                  </a:cubicBezTo>
                  <a:close/>
                  <a:moveTo>
                    <a:pt x="33" y="50"/>
                  </a:moveTo>
                  <a:cubicBezTo>
                    <a:pt x="33" y="50"/>
                    <a:pt x="33" y="50"/>
                    <a:pt x="33" y="50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33" y="50"/>
                    <a:pt x="33" y="50"/>
                    <a:pt x="33" y="50"/>
                  </a:cubicBezTo>
                  <a:close/>
                  <a:moveTo>
                    <a:pt x="33" y="47"/>
                  </a:moveTo>
                  <a:cubicBezTo>
                    <a:pt x="33" y="48"/>
                    <a:pt x="33" y="48"/>
                    <a:pt x="33" y="48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33" y="47"/>
                    <a:pt x="33" y="47"/>
                    <a:pt x="33" y="47"/>
                  </a:cubicBezTo>
                  <a:close/>
                  <a:moveTo>
                    <a:pt x="32" y="45"/>
                  </a:moveTo>
                  <a:cubicBezTo>
                    <a:pt x="33" y="46"/>
                    <a:pt x="33" y="46"/>
                    <a:pt x="33" y="46"/>
                  </a:cubicBezTo>
                  <a:cubicBezTo>
                    <a:pt x="70" y="38"/>
                    <a:pt x="70" y="38"/>
                    <a:pt x="70" y="38"/>
                  </a:cubicBezTo>
                  <a:cubicBezTo>
                    <a:pt x="70" y="37"/>
                    <a:pt x="70" y="37"/>
                    <a:pt x="70" y="37"/>
                  </a:cubicBezTo>
                  <a:lnTo>
                    <a:pt x="32" y="45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35"/>
          <p:cNvGrpSpPr>
            <a:grpSpLocks/>
          </p:cNvGrpSpPr>
          <p:nvPr/>
        </p:nvGrpSpPr>
        <p:grpSpPr bwMode="auto">
          <a:xfrm>
            <a:off x="6196013" y="808038"/>
            <a:ext cx="5395912" cy="1382712"/>
            <a:chOff x="0" y="0"/>
            <a:chExt cx="5395055" cy="1383249"/>
          </a:xfrm>
        </p:grpSpPr>
        <p:sp>
          <p:nvSpPr>
            <p:cNvPr id="20500" name="矩形 17"/>
            <p:cNvSpPr>
              <a:spLocks noChangeArrowheads="1"/>
            </p:cNvSpPr>
            <p:nvPr/>
          </p:nvSpPr>
          <p:spPr bwMode="auto">
            <a:xfrm>
              <a:off x="0" y="434855"/>
              <a:ext cx="5066131" cy="489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501" name="文本框 26"/>
            <p:cNvSpPr txBox="1">
              <a:spLocks noChangeArrowheads="1"/>
            </p:cNvSpPr>
            <p:nvPr/>
          </p:nvSpPr>
          <p:spPr bwMode="auto">
            <a:xfrm>
              <a:off x="1279124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502" name="矩形 27"/>
            <p:cNvSpPr>
              <a:spLocks noChangeArrowheads="1"/>
            </p:cNvSpPr>
            <p:nvPr/>
          </p:nvSpPr>
          <p:spPr bwMode="auto">
            <a:xfrm>
              <a:off x="1279124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7237413" y="3856038"/>
            <a:ext cx="4354512" cy="1382712"/>
            <a:chOff x="0" y="0"/>
            <a:chExt cx="4353238" cy="1383249"/>
          </a:xfrm>
        </p:grpSpPr>
        <p:sp>
          <p:nvSpPr>
            <p:cNvPr id="20497" name="矩形 19"/>
            <p:cNvSpPr>
              <a:spLocks noChangeArrowheads="1"/>
            </p:cNvSpPr>
            <p:nvPr/>
          </p:nvSpPr>
          <p:spPr bwMode="auto">
            <a:xfrm>
              <a:off x="0" y="431650"/>
              <a:ext cx="3779520" cy="45719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8" name="文本框 28"/>
            <p:cNvSpPr txBox="1">
              <a:spLocks noChangeArrowheads="1"/>
            </p:cNvSpPr>
            <p:nvPr/>
          </p:nvSpPr>
          <p:spPr bwMode="auto">
            <a:xfrm>
              <a:off x="237307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9" name="矩形 29"/>
            <p:cNvSpPr>
              <a:spLocks noChangeArrowheads="1"/>
            </p:cNvSpPr>
            <p:nvPr/>
          </p:nvSpPr>
          <p:spPr bwMode="auto">
            <a:xfrm>
              <a:off x="237307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5" name="组合 36"/>
          <p:cNvGrpSpPr>
            <a:grpSpLocks/>
          </p:cNvGrpSpPr>
          <p:nvPr/>
        </p:nvGrpSpPr>
        <p:grpSpPr bwMode="auto">
          <a:xfrm>
            <a:off x="-3175" y="2616200"/>
            <a:ext cx="4116388" cy="1382713"/>
            <a:chOff x="0" y="0"/>
            <a:chExt cx="4115931" cy="1383249"/>
          </a:xfrm>
        </p:grpSpPr>
        <p:sp>
          <p:nvSpPr>
            <p:cNvPr id="20494" name="矩形 18"/>
            <p:cNvSpPr>
              <a:spLocks noChangeArrowheads="1"/>
            </p:cNvSpPr>
            <p:nvPr/>
          </p:nvSpPr>
          <p:spPr bwMode="auto">
            <a:xfrm>
              <a:off x="329295" y="464153"/>
              <a:ext cx="3779520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5" name="文本框 30"/>
            <p:cNvSpPr txBox="1">
              <a:spLocks noChangeArrowheads="1"/>
            </p:cNvSpPr>
            <p:nvPr/>
          </p:nvSpPr>
          <p:spPr bwMode="auto">
            <a:xfrm>
              <a:off x="1962649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6" name="矩形 31"/>
            <p:cNvSpPr>
              <a:spLocks noChangeArrowheads="1"/>
            </p:cNvSpPr>
            <p:nvPr/>
          </p:nvSpPr>
          <p:spPr bwMode="auto">
            <a:xfrm>
              <a:off x="0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6" name="组合 38"/>
          <p:cNvGrpSpPr>
            <a:grpSpLocks/>
          </p:cNvGrpSpPr>
          <p:nvPr/>
        </p:nvGrpSpPr>
        <p:grpSpPr bwMode="auto">
          <a:xfrm>
            <a:off x="1774825" y="5191125"/>
            <a:ext cx="5156200" cy="1382713"/>
            <a:chOff x="0" y="0"/>
            <a:chExt cx="5156217" cy="1383249"/>
          </a:xfrm>
        </p:grpSpPr>
        <p:sp>
          <p:nvSpPr>
            <p:cNvPr id="20491" name="矩形 20"/>
            <p:cNvSpPr>
              <a:spLocks noChangeArrowheads="1"/>
            </p:cNvSpPr>
            <p:nvPr/>
          </p:nvSpPr>
          <p:spPr bwMode="auto">
            <a:xfrm>
              <a:off x="0" y="446096"/>
              <a:ext cx="5156217" cy="46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492" name="文本框 32"/>
            <p:cNvSpPr txBox="1">
              <a:spLocks noChangeArrowheads="1"/>
            </p:cNvSpPr>
            <p:nvPr/>
          </p:nvSpPr>
          <p:spPr bwMode="auto">
            <a:xfrm>
              <a:off x="2002021" y="0"/>
              <a:ext cx="215328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404040"/>
                  </a:solidFill>
                  <a:latin typeface="微软雅黑 Light" panose="020B0502040204020203" pitchFamily="34" charset="-122"/>
                </a:rPr>
                <a:t>Information Here</a:t>
              </a:r>
              <a:endParaRPr lang="zh-CN" altLang="en-US" sz="2000">
                <a:solidFill>
                  <a:srgbClr val="404040"/>
                </a:solidFill>
                <a:latin typeface="微软雅黑 Light" panose="020B0502040204020203" pitchFamily="34" charset="-122"/>
              </a:endParaRPr>
            </a:p>
          </p:txBody>
        </p:sp>
        <p:sp>
          <p:nvSpPr>
            <p:cNvPr id="20493" name="矩形 33"/>
            <p:cNvSpPr>
              <a:spLocks noChangeArrowheads="1"/>
            </p:cNvSpPr>
            <p:nvPr/>
          </p:nvSpPr>
          <p:spPr bwMode="auto">
            <a:xfrm>
              <a:off x="39372" y="515319"/>
              <a:ext cx="4115931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</p:grpSp>
      <p:grpSp>
        <p:nvGrpSpPr>
          <p:cNvPr id="7" name="组合 42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0488" name="文本框 43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489" name="直接连接符 44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490" name="文本框 45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3"/>
          <p:cNvGrpSpPr>
            <a:grpSpLocks/>
          </p:cNvGrpSpPr>
          <p:nvPr/>
        </p:nvGrpSpPr>
        <p:grpSpPr bwMode="auto">
          <a:xfrm>
            <a:off x="795338" y="3165475"/>
            <a:ext cx="7270750" cy="1300163"/>
            <a:chOff x="0" y="0"/>
            <a:chExt cx="7270749" cy="1301161"/>
          </a:xfrm>
        </p:grpSpPr>
        <p:sp>
          <p:nvSpPr>
            <p:cNvPr id="21524" name="矩形 10"/>
            <p:cNvSpPr>
              <a:spLocks noChangeArrowheads="1"/>
            </p:cNvSpPr>
            <p:nvPr/>
          </p:nvSpPr>
          <p:spPr bwMode="auto">
            <a:xfrm>
              <a:off x="1287462" y="578294"/>
              <a:ext cx="5983287" cy="7943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25" name="文本框 16"/>
            <p:cNvSpPr txBox="1">
              <a:spLocks noChangeArrowheads="1"/>
            </p:cNvSpPr>
            <p:nvPr/>
          </p:nvSpPr>
          <p:spPr bwMode="auto">
            <a:xfrm>
              <a:off x="1286839" y="206635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26" name="矩形 17"/>
            <p:cNvSpPr>
              <a:spLocks noChangeArrowheads="1"/>
            </p:cNvSpPr>
            <p:nvPr/>
          </p:nvSpPr>
          <p:spPr bwMode="auto">
            <a:xfrm>
              <a:off x="1286839" y="691763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27" name="组合 8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-920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24"/>
          <p:cNvGrpSpPr>
            <a:grpSpLocks/>
          </p:cNvGrpSpPr>
          <p:nvPr/>
        </p:nvGrpSpPr>
        <p:grpSpPr bwMode="auto">
          <a:xfrm>
            <a:off x="795338" y="4668838"/>
            <a:ext cx="7270750" cy="1285875"/>
            <a:chOff x="0" y="0"/>
            <a:chExt cx="7270749" cy="1286839"/>
          </a:xfrm>
        </p:grpSpPr>
        <p:sp>
          <p:nvSpPr>
            <p:cNvPr id="21520" name="矩形 13"/>
            <p:cNvSpPr>
              <a:spLocks noChangeArrowheads="1"/>
            </p:cNvSpPr>
            <p:nvPr/>
          </p:nvSpPr>
          <p:spPr bwMode="auto">
            <a:xfrm>
              <a:off x="1287462" y="578283"/>
              <a:ext cx="5983287" cy="79435"/>
            </a:xfrm>
            <a:prstGeom prst="rect">
              <a:avLst/>
            </a:prstGeom>
            <a:solidFill>
              <a:srgbClr val="C63E55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21" name="文本框 18"/>
            <p:cNvSpPr txBox="1">
              <a:spLocks noChangeArrowheads="1"/>
            </p:cNvSpPr>
            <p:nvPr/>
          </p:nvSpPr>
          <p:spPr bwMode="auto">
            <a:xfrm>
              <a:off x="1286839" y="174372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rgbClr val="C63E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rgbClr val="C63E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22" name="矩形 19"/>
            <p:cNvSpPr>
              <a:spLocks noChangeArrowheads="1"/>
            </p:cNvSpPr>
            <p:nvPr/>
          </p:nvSpPr>
          <p:spPr bwMode="auto">
            <a:xfrm>
              <a:off x="1286839" y="659500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23" name="组合 88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977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22"/>
          <p:cNvGrpSpPr>
            <a:grpSpLocks/>
          </p:cNvGrpSpPr>
          <p:nvPr/>
        </p:nvGrpSpPr>
        <p:grpSpPr bwMode="auto">
          <a:xfrm>
            <a:off x="795338" y="1546225"/>
            <a:ext cx="7270750" cy="1312863"/>
            <a:chOff x="0" y="0"/>
            <a:chExt cx="7270749" cy="1312867"/>
          </a:xfrm>
        </p:grpSpPr>
        <p:sp>
          <p:nvSpPr>
            <p:cNvPr id="21516" name="矩形 6"/>
            <p:cNvSpPr>
              <a:spLocks noChangeArrowheads="1"/>
            </p:cNvSpPr>
            <p:nvPr/>
          </p:nvSpPr>
          <p:spPr bwMode="auto">
            <a:xfrm>
              <a:off x="1287462" y="577852"/>
              <a:ext cx="5983287" cy="79375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>
              <a:outerShdw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1517" name="文本框 14"/>
            <p:cNvSpPr txBox="1">
              <a:spLocks noChangeArrowheads="1"/>
            </p:cNvSpPr>
            <p:nvPr/>
          </p:nvSpPr>
          <p:spPr bwMode="auto">
            <a:xfrm>
              <a:off x="1286839" y="218341"/>
              <a:ext cx="24282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 Here</a:t>
              </a:r>
              <a:endParaRPr lang="zh-CN" altLang="en-US" sz="20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18" name="矩形 15"/>
            <p:cNvSpPr>
              <a:spLocks noChangeArrowheads="1"/>
            </p:cNvSpPr>
            <p:nvPr/>
          </p:nvSpPr>
          <p:spPr bwMode="auto">
            <a:xfrm>
              <a:off x="1286839" y="703469"/>
              <a:ext cx="4932986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7F7F7F"/>
                  </a:solidFill>
                  <a:latin typeface="微软雅黑 Light" panose="020B0502040204020203" pitchFamily="34" charset="-122"/>
                </a:rPr>
                <a:t>Even when the cold winds blow and the world seems to be covered in foggy shadows, the goodness of life lives on</a:t>
              </a:r>
            </a:p>
          </p:txBody>
        </p:sp>
        <p:pic>
          <p:nvPicPr>
            <p:cNvPr id="21519" name="组合 86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92" y="1662"/>
              <a:ext cx="1286256" cy="1341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83"/>
          <p:cNvGrpSpPr>
            <a:grpSpLocks/>
          </p:cNvGrpSpPr>
          <p:nvPr/>
        </p:nvGrpSpPr>
        <p:grpSpPr bwMode="auto">
          <a:xfrm>
            <a:off x="2881313" y="282575"/>
            <a:ext cx="6429375" cy="809625"/>
            <a:chOff x="0" y="0"/>
            <a:chExt cx="6429492" cy="808970"/>
          </a:xfrm>
        </p:grpSpPr>
        <p:sp>
          <p:nvSpPr>
            <p:cNvPr id="21513" name="文本框 84"/>
            <p:cNvSpPr txBox="1">
              <a:spLocks noChangeArrowheads="1"/>
            </p:cNvSpPr>
            <p:nvPr/>
          </p:nvSpPr>
          <p:spPr bwMode="auto">
            <a:xfrm>
              <a:off x="135096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1514" name="直接连接符 85"/>
            <p:cNvCxnSpPr>
              <a:cxnSpLocks noChangeShapeType="1"/>
            </p:cNvCxnSpPr>
            <p:nvPr/>
          </p:nvCxnSpPr>
          <p:spPr bwMode="auto">
            <a:xfrm>
              <a:off x="0" y="808970"/>
              <a:ext cx="6429492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15" name="文本框 89"/>
            <p:cNvSpPr txBox="1">
              <a:spLocks noChangeArrowheads="1"/>
            </p:cNvSpPr>
            <p:nvPr/>
          </p:nvSpPr>
          <p:spPr bwMode="auto">
            <a:xfrm>
              <a:off x="2006276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21"/>
          <p:cNvGrpSpPr>
            <a:grpSpLocks/>
          </p:cNvGrpSpPr>
          <p:nvPr/>
        </p:nvGrpSpPr>
        <p:grpSpPr bwMode="auto">
          <a:xfrm>
            <a:off x="7054850" y="1419225"/>
            <a:ext cx="3765550" cy="4433888"/>
            <a:chOff x="0" y="0"/>
            <a:chExt cx="3765913" cy="4434444"/>
          </a:xfrm>
        </p:grpSpPr>
        <p:pic>
          <p:nvPicPr>
            <p:cNvPr id="21511" name="组合 20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2375" y="-16866"/>
              <a:ext cx="3194304" cy="8906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2" name="组合 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2329" y="2189886"/>
              <a:ext cx="1304544" cy="4492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燕尾形 11"/>
          <p:cNvSpPr>
            <a:spLocks noChangeArrowheads="1"/>
          </p:cNvSpPr>
          <p:nvPr/>
        </p:nvSpPr>
        <p:spPr bwMode="auto">
          <a:xfrm>
            <a:off x="2641600" y="3297238"/>
            <a:ext cx="233363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7" name="燕尾形 14"/>
          <p:cNvSpPr>
            <a:spLocks noChangeArrowheads="1"/>
          </p:cNvSpPr>
          <p:nvPr/>
        </p:nvSpPr>
        <p:spPr bwMode="auto">
          <a:xfrm>
            <a:off x="4976813" y="3297238"/>
            <a:ext cx="233362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8" name="燕尾形 15"/>
          <p:cNvSpPr>
            <a:spLocks noChangeArrowheads="1"/>
          </p:cNvSpPr>
          <p:nvPr/>
        </p:nvSpPr>
        <p:spPr bwMode="auto">
          <a:xfrm>
            <a:off x="7319963" y="3297238"/>
            <a:ext cx="233362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509" name="燕尾形 16"/>
          <p:cNvSpPr>
            <a:spLocks noChangeArrowheads="1"/>
          </p:cNvSpPr>
          <p:nvPr/>
        </p:nvSpPr>
        <p:spPr bwMode="auto">
          <a:xfrm>
            <a:off x="9655175" y="3297238"/>
            <a:ext cx="233363" cy="409575"/>
          </a:xfrm>
          <a:prstGeom prst="chevron">
            <a:avLst>
              <a:gd name="adj" fmla="val 77051"/>
            </a:avLst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/>
          </a:p>
        </p:txBody>
      </p:sp>
      <p:grpSp>
        <p:nvGrpSpPr>
          <p:cNvPr id="2" name="组合 10"/>
          <p:cNvGrpSpPr>
            <a:grpSpLocks/>
          </p:cNvGrpSpPr>
          <p:nvPr/>
        </p:nvGrpSpPr>
        <p:grpSpPr bwMode="auto">
          <a:xfrm>
            <a:off x="641350" y="3030538"/>
            <a:ext cx="1873250" cy="942975"/>
            <a:chOff x="0" y="0"/>
            <a:chExt cx="1872943" cy="942975"/>
          </a:xfrm>
        </p:grpSpPr>
        <p:sp>
          <p:nvSpPr>
            <p:cNvPr id="22580" name="圆角矩形 5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81" name="文本框 58"/>
            <p:cNvSpPr txBox="1">
              <a:spLocks noChangeArrowheads="1"/>
            </p:cNvSpPr>
            <p:nvPr/>
          </p:nvSpPr>
          <p:spPr bwMode="auto">
            <a:xfrm>
              <a:off x="501896" y="240654"/>
              <a:ext cx="86914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June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12"/>
          <p:cNvGrpSpPr>
            <a:grpSpLocks/>
          </p:cNvGrpSpPr>
          <p:nvPr/>
        </p:nvGrpSpPr>
        <p:grpSpPr bwMode="auto">
          <a:xfrm>
            <a:off x="2984500" y="3030538"/>
            <a:ext cx="1873250" cy="942975"/>
            <a:chOff x="0" y="0"/>
            <a:chExt cx="1872943" cy="942975"/>
          </a:xfrm>
        </p:grpSpPr>
        <p:sp>
          <p:nvSpPr>
            <p:cNvPr id="22578" name="圆角矩形 6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9" name="文本框 59"/>
            <p:cNvSpPr txBox="1">
              <a:spLocks noChangeArrowheads="1"/>
            </p:cNvSpPr>
            <p:nvPr/>
          </p:nvSpPr>
          <p:spPr bwMode="auto">
            <a:xfrm>
              <a:off x="559605" y="240654"/>
              <a:ext cx="75373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July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13"/>
          <p:cNvGrpSpPr>
            <a:grpSpLocks/>
          </p:cNvGrpSpPr>
          <p:nvPr/>
        </p:nvGrpSpPr>
        <p:grpSpPr bwMode="auto">
          <a:xfrm>
            <a:off x="5318125" y="3030538"/>
            <a:ext cx="1873250" cy="942975"/>
            <a:chOff x="0" y="0"/>
            <a:chExt cx="1872943" cy="942975"/>
          </a:xfrm>
        </p:grpSpPr>
        <p:sp>
          <p:nvSpPr>
            <p:cNvPr id="22576" name="圆角矩形 7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C63E55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7" name="文本框 60"/>
            <p:cNvSpPr txBox="1">
              <a:spLocks noChangeArrowheads="1"/>
            </p:cNvSpPr>
            <p:nvPr/>
          </p:nvSpPr>
          <p:spPr bwMode="auto">
            <a:xfrm>
              <a:off x="294589" y="240654"/>
              <a:ext cx="12209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August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7651750" y="3030538"/>
            <a:ext cx="1871663" cy="942975"/>
            <a:chOff x="0" y="0"/>
            <a:chExt cx="1872943" cy="942975"/>
          </a:xfrm>
        </p:grpSpPr>
        <p:sp>
          <p:nvSpPr>
            <p:cNvPr id="22574" name="圆角矩形 8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34457A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5" name="文本框 61"/>
            <p:cNvSpPr txBox="1">
              <a:spLocks noChangeArrowheads="1"/>
            </p:cNvSpPr>
            <p:nvPr/>
          </p:nvSpPr>
          <p:spPr bwMode="auto">
            <a:xfrm>
              <a:off x="4438" y="240654"/>
              <a:ext cx="182197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September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18"/>
          <p:cNvGrpSpPr>
            <a:grpSpLocks/>
          </p:cNvGrpSpPr>
          <p:nvPr/>
        </p:nvGrpSpPr>
        <p:grpSpPr bwMode="auto">
          <a:xfrm>
            <a:off x="10004425" y="3030538"/>
            <a:ext cx="1873250" cy="942975"/>
            <a:chOff x="0" y="0"/>
            <a:chExt cx="1872943" cy="942975"/>
          </a:xfrm>
        </p:grpSpPr>
        <p:sp>
          <p:nvSpPr>
            <p:cNvPr id="22572" name="圆角矩形 9"/>
            <p:cNvSpPr>
              <a:spLocks noChangeArrowheads="1"/>
            </p:cNvSpPr>
            <p:nvPr/>
          </p:nvSpPr>
          <p:spPr bwMode="auto">
            <a:xfrm>
              <a:off x="0" y="0"/>
              <a:ext cx="1872943" cy="942975"/>
            </a:xfrm>
            <a:prstGeom prst="roundRect">
              <a:avLst>
                <a:gd name="adj" fmla="val 16667"/>
              </a:avLst>
            </a:prstGeom>
            <a:solidFill>
              <a:srgbClr val="C63E55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10999"/>
                </a:srgbClr>
              </a:outerShdw>
            </a:effectLst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  <a:defRPr/>
              </a:pPr>
              <a:endParaRPr lang="zh-CN" altLang="en-US">
                <a:solidFill>
                  <a:srgbClr val="FFFFFF"/>
                </a:solidFill>
                <a:ea typeface="微软雅黑 Light" pitchFamily="2" charset="-122"/>
              </a:endParaRPr>
            </a:p>
          </p:txBody>
        </p:sp>
        <p:sp>
          <p:nvSpPr>
            <p:cNvPr id="22573" name="文本框 62"/>
            <p:cNvSpPr txBox="1">
              <a:spLocks noChangeArrowheads="1"/>
            </p:cNvSpPr>
            <p:nvPr/>
          </p:nvSpPr>
          <p:spPr bwMode="auto">
            <a:xfrm>
              <a:off x="214097" y="240654"/>
              <a:ext cx="139301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bg1"/>
                  </a:solidFill>
                </a:rPr>
                <a:t>October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22"/>
          <p:cNvGrpSpPr>
            <a:grpSpLocks/>
          </p:cNvGrpSpPr>
          <p:nvPr/>
        </p:nvGrpSpPr>
        <p:grpSpPr bwMode="auto">
          <a:xfrm>
            <a:off x="641350" y="1717675"/>
            <a:ext cx="1873250" cy="1100138"/>
            <a:chOff x="0" y="0"/>
            <a:chExt cx="1872943" cy="1100138"/>
          </a:xfrm>
        </p:grpSpPr>
        <p:sp>
          <p:nvSpPr>
            <p:cNvPr id="22570" name="任意多边形 21"/>
            <p:cNvSpPr>
              <a:spLocks/>
            </p:cNvSpPr>
            <p:nvPr/>
          </p:nvSpPr>
          <p:spPr bwMode="auto">
            <a:xfrm flipV="1"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71" name="矩形 63"/>
            <p:cNvSpPr>
              <a:spLocks noChangeArrowheads="1"/>
            </p:cNvSpPr>
            <p:nvPr/>
          </p:nvSpPr>
          <p:spPr bwMode="auto">
            <a:xfrm>
              <a:off x="187556" y="158896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8" name="组合 29"/>
          <p:cNvGrpSpPr>
            <a:grpSpLocks/>
          </p:cNvGrpSpPr>
          <p:nvPr/>
        </p:nvGrpSpPr>
        <p:grpSpPr bwMode="auto">
          <a:xfrm>
            <a:off x="2984500" y="4184650"/>
            <a:ext cx="1873250" cy="2413000"/>
            <a:chOff x="0" y="0"/>
            <a:chExt cx="1872943" cy="2412207"/>
          </a:xfrm>
        </p:grpSpPr>
        <p:grpSp>
          <p:nvGrpSpPr>
            <p:cNvPr id="22564" name="组合 20"/>
            <p:cNvGrpSpPr>
              <a:grpSpLocks/>
            </p:cNvGrpSpPr>
            <p:nvPr/>
          </p:nvGrpSpPr>
          <p:grpSpPr bwMode="auto">
            <a:xfrm>
              <a:off x="0" y="0"/>
              <a:ext cx="1872943" cy="1100138"/>
              <a:chOff x="0" y="0"/>
              <a:chExt cx="1872943" cy="1100138"/>
            </a:xfrm>
          </p:grpSpPr>
          <p:sp>
            <p:nvSpPr>
              <p:cNvPr id="22568" name="任意多边形 31"/>
              <p:cNvSpPr>
                <a:spLocks/>
              </p:cNvSpPr>
              <p:nvPr/>
            </p:nvSpPr>
            <p:spPr bwMode="auto">
              <a:xfrm>
                <a:off x="0" y="0"/>
                <a:ext cx="1872943" cy="1099776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9" name="矩形 64"/>
              <p:cNvSpPr>
                <a:spLocks noChangeArrowheads="1"/>
              </p:cNvSpPr>
              <p:nvPr/>
            </p:nvSpPr>
            <p:spPr bwMode="auto">
              <a:xfrm>
                <a:off x="93777" y="330107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  <p:grpSp>
          <p:nvGrpSpPr>
            <p:cNvPr id="22565" name="组合 19"/>
            <p:cNvGrpSpPr>
              <a:grpSpLocks/>
            </p:cNvGrpSpPr>
            <p:nvPr/>
          </p:nvGrpSpPr>
          <p:grpSpPr bwMode="auto">
            <a:xfrm>
              <a:off x="0" y="1312069"/>
              <a:ext cx="1872943" cy="1100138"/>
              <a:chOff x="0" y="0"/>
              <a:chExt cx="1872943" cy="1100138"/>
            </a:xfrm>
          </p:grpSpPr>
          <p:sp>
            <p:nvSpPr>
              <p:cNvPr id="22566" name="任意多边形 32"/>
              <p:cNvSpPr>
                <a:spLocks/>
              </p:cNvSpPr>
              <p:nvPr/>
            </p:nvSpPr>
            <p:spPr bwMode="auto">
              <a:xfrm>
                <a:off x="0" y="363"/>
                <a:ext cx="1872943" cy="109977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7" name="矩形 65"/>
              <p:cNvSpPr>
                <a:spLocks noChangeArrowheads="1"/>
              </p:cNvSpPr>
              <p:nvPr/>
            </p:nvSpPr>
            <p:spPr bwMode="auto">
              <a:xfrm>
                <a:off x="93777" y="293879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</p:grpSp>
      <p:grpSp>
        <p:nvGrpSpPr>
          <p:cNvPr id="11" name="组合 23"/>
          <p:cNvGrpSpPr>
            <a:grpSpLocks/>
          </p:cNvGrpSpPr>
          <p:nvPr/>
        </p:nvGrpSpPr>
        <p:grpSpPr bwMode="auto">
          <a:xfrm>
            <a:off x="5318125" y="1717675"/>
            <a:ext cx="1873250" cy="1100138"/>
            <a:chOff x="0" y="0"/>
            <a:chExt cx="1872943" cy="1100138"/>
          </a:xfrm>
        </p:grpSpPr>
        <p:sp>
          <p:nvSpPr>
            <p:cNvPr id="22562" name="任意多边形 34"/>
            <p:cNvSpPr>
              <a:spLocks/>
            </p:cNvSpPr>
            <p:nvPr/>
          </p:nvSpPr>
          <p:spPr bwMode="auto">
            <a:xfrm flipV="1"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63" name="矩形 66"/>
            <p:cNvSpPr>
              <a:spLocks noChangeArrowheads="1"/>
            </p:cNvSpPr>
            <p:nvPr/>
          </p:nvSpPr>
          <p:spPr bwMode="auto">
            <a:xfrm>
              <a:off x="93777" y="158896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2" name="组合 30"/>
          <p:cNvGrpSpPr>
            <a:grpSpLocks/>
          </p:cNvGrpSpPr>
          <p:nvPr/>
        </p:nvGrpSpPr>
        <p:grpSpPr bwMode="auto">
          <a:xfrm>
            <a:off x="7651750" y="539750"/>
            <a:ext cx="1871663" cy="2278063"/>
            <a:chOff x="0" y="0"/>
            <a:chExt cx="1872943" cy="2279341"/>
          </a:xfrm>
        </p:grpSpPr>
        <p:grpSp>
          <p:nvGrpSpPr>
            <p:cNvPr id="22556" name="组合 26"/>
            <p:cNvGrpSpPr>
              <a:grpSpLocks/>
            </p:cNvGrpSpPr>
            <p:nvPr/>
          </p:nvGrpSpPr>
          <p:grpSpPr bwMode="auto">
            <a:xfrm>
              <a:off x="0" y="1179203"/>
              <a:ext cx="1872943" cy="1100138"/>
              <a:chOff x="0" y="0"/>
              <a:chExt cx="1872943" cy="1100138"/>
            </a:xfrm>
          </p:grpSpPr>
          <p:sp>
            <p:nvSpPr>
              <p:cNvPr id="22560" name="任意多边形 38"/>
              <p:cNvSpPr>
                <a:spLocks/>
              </p:cNvSpPr>
              <p:nvPr/>
            </p:nvSpPr>
            <p:spPr bwMode="auto">
              <a:xfrm flipV="1">
                <a:off x="0" y="-617"/>
                <a:ext cx="1872943" cy="110075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61" name="矩形 67"/>
              <p:cNvSpPr>
                <a:spLocks noChangeArrowheads="1"/>
              </p:cNvSpPr>
              <p:nvPr/>
            </p:nvSpPr>
            <p:spPr bwMode="auto">
              <a:xfrm>
                <a:off x="93777" y="158896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  <p:grpSp>
          <p:nvGrpSpPr>
            <p:cNvPr id="22557" name="组合 25"/>
            <p:cNvGrpSpPr>
              <a:grpSpLocks/>
            </p:cNvGrpSpPr>
            <p:nvPr/>
          </p:nvGrpSpPr>
          <p:grpSpPr bwMode="auto">
            <a:xfrm>
              <a:off x="0" y="0"/>
              <a:ext cx="1872943" cy="1100138"/>
              <a:chOff x="0" y="0"/>
              <a:chExt cx="1872943" cy="1100138"/>
            </a:xfrm>
          </p:grpSpPr>
          <p:sp>
            <p:nvSpPr>
              <p:cNvPr id="22558" name="任意多边形 41"/>
              <p:cNvSpPr>
                <a:spLocks/>
              </p:cNvSpPr>
              <p:nvPr/>
            </p:nvSpPr>
            <p:spPr bwMode="auto">
              <a:xfrm flipV="1">
                <a:off x="0" y="0"/>
                <a:ext cx="1872943" cy="1100755"/>
              </a:xfrm>
              <a:custGeom>
                <a:avLst/>
                <a:gdLst>
                  <a:gd name="T0" fmla="*/ 157166 w 1872943"/>
                  <a:gd name="T1" fmla="*/ 1100138 h 1100138"/>
                  <a:gd name="T2" fmla="*/ 1715777 w 1872943"/>
                  <a:gd name="T3" fmla="*/ 1100138 h 1100138"/>
                  <a:gd name="T4" fmla="*/ 1872943 w 1872943"/>
                  <a:gd name="T5" fmla="*/ 942972 h 1100138"/>
                  <a:gd name="T6" fmla="*/ 1872943 w 1872943"/>
                  <a:gd name="T7" fmla="*/ 314329 h 1100138"/>
                  <a:gd name="T8" fmla="*/ 1715777 w 1872943"/>
                  <a:gd name="T9" fmla="*/ 157163 h 1100138"/>
                  <a:gd name="T10" fmla="*/ 1011202 w 1872943"/>
                  <a:gd name="T11" fmla="*/ 157163 h 1100138"/>
                  <a:gd name="T12" fmla="*/ 920047 w 1872943"/>
                  <a:gd name="T13" fmla="*/ 0 h 1100138"/>
                  <a:gd name="T14" fmla="*/ 828893 w 1872943"/>
                  <a:gd name="T15" fmla="*/ 157163 h 1100138"/>
                  <a:gd name="T16" fmla="*/ 157166 w 1872943"/>
                  <a:gd name="T17" fmla="*/ 157163 h 1100138"/>
                  <a:gd name="T18" fmla="*/ 0 w 1872943"/>
                  <a:gd name="T19" fmla="*/ 314329 h 1100138"/>
                  <a:gd name="T20" fmla="*/ 0 w 1872943"/>
                  <a:gd name="T21" fmla="*/ 942972 h 1100138"/>
                  <a:gd name="T22" fmla="*/ 157166 w 1872943"/>
                  <a:gd name="T23" fmla="*/ 1100138 h 11001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rgbClr val="A1AED7"/>
              </a:solidFill>
              <a:ln w="9525">
                <a:noFill/>
                <a:round/>
                <a:headEnd/>
                <a:tailEnd/>
              </a:ln>
              <a:effectLst>
                <a:outerShdw dist="63500" dir="5400000" algn="ctr" rotWithShape="0">
                  <a:srgbClr val="000000">
                    <a:alpha val="3998"/>
                  </a:srgbClr>
                </a:outerShdw>
              </a:effectLst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ea typeface="微软雅黑 Light" pitchFamily="2" charset="-122"/>
                </a:endParaRPr>
              </a:p>
            </p:txBody>
          </p:sp>
          <p:sp>
            <p:nvSpPr>
              <p:cNvPr id="22559" name="矩形 68"/>
              <p:cNvSpPr>
                <a:spLocks noChangeArrowheads="1"/>
              </p:cNvSpPr>
              <p:nvPr/>
            </p:nvSpPr>
            <p:spPr bwMode="auto">
              <a:xfrm>
                <a:off x="93777" y="144779"/>
                <a:ext cx="1685387" cy="6093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1400">
                    <a:solidFill>
                      <a:srgbClr val="1A233D"/>
                    </a:solidFill>
                    <a:latin typeface="微软雅黑 Light" panose="020B0502040204020203" pitchFamily="34" charset="-122"/>
                  </a:rPr>
                  <a:t>Even when the cold winds blow</a:t>
                </a:r>
              </a:p>
            </p:txBody>
          </p:sp>
        </p:grpSp>
      </p:grpSp>
      <p:grpSp>
        <p:nvGrpSpPr>
          <p:cNvPr id="15" name="组合 27"/>
          <p:cNvGrpSpPr>
            <a:grpSpLocks/>
          </p:cNvGrpSpPr>
          <p:nvPr/>
        </p:nvGrpSpPr>
        <p:grpSpPr bwMode="auto">
          <a:xfrm>
            <a:off x="7651750" y="4184650"/>
            <a:ext cx="1871663" cy="1100138"/>
            <a:chOff x="0" y="0"/>
            <a:chExt cx="1872943" cy="1100138"/>
          </a:xfrm>
        </p:grpSpPr>
        <p:sp>
          <p:nvSpPr>
            <p:cNvPr id="22554" name="任意多边形 39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A1AED7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5" name="矩形 69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1A233D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6" name="组合 28"/>
          <p:cNvGrpSpPr>
            <a:grpSpLocks/>
          </p:cNvGrpSpPr>
          <p:nvPr/>
        </p:nvGrpSpPr>
        <p:grpSpPr bwMode="auto">
          <a:xfrm>
            <a:off x="10004425" y="4184650"/>
            <a:ext cx="1873250" cy="1100138"/>
            <a:chOff x="0" y="0"/>
            <a:chExt cx="1872943" cy="1100138"/>
          </a:xfrm>
        </p:grpSpPr>
        <p:sp>
          <p:nvSpPr>
            <p:cNvPr id="22552" name="任意多边形 51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3" name="矩形 70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7" name="组合 24"/>
          <p:cNvGrpSpPr>
            <a:grpSpLocks/>
          </p:cNvGrpSpPr>
          <p:nvPr/>
        </p:nvGrpSpPr>
        <p:grpSpPr bwMode="auto">
          <a:xfrm>
            <a:off x="5318125" y="4184650"/>
            <a:ext cx="1873250" cy="1100138"/>
            <a:chOff x="0" y="0"/>
            <a:chExt cx="1872943" cy="1100138"/>
          </a:xfrm>
        </p:grpSpPr>
        <p:sp>
          <p:nvSpPr>
            <p:cNvPr id="22550" name="任意多边形 35"/>
            <p:cNvSpPr>
              <a:spLocks/>
            </p:cNvSpPr>
            <p:nvPr/>
          </p:nvSpPr>
          <p:spPr bwMode="auto">
            <a:xfrm>
              <a:off x="0" y="0"/>
              <a:ext cx="1872943" cy="1100138"/>
            </a:xfrm>
            <a:custGeom>
              <a:avLst/>
              <a:gdLst>
                <a:gd name="T0" fmla="*/ 157166 w 1872943"/>
                <a:gd name="T1" fmla="*/ 1100138 h 1100138"/>
                <a:gd name="T2" fmla="*/ 1715777 w 1872943"/>
                <a:gd name="T3" fmla="*/ 1100138 h 1100138"/>
                <a:gd name="T4" fmla="*/ 1872943 w 1872943"/>
                <a:gd name="T5" fmla="*/ 942972 h 1100138"/>
                <a:gd name="T6" fmla="*/ 1872943 w 1872943"/>
                <a:gd name="T7" fmla="*/ 314329 h 1100138"/>
                <a:gd name="T8" fmla="*/ 1715777 w 1872943"/>
                <a:gd name="T9" fmla="*/ 157163 h 1100138"/>
                <a:gd name="T10" fmla="*/ 1011202 w 1872943"/>
                <a:gd name="T11" fmla="*/ 157163 h 1100138"/>
                <a:gd name="T12" fmla="*/ 920047 w 1872943"/>
                <a:gd name="T13" fmla="*/ 0 h 1100138"/>
                <a:gd name="T14" fmla="*/ 828893 w 1872943"/>
                <a:gd name="T15" fmla="*/ 157163 h 1100138"/>
                <a:gd name="T16" fmla="*/ 157166 w 1872943"/>
                <a:gd name="T17" fmla="*/ 157163 h 1100138"/>
                <a:gd name="T18" fmla="*/ 0 w 1872943"/>
                <a:gd name="T19" fmla="*/ 314329 h 1100138"/>
                <a:gd name="T20" fmla="*/ 0 w 1872943"/>
                <a:gd name="T21" fmla="*/ 942972 h 1100138"/>
                <a:gd name="T22" fmla="*/ 157166 w 1872943"/>
                <a:gd name="T23" fmla="*/ 1100138 h 11001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rgbClr val="E8B2BB"/>
            </a:solidFill>
            <a:ln w="9525">
              <a:noFill/>
              <a:round/>
              <a:headEnd/>
              <a:tailEnd/>
            </a:ln>
            <a:effectLst>
              <a:outerShdw dist="63500" dir="5400000" algn="ctr" rotWithShape="0">
                <a:srgbClr val="000000">
                  <a:alpha val="3998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>
                <a:ea typeface="微软雅黑 Light" pitchFamily="2" charset="-122"/>
              </a:endParaRPr>
            </a:p>
          </p:txBody>
        </p:sp>
        <p:sp>
          <p:nvSpPr>
            <p:cNvPr id="22551" name="矩形 71"/>
            <p:cNvSpPr>
              <a:spLocks noChangeArrowheads="1"/>
            </p:cNvSpPr>
            <p:nvPr/>
          </p:nvSpPr>
          <p:spPr bwMode="auto">
            <a:xfrm>
              <a:off x="93777" y="245370"/>
              <a:ext cx="1685387" cy="609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400">
                  <a:solidFill>
                    <a:srgbClr val="641E2A"/>
                  </a:solidFill>
                  <a:latin typeface="微软雅黑 Light" panose="020B0502040204020203" pitchFamily="34" charset="-122"/>
                </a:rPr>
                <a:t>Even when the cold winds blow</a:t>
              </a:r>
            </a:p>
          </p:txBody>
        </p:sp>
      </p:grpSp>
      <p:grpSp>
        <p:nvGrpSpPr>
          <p:cNvPr id="18" name="组合 44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2547" name="文本框 45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548" name="直接连接符 46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549" name="文本框 47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 autoUpdateAnimBg="0"/>
      <p:bldP spid="21507" grpId="0" animBg="1" autoUpdateAnimBg="0"/>
      <p:bldP spid="21508" grpId="0" animBg="1" autoUpdateAnimBg="0"/>
      <p:bldP spid="21509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5350" y="-3913188"/>
            <a:ext cx="7308850" cy="746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文本框 3"/>
          <p:cNvSpPr txBox="1">
            <a:spLocks noChangeArrowheads="1"/>
          </p:cNvSpPr>
          <p:nvPr/>
        </p:nvSpPr>
        <p:spPr bwMode="auto">
          <a:xfrm>
            <a:off x="1127125" y="3351213"/>
            <a:ext cx="2817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chemeClr val="tx2"/>
                </a:solidFill>
                <a:latin typeface="Agency FB" panose="020B0503020202020204" pitchFamily="34" charset="0"/>
              </a:rPr>
              <a:t>CONTENTS</a:t>
            </a:r>
            <a:endParaRPr lang="zh-CN" altLang="en-US" sz="3600">
              <a:solidFill>
                <a:schemeClr val="tx2"/>
              </a:solidFill>
              <a:latin typeface="Agency FB" panose="020B0503020202020204" pitchFamily="34" charset="0"/>
            </a:endParaRPr>
          </a:p>
        </p:txBody>
      </p:sp>
      <p:sp>
        <p:nvSpPr>
          <p:cNvPr id="23556" name="矩形 4"/>
          <p:cNvSpPr>
            <a:spLocks noChangeArrowheads="1"/>
          </p:cNvSpPr>
          <p:nvPr/>
        </p:nvSpPr>
        <p:spPr bwMode="auto">
          <a:xfrm>
            <a:off x="1127125" y="4522788"/>
            <a:ext cx="31083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latin typeface="Calibri Light" panose="020F0302020204030204" pitchFamily="34" charset="0"/>
              </a:rPr>
              <a:t>I believe that for his escape he took advantage of the migration of a flock of wild birds. On the morning of his departure he put his planet in perfect order. </a:t>
            </a:r>
          </a:p>
        </p:txBody>
      </p:sp>
      <p:grpSp>
        <p:nvGrpSpPr>
          <p:cNvPr id="23557" name="组合 17"/>
          <p:cNvGrpSpPr>
            <a:grpSpLocks/>
          </p:cNvGrpSpPr>
          <p:nvPr/>
        </p:nvGrpSpPr>
        <p:grpSpPr bwMode="auto">
          <a:xfrm>
            <a:off x="5791200" y="2274888"/>
            <a:ext cx="5511800" cy="1020762"/>
            <a:chOff x="0" y="0"/>
            <a:chExt cx="5511800" cy="1020794"/>
          </a:xfrm>
        </p:grpSpPr>
        <p:grpSp>
          <p:nvGrpSpPr>
            <p:cNvPr id="23591" name="组合 18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9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60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92" name="组合 19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9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9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93" name="组合 20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94" name="直接连接符 21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95" name="文本框 2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96" name="文本框 23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58" name="组合 48"/>
          <p:cNvGrpSpPr>
            <a:grpSpLocks/>
          </p:cNvGrpSpPr>
          <p:nvPr/>
        </p:nvGrpSpPr>
        <p:grpSpPr bwMode="auto">
          <a:xfrm>
            <a:off x="5791200" y="3683000"/>
            <a:ext cx="5511800" cy="1022350"/>
            <a:chOff x="0" y="0"/>
            <a:chExt cx="5511800" cy="1020794"/>
          </a:xfrm>
        </p:grpSpPr>
        <p:grpSp>
          <p:nvGrpSpPr>
            <p:cNvPr id="23581" name="组合 49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8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9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82" name="组合 50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8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8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83" name="组合 51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84" name="直接连接符 52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85" name="文本框 5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86" name="文本框 54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59" name="组合 81"/>
          <p:cNvGrpSpPr>
            <a:grpSpLocks/>
          </p:cNvGrpSpPr>
          <p:nvPr/>
        </p:nvGrpSpPr>
        <p:grpSpPr bwMode="auto">
          <a:xfrm>
            <a:off x="5791200" y="923925"/>
            <a:ext cx="5511800" cy="1020763"/>
            <a:chOff x="0" y="0"/>
            <a:chExt cx="5511800" cy="1020794"/>
          </a:xfrm>
        </p:grpSpPr>
        <p:grpSp>
          <p:nvGrpSpPr>
            <p:cNvPr id="23571" name="组合 8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7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8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72" name="组合 8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7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7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73" name="组合 8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74" name="直接连接符 8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75" name="文本框 8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76" name="文本框 8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  <p:grpSp>
        <p:nvGrpSpPr>
          <p:cNvPr id="23560" name="组合 61"/>
          <p:cNvGrpSpPr>
            <a:grpSpLocks/>
          </p:cNvGrpSpPr>
          <p:nvPr/>
        </p:nvGrpSpPr>
        <p:grpSpPr bwMode="auto">
          <a:xfrm>
            <a:off x="5791200" y="5029200"/>
            <a:ext cx="5511800" cy="1020763"/>
            <a:chOff x="0" y="0"/>
            <a:chExt cx="5511800" cy="1020794"/>
          </a:xfrm>
        </p:grpSpPr>
        <p:grpSp>
          <p:nvGrpSpPr>
            <p:cNvPr id="23561" name="组合 62"/>
            <p:cNvGrpSpPr>
              <a:grpSpLocks/>
            </p:cNvGrpSpPr>
            <p:nvPr/>
          </p:nvGrpSpPr>
          <p:grpSpPr bwMode="auto">
            <a:xfrm>
              <a:off x="0" y="0"/>
              <a:ext cx="754743" cy="482600"/>
              <a:chOff x="0" y="0"/>
              <a:chExt cx="754743" cy="482600"/>
            </a:xfrm>
          </p:grpSpPr>
          <p:sp>
            <p:nvSpPr>
              <p:cNvPr id="23569" name="等腰三角形 6"/>
              <p:cNvSpPr>
                <a:spLocks/>
              </p:cNvSpPr>
              <p:nvPr/>
            </p:nvSpPr>
            <p:spPr bwMode="auto">
              <a:xfrm>
                <a:off x="0" y="3629"/>
                <a:ext cx="754743" cy="478971"/>
              </a:xfrm>
              <a:custGeom>
                <a:avLst/>
                <a:gdLst>
                  <a:gd name="T0" fmla="*/ 0 w 754743"/>
                  <a:gd name="T1" fmla="*/ 348342 h 478971"/>
                  <a:gd name="T2" fmla="*/ 246743 w 754743"/>
                  <a:gd name="T3" fmla="*/ 0 h 478971"/>
                  <a:gd name="T4" fmla="*/ 754743 w 754743"/>
                  <a:gd name="T5" fmla="*/ 478971 h 478971"/>
                  <a:gd name="T6" fmla="*/ 0 w 754743"/>
                  <a:gd name="T7" fmla="*/ 348342 h 47897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4743"/>
                  <a:gd name="T13" fmla="*/ 0 h 478971"/>
                  <a:gd name="T14" fmla="*/ 754743 w 754743"/>
                  <a:gd name="T15" fmla="*/ 478971 h 47897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4743" h="478971">
                    <a:moveTo>
                      <a:pt x="0" y="348342"/>
                    </a:moveTo>
                    <a:lnTo>
                      <a:pt x="246743" y="0"/>
                    </a:lnTo>
                    <a:lnTo>
                      <a:pt x="754743" y="478971"/>
                    </a:lnTo>
                    <a:lnTo>
                      <a:pt x="0" y="3483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70" name="等腰三角形 7"/>
              <p:cNvSpPr>
                <a:spLocks/>
              </p:cNvSpPr>
              <p:nvPr/>
            </p:nvSpPr>
            <p:spPr bwMode="auto">
              <a:xfrm>
                <a:off x="242207" y="0"/>
                <a:ext cx="512535" cy="482600"/>
              </a:xfrm>
              <a:custGeom>
                <a:avLst/>
                <a:gdLst>
                  <a:gd name="T0" fmla="*/ 512535 w 512535"/>
                  <a:gd name="T1" fmla="*/ 482600 h 482600"/>
                  <a:gd name="T2" fmla="*/ 0 w 512535"/>
                  <a:gd name="T3" fmla="*/ 12700 h 482600"/>
                  <a:gd name="T4" fmla="*/ 198664 w 512535"/>
                  <a:gd name="T5" fmla="*/ 0 h 482600"/>
                  <a:gd name="T6" fmla="*/ 512535 w 512535"/>
                  <a:gd name="T7" fmla="*/ 482600 h 482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2535"/>
                  <a:gd name="T13" fmla="*/ 0 h 482600"/>
                  <a:gd name="T14" fmla="*/ 512535 w 512535"/>
                  <a:gd name="T15" fmla="*/ 482600 h 482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2535" h="482600">
                    <a:moveTo>
                      <a:pt x="512535" y="482600"/>
                    </a:moveTo>
                    <a:lnTo>
                      <a:pt x="0" y="12700"/>
                    </a:lnTo>
                    <a:lnTo>
                      <a:pt x="198664" y="0"/>
                    </a:lnTo>
                    <a:lnTo>
                      <a:pt x="512535" y="482600"/>
                    </a:lnTo>
                    <a:close/>
                  </a:path>
                </a:pathLst>
              </a:custGeom>
              <a:solidFill>
                <a:srgbClr val="9632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62" name="组合 63"/>
            <p:cNvGrpSpPr>
              <a:grpSpLocks/>
            </p:cNvGrpSpPr>
            <p:nvPr/>
          </p:nvGrpSpPr>
          <p:grpSpPr bwMode="auto">
            <a:xfrm rot="10346141">
              <a:off x="90601" y="581660"/>
              <a:ext cx="573538" cy="235402"/>
              <a:chOff x="0" y="0"/>
              <a:chExt cx="513443" cy="275771"/>
            </a:xfrm>
          </p:grpSpPr>
          <p:sp>
            <p:nvSpPr>
              <p:cNvPr id="23567" name="等腰三角形 6"/>
              <p:cNvSpPr>
                <a:spLocks/>
              </p:cNvSpPr>
              <p:nvPr/>
            </p:nvSpPr>
            <p:spPr bwMode="auto">
              <a:xfrm>
                <a:off x="0" y="16329"/>
                <a:ext cx="513443" cy="259442"/>
              </a:xfrm>
              <a:custGeom>
                <a:avLst/>
                <a:gdLst>
                  <a:gd name="T0" fmla="*/ 0 w 513443"/>
                  <a:gd name="T1" fmla="*/ 259442 h 259442"/>
                  <a:gd name="T2" fmla="*/ 246743 w 513443"/>
                  <a:gd name="T3" fmla="*/ 0 h 259442"/>
                  <a:gd name="T4" fmla="*/ 513443 w 513443"/>
                  <a:gd name="T5" fmla="*/ 240846 h 259442"/>
                  <a:gd name="T6" fmla="*/ 0 w 513443"/>
                  <a:gd name="T7" fmla="*/ 259442 h 2594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13443"/>
                  <a:gd name="T13" fmla="*/ 0 h 259442"/>
                  <a:gd name="T14" fmla="*/ 513443 w 513443"/>
                  <a:gd name="T15" fmla="*/ 259442 h 2594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13443" h="259442">
                    <a:moveTo>
                      <a:pt x="0" y="259442"/>
                    </a:moveTo>
                    <a:lnTo>
                      <a:pt x="246743" y="0"/>
                    </a:lnTo>
                    <a:lnTo>
                      <a:pt x="513443" y="240846"/>
                    </a:lnTo>
                    <a:lnTo>
                      <a:pt x="0" y="25944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568" name="等腰三角形 7"/>
              <p:cNvSpPr>
                <a:spLocks/>
              </p:cNvSpPr>
              <p:nvPr/>
            </p:nvSpPr>
            <p:spPr bwMode="auto">
              <a:xfrm>
                <a:off x="243795" y="0"/>
                <a:ext cx="266472" cy="260350"/>
              </a:xfrm>
              <a:custGeom>
                <a:avLst/>
                <a:gdLst>
                  <a:gd name="T0" fmla="*/ 266472 w 266472"/>
                  <a:gd name="T1" fmla="*/ 260350 h 260350"/>
                  <a:gd name="T2" fmla="*/ 0 w 266472"/>
                  <a:gd name="T3" fmla="*/ 19843 h 260350"/>
                  <a:gd name="T4" fmla="*/ 197076 w 266472"/>
                  <a:gd name="T5" fmla="*/ 0 h 260350"/>
                  <a:gd name="T6" fmla="*/ 266472 w 266472"/>
                  <a:gd name="T7" fmla="*/ 260350 h 2603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6472"/>
                  <a:gd name="T13" fmla="*/ 0 h 260350"/>
                  <a:gd name="T14" fmla="*/ 266472 w 266472"/>
                  <a:gd name="T15" fmla="*/ 260350 h 2603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6472" h="260350">
                    <a:moveTo>
                      <a:pt x="266472" y="260350"/>
                    </a:moveTo>
                    <a:lnTo>
                      <a:pt x="0" y="19843"/>
                    </a:lnTo>
                    <a:lnTo>
                      <a:pt x="197076" y="0"/>
                    </a:lnTo>
                    <a:lnTo>
                      <a:pt x="266472" y="260350"/>
                    </a:lnTo>
                    <a:close/>
                  </a:path>
                </a:pathLst>
              </a:custGeom>
              <a:solidFill>
                <a:srgbClr val="2734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563" name="组合 64"/>
            <p:cNvGrpSpPr>
              <a:grpSpLocks/>
            </p:cNvGrpSpPr>
            <p:nvPr/>
          </p:nvGrpSpPr>
          <p:grpSpPr bwMode="auto">
            <a:xfrm>
              <a:off x="754742" y="0"/>
              <a:ext cx="4757058" cy="1020794"/>
              <a:chOff x="0" y="0"/>
              <a:chExt cx="4757058" cy="1020794"/>
            </a:xfrm>
          </p:grpSpPr>
          <p:cxnSp>
            <p:nvCxnSpPr>
              <p:cNvPr id="23564" name="直接连接符 65"/>
              <p:cNvCxnSpPr>
                <a:cxnSpLocks noChangeShapeType="1"/>
              </p:cNvCxnSpPr>
              <p:nvPr/>
            </p:nvCxnSpPr>
            <p:spPr bwMode="auto">
              <a:xfrm>
                <a:off x="96656" y="470009"/>
                <a:ext cx="3698530" cy="0"/>
              </a:xfrm>
              <a:prstGeom prst="line">
                <a:avLst/>
              </a:prstGeom>
              <a:noFill/>
              <a:ln w="6350">
                <a:solidFill>
                  <a:srgbClr val="7F7F7F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3565" name="文本框 66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345278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400" b="1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Add Your Title Here</a:t>
                </a:r>
                <a:endParaRPr lang="zh-CN" altLang="en-US" sz="24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66" name="文本框 67"/>
              <p:cNvSpPr txBox="1">
                <a:spLocks noChangeArrowheads="1"/>
              </p:cNvSpPr>
              <p:nvPr/>
            </p:nvSpPr>
            <p:spPr bwMode="auto">
              <a:xfrm>
                <a:off x="69983" y="497574"/>
                <a:ext cx="468707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1400">
                    <a:solidFill>
                      <a:srgbClr val="7F7F7F"/>
                    </a:solidFill>
                  </a:rPr>
                  <a:t>Once when I was six years old I saw a magnificent picture in a book, called True Stories from Nature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DAAEB3A0-9F6A-40C2-83A1-2661A492686F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19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pSp>
        <p:nvGrpSpPr>
          <p:cNvPr id="2" name="组合 4206"/>
          <p:cNvGrpSpPr>
            <a:grpSpLocks/>
          </p:cNvGrpSpPr>
          <p:nvPr/>
        </p:nvGrpSpPr>
        <p:grpSpPr bwMode="auto">
          <a:xfrm>
            <a:off x="7700963" y="1863725"/>
            <a:ext cx="3949700" cy="1401763"/>
            <a:chOff x="0" y="0"/>
            <a:chExt cx="3950910" cy="1402194"/>
          </a:xfrm>
        </p:grpSpPr>
        <p:grpSp>
          <p:nvGrpSpPr>
            <p:cNvPr id="24619" name="组合 4179"/>
            <p:cNvGrpSpPr>
              <a:grpSpLocks/>
            </p:cNvGrpSpPr>
            <p:nvPr/>
          </p:nvGrpSpPr>
          <p:grpSpPr bwMode="auto">
            <a:xfrm>
              <a:off x="0" y="0"/>
              <a:ext cx="3242825" cy="636852"/>
              <a:chOff x="0" y="0"/>
              <a:chExt cx="3242825" cy="636852"/>
            </a:xfrm>
          </p:grpSpPr>
          <p:grpSp>
            <p:nvGrpSpPr>
              <p:cNvPr id="24621" name="五边形 29"/>
              <p:cNvGrpSpPr>
                <a:grpSpLocks/>
              </p:cNvGrpSpPr>
              <p:nvPr/>
            </p:nvGrpSpPr>
            <p:grpSpPr bwMode="auto">
              <a:xfrm>
                <a:off x="498654" y="7488"/>
                <a:ext cx="2743200" cy="627888"/>
                <a:chOff x="0" y="0"/>
                <a:chExt cx="2743200" cy="627888"/>
              </a:xfrm>
            </p:grpSpPr>
            <p:pic>
              <p:nvPicPr>
                <p:cNvPr id="24625" name="五边形 2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26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-1131" y="2037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22" name="椭圆 4181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23" name="五边形 4182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24" name="文本框 4183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20" name="矩形 4199"/>
            <p:cNvSpPr>
              <a:spLocks noChangeArrowheads="1"/>
            </p:cNvSpPr>
            <p:nvPr/>
          </p:nvSpPr>
          <p:spPr bwMode="auto">
            <a:xfrm>
              <a:off x="669288" y="663530"/>
              <a:ext cx="328162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5" name="组合 4207"/>
          <p:cNvGrpSpPr>
            <a:grpSpLocks/>
          </p:cNvGrpSpPr>
          <p:nvPr/>
        </p:nvGrpSpPr>
        <p:grpSpPr bwMode="auto">
          <a:xfrm>
            <a:off x="7700963" y="4387850"/>
            <a:ext cx="3949700" cy="1520825"/>
            <a:chOff x="0" y="0"/>
            <a:chExt cx="3950910" cy="1521081"/>
          </a:xfrm>
        </p:grpSpPr>
        <p:grpSp>
          <p:nvGrpSpPr>
            <p:cNvPr id="24611" name="组合 4184"/>
            <p:cNvGrpSpPr>
              <a:grpSpLocks/>
            </p:cNvGrpSpPr>
            <p:nvPr/>
          </p:nvGrpSpPr>
          <p:grpSpPr bwMode="auto">
            <a:xfrm>
              <a:off x="0" y="884229"/>
              <a:ext cx="3242825" cy="636852"/>
              <a:chOff x="0" y="0"/>
              <a:chExt cx="3242825" cy="636852"/>
            </a:xfrm>
          </p:grpSpPr>
          <p:grpSp>
            <p:nvGrpSpPr>
              <p:cNvPr id="24613" name="五边形 29"/>
              <p:cNvGrpSpPr>
                <a:grpSpLocks/>
              </p:cNvGrpSpPr>
              <p:nvPr/>
            </p:nvGrpSpPr>
            <p:grpSpPr bwMode="auto">
              <a:xfrm>
                <a:off x="498654" y="6811"/>
                <a:ext cx="2743200" cy="627888"/>
                <a:chOff x="0" y="0"/>
                <a:chExt cx="2743200" cy="627888"/>
              </a:xfrm>
            </p:grpSpPr>
            <p:pic>
              <p:nvPicPr>
                <p:cNvPr id="24617" name="五边形 2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1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-1131" y="2714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14" name="椭圆 4186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15" name="五边形 4187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16" name="文本框 4188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12" name="矩形 4200"/>
            <p:cNvSpPr>
              <a:spLocks noChangeArrowheads="1"/>
            </p:cNvSpPr>
            <p:nvPr/>
          </p:nvSpPr>
          <p:spPr bwMode="auto">
            <a:xfrm>
              <a:off x="669288" y="0"/>
              <a:ext cx="328162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8" name="组合 4209"/>
          <p:cNvGrpSpPr>
            <a:grpSpLocks/>
          </p:cNvGrpSpPr>
          <p:nvPr/>
        </p:nvGrpSpPr>
        <p:grpSpPr bwMode="auto">
          <a:xfrm>
            <a:off x="715963" y="1863725"/>
            <a:ext cx="3751262" cy="1401763"/>
            <a:chOff x="0" y="0"/>
            <a:chExt cx="3750774" cy="1402194"/>
          </a:xfrm>
        </p:grpSpPr>
        <p:grpSp>
          <p:nvGrpSpPr>
            <p:cNvPr id="24603" name="组合 4189"/>
            <p:cNvGrpSpPr>
              <a:grpSpLocks/>
            </p:cNvGrpSpPr>
            <p:nvPr/>
          </p:nvGrpSpPr>
          <p:grpSpPr bwMode="auto">
            <a:xfrm flipH="1">
              <a:off x="507949" y="0"/>
              <a:ext cx="3242825" cy="636852"/>
              <a:chOff x="0" y="0"/>
              <a:chExt cx="3242825" cy="636852"/>
            </a:xfrm>
          </p:grpSpPr>
          <p:grpSp>
            <p:nvGrpSpPr>
              <p:cNvPr id="24605" name="五边形 29"/>
              <p:cNvGrpSpPr>
                <a:grpSpLocks/>
              </p:cNvGrpSpPr>
              <p:nvPr/>
            </p:nvGrpSpPr>
            <p:grpSpPr bwMode="auto">
              <a:xfrm flipH="1">
                <a:off x="498609" y="7488"/>
                <a:ext cx="2743200" cy="627888"/>
                <a:chOff x="0" y="0"/>
                <a:chExt cx="2743200" cy="627888"/>
              </a:xfrm>
            </p:grpSpPr>
            <p:pic>
              <p:nvPicPr>
                <p:cNvPr id="24609" name="五边形 29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10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-1016" y="2037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606" name="椭圆 4191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7" name="五边形 4192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8" name="文本框 4193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604" name="矩形 4201"/>
            <p:cNvSpPr>
              <a:spLocks noChangeArrowheads="1"/>
            </p:cNvSpPr>
            <p:nvPr/>
          </p:nvSpPr>
          <p:spPr bwMode="auto">
            <a:xfrm>
              <a:off x="0" y="663530"/>
              <a:ext cx="320645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11" name="组合 4208"/>
          <p:cNvGrpSpPr>
            <a:grpSpLocks/>
          </p:cNvGrpSpPr>
          <p:nvPr/>
        </p:nvGrpSpPr>
        <p:grpSpPr bwMode="auto">
          <a:xfrm>
            <a:off x="715963" y="4387850"/>
            <a:ext cx="3751262" cy="1520825"/>
            <a:chOff x="0" y="0"/>
            <a:chExt cx="3750774" cy="1521081"/>
          </a:xfrm>
        </p:grpSpPr>
        <p:grpSp>
          <p:nvGrpSpPr>
            <p:cNvPr id="24595" name="组合 4194"/>
            <p:cNvGrpSpPr>
              <a:grpSpLocks/>
            </p:cNvGrpSpPr>
            <p:nvPr/>
          </p:nvGrpSpPr>
          <p:grpSpPr bwMode="auto">
            <a:xfrm flipH="1">
              <a:off x="507949" y="884229"/>
              <a:ext cx="3242825" cy="636852"/>
              <a:chOff x="0" y="0"/>
              <a:chExt cx="3242825" cy="636852"/>
            </a:xfrm>
          </p:grpSpPr>
          <p:grpSp>
            <p:nvGrpSpPr>
              <p:cNvPr id="24597" name="五边形 29"/>
              <p:cNvGrpSpPr>
                <a:grpSpLocks/>
              </p:cNvGrpSpPr>
              <p:nvPr/>
            </p:nvGrpSpPr>
            <p:grpSpPr bwMode="auto">
              <a:xfrm flipH="1">
                <a:off x="498609" y="6811"/>
                <a:ext cx="2743200" cy="627888"/>
                <a:chOff x="0" y="0"/>
                <a:chExt cx="2743200" cy="627888"/>
              </a:xfrm>
            </p:grpSpPr>
            <p:pic>
              <p:nvPicPr>
                <p:cNvPr id="24601" name="五边形 29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43200" cy="627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02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-1016" y="2714"/>
                  <a:ext cx="2745302" cy="62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微软雅黑 Light" panose="020B0502040204020203" pitchFamily="34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4598" name="椭圆 4196"/>
              <p:cNvSpPr>
                <a:spLocks noChangeArrowheads="1"/>
              </p:cNvSpPr>
              <p:nvPr/>
            </p:nvSpPr>
            <p:spPr bwMode="auto">
              <a:xfrm>
                <a:off x="0" y="128090"/>
                <a:ext cx="249228" cy="24922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599" name="五边形 4197"/>
              <p:cNvSpPr>
                <a:spLocks noChangeArrowheads="1"/>
              </p:cNvSpPr>
              <p:nvPr/>
            </p:nvSpPr>
            <p:spPr bwMode="auto">
              <a:xfrm flipH="1">
                <a:off x="478473" y="0"/>
                <a:ext cx="2587064" cy="505407"/>
              </a:xfrm>
              <a:prstGeom prst="homePlate">
                <a:avLst>
                  <a:gd name="adj" fmla="val 3713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00" name="文本框 4198"/>
              <p:cNvSpPr txBox="1">
                <a:spLocks noChangeArrowheads="1"/>
              </p:cNvSpPr>
              <p:nvPr/>
            </p:nvSpPr>
            <p:spPr bwMode="auto">
              <a:xfrm>
                <a:off x="743825" y="39740"/>
                <a:ext cx="163647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Information</a:t>
                </a: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596" name="矩形 4202"/>
            <p:cNvSpPr>
              <a:spLocks noChangeArrowheads="1"/>
            </p:cNvSpPr>
            <p:nvPr/>
          </p:nvSpPr>
          <p:spPr bwMode="auto">
            <a:xfrm>
              <a:off x="0" y="0"/>
              <a:ext cx="320645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r" eaLnBrk="1" hangingPunct="1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tx2"/>
                  </a:solidFill>
                  <a:ea typeface="微软雅黑" panose="020B0503020204020204" pitchFamily="34" charset="-122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14" name="组合 4205"/>
          <p:cNvGrpSpPr>
            <a:grpSpLocks/>
          </p:cNvGrpSpPr>
          <p:nvPr/>
        </p:nvGrpSpPr>
        <p:grpSpPr bwMode="auto">
          <a:xfrm>
            <a:off x="4041775" y="1873250"/>
            <a:ext cx="4116388" cy="4079875"/>
            <a:chOff x="0" y="0"/>
            <a:chExt cx="4115890" cy="4079752"/>
          </a:xfrm>
        </p:grpSpPr>
        <p:grpSp>
          <p:nvGrpSpPr>
            <p:cNvPr id="24588" name="组合 4203"/>
            <p:cNvGrpSpPr>
              <a:grpSpLocks/>
            </p:cNvGrpSpPr>
            <p:nvPr/>
          </p:nvGrpSpPr>
          <p:grpSpPr bwMode="auto">
            <a:xfrm>
              <a:off x="0" y="0"/>
              <a:ext cx="4115890" cy="4079752"/>
              <a:chOff x="0" y="0"/>
              <a:chExt cx="4354245" cy="4316016"/>
            </a:xfrm>
          </p:grpSpPr>
          <p:sp>
            <p:nvSpPr>
              <p:cNvPr id="24591" name="任意多边形 4164"/>
              <p:cNvSpPr>
                <a:spLocks/>
              </p:cNvSpPr>
              <p:nvPr/>
            </p:nvSpPr>
            <p:spPr bwMode="auto">
              <a:xfrm>
                <a:off x="0" y="2511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2" name="任意多边形 4165"/>
              <p:cNvSpPr>
                <a:spLocks/>
              </p:cNvSpPr>
              <p:nvPr/>
            </p:nvSpPr>
            <p:spPr bwMode="auto">
              <a:xfrm rot="-5400000">
                <a:off x="2509" y="2204242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3" name="任意多边形 4166"/>
              <p:cNvSpPr>
                <a:spLocks/>
              </p:cNvSpPr>
              <p:nvPr/>
            </p:nvSpPr>
            <p:spPr bwMode="auto">
              <a:xfrm rot="10800000">
                <a:off x="2239962" y="2201732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4" name="任意多边形 4167"/>
              <p:cNvSpPr>
                <a:spLocks/>
              </p:cNvSpPr>
              <p:nvPr/>
            </p:nvSpPr>
            <p:spPr bwMode="auto">
              <a:xfrm rot="5400000">
                <a:off x="2237450" y="2510"/>
                <a:ext cx="2114283" cy="2109263"/>
              </a:xfrm>
              <a:custGeom>
                <a:avLst/>
                <a:gdLst>
                  <a:gd name="T0" fmla="*/ 2114283 w 2114283"/>
                  <a:gd name="T1" fmla="*/ 0 h 2109263"/>
                  <a:gd name="T2" fmla="*/ 2114283 w 2114283"/>
                  <a:gd name="T3" fmla="*/ 2109263 h 2109263"/>
                  <a:gd name="T4" fmla="*/ 0 w 2114283"/>
                  <a:gd name="T5" fmla="*/ 2109263 h 2109263"/>
                  <a:gd name="T6" fmla="*/ 10650 w 2114283"/>
                  <a:gd name="T7" fmla="*/ 1898351 h 2109263"/>
                  <a:gd name="T8" fmla="*/ 2114283 w 2114283"/>
                  <a:gd name="T9" fmla="*/ 0 h 21092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4283"/>
                  <a:gd name="T16" fmla="*/ 0 h 2109263"/>
                  <a:gd name="T17" fmla="*/ 2114283 w 2114283"/>
                  <a:gd name="T18" fmla="*/ 2109263 h 21092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4283" h="2109263">
                    <a:moveTo>
                      <a:pt x="2114283" y="0"/>
                    </a:moveTo>
                    <a:lnTo>
                      <a:pt x="2114283" y="2109263"/>
                    </a:lnTo>
                    <a:lnTo>
                      <a:pt x="0" y="2109263"/>
                    </a:lnTo>
                    <a:lnTo>
                      <a:pt x="10650" y="1898350"/>
                    </a:lnTo>
                    <a:cubicBezTo>
                      <a:pt x="118936" y="832075"/>
                      <a:pt x="1019439" y="0"/>
                      <a:pt x="21142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pic>
          <p:nvPicPr>
            <p:cNvPr id="24589" name="图片 417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0264" y="682942"/>
              <a:ext cx="1816765" cy="2865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90" name="文本框 4204"/>
            <p:cNvSpPr txBox="1">
              <a:spLocks noChangeArrowheads="1"/>
            </p:cNvSpPr>
            <p:nvPr/>
          </p:nvSpPr>
          <p:spPr bwMode="auto">
            <a:xfrm>
              <a:off x="1466233" y="1063171"/>
              <a:ext cx="1204177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6000">
                  <a:solidFill>
                    <a:schemeClr val="tx2"/>
                  </a:solidFill>
                  <a:latin typeface="Agency FB" panose="020B0503020202020204" pitchFamily="34" charset="0"/>
                </a:rPr>
                <a:t>Idea</a:t>
              </a:r>
              <a:endParaRPr lang="zh-CN" altLang="en-US" sz="6000">
                <a:solidFill>
                  <a:schemeClr val="tx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6" name="组合 41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4585" name="文本框 42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586" name="直接连接符 43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587" name="文本框 44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3FF7EA6D-6848-4B3F-BFAF-1E8C13F11DA5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20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graphicFrame>
        <p:nvGraphicFramePr>
          <p:cNvPr id="24579" name="图表 7"/>
          <p:cNvGraphicFramePr>
            <a:graphicFrameLocks/>
          </p:cNvGraphicFramePr>
          <p:nvPr/>
        </p:nvGraphicFramePr>
        <p:xfrm>
          <a:off x="931863" y="1546225"/>
          <a:ext cx="7015162" cy="459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r:id="rId4" imgW="7023201" imgH="4608975" progId="Excel.Chart.8">
                  <p:embed/>
                </p:oleObj>
              </mc:Choice>
              <mc:Fallback>
                <p:oleObj r:id="rId4" imgW="7023201" imgH="4608975" progId="Excel.Chart.8">
                  <p:embed/>
                  <p:pic>
                    <p:nvPicPr>
                      <p:cNvPr id="0" name="图表 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863" y="1546225"/>
                        <a:ext cx="7015162" cy="459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矩形 9"/>
          <p:cNvSpPr>
            <a:spLocks noChangeArrowheads="1"/>
          </p:cNvSpPr>
          <p:nvPr/>
        </p:nvSpPr>
        <p:spPr bwMode="auto">
          <a:xfrm>
            <a:off x="8589963" y="5580063"/>
            <a:ext cx="2414587" cy="46037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81" name="文本框 11"/>
          <p:cNvSpPr txBox="1">
            <a:spLocks noChangeArrowheads="1"/>
          </p:cNvSpPr>
          <p:nvPr/>
        </p:nvSpPr>
        <p:spPr bwMode="auto">
          <a:xfrm>
            <a:off x="8589963" y="2246313"/>
            <a:ext cx="24145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5400">
                <a:solidFill>
                  <a:schemeClr val="accent2"/>
                </a:solidFill>
                <a:latin typeface="Impact" panose="020B0806030902050204" pitchFamily="34" charset="0"/>
              </a:rPr>
              <a:t>$15,692</a:t>
            </a:r>
            <a:endParaRPr lang="zh-CN" altLang="en-US" sz="540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cxnSp>
        <p:nvCxnSpPr>
          <p:cNvPr id="24582" name="直接连接符 13"/>
          <p:cNvCxnSpPr>
            <a:cxnSpLocks noChangeShapeType="1"/>
          </p:cNvCxnSpPr>
          <p:nvPr/>
        </p:nvCxnSpPr>
        <p:spPr bwMode="auto">
          <a:xfrm>
            <a:off x="8647113" y="3235325"/>
            <a:ext cx="2300287" cy="0"/>
          </a:xfrm>
          <a:prstGeom prst="line">
            <a:avLst/>
          </a:prstGeom>
          <a:noFill/>
          <a:ln w="6350">
            <a:solidFill>
              <a:srgbClr val="D9D9D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83" name="矩形 15"/>
          <p:cNvSpPr>
            <a:spLocks noChangeArrowheads="1"/>
          </p:cNvSpPr>
          <p:nvPr/>
        </p:nvSpPr>
        <p:spPr bwMode="auto">
          <a:xfrm>
            <a:off x="8526463" y="3341688"/>
            <a:ext cx="2541587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  <a:r>
              <a:rPr lang="en-US" altLang="zh-CN" sz="1400">
                <a:solidFill>
                  <a:schemeClr val="tx2"/>
                </a:solidFill>
                <a:ea typeface="微软雅黑" panose="020B0503020204020204" pitchFamily="34" charset="-122"/>
              </a:rPr>
              <a:t>.</a:t>
            </a: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 Something was broken in my engine. And as I had with me neither a mechanic nor any passengers</a:t>
            </a:r>
            <a:r>
              <a:rPr lang="en-US" altLang="zh-CN" sz="1400">
                <a:solidFill>
                  <a:schemeClr val="tx2"/>
                </a:solidFill>
                <a:ea typeface="微软雅黑" panose="020B0503020204020204" pitchFamily="34" charset="-122"/>
              </a:rPr>
              <a:t>.</a:t>
            </a:r>
            <a:endParaRPr lang="zh-CN" altLang="en-US" sz="1400">
              <a:solidFill>
                <a:schemeClr val="tx2"/>
              </a:solidFill>
              <a:ea typeface="微软雅黑" panose="020B0503020204020204" pitchFamily="34" charset="-122"/>
            </a:endParaRPr>
          </a:p>
          <a:p>
            <a:pPr algn="just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</a:t>
            </a:r>
          </a:p>
        </p:txBody>
      </p:sp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8647113" y="1790700"/>
            <a:ext cx="2300287" cy="414338"/>
            <a:chOff x="0" y="0"/>
            <a:chExt cx="2300658" cy="415330"/>
          </a:xfrm>
        </p:grpSpPr>
        <p:sp>
          <p:nvSpPr>
            <p:cNvPr id="1037" name="矩形 16"/>
            <p:cNvSpPr>
              <a:spLocks noChangeArrowheads="1"/>
            </p:cNvSpPr>
            <p:nvPr/>
          </p:nvSpPr>
          <p:spPr bwMode="auto">
            <a:xfrm>
              <a:off x="0" y="0"/>
              <a:ext cx="2300658" cy="415330"/>
            </a:xfrm>
            <a:prstGeom prst="rect">
              <a:avLst/>
            </a:prstGeom>
            <a:solidFill>
              <a:srgbClr val="C63E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38" name="文本框 17"/>
            <p:cNvSpPr txBox="1">
              <a:spLocks noChangeArrowheads="1"/>
            </p:cNvSpPr>
            <p:nvPr/>
          </p:nvSpPr>
          <p:spPr bwMode="auto">
            <a:xfrm>
              <a:off x="332092" y="7610"/>
              <a:ext cx="163647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Information</a:t>
              </a: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14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1034" name="文本框 19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35" name="直接连接符 20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36" name="文本框 21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 autoUpdateAnimBg="0"/>
      <p:bldP spid="24581" grpId="0" autoUpdateAnimBg="0"/>
      <p:bldP spid="24583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37"/>
          <p:cNvSpPr>
            <a:spLocks noChangeArrowheads="1"/>
          </p:cNvSpPr>
          <p:nvPr/>
        </p:nvSpPr>
        <p:spPr bwMode="auto">
          <a:xfrm>
            <a:off x="9026525" y="1760538"/>
            <a:ext cx="25320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3" name="矩形 38"/>
          <p:cNvSpPr>
            <a:spLocks noChangeArrowheads="1"/>
          </p:cNvSpPr>
          <p:nvPr/>
        </p:nvSpPr>
        <p:spPr bwMode="auto">
          <a:xfrm>
            <a:off x="9026525" y="3267075"/>
            <a:ext cx="25320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4" name="矩形 39"/>
          <p:cNvSpPr>
            <a:spLocks noChangeArrowheads="1"/>
          </p:cNvSpPr>
          <p:nvPr/>
        </p:nvSpPr>
        <p:spPr bwMode="auto">
          <a:xfrm>
            <a:off x="777875" y="2544763"/>
            <a:ext cx="25320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2"/>
                </a:solidFill>
                <a:ea typeface="微软雅黑" panose="020B0503020204020204" pitchFamily="34" charset="-122"/>
              </a:rPr>
              <a:t>Something was broken in my engine. And as I had with me neither a mechanic nor any passengers</a:t>
            </a:r>
          </a:p>
        </p:txBody>
      </p:sp>
      <p:sp>
        <p:nvSpPr>
          <p:cNvPr id="25605" name="灯片编号占位符 1"/>
          <p:cNvSpPr txBox="1">
            <a:spLocks noGrp="1"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C37833AC-BBAE-49C0-9D2C-29E6581DEFAC}" type="slidenum">
              <a:rPr lang="zh-CN" altLang="en-US" sz="1200">
                <a:solidFill>
                  <a:srgbClr val="898989"/>
                </a:solidFill>
              </a:rPr>
              <a:pPr algn="r" eaLnBrk="1" hangingPunct="1">
                <a:buFont typeface="Arial" panose="020B0604020202020204" pitchFamily="34" charset="0"/>
                <a:buNone/>
              </a:pPr>
              <a:t>21</a:t>
            </a:fld>
            <a:endParaRPr lang="zh-CN" altLang="en-US" sz="1200">
              <a:solidFill>
                <a:srgbClr val="898989"/>
              </a:solidFill>
            </a:endParaRPr>
          </a:p>
        </p:txBody>
      </p:sp>
      <p:sp>
        <p:nvSpPr>
          <p:cNvPr id="25606" name="椭圆 28"/>
          <p:cNvSpPr>
            <a:spLocks noChangeArrowheads="1"/>
          </p:cNvSpPr>
          <p:nvPr/>
        </p:nvSpPr>
        <p:spPr bwMode="auto">
          <a:xfrm>
            <a:off x="5541963" y="6154738"/>
            <a:ext cx="1189037" cy="20002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5607" name="组合 2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650" y="3213100"/>
            <a:ext cx="2633663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组合 3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5" y="2389188"/>
            <a:ext cx="27305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组合 3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00188"/>
            <a:ext cx="2895600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0" name="任意多边形 36"/>
          <p:cNvSpPr>
            <a:spLocks/>
          </p:cNvSpPr>
          <p:nvPr/>
        </p:nvSpPr>
        <p:spPr bwMode="auto">
          <a:xfrm>
            <a:off x="5992813" y="4816475"/>
            <a:ext cx="257175" cy="1450975"/>
          </a:xfrm>
          <a:custGeom>
            <a:avLst/>
            <a:gdLst>
              <a:gd name="T0" fmla="*/ 101312 w 257175"/>
              <a:gd name="T1" fmla="*/ 0 h 1451259"/>
              <a:gd name="T2" fmla="*/ 155864 w 257175"/>
              <a:gd name="T3" fmla="*/ 0 h 1451259"/>
              <a:gd name="T4" fmla="*/ 155864 w 257175"/>
              <a:gd name="T5" fmla="*/ 72952 h 1451259"/>
              <a:gd name="T6" fmla="*/ 155864 w 257175"/>
              <a:gd name="T7" fmla="*/ 961779 h 1451259"/>
              <a:gd name="T8" fmla="*/ 233796 w 257175"/>
              <a:gd name="T9" fmla="*/ 1258888 h 1451259"/>
              <a:gd name="T10" fmla="*/ 257175 w 257175"/>
              <a:gd name="T11" fmla="*/ 1326582 h 1451259"/>
              <a:gd name="T12" fmla="*/ 128588 w 257175"/>
              <a:gd name="T13" fmla="*/ 1450691 h 1451259"/>
              <a:gd name="T14" fmla="*/ 0 w 257175"/>
              <a:gd name="T15" fmla="*/ 1326582 h 1451259"/>
              <a:gd name="T16" fmla="*/ 11690 w 257175"/>
              <a:gd name="T17" fmla="*/ 1273931 h 1451259"/>
              <a:gd name="T18" fmla="*/ 101312 w 257175"/>
              <a:gd name="T19" fmla="*/ 946736 h 1451259"/>
              <a:gd name="T20" fmla="*/ 101312 w 257175"/>
              <a:gd name="T21" fmla="*/ 76602 h 1451259"/>
              <a:gd name="T22" fmla="*/ 101312 w 257175"/>
              <a:gd name="T23" fmla="*/ 0 h 14512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57175"/>
              <a:gd name="T37" fmla="*/ 0 h 1451259"/>
              <a:gd name="T38" fmla="*/ 257175 w 257175"/>
              <a:gd name="T39" fmla="*/ 1451259 h 145125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57175" h="1451259">
                <a:moveTo>
                  <a:pt x="101312" y="0"/>
                </a:moveTo>
                <a:lnTo>
                  <a:pt x="155864" y="0"/>
                </a:lnTo>
                <a:lnTo>
                  <a:pt x="155864" y="72980"/>
                </a:lnTo>
                <a:cubicBezTo>
                  <a:pt x="155864" y="330788"/>
                  <a:pt x="155864" y="625426"/>
                  <a:pt x="155864" y="962155"/>
                </a:cubicBezTo>
                <a:cubicBezTo>
                  <a:pt x="159760" y="1003541"/>
                  <a:pt x="175347" y="1138985"/>
                  <a:pt x="233796" y="1259380"/>
                </a:cubicBezTo>
                <a:cubicBezTo>
                  <a:pt x="249382" y="1278192"/>
                  <a:pt x="257175" y="1300766"/>
                  <a:pt x="257175" y="1327102"/>
                </a:cubicBezTo>
                <a:cubicBezTo>
                  <a:pt x="257175" y="1394824"/>
                  <a:pt x="198726" y="1451259"/>
                  <a:pt x="128588" y="1451259"/>
                </a:cubicBezTo>
                <a:cubicBezTo>
                  <a:pt x="58449" y="1451259"/>
                  <a:pt x="0" y="1394824"/>
                  <a:pt x="0" y="1327102"/>
                </a:cubicBezTo>
                <a:cubicBezTo>
                  <a:pt x="0" y="1308290"/>
                  <a:pt x="3897" y="1289479"/>
                  <a:pt x="11690" y="1274429"/>
                </a:cubicBezTo>
                <a:cubicBezTo>
                  <a:pt x="93518" y="1123936"/>
                  <a:pt x="101312" y="947106"/>
                  <a:pt x="101312" y="947106"/>
                </a:cubicBezTo>
                <a:cubicBezTo>
                  <a:pt x="101312" y="947106"/>
                  <a:pt x="101312" y="947106"/>
                  <a:pt x="101312" y="76632"/>
                </a:cubicBezTo>
                <a:lnTo>
                  <a:pt x="101312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 Light" panose="020B0502040204020203" pitchFamily="34" charset="-122"/>
              </a:defRPr>
            </a:lvl9pPr>
          </a:lstStyle>
          <a:p>
            <a:endParaRPr lang="zh-CN" altLang="en-US"/>
          </a:p>
        </p:txBody>
      </p:sp>
      <p:grpSp>
        <p:nvGrpSpPr>
          <p:cNvPr id="2" name="组合 32"/>
          <p:cNvGrpSpPr>
            <a:grpSpLocks/>
          </p:cNvGrpSpPr>
          <p:nvPr/>
        </p:nvGrpSpPr>
        <p:grpSpPr bwMode="auto">
          <a:xfrm>
            <a:off x="-50800" y="282575"/>
            <a:ext cx="4283075" cy="809625"/>
            <a:chOff x="0" y="0"/>
            <a:chExt cx="4281735" cy="808970"/>
          </a:xfrm>
        </p:grpSpPr>
        <p:sp>
          <p:nvSpPr>
            <p:cNvPr id="25612" name="文本框 33"/>
            <p:cNvSpPr txBox="1">
              <a:spLocks noChangeArrowheads="1"/>
            </p:cNvSpPr>
            <p:nvPr/>
          </p:nvSpPr>
          <p:spPr bwMode="auto">
            <a:xfrm>
              <a:off x="284187" y="0"/>
              <a:ext cx="372756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5613" name="直接连接符 34"/>
            <p:cNvCxnSpPr>
              <a:cxnSpLocks noChangeShapeType="1"/>
            </p:cNvCxnSpPr>
            <p:nvPr/>
          </p:nvCxnSpPr>
          <p:spPr bwMode="auto">
            <a:xfrm>
              <a:off x="0" y="808970"/>
              <a:ext cx="4281735" cy="0"/>
            </a:xfrm>
            <a:prstGeom prst="line">
              <a:avLst/>
            </a:prstGeom>
            <a:noFill/>
            <a:ln w="6350">
              <a:solidFill>
                <a:srgbClr val="BFBFBF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14" name="文本框 35"/>
            <p:cNvSpPr txBox="1">
              <a:spLocks noChangeArrowheads="1"/>
            </p:cNvSpPr>
            <p:nvPr/>
          </p:nvSpPr>
          <p:spPr bwMode="auto">
            <a:xfrm>
              <a:off x="284187" y="377674"/>
              <a:ext cx="24169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Your Subtitle Here</a:t>
              </a:r>
              <a:endParaRPr lang="zh-CN" altLang="en-US" sz="20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utoUpdateAnimBg="0"/>
      <p:bldP spid="25603" grpId="0" autoUpdateAnimBg="0"/>
      <p:bldP spid="25604" grpId="0" autoUpdateAnimBg="0"/>
      <p:bldP spid="25606" grpId="0" animBg="1" autoUpdateAnimBg="0"/>
      <p:bldP spid="256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3" y="4041775"/>
            <a:ext cx="66262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图片 4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950" y="261938"/>
            <a:ext cx="4614863" cy="661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图片 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75" y="-79375"/>
            <a:ext cx="4138613" cy="477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1990725" y="2239963"/>
            <a:ext cx="8210550" cy="1317625"/>
            <a:chOff x="0" y="0"/>
            <a:chExt cx="8210902" cy="1318789"/>
          </a:xfrm>
        </p:grpSpPr>
        <p:sp>
          <p:nvSpPr>
            <p:cNvPr id="26636" name="文本框 3"/>
            <p:cNvSpPr txBox="1">
              <a:spLocks noChangeArrowheads="1"/>
            </p:cNvSpPr>
            <p:nvPr/>
          </p:nvSpPr>
          <p:spPr bwMode="auto">
            <a:xfrm>
              <a:off x="0" y="0"/>
              <a:ext cx="8210902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6600" b="1">
                  <a:solidFill>
                    <a:schemeClr val="accent1"/>
                  </a:solidFill>
                  <a:latin typeface="Agency FB" panose="020B0503020202020204" pitchFamily="34" charset="0"/>
                </a:rPr>
                <a:t>THANKS</a:t>
              </a:r>
              <a:r>
                <a:rPr lang="en-US" altLang="zh-CN" sz="6600">
                  <a:latin typeface="Agency FB" panose="020B0503020202020204" pitchFamily="34" charset="0"/>
                </a:rPr>
                <a:t> </a:t>
              </a:r>
              <a:r>
                <a:rPr lang="en-US" altLang="zh-CN" sz="6600">
                  <a:solidFill>
                    <a:schemeClr val="accent2"/>
                  </a:solidFill>
                  <a:latin typeface="Agency FB" panose="020B0503020202020204" pitchFamily="34" charset="0"/>
                </a:rPr>
                <a:t>FOR YOUR ATTENTION</a:t>
              </a:r>
              <a:endParaRPr lang="zh-CN" altLang="en-US" sz="66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26637" name="组合 2"/>
            <p:cNvGrpSpPr>
              <a:grpSpLocks/>
            </p:cNvGrpSpPr>
            <p:nvPr/>
          </p:nvGrpSpPr>
          <p:grpSpPr bwMode="auto">
            <a:xfrm>
              <a:off x="491667" y="1107996"/>
              <a:ext cx="7227568" cy="210793"/>
              <a:chOff x="0" y="0"/>
              <a:chExt cx="7227568" cy="210793"/>
            </a:xfrm>
          </p:grpSpPr>
          <p:grpSp>
            <p:nvGrpSpPr>
              <p:cNvPr id="26638" name="组合 8"/>
              <p:cNvGrpSpPr>
                <a:grpSpLocks/>
              </p:cNvGrpSpPr>
              <p:nvPr/>
            </p:nvGrpSpPr>
            <p:grpSpPr bwMode="auto">
              <a:xfrm>
                <a:off x="0" y="52698"/>
                <a:ext cx="7227568" cy="105397"/>
                <a:chOff x="0" y="0"/>
                <a:chExt cx="4656093" cy="0"/>
              </a:xfrm>
            </p:grpSpPr>
            <p:cxnSp>
              <p:nvCxnSpPr>
                <p:cNvPr id="26640" name="直接连接符 5"/>
                <p:cNvCxnSpPr>
                  <a:cxnSpLocks noChangeShapeType="1"/>
                </p:cNvCxnSpPr>
                <p:nvPr/>
              </p:nvCxnSpPr>
              <p:spPr bwMode="auto">
                <a:xfrm>
                  <a:off x="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6641" name="直接连接符 9"/>
                <p:cNvCxnSpPr>
                  <a:cxnSpLocks noChangeShapeType="1"/>
                </p:cNvCxnSpPr>
                <p:nvPr/>
              </p:nvCxnSpPr>
              <p:spPr bwMode="auto">
                <a:xfrm>
                  <a:off x="2514600" y="0"/>
                  <a:ext cx="2141493" cy="0"/>
                </a:xfrm>
                <a:prstGeom prst="line">
                  <a:avLst/>
                </a:prstGeom>
                <a:noFill/>
                <a:ln w="63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26639" name="等腰三角形 10"/>
              <p:cNvSpPr>
                <a:spLocks noChangeArrowheads="1"/>
              </p:cNvSpPr>
              <p:nvPr/>
            </p:nvSpPr>
            <p:spPr bwMode="auto">
              <a:xfrm>
                <a:off x="3491524" y="0"/>
                <a:ext cx="244520" cy="210793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5" name="组合 44"/>
          <p:cNvGrpSpPr>
            <a:grpSpLocks/>
          </p:cNvGrpSpPr>
          <p:nvPr/>
        </p:nvGrpSpPr>
        <p:grpSpPr bwMode="auto">
          <a:xfrm>
            <a:off x="6299200" y="3752850"/>
            <a:ext cx="2141538" cy="461963"/>
            <a:chOff x="0" y="0"/>
            <a:chExt cx="2141960" cy="461665"/>
          </a:xfrm>
        </p:grpSpPr>
        <p:sp>
          <p:nvSpPr>
            <p:cNvPr id="26634" name="椭圆 15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35" name="文本框 11"/>
            <p:cNvSpPr txBox="1">
              <a:spLocks noChangeArrowheads="1"/>
            </p:cNvSpPr>
            <p:nvPr/>
          </p:nvSpPr>
          <p:spPr bwMode="auto">
            <a:xfrm>
              <a:off x="301392" y="0"/>
              <a:ext cx="18405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YOUR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" name="组合 43"/>
          <p:cNvGrpSpPr>
            <a:grpSpLocks/>
          </p:cNvGrpSpPr>
          <p:nvPr/>
        </p:nvGrpSpPr>
        <p:grpSpPr bwMode="auto">
          <a:xfrm>
            <a:off x="2647950" y="3752850"/>
            <a:ext cx="2419350" cy="461963"/>
            <a:chOff x="0" y="0"/>
            <a:chExt cx="2418696" cy="461665"/>
          </a:xfrm>
        </p:grpSpPr>
        <p:sp>
          <p:nvSpPr>
            <p:cNvPr id="26632" name="椭圆 6"/>
            <p:cNvSpPr>
              <a:spLocks noChangeArrowheads="1"/>
            </p:cNvSpPr>
            <p:nvPr/>
          </p:nvSpPr>
          <p:spPr bwMode="auto">
            <a:xfrm>
              <a:off x="0" y="143494"/>
              <a:ext cx="174171" cy="174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33" name="文本框 17"/>
            <p:cNvSpPr txBox="1">
              <a:spLocks noChangeArrowheads="1"/>
            </p:cNvSpPr>
            <p:nvPr/>
          </p:nvSpPr>
          <p:spPr bwMode="auto">
            <a:xfrm>
              <a:off x="174171" y="0"/>
              <a:ext cx="22445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>
                  <a:solidFill>
                    <a:schemeClr val="accent2"/>
                  </a:solidFill>
                  <a:latin typeface="Agency FB" panose="020B0503020202020204" pitchFamily="34" charset="0"/>
                </a:rPr>
                <a:t>COMPANY NAME HERE</a:t>
              </a:r>
              <a:endParaRPr lang="zh-CN" altLang="en-US" sz="240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微软雅黑">
  <a:themeElements>
    <a:clrScheme name="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微软雅黑">
  <a:themeElements>
    <a:clrScheme name="1_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1_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1_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微软雅黑">
  <a:themeElements>
    <a:clrScheme name="2_微软雅黑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63E55"/>
      </a:accent1>
      <a:accent2>
        <a:srgbClr val="34457A"/>
      </a:accent2>
      <a:accent3>
        <a:srgbClr val="FFFFFF"/>
      </a:accent3>
      <a:accent4>
        <a:srgbClr val="000000"/>
      </a:accent4>
      <a:accent5>
        <a:srgbClr val="DFAFB4"/>
      </a:accent5>
      <a:accent6>
        <a:srgbClr val="2E3E6E"/>
      </a:accent6>
      <a:hlink>
        <a:srgbClr val="0563C1"/>
      </a:hlink>
      <a:folHlink>
        <a:srgbClr val="954F72"/>
      </a:folHlink>
    </a:clrScheme>
    <a:fontScheme name="2_微软雅黑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微软雅黑 Light" pitchFamily="2" charset="-122"/>
          </a:defRPr>
        </a:defPPr>
      </a:lstStyle>
    </a:lnDef>
  </a:objectDefaults>
  <a:extraClrSchemeLst>
    <a:extraClrScheme>
      <a:clrScheme name="2_微软雅黑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C63E55"/>
        </a:accent1>
        <a:accent2>
          <a:srgbClr val="34457A"/>
        </a:accent2>
        <a:accent3>
          <a:srgbClr val="FFFFFF"/>
        </a:accent3>
        <a:accent4>
          <a:srgbClr val="000000"/>
        </a:accent4>
        <a:accent5>
          <a:srgbClr val="DFAFB4"/>
        </a:accent5>
        <a:accent6>
          <a:srgbClr val="2E3E6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9</TotalTime>
  <Pages>0</Pages>
  <Words>2063</Words>
  <Characters>0</Characters>
  <Application>Microsoft Office PowerPoint</Application>
  <DocSecurity>0</DocSecurity>
  <PresentationFormat>宽屏</PresentationFormat>
  <Lines>0</Lines>
  <Paragraphs>237</Paragraphs>
  <Slides>22</Slides>
  <Notes>22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宋体</vt:lpstr>
      <vt:lpstr>微软雅黑</vt:lpstr>
      <vt:lpstr>微软雅黑 Light</vt:lpstr>
      <vt:lpstr>Agency FB</vt:lpstr>
      <vt:lpstr>Arial</vt:lpstr>
      <vt:lpstr>Calibri</vt:lpstr>
      <vt:lpstr>Calibri Light</vt:lpstr>
      <vt:lpstr>Impact</vt:lpstr>
      <vt:lpstr>微软雅黑</vt:lpstr>
      <vt:lpstr>1_微软雅黑</vt:lpstr>
      <vt:lpstr>2_微软雅黑</vt:lpstr>
      <vt:lpstr>Microsoft Excel 图表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 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24</cp:revision>
  <dcterms:created xsi:type="dcterms:W3CDTF">2015-03-28T14:16:19Z</dcterms:created>
  <dcterms:modified xsi:type="dcterms:W3CDTF">2019-04-18T06:01:23Z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2052-9.1.0.5108</vt:lpwstr>
  </property>
</Properties>
</file>