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8" r:id="rId3"/>
    <p:sldId id="259" r:id="rId4"/>
    <p:sldId id="266" r:id="rId5"/>
    <p:sldId id="272" r:id="rId6"/>
    <p:sldId id="271" r:id="rId7"/>
    <p:sldId id="276" r:id="rId8"/>
    <p:sldId id="284" r:id="rId9"/>
    <p:sldId id="289" r:id="rId10"/>
    <p:sldId id="277" r:id="rId11"/>
    <p:sldId id="270" r:id="rId12"/>
    <p:sldId id="268" r:id="rId13"/>
    <p:sldId id="311" r:id="rId14"/>
    <p:sldId id="278" r:id="rId15"/>
    <p:sldId id="273" r:id="rId16"/>
    <p:sldId id="280" r:id="rId17"/>
    <p:sldId id="286" r:id="rId18"/>
    <p:sldId id="274" r:id="rId19"/>
    <p:sldId id="282" r:id="rId20"/>
    <p:sldId id="267" r:id="rId21"/>
    <p:sldId id="291" r:id="rId22"/>
    <p:sldId id="288" r:id="rId23"/>
    <p:sldId id="287" r:id="rId24"/>
    <p:sldId id="275" r:id="rId25"/>
    <p:sldId id="281" r:id="rId26"/>
    <p:sldId id="310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1">
          <p15:clr>
            <a:srgbClr val="A4A3A4"/>
          </p15:clr>
        </p15:guide>
        <p15:guide id="2" pos="38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5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081"/>
        <p:guide pos="38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629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7F8DA-2127-4CCE-A730-89B0F5AD51C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9D459-E2F9-4F66-959E-3FF9FDB2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43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16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554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255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502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69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336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302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130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7298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248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728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005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739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140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296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7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256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843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860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49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54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382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317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38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9D459-E2F9-4F66-959E-3FF9FDB2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5742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168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60CB959-3F8B-4280-A93D-18E6E9FD2942}" type="datetime1">
              <a:rPr lang="zh-CN" altLang="en-US">
                <a:solidFill>
                  <a:prstClr val="black">
                    <a:tint val="75000"/>
                  </a:prstClr>
                </a:solidFill>
              </a:rPr>
              <a:t>2020/6/28</a:t>
            </a:fld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4805DCF-1577-42CE-B254-4FF01F8E256C}" type="slidenum">
              <a:rPr lang="zh-CN" altLang="en-US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sz="240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96908-3A81-4AFB-8EC8-0E32DEDE3E4B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E462E-5F18-476B-97CE-9C687868D5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1" y="4099561"/>
            <a:ext cx="386660" cy="4229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85874" y="1411316"/>
            <a:ext cx="66202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科学风手绘模板</a:t>
            </a:r>
            <a:endParaRPr lang="zh-CN" altLang="en-US" sz="6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 rot="20785645">
            <a:off x="9134728" y="213222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045092" y="3356301"/>
            <a:ext cx="2101816" cy="494537"/>
            <a:chOff x="5005531" y="3357603"/>
            <a:chExt cx="2180938" cy="513157"/>
          </a:xfrm>
        </p:grpSpPr>
        <p:sp>
          <p:nvSpPr>
            <p:cNvPr id="19" name="任意多边形 18"/>
            <p:cNvSpPr/>
            <p:nvPr/>
          </p:nvSpPr>
          <p:spPr>
            <a:xfrm>
              <a:off x="5005531" y="3357603"/>
              <a:ext cx="2087341" cy="513157"/>
            </a:xfrm>
            <a:custGeom>
              <a:avLst/>
              <a:gdLst>
                <a:gd name="connsiteX0" fmla="*/ 0 w 1339913"/>
                <a:gd name="connsiteY0" fmla="*/ 18107 h 298765"/>
                <a:gd name="connsiteX1" fmla="*/ 1339913 w 1339913"/>
                <a:gd name="connsiteY1" fmla="*/ 0 h 298765"/>
                <a:gd name="connsiteX2" fmla="*/ 1339913 w 1339913"/>
                <a:gd name="connsiteY2" fmla="*/ 298765 h 298765"/>
                <a:gd name="connsiteX3" fmla="*/ 18107 w 1339913"/>
                <a:gd name="connsiteY3" fmla="*/ 289711 h 298765"/>
                <a:gd name="connsiteX4" fmla="*/ 0 w 1339913"/>
                <a:gd name="connsiteY4" fmla="*/ 18107 h 298765"/>
                <a:gd name="connsiteX0-1" fmla="*/ 0 w 1328483"/>
                <a:gd name="connsiteY0-2" fmla="*/ 6677 h 298765"/>
                <a:gd name="connsiteX1-3" fmla="*/ 1328483 w 1328483"/>
                <a:gd name="connsiteY1-4" fmla="*/ 0 h 298765"/>
                <a:gd name="connsiteX2-5" fmla="*/ 1328483 w 1328483"/>
                <a:gd name="connsiteY2-6" fmla="*/ 298765 h 298765"/>
                <a:gd name="connsiteX3-7" fmla="*/ 6677 w 1328483"/>
                <a:gd name="connsiteY3-8" fmla="*/ 289711 h 298765"/>
                <a:gd name="connsiteX4-9" fmla="*/ 0 w 1328483"/>
                <a:gd name="connsiteY4-10" fmla="*/ 6677 h 298765"/>
                <a:gd name="connsiteX0-11" fmla="*/ 162336 w 1490819"/>
                <a:gd name="connsiteY0-12" fmla="*/ 39882 h 331970"/>
                <a:gd name="connsiteX1-13" fmla="*/ 1490819 w 1490819"/>
                <a:gd name="connsiteY1-14" fmla="*/ 33205 h 331970"/>
                <a:gd name="connsiteX2-15" fmla="*/ 1490819 w 1490819"/>
                <a:gd name="connsiteY2-16" fmla="*/ 331970 h 331970"/>
                <a:gd name="connsiteX3-17" fmla="*/ 169013 w 1490819"/>
                <a:gd name="connsiteY3-18" fmla="*/ 322916 h 331970"/>
                <a:gd name="connsiteX4-19" fmla="*/ 162336 w 1490819"/>
                <a:gd name="connsiteY4-20" fmla="*/ 39882 h 331970"/>
                <a:gd name="connsiteX0-21" fmla="*/ 100188 w 1428671"/>
                <a:gd name="connsiteY0-22" fmla="*/ 30672 h 322760"/>
                <a:gd name="connsiteX1-23" fmla="*/ 1428671 w 1428671"/>
                <a:gd name="connsiteY1-24" fmla="*/ 23995 h 322760"/>
                <a:gd name="connsiteX2-25" fmla="*/ 1428671 w 1428671"/>
                <a:gd name="connsiteY2-26" fmla="*/ 322760 h 322760"/>
                <a:gd name="connsiteX3-27" fmla="*/ 106865 w 1428671"/>
                <a:gd name="connsiteY3-28" fmla="*/ 313706 h 322760"/>
                <a:gd name="connsiteX4-29" fmla="*/ 100188 w 1428671"/>
                <a:gd name="connsiteY4-30" fmla="*/ 30672 h 322760"/>
                <a:gd name="connsiteX0-31" fmla="*/ 92731 w 1421214"/>
                <a:gd name="connsiteY0-32" fmla="*/ 30672 h 322760"/>
                <a:gd name="connsiteX1-33" fmla="*/ 1421214 w 1421214"/>
                <a:gd name="connsiteY1-34" fmla="*/ 23995 h 322760"/>
                <a:gd name="connsiteX2-35" fmla="*/ 1421214 w 1421214"/>
                <a:gd name="connsiteY2-36" fmla="*/ 322760 h 322760"/>
                <a:gd name="connsiteX3-37" fmla="*/ 99408 w 1421214"/>
                <a:gd name="connsiteY3-38" fmla="*/ 313706 h 322760"/>
                <a:gd name="connsiteX4-39" fmla="*/ 92731 w 1421214"/>
                <a:gd name="connsiteY4-40" fmla="*/ 30672 h 322760"/>
                <a:gd name="connsiteX0-41" fmla="*/ 162336 w 1490819"/>
                <a:gd name="connsiteY0-42" fmla="*/ 30672 h 354896"/>
                <a:gd name="connsiteX1-43" fmla="*/ 1490819 w 1490819"/>
                <a:gd name="connsiteY1-44" fmla="*/ 23995 h 354896"/>
                <a:gd name="connsiteX2-45" fmla="*/ 1490819 w 1490819"/>
                <a:gd name="connsiteY2-46" fmla="*/ 322760 h 354896"/>
                <a:gd name="connsiteX3-47" fmla="*/ 169013 w 1490819"/>
                <a:gd name="connsiteY3-48" fmla="*/ 313706 h 354896"/>
                <a:gd name="connsiteX4-49" fmla="*/ 162336 w 1490819"/>
                <a:gd name="connsiteY4-50" fmla="*/ 30672 h 354896"/>
                <a:gd name="connsiteX0-51" fmla="*/ 162336 w 1490819"/>
                <a:gd name="connsiteY0-52" fmla="*/ 30672 h 342969"/>
                <a:gd name="connsiteX1-53" fmla="*/ 1490819 w 1490819"/>
                <a:gd name="connsiteY1-54" fmla="*/ 23995 h 342969"/>
                <a:gd name="connsiteX2-55" fmla="*/ 1490819 w 1490819"/>
                <a:gd name="connsiteY2-56" fmla="*/ 322760 h 342969"/>
                <a:gd name="connsiteX3-57" fmla="*/ 169013 w 1490819"/>
                <a:gd name="connsiteY3-58" fmla="*/ 313706 h 342969"/>
                <a:gd name="connsiteX4-59" fmla="*/ 162336 w 1490819"/>
                <a:gd name="connsiteY4-60" fmla="*/ 30672 h 342969"/>
                <a:gd name="connsiteX0-61" fmla="*/ 96717 w 1425200"/>
                <a:gd name="connsiteY0-62" fmla="*/ 30672 h 342969"/>
                <a:gd name="connsiteX1-63" fmla="*/ 1425200 w 1425200"/>
                <a:gd name="connsiteY1-64" fmla="*/ 23995 h 342969"/>
                <a:gd name="connsiteX2-65" fmla="*/ 1425200 w 1425200"/>
                <a:gd name="connsiteY2-66" fmla="*/ 322760 h 342969"/>
                <a:gd name="connsiteX3-67" fmla="*/ 103394 w 1425200"/>
                <a:gd name="connsiteY3-68" fmla="*/ 313706 h 342969"/>
                <a:gd name="connsiteX4-69" fmla="*/ 96717 w 1425200"/>
                <a:gd name="connsiteY4-70" fmla="*/ 30672 h 342969"/>
                <a:gd name="connsiteX0-71" fmla="*/ 14667 w 1343150"/>
                <a:gd name="connsiteY0-72" fmla="*/ 30672 h 342969"/>
                <a:gd name="connsiteX1-73" fmla="*/ 1343150 w 1343150"/>
                <a:gd name="connsiteY1-74" fmla="*/ 23995 h 342969"/>
                <a:gd name="connsiteX2-75" fmla="*/ 1343150 w 1343150"/>
                <a:gd name="connsiteY2-76" fmla="*/ 322760 h 342969"/>
                <a:gd name="connsiteX3-77" fmla="*/ 21344 w 1343150"/>
                <a:gd name="connsiteY3-78" fmla="*/ 313706 h 342969"/>
                <a:gd name="connsiteX4-79" fmla="*/ 14667 w 1343150"/>
                <a:gd name="connsiteY4-80" fmla="*/ 30672 h 342969"/>
                <a:gd name="connsiteX0-81" fmla="*/ 14667 w 1343150"/>
                <a:gd name="connsiteY0-82" fmla="*/ 20620 h 332917"/>
                <a:gd name="connsiteX1-83" fmla="*/ 1343150 w 1343150"/>
                <a:gd name="connsiteY1-84" fmla="*/ 13943 h 332917"/>
                <a:gd name="connsiteX2-85" fmla="*/ 1343150 w 1343150"/>
                <a:gd name="connsiteY2-86" fmla="*/ 312708 h 332917"/>
                <a:gd name="connsiteX3-87" fmla="*/ 21344 w 1343150"/>
                <a:gd name="connsiteY3-88" fmla="*/ 303654 h 332917"/>
                <a:gd name="connsiteX4-89" fmla="*/ 14667 w 1343150"/>
                <a:gd name="connsiteY4-90" fmla="*/ 20620 h 332917"/>
                <a:gd name="connsiteX0-91" fmla="*/ 14667 w 1343150"/>
                <a:gd name="connsiteY0-92" fmla="*/ 20620 h 312708"/>
                <a:gd name="connsiteX1-93" fmla="*/ 1343150 w 1343150"/>
                <a:gd name="connsiteY1-94" fmla="*/ 13943 h 312708"/>
                <a:gd name="connsiteX2-95" fmla="*/ 1343150 w 1343150"/>
                <a:gd name="connsiteY2-96" fmla="*/ 312708 h 312708"/>
                <a:gd name="connsiteX3-97" fmla="*/ 21344 w 1343150"/>
                <a:gd name="connsiteY3-98" fmla="*/ 303654 h 312708"/>
                <a:gd name="connsiteX4-99" fmla="*/ 14667 w 1343150"/>
                <a:gd name="connsiteY4-100" fmla="*/ 20620 h 312708"/>
                <a:gd name="connsiteX0-101" fmla="*/ 14667 w 1343150"/>
                <a:gd name="connsiteY0-102" fmla="*/ 20620 h 322617"/>
                <a:gd name="connsiteX1-103" fmla="*/ 1343150 w 1343150"/>
                <a:gd name="connsiteY1-104" fmla="*/ 13943 h 322617"/>
                <a:gd name="connsiteX2-105" fmla="*/ 1343150 w 1343150"/>
                <a:gd name="connsiteY2-106" fmla="*/ 312708 h 322617"/>
                <a:gd name="connsiteX3-107" fmla="*/ 21344 w 1343150"/>
                <a:gd name="connsiteY3-108" fmla="*/ 303654 h 322617"/>
                <a:gd name="connsiteX4-109" fmla="*/ 14667 w 1343150"/>
                <a:gd name="connsiteY4-110" fmla="*/ 20620 h 322617"/>
                <a:gd name="connsiteX0-111" fmla="*/ 13863 w 1342346"/>
                <a:gd name="connsiteY0-112" fmla="*/ 20620 h 329379"/>
                <a:gd name="connsiteX1-113" fmla="*/ 1342346 w 1342346"/>
                <a:gd name="connsiteY1-114" fmla="*/ 13943 h 329379"/>
                <a:gd name="connsiteX2-115" fmla="*/ 1342346 w 1342346"/>
                <a:gd name="connsiteY2-116" fmla="*/ 312708 h 329379"/>
                <a:gd name="connsiteX3-117" fmla="*/ 24350 w 1342346"/>
                <a:gd name="connsiteY3-118" fmla="*/ 324609 h 329379"/>
                <a:gd name="connsiteX4-119" fmla="*/ 13863 w 1342346"/>
                <a:gd name="connsiteY4-120" fmla="*/ 20620 h 329379"/>
                <a:gd name="connsiteX0-121" fmla="*/ 18362 w 1346845"/>
                <a:gd name="connsiteY0-122" fmla="*/ 20620 h 324369"/>
                <a:gd name="connsiteX1-123" fmla="*/ 1346845 w 1346845"/>
                <a:gd name="connsiteY1-124" fmla="*/ 13943 h 324369"/>
                <a:gd name="connsiteX2-125" fmla="*/ 1346845 w 1346845"/>
                <a:gd name="connsiteY2-126" fmla="*/ 312708 h 324369"/>
                <a:gd name="connsiteX3-127" fmla="*/ 11704 w 1346845"/>
                <a:gd name="connsiteY3-128" fmla="*/ 311274 h 324369"/>
                <a:gd name="connsiteX4-129" fmla="*/ 18362 w 1346845"/>
                <a:gd name="connsiteY4-130" fmla="*/ 20620 h 324369"/>
                <a:gd name="connsiteX0-131" fmla="*/ 10514 w 1338997"/>
                <a:gd name="connsiteY0-132" fmla="*/ 20620 h 324369"/>
                <a:gd name="connsiteX1-133" fmla="*/ 1338997 w 1338997"/>
                <a:gd name="connsiteY1-134" fmla="*/ 13943 h 324369"/>
                <a:gd name="connsiteX2-135" fmla="*/ 1338997 w 1338997"/>
                <a:gd name="connsiteY2-136" fmla="*/ 312708 h 324369"/>
                <a:gd name="connsiteX3-137" fmla="*/ 3856 w 1338997"/>
                <a:gd name="connsiteY3-138" fmla="*/ 311274 h 324369"/>
                <a:gd name="connsiteX4-139" fmla="*/ 101954 w 1338997"/>
                <a:gd name="connsiteY4-140" fmla="*/ 112060 h 324369"/>
                <a:gd name="connsiteX0-141" fmla="*/ 6698 w 1335181"/>
                <a:gd name="connsiteY0-142" fmla="*/ 20620 h 324369"/>
                <a:gd name="connsiteX1-143" fmla="*/ 1335181 w 1335181"/>
                <a:gd name="connsiteY1-144" fmla="*/ 13943 h 324369"/>
                <a:gd name="connsiteX2-145" fmla="*/ 1335181 w 1335181"/>
                <a:gd name="connsiteY2-146" fmla="*/ 312708 h 324369"/>
                <a:gd name="connsiteX3-147" fmla="*/ 40 w 1335181"/>
                <a:gd name="connsiteY3-148" fmla="*/ 311274 h 324369"/>
                <a:gd name="connsiteX4-149" fmla="*/ 98138 w 1335181"/>
                <a:gd name="connsiteY4-150" fmla="*/ 112060 h 324369"/>
                <a:gd name="connsiteX0-151" fmla="*/ 11430 w 1339913"/>
                <a:gd name="connsiteY0-152" fmla="*/ 20620 h 324369"/>
                <a:gd name="connsiteX1-153" fmla="*/ 1339913 w 1339913"/>
                <a:gd name="connsiteY1-154" fmla="*/ 13943 h 324369"/>
                <a:gd name="connsiteX2-155" fmla="*/ 1339913 w 1339913"/>
                <a:gd name="connsiteY2-156" fmla="*/ 312708 h 324369"/>
                <a:gd name="connsiteX3-157" fmla="*/ 4772 w 1339913"/>
                <a:gd name="connsiteY3-158" fmla="*/ 311274 h 324369"/>
                <a:gd name="connsiteX4-159" fmla="*/ 0 w 1339913"/>
                <a:gd name="connsiteY4-160" fmla="*/ 62530 h 324369"/>
                <a:gd name="connsiteX0-161" fmla="*/ 11430 w 1339913"/>
                <a:gd name="connsiteY0-162" fmla="*/ 53229 h 356978"/>
                <a:gd name="connsiteX1-163" fmla="*/ 1339913 w 1339913"/>
                <a:gd name="connsiteY1-164" fmla="*/ 46552 h 356978"/>
                <a:gd name="connsiteX2-165" fmla="*/ 1339913 w 1339913"/>
                <a:gd name="connsiteY2-166" fmla="*/ 345317 h 356978"/>
                <a:gd name="connsiteX3-167" fmla="*/ 4772 w 1339913"/>
                <a:gd name="connsiteY3-168" fmla="*/ 343883 h 356978"/>
                <a:gd name="connsiteX4-169" fmla="*/ 0 w 1339913"/>
                <a:gd name="connsiteY4-170" fmla="*/ 95139 h 356978"/>
                <a:gd name="connsiteX0-171" fmla="*/ 11430 w 1350073"/>
                <a:gd name="connsiteY0-172" fmla="*/ 24560 h 328309"/>
                <a:gd name="connsiteX1-173" fmla="*/ 1339913 w 1350073"/>
                <a:gd name="connsiteY1-174" fmla="*/ 17883 h 328309"/>
                <a:gd name="connsiteX2-175" fmla="*/ 1339913 w 1350073"/>
                <a:gd name="connsiteY2-176" fmla="*/ 316648 h 328309"/>
                <a:gd name="connsiteX3-177" fmla="*/ 4772 w 1350073"/>
                <a:gd name="connsiteY3-178" fmla="*/ 315214 h 328309"/>
                <a:gd name="connsiteX4-179" fmla="*/ 0 w 1350073"/>
                <a:gd name="connsiteY4-180" fmla="*/ 66470 h 328309"/>
                <a:gd name="connsiteX0-181" fmla="*/ 11430 w 1341880"/>
                <a:gd name="connsiteY0-182" fmla="*/ 23276 h 327025"/>
                <a:gd name="connsiteX1-183" fmla="*/ 1326578 w 1341880"/>
                <a:gd name="connsiteY1-184" fmla="*/ 18504 h 327025"/>
                <a:gd name="connsiteX2-185" fmla="*/ 1339913 w 1341880"/>
                <a:gd name="connsiteY2-186" fmla="*/ 315364 h 327025"/>
                <a:gd name="connsiteX3-187" fmla="*/ 4772 w 1341880"/>
                <a:gd name="connsiteY3-188" fmla="*/ 313930 h 327025"/>
                <a:gd name="connsiteX4-189" fmla="*/ 0 w 1341880"/>
                <a:gd name="connsiteY4-190" fmla="*/ 65186 h 327025"/>
                <a:gd name="connsiteX0-191" fmla="*/ 11430 w 1508577"/>
                <a:gd name="connsiteY0-192" fmla="*/ 23276 h 327025"/>
                <a:gd name="connsiteX1-193" fmla="*/ 1326578 w 1508577"/>
                <a:gd name="connsiteY1-194" fmla="*/ 18504 h 327025"/>
                <a:gd name="connsiteX2-195" fmla="*/ 1339913 w 1508577"/>
                <a:gd name="connsiteY2-196" fmla="*/ 315364 h 327025"/>
                <a:gd name="connsiteX3-197" fmla="*/ 4772 w 1508577"/>
                <a:gd name="connsiteY3-198" fmla="*/ 313930 h 327025"/>
                <a:gd name="connsiteX4-199" fmla="*/ 0 w 1508577"/>
                <a:gd name="connsiteY4-200" fmla="*/ 65186 h 327025"/>
                <a:gd name="connsiteX0-201" fmla="*/ 11430 w 1348658"/>
                <a:gd name="connsiteY0-202" fmla="*/ 23276 h 325332"/>
                <a:gd name="connsiteX1-203" fmla="*/ 1326578 w 1348658"/>
                <a:gd name="connsiteY1-204" fmla="*/ 18504 h 325332"/>
                <a:gd name="connsiteX2-205" fmla="*/ 1339913 w 1348658"/>
                <a:gd name="connsiteY2-206" fmla="*/ 315364 h 325332"/>
                <a:gd name="connsiteX3-207" fmla="*/ 4772 w 1348658"/>
                <a:gd name="connsiteY3-208" fmla="*/ 313930 h 325332"/>
                <a:gd name="connsiteX4-209" fmla="*/ 0 w 1348658"/>
                <a:gd name="connsiteY4-210" fmla="*/ 65186 h 325332"/>
                <a:gd name="connsiteX0-211" fmla="*/ 11430 w 1348658"/>
                <a:gd name="connsiteY0-212" fmla="*/ 23276 h 383436"/>
                <a:gd name="connsiteX1-213" fmla="*/ 1326578 w 1348658"/>
                <a:gd name="connsiteY1-214" fmla="*/ 18504 h 383436"/>
                <a:gd name="connsiteX2-215" fmla="*/ 1339913 w 1348658"/>
                <a:gd name="connsiteY2-216" fmla="*/ 315364 h 383436"/>
                <a:gd name="connsiteX3-217" fmla="*/ 4772 w 1348658"/>
                <a:gd name="connsiteY3-218" fmla="*/ 313930 h 383436"/>
                <a:gd name="connsiteX4-219" fmla="*/ 0 w 1348658"/>
                <a:gd name="connsiteY4-220" fmla="*/ 65186 h 383436"/>
                <a:gd name="connsiteX0-221" fmla="*/ 15211 w 1352439"/>
                <a:gd name="connsiteY0-222" fmla="*/ 23276 h 332487"/>
                <a:gd name="connsiteX1-223" fmla="*/ 1330359 w 1352439"/>
                <a:gd name="connsiteY1-224" fmla="*/ 18504 h 332487"/>
                <a:gd name="connsiteX2-225" fmla="*/ 1343694 w 1352439"/>
                <a:gd name="connsiteY2-226" fmla="*/ 315364 h 332487"/>
                <a:gd name="connsiteX3-227" fmla="*/ 8553 w 1352439"/>
                <a:gd name="connsiteY3-228" fmla="*/ 313930 h 332487"/>
                <a:gd name="connsiteX4-229" fmla="*/ 3781 w 1352439"/>
                <a:gd name="connsiteY4-230" fmla="*/ 65186 h 332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52439" h="332487">
                  <a:moveTo>
                    <a:pt x="15211" y="23276"/>
                  </a:moveTo>
                  <a:cubicBezTo>
                    <a:pt x="43107" y="5471"/>
                    <a:pt x="1307499" y="-16314"/>
                    <a:pt x="1330359" y="18504"/>
                  </a:cubicBezTo>
                  <a:cubicBezTo>
                    <a:pt x="1353219" y="53322"/>
                    <a:pt x="1359481" y="293617"/>
                    <a:pt x="1343694" y="315364"/>
                  </a:cubicBezTo>
                  <a:cubicBezTo>
                    <a:pt x="1327907" y="337111"/>
                    <a:pt x="26132" y="339751"/>
                    <a:pt x="8553" y="313930"/>
                  </a:cubicBezTo>
                  <a:cubicBezTo>
                    <a:pt x="-9026" y="288109"/>
                    <a:pt x="6365" y="121091"/>
                    <a:pt x="3781" y="65186"/>
                  </a:cubicBezTo>
                </a:path>
              </a:pathLst>
            </a:custGeom>
            <a:solidFill>
              <a:srgbClr val="F7E5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05531" y="3366747"/>
              <a:ext cx="2180938" cy="477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XXX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3419475" y="2659380"/>
            <a:ext cx="588327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0406673" y="2349383"/>
            <a:ext cx="620528" cy="542518"/>
            <a:chOff x="4686124" y="2670432"/>
            <a:chExt cx="620528" cy="5425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381233">
            <a:off x="4408251" y="733403"/>
            <a:ext cx="462140" cy="404042"/>
            <a:chOff x="4686124" y="2670432"/>
            <a:chExt cx="620528" cy="5425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" name="任意多边形 1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49869" y="2129659"/>
            <a:ext cx="6707818" cy="464495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 rot="5400000">
            <a:off x="5071110" y="426529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>
            <a:off x="1563370" y="430720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0" name="图片 9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 rot="17100000">
            <a:off x="8747125" y="426529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卡通手绘人工智能科技机器人AI扁平图标"/>
          <p:cNvPicPr>
            <a:picLocks noChangeAspect="1"/>
          </p:cNvPicPr>
          <p:nvPr/>
        </p:nvPicPr>
        <p:blipFill>
          <a:blip r:embed="rId3"/>
          <a:srcRect l="56158" t="2203" r="9808" b="72405"/>
          <a:stretch>
            <a:fillRect/>
          </a:stretch>
        </p:blipFill>
        <p:spPr>
          <a:xfrm>
            <a:off x="1736725" y="1749425"/>
            <a:ext cx="3526790" cy="3518535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3" name="Freeform 21"/>
          <p:cNvSpPr/>
          <p:nvPr/>
        </p:nvSpPr>
        <p:spPr bwMode="auto">
          <a:xfrm>
            <a:off x="6614938" y="2507035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4" name="Freeform 21"/>
          <p:cNvSpPr/>
          <p:nvPr/>
        </p:nvSpPr>
        <p:spPr bwMode="auto">
          <a:xfrm>
            <a:off x="6600829" y="3390859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5" name="Freeform 21"/>
          <p:cNvSpPr/>
          <p:nvPr/>
        </p:nvSpPr>
        <p:spPr bwMode="auto">
          <a:xfrm>
            <a:off x="6692191" y="4327637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6" name="Freeform 21"/>
          <p:cNvSpPr/>
          <p:nvPr/>
        </p:nvSpPr>
        <p:spPr bwMode="auto">
          <a:xfrm>
            <a:off x="6638471" y="5268008"/>
            <a:ext cx="4254496" cy="176212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/>
          </a:p>
        </p:txBody>
      </p:sp>
      <p:sp>
        <p:nvSpPr>
          <p:cNvPr id="7" name="文本框 6"/>
          <p:cNvSpPr txBox="1"/>
          <p:nvPr/>
        </p:nvSpPr>
        <p:spPr>
          <a:xfrm>
            <a:off x="7570501" y="1834012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20963" y="2733006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2</a:t>
            </a:r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87683" y="3676948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3.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87683" y="4653670"/>
            <a:ext cx="3467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</a:t>
            </a:r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r>
              <a:rPr lang="zh-CN" altLang="en-US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输入小标题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6796236" y="1918715"/>
            <a:ext cx="620112" cy="542155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796236" y="2803554"/>
            <a:ext cx="620112" cy="542155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805974" y="3699469"/>
            <a:ext cx="620112" cy="542155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05974" y="4625138"/>
            <a:ext cx="620112" cy="542155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4" name="任意多边形 83"/>
          <p:cNvSpPr/>
          <p:nvPr/>
        </p:nvSpPr>
        <p:spPr>
          <a:xfrm>
            <a:off x="1250959" y="4572043"/>
            <a:ext cx="1692123" cy="948377"/>
          </a:xfrm>
          <a:custGeom>
            <a:avLst/>
            <a:gdLst>
              <a:gd name="connsiteX0" fmla="*/ 0 w 1339913"/>
              <a:gd name="connsiteY0" fmla="*/ 18107 h 298765"/>
              <a:gd name="connsiteX1" fmla="*/ 1339913 w 1339913"/>
              <a:gd name="connsiteY1" fmla="*/ 0 h 298765"/>
              <a:gd name="connsiteX2" fmla="*/ 1339913 w 1339913"/>
              <a:gd name="connsiteY2" fmla="*/ 298765 h 298765"/>
              <a:gd name="connsiteX3" fmla="*/ 18107 w 1339913"/>
              <a:gd name="connsiteY3" fmla="*/ 289711 h 298765"/>
              <a:gd name="connsiteX4" fmla="*/ 0 w 1339913"/>
              <a:gd name="connsiteY4" fmla="*/ 18107 h 298765"/>
              <a:gd name="connsiteX0-1" fmla="*/ 0 w 1328483"/>
              <a:gd name="connsiteY0-2" fmla="*/ 6677 h 298765"/>
              <a:gd name="connsiteX1-3" fmla="*/ 1328483 w 1328483"/>
              <a:gd name="connsiteY1-4" fmla="*/ 0 h 298765"/>
              <a:gd name="connsiteX2-5" fmla="*/ 1328483 w 1328483"/>
              <a:gd name="connsiteY2-6" fmla="*/ 298765 h 298765"/>
              <a:gd name="connsiteX3-7" fmla="*/ 6677 w 1328483"/>
              <a:gd name="connsiteY3-8" fmla="*/ 289711 h 298765"/>
              <a:gd name="connsiteX4-9" fmla="*/ 0 w 1328483"/>
              <a:gd name="connsiteY4-10" fmla="*/ 6677 h 298765"/>
              <a:gd name="connsiteX0-11" fmla="*/ 162336 w 1490819"/>
              <a:gd name="connsiteY0-12" fmla="*/ 39882 h 331970"/>
              <a:gd name="connsiteX1-13" fmla="*/ 1490819 w 1490819"/>
              <a:gd name="connsiteY1-14" fmla="*/ 33205 h 331970"/>
              <a:gd name="connsiteX2-15" fmla="*/ 1490819 w 1490819"/>
              <a:gd name="connsiteY2-16" fmla="*/ 331970 h 331970"/>
              <a:gd name="connsiteX3-17" fmla="*/ 169013 w 1490819"/>
              <a:gd name="connsiteY3-18" fmla="*/ 322916 h 331970"/>
              <a:gd name="connsiteX4-19" fmla="*/ 162336 w 1490819"/>
              <a:gd name="connsiteY4-20" fmla="*/ 39882 h 331970"/>
              <a:gd name="connsiteX0-21" fmla="*/ 100188 w 1428671"/>
              <a:gd name="connsiteY0-22" fmla="*/ 30672 h 322760"/>
              <a:gd name="connsiteX1-23" fmla="*/ 1428671 w 1428671"/>
              <a:gd name="connsiteY1-24" fmla="*/ 23995 h 322760"/>
              <a:gd name="connsiteX2-25" fmla="*/ 1428671 w 1428671"/>
              <a:gd name="connsiteY2-26" fmla="*/ 322760 h 322760"/>
              <a:gd name="connsiteX3-27" fmla="*/ 106865 w 1428671"/>
              <a:gd name="connsiteY3-28" fmla="*/ 313706 h 322760"/>
              <a:gd name="connsiteX4-29" fmla="*/ 100188 w 1428671"/>
              <a:gd name="connsiteY4-30" fmla="*/ 30672 h 322760"/>
              <a:gd name="connsiteX0-31" fmla="*/ 92731 w 1421214"/>
              <a:gd name="connsiteY0-32" fmla="*/ 30672 h 322760"/>
              <a:gd name="connsiteX1-33" fmla="*/ 1421214 w 1421214"/>
              <a:gd name="connsiteY1-34" fmla="*/ 23995 h 322760"/>
              <a:gd name="connsiteX2-35" fmla="*/ 1421214 w 1421214"/>
              <a:gd name="connsiteY2-36" fmla="*/ 322760 h 322760"/>
              <a:gd name="connsiteX3-37" fmla="*/ 99408 w 1421214"/>
              <a:gd name="connsiteY3-38" fmla="*/ 313706 h 322760"/>
              <a:gd name="connsiteX4-39" fmla="*/ 92731 w 1421214"/>
              <a:gd name="connsiteY4-40" fmla="*/ 30672 h 322760"/>
              <a:gd name="connsiteX0-41" fmla="*/ 162336 w 1490819"/>
              <a:gd name="connsiteY0-42" fmla="*/ 30672 h 354896"/>
              <a:gd name="connsiteX1-43" fmla="*/ 1490819 w 1490819"/>
              <a:gd name="connsiteY1-44" fmla="*/ 23995 h 354896"/>
              <a:gd name="connsiteX2-45" fmla="*/ 1490819 w 1490819"/>
              <a:gd name="connsiteY2-46" fmla="*/ 322760 h 354896"/>
              <a:gd name="connsiteX3-47" fmla="*/ 169013 w 1490819"/>
              <a:gd name="connsiteY3-48" fmla="*/ 313706 h 354896"/>
              <a:gd name="connsiteX4-49" fmla="*/ 162336 w 1490819"/>
              <a:gd name="connsiteY4-50" fmla="*/ 30672 h 354896"/>
              <a:gd name="connsiteX0-51" fmla="*/ 162336 w 1490819"/>
              <a:gd name="connsiteY0-52" fmla="*/ 30672 h 342969"/>
              <a:gd name="connsiteX1-53" fmla="*/ 1490819 w 1490819"/>
              <a:gd name="connsiteY1-54" fmla="*/ 23995 h 342969"/>
              <a:gd name="connsiteX2-55" fmla="*/ 1490819 w 1490819"/>
              <a:gd name="connsiteY2-56" fmla="*/ 322760 h 342969"/>
              <a:gd name="connsiteX3-57" fmla="*/ 169013 w 1490819"/>
              <a:gd name="connsiteY3-58" fmla="*/ 313706 h 342969"/>
              <a:gd name="connsiteX4-59" fmla="*/ 162336 w 1490819"/>
              <a:gd name="connsiteY4-60" fmla="*/ 30672 h 342969"/>
              <a:gd name="connsiteX0-61" fmla="*/ 96717 w 1425200"/>
              <a:gd name="connsiteY0-62" fmla="*/ 30672 h 342969"/>
              <a:gd name="connsiteX1-63" fmla="*/ 1425200 w 1425200"/>
              <a:gd name="connsiteY1-64" fmla="*/ 23995 h 342969"/>
              <a:gd name="connsiteX2-65" fmla="*/ 1425200 w 1425200"/>
              <a:gd name="connsiteY2-66" fmla="*/ 322760 h 342969"/>
              <a:gd name="connsiteX3-67" fmla="*/ 103394 w 1425200"/>
              <a:gd name="connsiteY3-68" fmla="*/ 313706 h 342969"/>
              <a:gd name="connsiteX4-69" fmla="*/ 96717 w 1425200"/>
              <a:gd name="connsiteY4-70" fmla="*/ 30672 h 342969"/>
              <a:gd name="connsiteX0-71" fmla="*/ 14667 w 1343150"/>
              <a:gd name="connsiteY0-72" fmla="*/ 30672 h 342969"/>
              <a:gd name="connsiteX1-73" fmla="*/ 1343150 w 1343150"/>
              <a:gd name="connsiteY1-74" fmla="*/ 23995 h 342969"/>
              <a:gd name="connsiteX2-75" fmla="*/ 1343150 w 1343150"/>
              <a:gd name="connsiteY2-76" fmla="*/ 322760 h 342969"/>
              <a:gd name="connsiteX3-77" fmla="*/ 21344 w 1343150"/>
              <a:gd name="connsiteY3-78" fmla="*/ 313706 h 342969"/>
              <a:gd name="connsiteX4-79" fmla="*/ 14667 w 1343150"/>
              <a:gd name="connsiteY4-80" fmla="*/ 30672 h 342969"/>
              <a:gd name="connsiteX0-81" fmla="*/ 14667 w 1343150"/>
              <a:gd name="connsiteY0-82" fmla="*/ 20620 h 332917"/>
              <a:gd name="connsiteX1-83" fmla="*/ 1343150 w 1343150"/>
              <a:gd name="connsiteY1-84" fmla="*/ 13943 h 332917"/>
              <a:gd name="connsiteX2-85" fmla="*/ 1343150 w 1343150"/>
              <a:gd name="connsiteY2-86" fmla="*/ 312708 h 332917"/>
              <a:gd name="connsiteX3-87" fmla="*/ 21344 w 1343150"/>
              <a:gd name="connsiteY3-88" fmla="*/ 303654 h 332917"/>
              <a:gd name="connsiteX4-89" fmla="*/ 14667 w 1343150"/>
              <a:gd name="connsiteY4-90" fmla="*/ 20620 h 332917"/>
              <a:gd name="connsiteX0-91" fmla="*/ 14667 w 1343150"/>
              <a:gd name="connsiteY0-92" fmla="*/ 20620 h 312708"/>
              <a:gd name="connsiteX1-93" fmla="*/ 1343150 w 1343150"/>
              <a:gd name="connsiteY1-94" fmla="*/ 13943 h 312708"/>
              <a:gd name="connsiteX2-95" fmla="*/ 1343150 w 1343150"/>
              <a:gd name="connsiteY2-96" fmla="*/ 312708 h 312708"/>
              <a:gd name="connsiteX3-97" fmla="*/ 21344 w 1343150"/>
              <a:gd name="connsiteY3-98" fmla="*/ 303654 h 312708"/>
              <a:gd name="connsiteX4-99" fmla="*/ 14667 w 1343150"/>
              <a:gd name="connsiteY4-100" fmla="*/ 20620 h 312708"/>
              <a:gd name="connsiteX0-101" fmla="*/ 14667 w 1343150"/>
              <a:gd name="connsiteY0-102" fmla="*/ 20620 h 322617"/>
              <a:gd name="connsiteX1-103" fmla="*/ 1343150 w 1343150"/>
              <a:gd name="connsiteY1-104" fmla="*/ 13943 h 322617"/>
              <a:gd name="connsiteX2-105" fmla="*/ 1343150 w 1343150"/>
              <a:gd name="connsiteY2-106" fmla="*/ 312708 h 322617"/>
              <a:gd name="connsiteX3-107" fmla="*/ 21344 w 1343150"/>
              <a:gd name="connsiteY3-108" fmla="*/ 303654 h 322617"/>
              <a:gd name="connsiteX4-109" fmla="*/ 14667 w 1343150"/>
              <a:gd name="connsiteY4-110" fmla="*/ 20620 h 322617"/>
              <a:gd name="connsiteX0-111" fmla="*/ 13863 w 1342346"/>
              <a:gd name="connsiteY0-112" fmla="*/ 20620 h 329379"/>
              <a:gd name="connsiteX1-113" fmla="*/ 1342346 w 1342346"/>
              <a:gd name="connsiteY1-114" fmla="*/ 13943 h 329379"/>
              <a:gd name="connsiteX2-115" fmla="*/ 1342346 w 1342346"/>
              <a:gd name="connsiteY2-116" fmla="*/ 312708 h 329379"/>
              <a:gd name="connsiteX3-117" fmla="*/ 24350 w 1342346"/>
              <a:gd name="connsiteY3-118" fmla="*/ 324609 h 329379"/>
              <a:gd name="connsiteX4-119" fmla="*/ 13863 w 1342346"/>
              <a:gd name="connsiteY4-120" fmla="*/ 20620 h 329379"/>
              <a:gd name="connsiteX0-121" fmla="*/ 18362 w 1346845"/>
              <a:gd name="connsiteY0-122" fmla="*/ 20620 h 324369"/>
              <a:gd name="connsiteX1-123" fmla="*/ 1346845 w 1346845"/>
              <a:gd name="connsiteY1-124" fmla="*/ 13943 h 324369"/>
              <a:gd name="connsiteX2-125" fmla="*/ 1346845 w 1346845"/>
              <a:gd name="connsiteY2-126" fmla="*/ 312708 h 324369"/>
              <a:gd name="connsiteX3-127" fmla="*/ 11704 w 1346845"/>
              <a:gd name="connsiteY3-128" fmla="*/ 311274 h 324369"/>
              <a:gd name="connsiteX4-129" fmla="*/ 18362 w 1346845"/>
              <a:gd name="connsiteY4-130" fmla="*/ 20620 h 324369"/>
              <a:gd name="connsiteX0-131" fmla="*/ 10514 w 1338997"/>
              <a:gd name="connsiteY0-132" fmla="*/ 20620 h 324369"/>
              <a:gd name="connsiteX1-133" fmla="*/ 1338997 w 1338997"/>
              <a:gd name="connsiteY1-134" fmla="*/ 13943 h 324369"/>
              <a:gd name="connsiteX2-135" fmla="*/ 1338997 w 1338997"/>
              <a:gd name="connsiteY2-136" fmla="*/ 312708 h 324369"/>
              <a:gd name="connsiteX3-137" fmla="*/ 3856 w 1338997"/>
              <a:gd name="connsiteY3-138" fmla="*/ 311274 h 324369"/>
              <a:gd name="connsiteX4-139" fmla="*/ 101954 w 1338997"/>
              <a:gd name="connsiteY4-140" fmla="*/ 112060 h 324369"/>
              <a:gd name="connsiteX0-141" fmla="*/ 6698 w 1335181"/>
              <a:gd name="connsiteY0-142" fmla="*/ 20620 h 324369"/>
              <a:gd name="connsiteX1-143" fmla="*/ 1335181 w 1335181"/>
              <a:gd name="connsiteY1-144" fmla="*/ 13943 h 324369"/>
              <a:gd name="connsiteX2-145" fmla="*/ 1335181 w 1335181"/>
              <a:gd name="connsiteY2-146" fmla="*/ 312708 h 324369"/>
              <a:gd name="connsiteX3-147" fmla="*/ 40 w 1335181"/>
              <a:gd name="connsiteY3-148" fmla="*/ 311274 h 324369"/>
              <a:gd name="connsiteX4-149" fmla="*/ 98138 w 1335181"/>
              <a:gd name="connsiteY4-150" fmla="*/ 112060 h 324369"/>
              <a:gd name="connsiteX0-151" fmla="*/ 11430 w 1339913"/>
              <a:gd name="connsiteY0-152" fmla="*/ 20620 h 324369"/>
              <a:gd name="connsiteX1-153" fmla="*/ 1339913 w 1339913"/>
              <a:gd name="connsiteY1-154" fmla="*/ 13943 h 324369"/>
              <a:gd name="connsiteX2-155" fmla="*/ 1339913 w 1339913"/>
              <a:gd name="connsiteY2-156" fmla="*/ 312708 h 324369"/>
              <a:gd name="connsiteX3-157" fmla="*/ 4772 w 1339913"/>
              <a:gd name="connsiteY3-158" fmla="*/ 311274 h 324369"/>
              <a:gd name="connsiteX4-159" fmla="*/ 0 w 1339913"/>
              <a:gd name="connsiteY4-160" fmla="*/ 62530 h 324369"/>
              <a:gd name="connsiteX0-161" fmla="*/ 11430 w 1339913"/>
              <a:gd name="connsiteY0-162" fmla="*/ 53229 h 356978"/>
              <a:gd name="connsiteX1-163" fmla="*/ 1339913 w 1339913"/>
              <a:gd name="connsiteY1-164" fmla="*/ 46552 h 356978"/>
              <a:gd name="connsiteX2-165" fmla="*/ 1339913 w 1339913"/>
              <a:gd name="connsiteY2-166" fmla="*/ 345317 h 356978"/>
              <a:gd name="connsiteX3-167" fmla="*/ 4772 w 1339913"/>
              <a:gd name="connsiteY3-168" fmla="*/ 343883 h 356978"/>
              <a:gd name="connsiteX4-169" fmla="*/ 0 w 1339913"/>
              <a:gd name="connsiteY4-170" fmla="*/ 95139 h 356978"/>
              <a:gd name="connsiteX0-171" fmla="*/ 11430 w 1350073"/>
              <a:gd name="connsiteY0-172" fmla="*/ 24560 h 328309"/>
              <a:gd name="connsiteX1-173" fmla="*/ 1339913 w 1350073"/>
              <a:gd name="connsiteY1-174" fmla="*/ 17883 h 328309"/>
              <a:gd name="connsiteX2-175" fmla="*/ 1339913 w 1350073"/>
              <a:gd name="connsiteY2-176" fmla="*/ 316648 h 328309"/>
              <a:gd name="connsiteX3-177" fmla="*/ 4772 w 1350073"/>
              <a:gd name="connsiteY3-178" fmla="*/ 315214 h 328309"/>
              <a:gd name="connsiteX4-179" fmla="*/ 0 w 1350073"/>
              <a:gd name="connsiteY4-180" fmla="*/ 66470 h 328309"/>
              <a:gd name="connsiteX0-181" fmla="*/ 11430 w 1341880"/>
              <a:gd name="connsiteY0-182" fmla="*/ 23276 h 327025"/>
              <a:gd name="connsiteX1-183" fmla="*/ 1326578 w 1341880"/>
              <a:gd name="connsiteY1-184" fmla="*/ 18504 h 327025"/>
              <a:gd name="connsiteX2-185" fmla="*/ 1339913 w 1341880"/>
              <a:gd name="connsiteY2-186" fmla="*/ 315364 h 327025"/>
              <a:gd name="connsiteX3-187" fmla="*/ 4772 w 1341880"/>
              <a:gd name="connsiteY3-188" fmla="*/ 313930 h 327025"/>
              <a:gd name="connsiteX4-189" fmla="*/ 0 w 1341880"/>
              <a:gd name="connsiteY4-190" fmla="*/ 65186 h 327025"/>
              <a:gd name="connsiteX0-191" fmla="*/ 11430 w 1508577"/>
              <a:gd name="connsiteY0-192" fmla="*/ 23276 h 327025"/>
              <a:gd name="connsiteX1-193" fmla="*/ 1326578 w 1508577"/>
              <a:gd name="connsiteY1-194" fmla="*/ 18504 h 327025"/>
              <a:gd name="connsiteX2-195" fmla="*/ 1339913 w 1508577"/>
              <a:gd name="connsiteY2-196" fmla="*/ 315364 h 327025"/>
              <a:gd name="connsiteX3-197" fmla="*/ 4772 w 1508577"/>
              <a:gd name="connsiteY3-198" fmla="*/ 313930 h 327025"/>
              <a:gd name="connsiteX4-199" fmla="*/ 0 w 1508577"/>
              <a:gd name="connsiteY4-200" fmla="*/ 65186 h 327025"/>
              <a:gd name="connsiteX0-201" fmla="*/ 11430 w 1348658"/>
              <a:gd name="connsiteY0-202" fmla="*/ 23276 h 325332"/>
              <a:gd name="connsiteX1-203" fmla="*/ 1326578 w 1348658"/>
              <a:gd name="connsiteY1-204" fmla="*/ 18504 h 325332"/>
              <a:gd name="connsiteX2-205" fmla="*/ 1339913 w 1348658"/>
              <a:gd name="connsiteY2-206" fmla="*/ 315364 h 325332"/>
              <a:gd name="connsiteX3-207" fmla="*/ 4772 w 1348658"/>
              <a:gd name="connsiteY3-208" fmla="*/ 313930 h 325332"/>
              <a:gd name="connsiteX4-209" fmla="*/ 0 w 1348658"/>
              <a:gd name="connsiteY4-210" fmla="*/ 65186 h 325332"/>
              <a:gd name="connsiteX0-211" fmla="*/ 11430 w 1348658"/>
              <a:gd name="connsiteY0-212" fmla="*/ 23276 h 383436"/>
              <a:gd name="connsiteX1-213" fmla="*/ 1326578 w 1348658"/>
              <a:gd name="connsiteY1-214" fmla="*/ 18504 h 383436"/>
              <a:gd name="connsiteX2-215" fmla="*/ 1339913 w 1348658"/>
              <a:gd name="connsiteY2-216" fmla="*/ 315364 h 383436"/>
              <a:gd name="connsiteX3-217" fmla="*/ 4772 w 1348658"/>
              <a:gd name="connsiteY3-218" fmla="*/ 313930 h 383436"/>
              <a:gd name="connsiteX4-219" fmla="*/ 0 w 1348658"/>
              <a:gd name="connsiteY4-220" fmla="*/ 65186 h 383436"/>
              <a:gd name="connsiteX0-221" fmla="*/ 15211 w 1352439"/>
              <a:gd name="connsiteY0-222" fmla="*/ 23276 h 332487"/>
              <a:gd name="connsiteX1-223" fmla="*/ 1330359 w 1352439"/>
              <a:gd name="connsiteY1-224" fmla="*/ 18504 h 332487"/>
              <a:gd name="connsiteX2-225" fmla="*/ 1343694 w 1352439"/>
              <a:gd name="connsiteY2-226" fmla="*/ 315364 h 332487"/>
              <a:gd name="connsiteX3-227" fmla="*/ 8553 w 1352439"/>
              <a:gd name="connsiteY3-228" fmla="*/ 313930 h 332487"/>
              <a:gd name="connsiteX4-229" fmla="*/ 3781 w 1352439"/>
              <a:gd name="connsiteY4-230" fmla="*/ 65186 h 3324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52439" h="332487">
                <a:moveTo>
                  <a:pt x="15211" y="23276"/>
                </a:moveTo>
                <a:cubicBezTo>
                  <a:pt x="43107" y="5471"/>
                  <a:pt x="1307499" y="-16314"/>
                  <a:pt x="1330359" y="18504"/>
                </a:cubicBezTo>
                <a:cubicBezTo>
                  <a:pt x="1353219" y="53322"/>
                  <a:pt x="1359481" y="293617"/>
                  <a:pt x="1343694" y="315364"/>
                </a:cubicBezTo>
                <a:cubicBezTo>
                  <a:pt x="1327907" y="337111"/>
                  <a:pt x="26132" y="339751"/>
                  <a:pt x="8553" y="313930"/>
                </a:cubicBezTo>
                <a:cubicBezTo>
                  <a:pt x="-9026" y="288109"/>
                  <a:pt x="6365" y="121091"/>
                  <a:pt x="3781" y="65186"/>
                </a:cubicBezTo>
              </a:path>
            </a:pathLst>
          </a:custGeom>
          <a:solidFill>
            <a:srgbClr val="F7E588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1018627" y="4474277"/>
            <a:ext cx="21796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新蒂黑板报" panose="03000600000000000000" pitchFamily="66" charset="-122"/>
                <a:ea typeface="新蒂黑板报" panose="03000600000000000000" pitchFamily="66" charset="-122"/>
              </a:rPr>
              <a:t>目录</a:t>
            </a:r>
            <a:endParaRPr lang="zh-CN" altLang="en-US" sz="60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87" name="Freeform 34"/>
          <p:cNvSpPr>
            <a:spLocks noEditPoints="1"/>
          </p:cNvSpPr>
          <p:nvPr/>
        </p:nvSpPr>
        <p:spPr bwMode="auto">
          <a:xfrm rot="20785645">
            <a:off x="1061449" y="208258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3"/>
          <a:srcRect l="56158" t="2203" r="9808" b="72405"/>
          <a:stretch>
            <a:fillRect/>
          </a:stretch>
        </p:blipFill>
        <p:spPr>
          <a:xfrm>
            <a:off x="1678940" y="251777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1</a:t>
            </a:r>
            <a:r>
              <a:rPr lang="en-US" altLang="zh-CN" sz="5400">
                <a:latin typeface="新蒂黑板报" panose="03000600000000000000" pitchFamily="66" charset="-122"/>
                <a:ea typeface="新蒂黑板报" panose="03000600000000000000" pitchFamily="66" charset="-122"/>
              </a:rPr>
              <a:t>/</a:t>
            </a:r>
            <a:r>
              <a:rPr lang="zh-CN" altLang="en-US" sz="54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4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4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 flipV="1">
            <a:off x="1429957" y="2999866"/>
            <a:ext cx="1392949" cy="772487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994372" y="2999868"/>
            <a:ext cx="1262138" cy="494956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4463331" y="2435971"/>
            <a:ext cx="1453050" cy="974002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123201" y="2349353"/>
            <a:ext cx="1210874" cy="67173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540897" y="2503142"/>
            <a:ext cx="1223250" cy="784860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970967" y="2466971"/>
            <a:ext cx="1480886" cy="906764"/>
          </a:xfrm>
          <a:prstGeom prst="line">
            <a:avLst/>
          </a:prstGeom>
          <a:ln w="31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097796" y="3953571"/>
            <a:ext cx="732894" cy="4205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07575" y="3795332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00302" y="1773940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0780" y="3238507"/>
            <a:ext cx="6126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79741" y="2863754"/>
            <a:ext cx="5918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94745" y="2655165"/>
            <a:ext cx="60946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60842" y="2711731"/>
            <a:ext cx="61427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55557" y="2727641"/>
            <a:ext cx="5966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65258" y="2733023"/>
            <a:ext cx="62228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20584" y="3203153"/>
            <a:ext cx="5966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en-US" sz="2400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101" name="TextBox 33"/>
          <p:cNvSpPr txBox="1"/>
          <p:nvPr/>
        </p:nvSpPr>
        <p:spPr>
          <a:xfrm>
            <a:off x="2610780" y="2366477"/>
            <a:ext cx="732894" cy="4205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95315" y="1726253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94059" y="3698933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84432" y="1784299"/>
            <a:ext cx="732894" cy="42056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>
              <a:defRPr/>
            </a:pPr>
            <a:r>
              <a:rPr lang="zh-CN" altLang="en-US" sz="2135" dirty="0">
                <a:latin typeface="方正静蕾简体" panose="02000000000000000000" pitchFamily="2" charset="-122"/>
                <a:ea typeface="方正静蕾简体" panose="02000000000000000000" pitchFamily="2" charset="-122"/>
                <a:cs typeface="Open Sans" panose="020B0606030504020204" pitchFamily="34" charset="0"/>
              </a:rPr>
              <a:t>标题</a:t>
            </a:r>
            <a:endParaRPr lang="en-US" altLang="zh-CN" sz="2135" dirty="0">
              <a:latin typeface="方正静蕾简体" panose="02000000000000000000" pitchFamily="2" charset="-122"/>
              <a:ea typeface="方正静蕾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29957" y="4581128"/>
            <a:ext cx="1268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流行趋势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88491" y="5063018"/>
            <a:ext cx="104081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A designer can use default text to simulate what text would look like. If it is not real 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text.A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designer can use default text to simulate what text would look like. If it is not real 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text.A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designer can use default text to simulate what text would look like. If it is not real text.</a:t>
            </a:r>
          </a:p>
          <a:p>
            <a:pPr>
              <a:lnSpc>
                <a:spcPct val="100000"/>
              </a:lnSpc>
            </a:pPr>
            <a:endParaRPr lang="en-US" altLang="zh-CN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8" name="Freeform 30"/>
          <p:cNvSpPr>
            <a:spLocks noEditPoints="1"/>
          </p:cNvSpPr>
          <p:nvPr/>
        </p:nvSpPr>
        <p:spPr bwMode="auto">
          <a:xfrm>
            <a:off x="1156833" y="467608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47" name="任意多边形 4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8" name="任意多边形 5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2" name="任意多边形 6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56833" y="3555915"/>
            <a:ext cx="454836" cy="397656"/>
            <a:chOff x="4686124" y="2670432"/>
            <a:chExt cx="620528" cy="542518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5" name="任意多边形 6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674833" y="2819683"/>
            <a:ext cx="454836" cy="397656"/>
            <a:chOff x="4686124" y="2670432"/>
            <a:chExt cx="620528" cy="542518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8" name="任意多边形 6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132720" y="3282509"/>
            <a:ext cx="454836" cy="397656"/>
            <a:chOff x="4686124" y="2670432"/>
            <a:chExt cx="620528" cy="542518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1" name="任意多边形 7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818114" y="2203722"/>
            <a:ext cx="454836" cy="397656"/>
            <a:chOff x="4686124" y="2670432"/>
            <a:chExt cx="620528" cy="542518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4" name="任意多边形 7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198222" y="2272670"/>
            <a:ext cx="454836" cy="397656"/>
            <a:chOff x="4686124" y="2670432"/>
            <a:chExt cx="620528" cy="542518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7" name="任意多边形 7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676331" y="3142939"/>
            <a:ext cx="454836" cy="397656"/>
            <a:chOff x="4686124" y="2670432"/>
            <a:chExt cx="620528" cy="542518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0" name="任意多边形 7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148983" y="2262448"/>
            <a:ext cx="454836" cy="397656"/>
            <a:chOff x="4686124" y="2670432"/>
            <a:chExt cx="620528" cy="542518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3" name="任意多边形 8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39816" y="2561009"/>
            <a:ext cx="2615916" cy="796868"/>
            <a:chOff x="4499219" y="2444491"/>
            <a:chExt cx="2615916" cy="796868"/>
          </a:xfrm>
        </p:grpSpPr>
        <p:grpSp>
          <p:nvGrpSpPr>
            <p:cNvPr id="3" name="组合 2"/>
            <p:cNvGrpSpPr/>
            <p:nvPr/>
          </p:nvGrpSpPr>
          <p:grpSpPr>
            <a:xfrm>
              <a:off x="4499219" y="2444491"/>
              <a:ext cx="2615916" cy="796868"/>
              <a:chOff x="4499219" y="2444491"/>
              <a:chExt cx="2615916" cy="796868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4499219" y="2444491"/>
                <a:ext cx="2615916" cy="796868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97736" h="999126">
                    <a:moveTo>
                      <a:pt x="2563016" y="43386"/>
                    </a:moveTo>
                    <a:cubicBezTo>
                      <a:pt x="2191097" y="23155"/>
                      <a:pt x="699246" y="-61749"/>
                      <a:pt x="315761" y="81649"/>
                    </a:cubicBezTo>
                    <a:cubicBezTo>
                      <a:pt x="-67724" y="225047"/>
                      <a:pt x="-121168" y="755021"/>
                      <a:pt x="262104" y="903773"/>
                    </a:cubicBezTo>
                    <a:cubicBezTo>
                      <a:pt x="645376" y="1052525"/>
                      <a:pt x="2225517" y="985814"/>
                      <a:pt x="2615390" y="974161"/>
                    </a:cubicBezTo>
                    <a:cubicBezTo>
                      <a:pt x="3005263" y="962508"/>
                      <a:pt x="2982689" y="865128"/>
                      <a:pt x="2601345" y="833856"/>
                    </a:cubicBezTo>
                    <a:cubicBezTo>
                      <a:pt x="2220001" y="802584"/>
                      <a:pt x="677958" y="895848"/>
                      <a:pt x="327326" y="786531"/>
                    </a:cubicBezTo>
                    <a:cubicBezTo>
                      <a:pt x="-23306" y="677214"/>
                      <a:pt x="99763" y="260610"/>
                      <a:pt x="497553" y="177952"/>
                    </a:cubicBezTo>
                    <a:cubicBezTo>
                      <a:pt x="895343" y="95294"/>
                      <a:pt x="2203030" y="225462"/>
                      <a:pt x="2547274" y="203034"/>
                    </a:cubicBezTo>
                    <a:cubicBezTo>
                      <a:pt x="2891518" y="180606"/>
                      <a:pt x="2934935" y="63617"/>
                      <a:pt x="2563016" y="4338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 flipH="1">
            <a:off x="4154711" y="3332954"/>
            <a:ext cx="3066066" cy="933994"/>
            <a:chOff x="4499219" y="2444491"/>
            <a:chExt cx="2615916" cy="796868"/>
          </a:xfrm>
        </p:grpSpPr>
        <p:grpSp>
          <p:nvGrpSpPr>
            <p:cNvPr id="9" name="组合 8"/>
            <p:cNvGrpSpPr/>
            <p:nvPr/>
          </p:nvGrpSpPr>
          <p:grpSpPr>
            <a:xfrm>
              <a:off x="4499219" y="2444491"/>
              <a:ext cx="2615916" cy="796868"/>
              <a:chOff x="4499219" y="2444491"/>
              <a:chExt cx="2615916" cy="796868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4499219" y="2444491"/>
                <a:ext cx="2615916" cy="796868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97736" h="999126">
                    <a:moveTo>
                      <a:pt x="2563016" y="43386"/>
                    </a:moveTo>
                    <a:cubicBezTo>
                      <a:pt x="2191097" y="23155"/>
                      <a:pt x="699246" y="-61749"/>
                      <a:pt x="315761" y="81649"/>
                    </a:cubicBezTo>
                    <a:cubicBezTo>
                      <a:pt x="-67724" y="225047"/>
                      <a:pt x="-121168" y="755021"/>
                      <a:pt x="262104" y="903773"/>
                    </a:cubicBezTo>
                    <a:cubicBezTo>
                      <a:pt x="645376" y="1052525"/>
                      <a:pt x="2225517" y="985814"/>
                      <a:pt x="2615390" y="974161"/>
                    </a:cubicBezTo>
                    <a:cubicBezTo>
                      <a:pt x="3005263" y="962508"/>
                      <a:pt x="2982689" y="865128"/>
                      <a:pt x="2601345" y="833856"/>
                    </a:cubicBezTo>
                    <a:cubicBezTo>
                      <a:pt x="2220001" y="802584"/>
                      <a:pt x="677958" y="895848"/>
                      <a:pt x="327326" y="786531"/>
                    </a:cubicBezTo>
                    <a:cubicBezTo>
                      <a:pt x="-23306" y="677214"/>
                      <a:pt x="99763" y="260610"/>
                      <a:pt x="497553" y="177952"/>
                    </a:cubicBezTo>
                    <a:cubicBezTo>
                      <a:pt x="895343" y="95294"/>
                      <a:pt x="2203030" y="225462"/>
                      <a:pt x="2547274" y="203034"/>
                    </a:cubicBezTo>
                    <a:cubicBezTo>
                      <a:pt x="2891518" y="180606"/>
                      <a:pt x="2934935" y="63617"/>
                      <a:pt x="2563016" y="4338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76370" y="4279664"/>
            <a:ext cx="3742809" cy="1159499"/>
            <a:chOff x="4505956" y="2445876"/>
            <a:chExt cx="2566458" cy="795073"/>
          </a:xfrm>
        </p:grpSpPr>
        <p:grpSp>
          <p:nvGrpSpPr>
            <p:cNvPr id="15" name="组合 14"/>
            <p:cNvGrpSpPr/>
            <p:nvPr/>
          </p:nvGrpSpPr>
          <p:grpSpPr>
            <a:xfrm>
              <a:off x="4505956" y="2445876"/>
              <a:ext cx="2566458" cy="795073"/>
              <a:chOff x="4505956" y="2445876"/>
              <a:chExt cx="2566458" cy="795073"/>
            </a:xfrm>
          </p:grpSpPr>
          <p:sp>
            <p:nvSpPr>
              <p:cNvPr id="18" name="任意多边形 17"/>
              <p:cNvSpPr/>
              <p:nvPr/>
            </p:nvSpPr>
            <p:spPr>
              <a:xfrm>
                <a:off x="4561170" y="2498481"/>
                <a:ext cx="2361376" cy="724621"/>
              </a:xfrm>
              <a:custGeom>
                <a:avLst/>
                <a:gdLst>
                  <a:gd name="connsiteX0" fmla="*/ 2216078 w 2502274"/>
                  <a:gd name="connsiteY0" fmla="*/ 6601 h 632088"/>
                  <a:gd name="connsiteX1" fmla="*/ 2232214 w 2502274"/>
                  <a:gd name="connsiteY1" fmla="*/ 625166 h 632088"/>
                  <a:gd name="connsiteX2" fmla="*/ 2 w 2502274"/>
                  <a:gd name="connsiteY2" fmla="*/ 318573 h 632088"/>
                  <a:gd name="connsiteX3" fmla="*/ 2216078 w 2502274"/>
                  <a:gd name="connsiteY3" fmla="*/ 6601 h 632088"/>
                  <a:gd name="connsiteX0-1" fmla="*/ 2216078 w 2502274"/>
                  <a:gd name="connsiteY0-2" fmla="*/ 6601 h 632088"/>
                  <a:gd name="connsiteX1-3" fmla="*/ 2232214 w 2502274"/>
                  <a:gd name="connsiteY1-4" fmla="*/ 625166 h 632088"/>
                  <a:gd name="connsiteX2-5" fmla="*/ 2 w 2502274"/>
                  <a:gd name="connsiteY2-6" fmla="*/ 318573 h 632088"/>
                  <a:gd name="connsiteX3-7" fmla="*/ 2216078 w 2502274"/>
                  <a:gd name="connsiteY3-8" fmla="*/ 6601 h 632088"/>
                  <a:gd name="connsiteX0-9" fmla="*/ 2216078 w 2379586"/>
                  <a:gd name="connsiteY0-10" fmla="*/ 6601 h 632088"/>
                  <a:gd name="connsiteX1-11" fmla="*/ 2232214 w 2379586"/>
                  <a:gd name="connsiteY1-12" fmla="*/ 625166 h 632088"/>
                  <a:gd name="connsiteX2-13" fmla="*/ 2 w 2379586"/>
                  <a:gd name="connsiteY2-14" fmla="*/ 318573 h 632088"/>
                  <a:gd name="connsiteX3-15" fmla="*/ 2216078 w 2379586"/>
                  <a:gd name="connsiteY3-16" fmla="*/ 6601 h 632088"/>
                  <a:gd name="connsiteX0-17" fmla="*/ 2216078 w 2379586"/>
                  <a:gd name="connsiteY0-18" fmla="*/ 6601 h 632088"/>
                  <a:gd name="connsiteX1-19" fmla="*/ 2232214 w 2379586"/>
                  <a:gd name="connsiteY1-20" fmla="*/ 625166 h 632088"/>
                  <a:gd name="connsiteX2-21" fmla="*/ 2 w 2379586"/>
                  <a:gd name="connsiteY2-22" fmla="*/ 318573 h 632088"/>
                  <a:gd name="connsiteX3-23" fmla="*/ 2216078 w 2379586"/>
                  <a:gd name="connsiteY3-24" fmla="*/ 6601 h 632088"/>
                  <a:gd name="connsiteX0-25" fmla="*/ 2216078 w 2232214"/>
                  <a:gd name="connsiteY0-26" fmla="*/ 6601 h 632088"/>
                  <a:gd name="connsiteX1-27" fmla="*/ 2232214 w 2232214"/>
                  <a:gd name="connsiteY1-28" fmla="*/ 625166 h 632088"/>
                  <a:gd name="connsiteX2-29" fmla="*/ 2 w 2232214"/>
                  <a:gd name="connsiteY2-30" fmla="*/ 318573 h 632088"/>
                  <a:gd name="connsiteX3-31" fmla="*/ 2216078 w 2232214"/>
                  <a:gd name="connsiteY3-32" fmla="*/ 6601 h 632088"/>
                  <a:gd name="connsiteX0-33" fmla="*/ 2216078 w 2232214"/>
                  <a:gd name="connsiteY0-34" fmla="*/ 6601 h 625212"/>
                  <a:gd name="connsiteX1-35" fmla="*/ 2232214 w 2232214"/>
                  <a:gd name="connsiteY1-36" fmla="*/ 625166 h 625212"/>
                  <a:gd name="connsiteX2-37" fmla="*/ 2 w 2232214"/>
                  <a:gd name="connsiteY2-38" fmla="*/ 318573 h 625212"/>
                  <a:gd name="connsiteX3-39" fmla="*/ 2216078 w 2232214"/>
                  <a:gd name="connsiteY3-40" fmla="*/ 6601 h 625212"/>
                  <a:gd name="connsiteX0-41" fmla="*/ 2216148 w 2232284"/>
                  <a:gd name="connsiteY0-42" fmla="*/ 61838 h 724621"/>
                  <a:gd name="connsiteX1-43" fmla="*/ 2232284 w 2232284"/>
                  <a:gd name="connsiteY1-44" fmla="*/ 680403 h 724621"/>
                  <a:gd name="connsiteX2-45" fmla="*/ 72 w 2232284"/>
                  <a:gd name="connsiteY2-46" fmla="*/ 373810 h 724621"/>
                  <a:gd name="connsiteX3-47" fmla="*/ 2216148 w 2232284"/>
                  <a:gd name="connsiteY3-48" fmla="*/ 61838 h 7246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232284" h="724621">
                    <a:moveTo>
                      <a:pt x="2216148" y="61838"/>
                    </a:moveTo>
                    <a:cubicBezTo>
                      <a:pt x="2152498" y="328090"/>
                      <a:pt x="2090642" y="445528"/>
                      <a:pt x="2232284" y="680403"/>
                    </a:cubicBezTo>
                    <a:cubicBezTo>
                      <a:pt x="1857559" y="683988"/>
                      <a:pt x="-13375" y="891970"/>
                      <a:pt x="72" y="373810"/>
                    </a:cubicBezTo>
                    <a:cubicBezTo>
                      <a:pt x="13519" y="-144350"/>
                      <a:pt x="1844113" y="10739"/>
                      <a:pt x="2216148" y="61838"/>
                    </a:cubicBezTo>
                    <a:close/>
                  </a:path>
                </a:pathLst>
              </a:custGeom>
              <a:pattFill prst="narHorz">
                <a:fgClr>
                  <a:schemeClr val="tx1"/>
                </a:fgClr>
                <a:bgClr>
                  <a:schemeClr val="bg1"/>
                </a:bgClr>
              </a:pattFill>
              <a:ln w="25400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4505956" y="2445876"/>
                <a:ext cx="2566458" cy="795073"/>
              </a:xfrm>
              <a:custGeom>
                <a:avLst/>
                <a:gdLst>
                  <a:gd name="connsiteX0" fmla="*/ 2690408 w 3048995"/>
                  <a:gd name="connsiteY0" fmla="*/ 73489 h 884825"/>
                  <a:gd name="connsiteX1" fmla="*/ 443153 w 3048995"/>
                  <a:gd name="connsiteY1" fmla="*/ 57991 h 884825"/>
                  <a:gd name="connsiteX2" fmla="*/ 365662 w 3048995"/>
                  <a:gd name="connsiteY2" fmla="*/ 832906 h 884825"/>
                  <a:gd name="connsiteX3" fmla="*/ 2721404 w 3048995"/>
                  <a:gd name="connsiteY3" fmla="*/ 801909 h 884825"/>
                  <a:gd name="connsiteX4" fmla="*/ 412157 w 3048995"/>
                  <a:gd name="connsiteY4" fmla="*/ 708920 h 884825"/>
                  <a:gd name="connsiteX5" fmla="*/ 226177 w 3048995"/>
                  <a:gd name="connsiteY5" fmla="*/ 445448 h 884825"/>
                  <a:gd name="connsiteX6" fmla="*/ 2798896 w 3048995"/>
                  <a:gd name="connsiteY6" fmla="*/ 212974 h 884825"/>
                  <a:gd name="connsiteX7" fmla="*/ 2690408 w 3048995"/>
                  <a:gd name="connsiteY7" fmla="*/ 73489 h 884825"/>
                  <a:gd name="connsiteX0-1" fmla="*/ 2576323 w 2908445"/>
                  <a:gd name="connsiteY0-2" fmla="*/ 73489 h 884825"/>
                  <a:gd name="connsiteX1-3" fmla="*/ 329068 w 2908445"/>
                  <a:gd name="connsiteY1-4" fmla="*/ 57991 h 884825"/>
                  <a:gd name="connsiteX2-5" fmla="*/ 251577 w 2908445"/>
                  <a:gd name="connsiteY2-6" fmla="*/ 832906 h 884825"/>
                  <a:gd name="connsiteX3-7" fmla="*/ 2607319 w 2908445"/>
                  <a:gd name="connsiteY3-8" fmla="*/ 801909 h 884825"/>
                  <a:gd name="connsiteX4-9" fmla="*/ 298072 w 2908445"/>
                  <a:gd name="connsiteY4-10" fmla="*/ 708920 h 884825"/>
                  <a:gd name="connsiteX5-11" fmla="*/ 540717 w 2908445"/>
                  <a:gd name="connsiteY5-12" fmla="*/ 169223 h 884825"/>
                  <a:gd name="connsiteX6-13" fmla="*/ 2684811 w 2908445"/>
                  <a:gd name="connsiteY6-14" fmla="*/ 212974 h 884825"/>
                  <a:gd name="connsiteX7-15" fmla="*/ 2576323 w 2908445"/>
                  <a:gd name="connsiteY7-16" fmla="*/ 73489 h 884825"/>
                  <a:gd name="connsiteX0-17" fmla="*/ 2590621 w 2922743"/>
                  <a:gd name="connsiteY0-18" fmla="*/ 73489 h 910196"/>
                  <a:gd name="connsiteX1-19" fmla="*/ 343366 w 2922743"/>
                  <a:gd name="connsiteY1-20" fmla="*/ 57991 h 910196"/>
                  <a:gd name="connsiteX2-21" fmla="*/ 265875 w 2922743"/>
                  <a:gd name="connsiteY2-22" fmla="*/ 832906 h 910196"/>
                  <a:gd name="connsiteX3-23" fmla="*/ 2831167 w 2922743"/>
                  <a:gd name="connsiteY3-24" fmla="*/ 868584 h 910196"/>
                  <a:gd name="connsiteX4-25" fmla="*/ 312370 w 2922743"/>
                  <a:gd name="connsiteY4-26" fmla="*/ 708920 h 910196"/>
                  <a:gd name="connsiteX5-27" fmla="*/ 555015 w 2922743"/>
                  <a:gd name="connsiteY5-28" fmla="*/ 169223 h 910196"/>
                  <a:gd name="connsiteX6-29" fmla="*/ 2699109 w 2922743"/>
                  <a:gd name="connsiteY6-30" fmla="*/ 212974 h 910196"/>
                  <a:gd name="connsiteX7-31" fmla="*/ 2590621 w 2922743"/>
                  <a:gd name="connsiteY7-32" fmla="*/ 73489 h 910196"/>
                  <a:gd name="connsiteX0-33" fmla="*/ 2589968 w 2922090"/>
                  <a:gd name="connsiteY0-34" fmla="*/ 73489 h 868492"/>
                  <a:gd name="connsiteX1-35" fmla="*/ 342713 w 2922090"/>
                  <a:gd name="connsiteY1-36" fmla="*/ 57991 h 868492"/>
                  <a:gd name="connsiteX2-37" fmla="*/ 265222 w 2922090"/>
                  <a:gd name="connsiteY2-38" fmla="*/ 832906 h 868492"/>
                  <a:gd name="connsiteX3-39" fmla="*/ 2820989 w 2922090"/>
                  <a:gd name="connsiteY3-40" fmla="*/ 735234 h 868492"/>
                  <a:gd name="connsiteX4-41" fmla="*/ 311717 w 2922090"/>
                  <a:gd name="connsiteY4-42" fmla="*/ 708920 h 868492"/>
                  <a:gd name="connsiteX5-43" fmla="*/ 554362 w 2922090"/>
                  <a:gd name="connsiteY5-44" fmla="*/ 169223 h 868492"/>
                  <a:gd name="connsiteX6-45" fmla="*/ 2698456 w 2922090"/>
                  <a:gd name="connsiteY6-46" fmla="*/ 212974 h 868492"/>
                  <a:gd name="connsiteX7-47" fmla="*/ 2589968 w 2922090"/>
                  <a:gd name="connsiteY7-48" fmla="*/ 73489 h 868492"/>
                  <a:gd name="connsiteX0-49" fmla="*/ 2591928 w 2924050"/>
                  <a:gd name="connsiteY0-50" fmla="*/ 73489 h 937136"/>
                  <a:gd name="connsiteX1-51" fmla="*/ 344673 w 2924050"/>
                  <a:gd name="connsiteY1-52" fmla="*/ 57991 h 937136"/>
                  <a:gd name="connsiteX2-53" fmla="*/ 267182 w 2924050"/>
                  <a:gd name="connsiteY2-54" fmla="*/ 832906 h 937136"/>
                  <a:gd name="connsiteX3-55" fmla="*/ 2851524 w 2924050"/>
                  <a:gd name="connsiteY3-56" fmla="*/ 916209 h 937136"/>
                  <a:gd name="connsiteX4-57" fmla="*/ 313677 w 2924050"/>
                  <a:gd name="connsiteY4-58" fmla="*/ 708920 h 937136"/>
                  <a:gd name="connsiteX5-59" fmla="*/ 556322 w 2924050"/>
                  <a:gd name="connsiteY5-60" fmla="*/ 169223 h 937136"/>
                  <a:gd name="connsiteX6-61" fmla="*/ 2700416 w 2924050"/>
                  <a:gd name="connsiteY6-62" fmla="*/ 212974 h 937136"/>
                  <a:gd name="connsiteX7-63" fmla="*/ 2591928 w 2924050"/>
                  <a:gd name="connsiteY7-64" fmla="*/ 73489 h 937136"/>
                  <a:gd name="connsiteX0-65" fmla="*/ 2591928 w 2924050"/>
                  <a:gd name="connsiteY0-66" fmla="*/ 73489 h 987710"/>
                  <a:gd name="connsiteX1-67" fmla="*/ 344673 w 2924050"/>
                  <a:gd name="connsiteY1-68" fmla="*/ 57991 h 987710"/>
                  <a:gd name="connsiteX2-69" fmla="*/ 267182 w 2924050"/>
                  <a:gd name="connsiteY2-70" fmla="*/ 832906 h 987710"/>
                  <a:gd name="connsiteX3-71" fmla="*/ 2851524 w 2924050"/>
                  <a:gd name="connsiteY3-72" fmla="*/ 916209 h 987710"/>
                  <a:gd name="connsiteX4-73" fmla="*/ 313677 w 2924050"/>
                  <a:gd name="connsiteY4-74" fmla="*/ 708920 h 987710"/>
                  <a:gd name="connsiteX5-75" fmla="*/ 556322 w 2924050"/>
                  <a:gd name="connsiteY5-76" fmla="*/ 169223 h 987710"/>
                  <a:gd name="connsiteX6-77" fmla="*/ 2700416 w 2924050"/>
                  <a:gd name="connsiteY6-78" fmla="*/ 212974 h 987710"/>
                  <a:gd name="connsiteX7-79" fmla="*/ 2591928 w 2924050"/>
                  <a:gd name="connsiteY7-80" fmla="*/ 73489 h 987710"/>
                  <a:gd name="connsiteX0-81" fmla="*/ 2591928 w 2924050"/>
                  <a:gd name="connsiteY0-82" fmla="*/ 73489 h 963088"/>
                  <a:gd name="connsiteX1-83" fmla="*/ 344673 w 2924050"/>
                  <a:gd name="connsiteY1-84" fmla="*/ 57991 h 963088"/>
                  <a:gd name="connsiteX2-85" fmla="*/ 267182 w 2924050"/>
                  <a:gd name="connsiteY2-86" fmla="*/ 832906 h 963088"/>
                  <a:gd name="connsiteX3-87" fmla="*/ 2851524 w 2924050"/>
                  <a:gd name="connsiteY3-88" fmla="*/ 916209 h 963088"/>
                  <a:gd name="connsiteX4-89" fmla="*/ 313677 w 2924050"/>
                  <a:gd name="connsiteY4-90" fmla="*/ 708920 h 963088"/>
                  <a:gd name="connsiteX5-91" fmla="*/ 556322 w 2924050"/>
                  <a:gd name="connsiteY5-92" fmla="*/ 169223 h 963088"/>
                  <a:gd name="connsiteX6-93" fmla="*/ 2700416 w 2924050"/>
                  <a:gd name="connsiteY6-94" fmla="*/ 212974 h 963088"/>
                  <a:gd name="connsiteX7-95" fmla="*/ 2591928 w 2924050"/>
                  <a:gd name="connsiteY7-96" fmla="*/ 73489 h 963088"/>
                  <a:gd name="connsiteX0-97" fmla="*/ 2591928 w 2924050"/>
                  <a:gd name="connsiteY0-98" fmla="*/ 73489 h 974553"/>
                  <a:gd name="connsiteX1-99" fmla="*/ 344673 w 2924050"/>
                  <a:gd name="connsiteY1-100" fmla="*/ 57991 h 974553"/>
                  <a:gd name="connsiteX2-101" fmla="*/ 267182 w 2924050"/>
                  <a:gd name="connsiteY2-102" fmla="*/ 832906 h 974553"/>
                  <a:gd name="connsiteX3-103" fmla="*/ 2851524 w 2924050"/>
                  <a:gd name="connsiteY3-104" fmla="*/ 916209 h 974553"/>
                  <a:gd name="connsiteX4-105" fmla="*/ 313677 w 2924050"/>
                  <a:gd name="connsiteY4-106" fmla="*/ 708920 h 974553"/>
                  <a:gd name="connsiteX5-107" fmla="*/ 556322 w 2924050"/>
                  <a:gd name="connsiteY5-108" fmla="*/ 169223 h 974553"/>
                  <a:gd name="connsiteX6-109" fmla="*/ 2700416 w 2924050"/>
                  <a:gd name="connsiteY6-110" fmla="*/ 212974 h 974553"/>
                  <a:gd name="connsiteX7-111" fmla="*/ 2591928 w 2924050"/>
                  <a:gd name="connsiteY7-112" fmla="*/ 73489 h 974553"/>
                  <a:gd name="connsiteX0-113" fmla="*/ 2542098 w 2881222"/>
                  <a:gd name="connsiteY0-114" fmla="*/ 73489 h 987835"/>
                  <a:gd name="connsiteX1-115" fmla="*/ 294843 w 2881222"/>
                  <a:gd name="connsiteY1-116" fmla="*/ 57991 h 987835"/>
                  <a:gd name="connsiteX2-117" fmla="*/ 217352 w 2881222"/>
                  <a:gd name="connsiteY2-118" fmla="*/ 832906 h 987835"/>
                  <a:gd name="connsiteX3-119" fmla="*/ 2059269 w 2881222"/>
                  <a:gd name="connsiteY3-120" fmla="*/ 984851 h 987835"/>
                  <a:gd name="connsiteX4-121" fmla="*/ 2801694 w 2881222"/>
                  <a:gd name="connsiteY4-122" fmla="*/ 916209 h 987835"/>
                  <a:gd name="connsiteX5-123" fmla="*/ 263847 w 2881222"/>
                  <a:gd name="connsiteY5-124" fmla="*/ 708920 h 987835"/>
                  <a:gd name="connsiteX6-125" fmla="*/ 506492 w 2881222"/>
                  <a:gd name="connsiteY6-126" fmla="*/ 169223 h 987835"/>
                  <a:gd name="connsiteX7-127" fmla="*/ 2650586 w 2881222"/>
                  <a:gd name="connsiteY7-128" fmla="*/ 212974 h 987835"/>
                  <a:gd name="connsiteX8" fmla="*/ 2542098 w 2881222"/>
                  <a:gd name="connsiteY8" fmla="*/ 73489 h 987835"/>
                  <a:gd name="connsiteX0-129" fmla="*/ 2542098 w 2874220"/>
                  <a:gd name="connsiteY0-130" fmla="*/ 73489 h 986560"/>
                  <a:gd name="connsiteX1-131" fmla="*/ 294843 w 2874220"/>
                  <a:gd name="connsiteY1-132" fmla="*/ 57991 h 986560"/>
                  <a:gd name="connsiteX2-133" fmla="*/ 217352 w 2874220"/>
                  <a:gd name="connsiteY2-134" fmla="*/ 832906 h 986560"/>
                  <a:gd name="connsiteX3-135" fmla="*/ 2059269 w 2874220"/>
                  <a:gd name="connsiteY3-136" fmla="*/ 984851 h 986560"/>
                  <a:gd name="connsiteX4-137" fmla="*/ 2745711 w 2874220"/>
                  <a:gd name="connsiteY4-138" fmla="*/ 878886 h 986560"/>
                  <a:gd name="connsiteX5-139" fmla="*/ 263847 w 2874220"/>
                  <a:gd name="connsiteY5-140" fmla="*/ 708920 h 986560"/>
                  <a:gd name="connsiteX6-141" fmla="*/ 506492 w 2874220"/>
                  <a:gd name="connsiteY6-142" fmla="*/ 169223 h 986560"/>
                  <a:gd name="connsiteX7-143" fmla="*/ 2650586 w 2874220"/>
                  <a:gd name="connsiteY7-144" fmla="*/ 212974 h 986560"/>
                  <a:gd name="connsiteX8-145" fmla="*/ 2542098 w 2874220"/>
                  <a:gd name="connsiteY8-146" fmla="*/ 73489 h 986560"/>
                  <a:gd name="connsiteX0-147" fmla="*/ 2542098 w 2874220"/>
                  <a:gd name="connsiteY0-148" fmla="*/ 73489 h 986368"/>
                  <a:gd name="connsiteX1-149" fmla="*/ 294843 w 2874220"/>
                  <a:gd name="connsiteY1-150" fmla="*/ 57991 h 986368"/>
                  <a:gd name="connsiteX2-151" fmla="*/ 217352 w 2874220"/>
                  <a:gd name="connsiteY2-152" fmla="*/ 832906 h 986368"/>
                  <a:gd name="connsiteX3-153" fmla="*/ 2059269 w 2874220"/>
                  <a:gd name="connsiteY3-154" fmla="*/ 984851 h 986368"/>
                  <a:gd name="connsiteX4-155" fmla="*/ 2745711 w 2874220"/>
                  <a:gd name="connsiteY4-156" fmla="*/ 878886 h 986368"/>
                  <a:gd name="connsiteX5-157" fmla="*/ 263847 w 2874220"/>
                  <a:gd name="connsiteY5-158" fmla="*/ 708920 h 986368"/>
                  <a:gd name="connsiteX6-159" fmla="*/ 506492 w 2874220"/>
                  <a:gd name="connsiteY6-160" fmla="*/ 169223 h 986368"/>
                  <a:gd name="connsiteX7-161" fmla="*/ 2650586 w 2874220"/>
                  <a:gd name="connsiteY7-162" fmla="*/ 212974 h 986368"/>
                  <a:gd name="connsiteX8-163" fmla="*/ 2542098 w 2874220"/>
                  <a:gd name="connsiteY8-164" fmla="*/ 73489 h 986368"/>
                  <a:gd name="connsiteX0-165" fmla="*/ 2580717 w 3043940"/>
                  <a:gd name="connsiteY0-166" fmla="*/ 73489 h 993908"/>
                  <a:gd name="connsiteX1-167" fmla="*/ 333462 w 3043940"/>
                  <a:gd name="connsiteY1-168" fmla="*/ 57991 h 993908"/>
                  <a:gd name="connsiteX2-169" fmla="*/ 255971 w 3043940"/>
                  <a:gd name="connsiteY2-170" fmla="*/ 832906 h 993908"/>
                  <a:gd name="connsiteX3-171" fmla="*/ 2676386 w 3043940"/>
                  <a:gd name="connsiteY3-172" fmla="*/ 992315 h 993908"/>
                  <a:gd name="connsiteX4-173" fmla="*/ 2784330 w 3043940"/>
                  <a:gd name="connsiteY4-174" fmla="*/ 878886 h 993908"/>
                  <a:gd name="connsiteX5-175" fmla="*/ 302466 w 3043940"/>
                  <a:gd name="connsiteY5-176" fmla="*/ 708920 h 993908"/>
                  <a:gd name="connsiteX6-177" fmla="*/ 545111 w 3043940"/>
                  <a:gd name="connsiteY6-178" fmla="*/ 169223 h 993908"/>
                  <a:gd name="connsiteX7-179" fmla="*/ 2689205 w 3043940"/>
                  <a:gd name="connsiteY7-180" fmla="*/ 212974 h 993908"/>
                  <a:gd name="connsiteX8-181" fmla="*/ 2580717 w 3043940"/>
                  <a:gd name="connsiteY8-182" fmla="*/ 73489 h 993908"/>
                  <a:gd name="connsiteX0-183" fmla="*/ 2580717 w 2956802"/>
                  <a:gd name="connsiteY0-184" fmla="*/ 73489 h 993233"/>
                  <a:gd name="connsiteX1-185" fmla="*/ 333462 w 2956802"/>
                  <a:gd name="connsiteY1-186" fmla="*/ 57991 h 993233"/>
                  <a:gd name="connsiteX2-187" fmla="*/ 255971 w 2956802"/>
                  <a:gd name="connsiteY2-188" fmla="*/ 832906 h 993233"/>
                  <a:gd name="connsiteX3-189" fmla="*/ 2676386 w 2956802"/>
                  <a:gd name="connsiteY3-190" fmla="*/ 992315 h 993233"/>
                  <a:gd name="connsiteX4-191" fmla="*/ 2784330 w 2956802"/>
                  <a:gd name="connsiteY4-192" fmla="*/ 878886 h 993233"/>
                  <a:gd name="connsiteX5-193" fmla="*/ 302466 w 2956802"/>
                  <a:gd name="connsiteY5-194" fmla="*/ 708920 h 993233"/>
                  <a:gd name="connsiteX6-195" fmla="*/ 545111 w 2956802"/>
                  <a:gd name="connsiteY6-196" fmla="*/ 169223 h 993233"/>
                  <a:gd name="connsiteX7-197" fmla="*/ 2689205 w 2956802"/>
                  <a:gd name="connsiteY7-198" fmla="*/ 212974 h 993233"/>
                  <a:gd name="connsiteX8-199" fmla="*/ 2580717 w 2956802"/>
                  <a:gd name="connsiteY8-200" fmla="*/ 73489 h 993233"/>
                  <a:gd name="connsiteX0-201" fmla="*/ 2580717 w 2956802"/>
                  <a:gd name="connsiteY0-202" fmla="*/ 73489 h 996891"/>
                  <a:gd name="connsiteX1-203" fmla="*/ 333462 w 2956802"/>
                  <a:gd name="connsiteY1-204" fmla="*/ 57991 h 996891"/>
                  <a:gd name="connsiteX2-205" fmla="*/ 255971 w 2956802"/>
                  <a:gd name="connsiteY2-206" fmla="*/ 832906 h 996891"/>
                  <a:gd name="connsiteX3-207" fmla="*/ 2676386 w 2956802"/>
                  <a:gd name="connsiteY3-208" fmla="*/ 992315 h 996891"/>
                  <a:gd name="connsiteX4-209" fmla="*/ 2784330 w 2956802"/>
                  <a:gd name="connsiteY4-210" fmla="*/ 878886 h 996891"/>
                  <a:gd name="connsiteX5-211" fmla="*/ 302466 w 2956802"/>
                  <a:gd name="connsiteY5-212" fmla="*/ 708920 h 996891"/>
                  <a:gd name="connsiteX6-213" fmla="*/ 545111 w 2956802"/>
                  <a:gd name="connsiteY6-214" fmla="*/ 169223 h 996891"/>
                  <a:gd name="connsiteX7-215" fmla="*/ 2689205 w 2956802"/>
                  <a:gd name="connsiteY7-216" fmla="*/ 212974 h 996891"/>
                  <a:gd name="connsiteX8-217" fmla="*/ 2580717 w 2956802"/>
                  <a:gd name="connsiteY8-218" fmla="*/ 73489 h 996891"/>
                  <a:gd name="connsiteX0-219" fmla="*/ 2580717 w 2956802"/>
                  <a:gd name="connsiteY0-220" fmla="*/ 73489 h 993233"/>
                  <a:gd name="connsiteX1-221" fmla="*/ 333462 w 2956802"/>
                  <a:gd name="connsiteY1-222" fmla="*/ 57991 h 993233"/>
                  <a:gd name="connsiteX2-223" fmla="*/ 255971 w 2956802"/>
                  <a:gd name="connsiteY2-224" fmla="*/ 832906 h 993233"/>
                  <a:gd name="connsiteX3-225" fmla="*/ 2676386 w 2956802"/>
                  <a:gd name="connsiteY3-226" fmla="*/ 992315 h 993233"/>
                  <a:gd name="connsiteX4-227" fmla="*/ 2784330 w 2956802"/>
                  <a:gd name="connsiteY4-228" fmla="*/ 878886 h 993233"/>
                  <a:gd name="connsiteX5-229" fmla="*/ 302466 w 2956802"/>
                  <a:gd name="connsiteY5-230" fmla="*/ 708920 h 993233"/>
                  <a:gd name="connsiteX6-231" fmla="*/ 545111 w 2956802"/>
                  <a:gd name="connsiteY6-232" fmla="*/ 169223 h 993233"/>
                  <a:gd name="connsiteX7-233" fmla="*/ 2689205 w 2956802"/>
                  <a:gd name="connsiteY7-234" fmla="*/ 212974 h 993233"/>
                  <a:gd name="connsiteX8-235" fmla="*/ 2580717 w 2956802"/>
                  <a:gd name="connsiteY8-236" fmla="*/ 73489 h 993233"/>
                  <a:gd name="connsiteX0-237" fmla="*/ 2580717 w 2969667"/>
                  <a:gd name="connsiteY0-238" fmla="*/ 73489 h 992766"/>
                  <a:gd name="connsiteX1-239" fmla="*/ 333462 w 2969667"/>
                  <a:gd name="connsiteY1-240" fmla="*/ 57991 h 992766"/>
                  <a:gd name="connsiteX2-241" fmla="*/ 255971 w 2969667"/>
                  <a:gd name="connsiteY2-242" fmla="*/ 832906 h 992766"/>
                  <a:gd name="connsiteX3-243" fmla="*/ 2676386 w 2969667"/>
                  <a:gd name="connsiteY3-244" fmla="*/ 992315 h 992766"/>
                  <a:gd name="connsiteX4-245" fmla="*/ 2664899 w 2969667"/>
                  <a:gd name="connsiteY4-246" fmla="*/ 875154 h 992766"/>
                  <a:gd name="connsiteX5-247" fmla="*/ 302466 w 2969667"/>
                  <a:gd name="connsiteY5-248" fmla="*/ 708920 h 992766"/>
                  <a:gd name="connsiteX6-249" fmla="*/ 545111 w 2969667"/>
                  <a:gd name="connsiteY6-250" fmla="*/ 169223 h 992766"/>
                  <a:gd name="connsiteX7-251" fmla="*/ 2689205 w 2969667"/>
                  <a:gd name="connsiteY7-252" fmla="*/ 212974 h 992766"/>
                  <a:gd name="connsiteX8-253" fmla="*/ 2580717 w 2969667"/>
                  <a:gd name="connsiteY8-254" fmla="*/ 73489 h 992766"/>
                  <a:gd name="connsiteX0-255" fmla="*/ 2580717 w 2912839"/>
                  <a:gd name="connsiteY0-256" fmla="*/ 73489 h 992617"/>
                  <a:gd name="connsiteX1-257" fmla="*/ 333462 w 2912839"/>
                  <a:gd name="connsiteY1-258" fmla="*/ 57991 h 992617"/>
                  <a:gd name="connsiteX2-259" fmla="*/ 255971 w 2912839"/>
                  <a:gd name="connsiteY2-260" fmla="*/ 832906 h 992617"/>
                  <a:gd name="connsiteX3-261" fmla="*/ 2676386 w 2912839"/>
                  <a:gd name="connsiteY3-262" fmla="*/ 992315 h 992617"/>
                  <a:gd name="connsiteX4-263" fmla="*/ 2664899 w 2912839"/>
                  <a:gd name="connsiteY4-264" fmla="*/ 875154 h 992617"/>
                  <a:gd name="connsiteX5-265" fmla="*/ 302466 w 2912839"/>
                  <a:gd name="connsiteY5-266" fmla="*/ 708920 h 992617"/>
                  <a:gd name="connsiteX6-267" fmla="*/ 545111 w 2912839"/>
                  <a:gd name="connsiteY6-268" fmla="*/ 169223 h 992617"/>
                  <a:gd name="connsiteX7-269" fmla="*/ 2689205 w 2912839"/>
                  <a:gd name="connsiteY7-270" fmla="*/ 212974 h 992617"/>
                  <a:gd name="connsiteX8-271" fmla="*/ 2580717 w 2912839"/>
                  <a:gd name="connsiteY8-272" fmla="*/ 73489 h 992617"/>
                  <a:gd name="connsiteX0-273" fmla="*/ 2580717 w 2912839"/>
                  <a:gd name="connsiteY0-274" fmla="*/ 73489 h 992627"/>
                  <a:gd name="connsiteX1-275" fmla="*/ 333462 w 2912839"/>
                  <a:gd name="connsiteY1-276" fmla="*/ 57991 h 992627"/>
                  <a:gd name="connsiteX2-277" fmla="*/ 255971 w 2912839"/>
                  <a:gd name="connsiteY2-278" fmla="*/ 832906 h 992627"/>
                  <a:gd name="connsiteX3-279" fmla="*/ 2676386 w 2912839"/>
                  <a:gd name="connsiteY3-280" fmla="*/ 992315 h 992627"/>
                  <a:gd name="connsiteX4-281" fmla="*/ 2664899 w 2912839"/>
                  <a:gd name="connsiteY4-282" fmla="*/ 875154 h 992627"/>
                  <a:gd name="connsiteX5-283" fmla="*/ 302466 w 2912839"/>
                  <a:gd name="connsiteY5-284" fmla="*/ 708920 h 992627"/>
                  <a:gd name="connsiteX6-285" fmla="*/ 545111 w 2912839"/>
                  <a:gd name="connsiteY6-286" fmla="*/ 169223 h 992627"/>
                  <a:gd name="connsiteX7-287" fmla="*/ 2689205 w 2912839"/>
                  <a:gd name="connsiteY7-288" fmla="*/ 212974 h 992627"/>
                  <a:gd name="connsiteX8-289" fmla="*/ 2580717 w 2912839"/>
                  <a:gd name="connsiteY8-290" fmla="*/ 73489 h 992627"/>
                  <a:gd name="connsiteX0-291" fmla="*/ 2580717 w 2912839"/>
                  <a:gd name="connsiteY0-292" fmla="*/ 73489 h 992472"/>
                  <a:gd name="connsiteX1-293" fmla="*/ 333462 w 2912839"/>
                  <a:gd name="connsiteY1-294" fmla="*/ 57991 h 992472"/>
                  <a:gd name="connsiteX2-295" fmla="*/ 255971 w 2912839"/>
                  <a:gd name="connsiteY2-296" fmla="*/ 832906 h 992472"/>
                  <a:gd name="connsiteX3-297" fmla="*/ 2676386 w 2912839"/>
                  <a:gd name="connsiteY3-298" fmla="*/ 992315 h 992472"/>
                  <a:gd name="connsiteX4-299" fmla="*/ 2649970 w 2912839"/>
                  <a:gd name="connsiteY4-300" fmla="*/ 863957 h 992472"/>
                  <a:gd name="connsiteX5-301" fmla="*/ 302466 w 2912839"/>
                  <a:gd name="connsiteY5-302" fmla="*/ 708920 h 992472"/>
                  <a:gd name="connsiteX6-303" fmla="*/ 545111 w 2912839"/>
                  <a:gd name="connsiteY6-304" fmla="*/ 169223 h 992472"/>
                  <a:gd name="connsiteX7-305" fmla="*/ 2689205 w 2912839"/>
                  <a:gd name="connsiteY7-306" fmla="*/ 212974 h 992472"/>
                  <a:gd name="connsiteX8-307" fmla="*/ 2580717 w 2912839"/>
                  <a:gd name="connsiteY8-308" fmla="*/ 73489 h 992472"/>
                  <a:gd name="connsiteX0-309" fmla="*/ 2580717 w 2912839"/>
                  <a:gd name="connsiteY0-310" fmla="*/ 73489 h 992472"/>
                  <a:gd name="connsiteX1-311" fmla="*/ 333462 w 2912839"/>
                  <a:gd name="connsiteY1-312" fmla="*/ 57991 h 992472"/>
                  <a:gd name="connsiteX2-313" fmla="*/ 255971 w 2912839"/>
                  <a:gd name="connsiteY2-314" fmla="*/ 832906 h 992472"/>
                  <a:gd name="connsiteX3-315" fmla="*/ 2676386 w 2912839"/>
                  <a:gd name="connsiteY3-316" fmla="*/ 992315 h 992472"/>
                  <a:gd name="connsiteX4-317" fmla="*/ 2649970 w 2912839"/>
                  <a:gd name="connsiteY4-318" fmla="*/ 863957 h 992472"/>
                  <a:gd name="connsiteX5-319" fmla="*/ 302466 w 2912839"/>
                  <a:gd name="connsiteY5-320" fmla="*/ 708920 h 992472"/>
                  <a:gd name="connsiteX6-321" fmla="*/ 545111 w 2912839"/>
                  <a:gd name="connsiteY6-322" fmla="*/ 169223 h 992472"/>
                  <a:gd name="connsiteX7-323" fmla="*/ 2689205 w 2912839"/>
                  <a:gd name="connsiteY7-324" fmla="*/ 212974 h 992472"/>
                  <a:gd name="connsiteX8-325" fmla="*/ 2580717 w 2912839"/>
                  <a:gd name="connsiteY8-326" fmla="*/ 73489 h 992472"/>
                  <a:gd name="connsiteX0-327" fmla="*/ 2580717 w 2912839"/>
                  <a:gd name="connsiteY0-328" fmla="*/ 73489 h 992327"/>
                  <a:gd name="connsiteX1-329" fmla="*/ 333462 w 2912839"/>
                  <a:gd name="connsiteY1-330" fmla="*/ 57991 h 992327"/>
                  <a:gd name="connsiteX2-331" fmla="*/ 255971 w 2912839"/>
                  <a:gd name="connsiteY2-332" fmla="*/ 832906 h 992327"/>
                  <a:gd name="connsiteX3-333" fmla="*/ 2676386 w 2912839"/>
                  <a:gd name="connsiteY3-334" fmla="*/ 992315 h 992327"/>
                  <a:gd name="connsiteX4-335" fmla="*/ 2649970 w 2912839"/>
                  <a:gd name="connsiteY4-336" fmla="*/ 863957 h 992327"/>
                  <a:gd name="connsiteX5-337" fmla="*/ 302466 w 2912839"/>
                  <a:gd name="connsiteY5-338" fmla="*/ 708920 h 992327"/>
                  <a:gd name="connsiteX6-339" fmla="*/ 545111 w 2912839"/>
                  <a:gd name="connsiteY6-340" fmla="*/ 169223 h 992327"/>
                  <a:gd name="connsiteX7-341" fmla="*/ 2689205 w 2912839"/>
                  <a:gd name="connsiteY7-342" fmla="*/ 212974 h 992327"/>
                  <a:gd name="connsiteX8-343" fmla="*/ 2580717 w 2912839"/>
                  <a:gd name="connsiteY8-344" fmla="*/ 73489 h 992327"/>
                  <a:gd name="connsiteX0-345" fmla="*/ 2580717 w 2874021"/>
                  <a:gd name="connsiteY0-346" fmla="*/ 74207 h 993045"/>
                  <a:gd name="connsiteX1-347" fmla="*/ 333462 w 2874021"/>
                  <a:gd name="connsiteY1-348" fmla="*/ 58709 h 993045"/>
                  <a:gd name="connsiteX2-349" fmla="*/ 255971 w 2874021"/>
                  <a:gd name="connsiteY2-350" fmla="*/ 833624 h 993045"/>
                  <a:gd name="connsiteX3-351" fmla="*/ 2676386 w 2874021"/>
                  <a:gd name="connsiteY3-352" fmla="*/ 993033 h 993045"/>
                  <a:gd name="connsiteX4-353" fmla="*/ 2649970 w 2874021"/>
                  <a:gd name="connsiteY4-354" fmla="*/ 864675 h 993045"/>
                  <a:gd name="connsiteX5-355" fmla="*/ 302466 w 2874021"/>
                  <a:gd name="connsiteY5-356" fmla="*/ 709638 h 993045"/>
                  <a:gd name="connsiteX6-357" fmla="*/ 545111 w 2874021"/>
                  <a:gd name="connsiteY6-358" fmla="*/ 169941 h 993045"/>
                  <a:gd name="connsiteX7-359" fmla="*/ 2625757 w 2874021"/>
                  <a:gd name="connsiteY7-360" fmla="*/ 232354 h 993045"/>
                  <a:gd name="connsiteX8-361" fmla="*/ 2580717 w 2874021"/>
                  <a:gd name="connsiteY8-362" fmla="*/ 74207 h 993045"/>
                  <a:gd name="connsiteX0-363" fmla="*/ 2580717 w 2856942"/>
                  <a:gd name="connsiteY0-364" fmla="*/ 73776 h 992614"/>
                  <a:gd name="connsiteX1-365" fmla="*/ 333462 w 2856942"/>
                  <a:gd name="connsiteY1-366" fmla="*/ 58278 h 992614"/>
                  <a:gd name="connsiteX2-367" fmla="*/ 255971 w 2856942"/>
                  <a:gd name="connsiteY2-368" fmla="*/ 833193 h 992614"/>
                  <a:gd name="connsiteX3-369" fmla="*/ 2676386 w 2856942"/>
                  <a:gd name="connsiteY3-370" fmla="*/ 992602 h 992614"/>
                  <a:gd name="connsiteX4-371" fmla="*/ 2649970 w 2856942"/>
                  <a:gd name="connsiteY4-372" fmla="*/ 864244 h 992614"/>
                  <a:gd name="connsiteX5-373" fmla="*/ 302466 w 2856942"/>
                  <a:gd name="connsiteY5-374" fmla="*/ 709207 h 992614"/>
                  <a:gd name="connsiteX6-375" fmla="*/ 545111 w 2856942"/>
                  <a:gd name="connsiteY6-376" fmla="*/ 169510 h 992614"/>
                  <a:gd name="connsiteX7-377" fmla="*/ 2595899 w 2856942"/>
                  <a:gd name="connsiteY7-378" fmla="*/ 220726 h 992614"/>
                  <a:gd name="connsiteX8-379" fmla="*/ 2580717 w 2856942"/>
                  <a:gd name="connsiteY8-380" fmla="*/ 73776 h 992614"/>
                  <a:gd name="connsiteX0-381" fmla="*/ 2580717 w 2856942"/>
                  <a:gd name="connsiteY0-382" fmla="*/ 73776 h 992614"/>
                  <a:gd name="connsiteX1-383" fmla="*/ 333462 w 2856942"/>
                  <a:gd name="connsiteY1-384" fmla="*/ 58278 h 992614"/>
                  <a:gd name="connsiteX2-385" fmla="*/ 255971 w 2856942"/>
                  <a:gd name="connsiteY2-386" fmla="*/ 833193 h 992614"/>
                  <a:gd name="connsiteX3-387" fmla="*/ 2676386 w 2856942"/>
                  <a:gd name="connsiteY3-388" fmla="*/ 992602 h 992614"/>
                  <a:gd name="connsiteX4-389" fmla="*/ 2649970 w 2856942"/>
                  <a:gd name="connsiteY4-390" fmla="*/ 864244 h 992614"/>
                  <a:gd name="connsiteX5-391" fmla="*/ 302466 w 2856942"/>
                  <a:gd name="connsiteY5-392" fmla="*/ 709207 h 992614"/>
                  <a:gd name="connsiteX6-393" fmla="*/ 545111 w 2856942"/>
                  <a:gd name="connsiteY6-394" fmla="*/ 169510 h 992614"/>
                  <a:gd name="connsiteX7-395" fmla="*/ 2595899 w 2856942"/>
                  <a:gd name="connsiteY7-396" fmla="*/ 220726 h 992614"/>
                  <a:gd name="connsiteX8-397" fmla="*/ 2580717 w 2856942"/>
                  <a:gd name="connsiteY8-398" fmla="*/ 73776 h 992614"/>
                  <a:gd name="connsiteX0-399" fmla="*/ 2580717 w 2833569"/>
                  <a:gd name="connsiteY0-400" fmla="*/ 73776 h 992614"/>
                  <a:gd name="connsiteX1-401" fmla="*/ 333462 w 2833569"/>
                  <a:gd name="connsiteY1-402" fmla="*/ 58278 h 992614"/>
                  <a:gd name="connsiteX2-403" fmla="*/ 255971 w 2833569"/>
                  <a:gd name="connsiteY2-404" fmla="*/ 833193 h 992614"/>
                  <a:gd name="connsiteX3-405" fmla="*/ 2676386 w 2833569"/>
                  <a:gd name="connsiteY3-406" fmla="*/ 992602 h 992614"/>
                  <a:gd name="connsiteX4-407" fmla="*/ 2649970 w 2833569"/>
                  <a:gd name="connsiteY4-408" fmla="*/ 864244 h 992614"/>
                  <a:gd name="connsiteX5-409" fmla="*/ 302466 w 2833569"/>
                  <a:gd name="connsiteY5-410" fmla="*/ 709207 h 992614"/>
                  <a:gd name="connsiteX6-411" fmla="*/ 545111 w 2833569"/>
                  <a:gd name="connsiteY6-412" fmla="*/ 169510 h 992614"/>
                  <a:gd name="connsiteX7-413" fmla="*/ 2595899 w 2833569"/>
                  <a:gd name="connsiteY7-414" fmla="*/ 220726 h 992614"/>
                  <a:gd name="connsiteX8-415" fmla="*/ 2580717 w 2833569"/>
                  <a:gd name="connsiteY8-416" fmla="*/ 73776 h 992614"/>
                  <a:gd name="connsiteX0-417" fmla="*/ 2580717 w 2833569"/>
                  <a:gd name="connsiteY0-418" fmla="*/ 73776 h 992614"/>
                  <a:gd name="connsiteX1-419" fmla="*/ 333462 w 2833569"/>
                  <a:gd name="connsiteY1-420" fmla="*/ 58278 h 992614"/>
                  <a:gd name="connsiteX2-421" fmla="*/ 255971 w 2833569"/>
                  <a:gd name="connsiteY2-422" fmla="*/ 833193 h 992614"/>
                  <a:gd name="connsiteX3-423" fmla="*/ 2676386 w 2833569"/>
                  <a:gd name="connsiteY3-424" fmla="*/ 992602 h 992614"/>
                  <a:gd name="connsiteX4-425" fmla="*/ 2649970 w 2833569"/>
                  <a:gd name="connsiteY4-426" fmla="*/ 864244 h 992614"/>
                  <a:gd name="connsiteX5-427" fmla="*/ 302466 w 2833569"/>
                  <a:gd name="connsiteY5-428" fmla="*/ 709207 h 992614"/>
                  <a:gd name="connsiteX6-429" fmla="*/ 545111 w 2833569"/>
                  <a:gd name="connsiteY6-430" fmla="*/ 169510 h 992614"/>
                  <a:gd name="connsiteX7-431" fmla="*/ 2595899 w 2833569"/>
                  <a:gd name="connsiteY7-432" fmla="*/ 220726 h 992614"/>
                  <a:gd name="connsiteX8-433" fmla="*/ 2580717 w 2833569"/>
                  <a:gd name="connsiteY8-434" fmla="*/ 73776 h 992614"/>
                  <a:gd name="connsiteX0-435" fmla="*/ 2580717 w 2833569"/>
                  <a:gd name="connsiteY0-436" fmla="*/ 73776 h 992614"/>
                  <a:gd name="connsiteX1-437" fmla="*/ 333462 w 2833569"/>
                  <a:gd name="connsiteY1-438" fmla="*/ 58278 h 992614"/>
                  <a:gd name="connsiteX2-439" fmla="*/ 255971 w 2833569"/>
                  <a:gd name="connsiteY2-440" fmla="*/ 833193 h 992614"/>
                  <a:gd name="connsiteX3-441" fmla="*/ 2676386 w 2833569"/>
                  <a:gd name="connsiteY3-442" fmla="*/ 992602 h 992614"/>
                  <a:gd name="connsiteX4-443" fmla="*/ 2649970 w 2833569"/>
                  <a:gd name="connsiteY4-444" fmla="*/ 864244 h 992614"/>
                  <a:gd name="connsiteX5-445" fmla="*/ 302466 w 2833569"/>
                  <a:gd name="connsiteY5-446" fmla="*/ 709207 h 992614"/>
                  <a:gd name="connsiteX6-447" fmla="*/ 545111 w 2833569"/>
                  <a:gd name="connsiteY6-448" fmla="*/ 169510 h 992614"/>
                  <a:gd name="connsiteX7-449" fmla="*/ 2595899 w 2833569"/>
                  <a:gd name="connsiteY7-450" fmla="*/ 220726 h 992614"/>
                  <a:gd name="connsiteX8-451" fmla="*/ 2580717 w 2833569"/>
                  <a:gd name="connsiteY8-452" fmla="*/ 73776 h 992614"/>
                  <a:gd name="connsiteX0-453" fmla="*/ 2580717 w 2833569"/>
                  <a:gd name="connsiteY0-454" fmla="*/ 73349 h 992187"/>
                  <a:gd name="connsiteX1-455" fmla="*/ 333462 w 2833569"/>
                  <a:gd name="connsiteY1-456" fmla="*/ 57851 h 992187"/>
                  <a:gd name="connsiteX2-457" fmla="*/ 255971 w 2833569"/>
                  <a:gd name="connsiteY2-458" fmla="*/ 832766 h 992187"/>
                  <a:gd name="connsiteX3-459" fmla="*/ 2676386 w 2833569"/>
                  <a:gd name="connsiteY3-460" fmla="*/ 992175 h 992187"/>
                  <a:gd name="connsiteX4-461" fmla="*/ 2649970 w 2833569"/>
                  <a:gd name="connsiteY4-462" fmla="*/ 863817 h 992187"/>
                  <a:gd name="connsiteX5-463" fmla="*/ 302466 w 2833569"/>
                  <a:gd name="connsiteY5-464" fmla="*/ 708780 h 992187"/>
                  <a:gd name="connsiteX6-465" fmla="*/ 545111 w 2833569"/>
                  <a:gd name="connsiteY6-466" fmla="*/ 169083 h 992187"/>
                  <a:gd name="connsiteX7-467" fmla="*/ 2595899 w 2833569"/>
                  <a:gd name="connsiteY7-468" fmla="*/ 209103 h 992187"/>
                  <a:gd name="connsiteX8-469" fmla="*/ 2580717 w 2833569"/>
                  <a:gd name="connsiteY8-470" fmla="*/ 73349 h 992187"/>
                  <a:gd name="connsiteX0-471" fmla="*/ 2580717 w 2861604"/>
                  <a:gd name="connsiteY0-472" fmla="*/ 73349 h 992187"/>
                  <a:gd name="connsiteX1-473" fmla="*/ 333462 w 2861604"/>
                  <a:gd name="connsiteY1-474" fmla="*/ 57851 h 992187"/>
                  <a:gd name="connsiteX2-475" fmla="*/ 255971 w 2861604"/>
                  <a:gd name="connsiteY2-476" fmla="*/ 832766 h 992187"/>
                  <a:gd name="connsiteX3-477" fmla="*/ 2676386 w 2861604"/>
                  <a:gd name="connsiteY3-478" fmla="*/ 992175 h 992187"/>
                  <a:gd name="connsiteX4-479" fmla="*/ 2649970 w 2861604"/>
                  <a:gd name="connsiteY4-480" fmla="*/ 863817 h 992187"/>
                  <a:gd name="connsiteX5-481" fmla="*/ 302466 w 2861604"/>
                  <a:gd name="connsiteY5-482" fmla="*/ 708780 h 992187"/>
                  <a:gd name="connsiteX6-483" fmla="*/ 470467 w 2861604"/>
                  <a:gd name="connsiteY6-484" fmla="*/ 157886 h 992187"/>
                  <a:gd name="connsiteX7-485" fmla="*/ 2595899 w 2861604"/>
                  <a:gd name="connsiteY7-486" fmla="*/ 209103 h 992187"/>
                  <a:gd name="connsiteX8-487" fmla="*/ 2580717 w 2861604"/>
                  <a:gd name="connsiteY8-488" fmla="*/ 73349 h 992187"/>
                  <a:gd name="connsiteX0-489" fmla="*/ 2580717 w 2856710"/>
                  <a:gd name="connsiteY0-490" fmla="*/ 73349 h 992187"/>
                  <a:gd name="connsiteX1-491" fmla="*/ 333462 w 2856710"/>
                  <a:gd name="connsiteY1-492" fmla="*/ 57851 h 992187"/>
                  <a:gd name="connsiteX2-493" fmla="*/ 255971 w 2856710"/>
                  <a:gd name="connsiteY2-494" fmla="*/ 832766 h 992187"/>
                  <a:gd name="connsiteX3-495" fmla="*/ 2676386 w 2856710"/>
                  <a:gd name="connsiteY3-496" fmla="*/ 992175 h 992187"/>
                  <a:gd name="connsiteX4-497" fmla="*/ 2649970 w 2856710"/>
                  <a:gd name="connsiteY4-498" fmla="*/ 863817 h 992187"/>
                  <a:gd name="connsiteX5-499" fmla="*/ 302466 w 2856710"/>
                  <a:gd name="connsiteY5-500" fmla="*/ 708780 h 992187"/>
                  <a:gd name="connsiteX6-501" fmla="*/ 548844 w 2856710"/>
                  <a:gd name="connsiteY6-502" fmla="*/ 154154 h 992187"/>
                  <a:gd name="connsiteX7-503" fmla="*/ 2595899 w 2856710"/>
                  <a:gd name="connsiteY7-504" fmla="*/ 209103 h 992187"/>
                  <a:gd name="connsiteX8-505" fmla="*/ 2580717 w 2856710"/>
                  <a:gd name="connsiteY8-506" fmla="*/ 73349 h 992187"/>
                  <a:gd name="connsiteX0-507" fmla="*/ 2580717 w 2915121"/>
                  <a:gd name="connsiteY0-508" fmla="*/ 73349 h 992193"/>
                  <a:gd name="connsiteX1-509" fmla="*/ 333462 w 2915121"/>
                  <a:gd name="connsiteY1-510" fmla="*/ 57851 h 992193"/>
                  <a:gd name="connsiteX2-511" fmla="*/ 255971 w 2915121"/>
                  <a:gd name="connsiteY2-512" fmla="*/ 832766 h 992193"/>
                  <a:gd name="connsiteX3-513" fmla="*/ 2676386 w 2915121"/>
                  <a:gd name="connsiteY3-514" fmla="*/ 992175 h 992193"/>
                  <a:gd name="connsiteX4-515" fmla="*/ 2649970 w 2915121"/>
                  <a:gd name="connsiteY4-516" fmla="*/ 863817 h 992193"/>
                  <a:gd name="connsiteX5-517" fmla="*/ 350986 w 2915121"/>
                  <a:gd name="connsiteY5-518" fmla="*/ 708780 h 992193"/>
                  <a:gd name="connsiteX6-519" fmla="*/ 548844 w 2915121"/>
                  <a:gd name="connsiteY6-520" fmla="*/ 154154 h 992193"/>
                  <a:gd name="connsiteX7-521" fmla="*/ 2595899 w 2915121"/>
                  <a:gd name="connsiteY7-522" fmla="*/ 209103 h 992193"/>
                  <a:gd name="connsiteX8-523" fmla="*/ 2580717 w 2915121"/>
                  <a:gd name="connsiteY8-524" fmla="*/ 73349 h 992193"/>
                  <a:gd name="connsiteX0-525" fmla="*/ 2580717 w 2915121"/>
                  <a:gd name="connsiteY0-526" fmla="*/ 73349 h 992193"/>
                  <a:gd name="connsiteX1-527" fmla="*/ 333462 w 2915121"/>
                  <a:gd name="connsiteY1-528" fmla="*/ 57851 h 992193"/>
                  <a:gd name="connsiteX2-529" fmla="*/ 255971 w 2915121"/>
                  <a:gd name="connsiteY2-530" fmla="*/ 832766 h 992193"/>
                  <a:gd name="connsiteX3-531" fmla="*/ 2676386 w 2915121"/>
                  <a:gd name="connsiteY3-532" fmla="*/ 992175 h 992193"/>
                  <a:gd name="connsiteX4-533" fmla="*/ 2649970 w 2915121"/>
                  <a:gd name="connsiteY4-534" fmla="*/ 863817 h 992193"/>
                  <a:gd name="connsiteX5-535" fmla="*/ 350986 w 2915121"/>
                  <a:gd name="connsiteY5-536" fmla="*/ 708780 h 992193"/>
                  <a:gd name="connsiteX6-537" fmla="*/ 515254 w 2915121"/>
                  <a:gd name="connsiteY6-538" fmla="*/ 154154 h 992193"/>
                  <a:gd name="connsiteX7-539" fmla="*/ 2595899 w 2915121"/>
                  <a:gd name="connsiteY7-540" fmla="*/ 209103 h 992193"/>
                  <a:gd name="connsiteX8-541" fmla="*/ 2580717 w 2915121"/>
                  <a:gd name="connsiteY8-542" fmla="*/ 73349 h 992193"/>
                  <a:gd name="connsiteX0-543" fmla="*/ 2574189 w 2914778"/>
                  <a:gd name="connsiteY0-544" fmla="*/ 51363 h 1006047"/>
                  <a:gd name="connsiteX1-545" fmla="*/ 333119 w 2914778"/>
                  <a:gd name="connsiteY1-546" fmla="*/ 71705 h 1006047"/>
                  <a:gd name="connsiteX2-547" fmla="*/ 255628 w 2914778"/>
                  <a:gd name="connsiteY2-548" fmla="*/ 846620 h 1006047"/>
                  <a:gd name="connsiteX3-549" fmla="*/ 2676043 w 2914778"/>
                  <a:gd name="connsiteY3-550" fmla="*/ 1006029 h 1006047"/>
                  <a:gd name="connsiteX4-551" fmla="*/ 2649627 w 2914778"/>
                  <a:gd name="connsiteY4-552" fmla="*/ 877671 h 1006047"/>
                  <a:gd name="connsiteX5-553" fmla="*/ 350643 w 2914778"/>
                  <a:gd name="connsiteY5-554" fmla="*/ 722634 h 1006047"/>
                  <a:gd name="connsiteX6-555" fmla="*/ 514911 w 2914778"/>
                  <a:gd name="connsiteY6-556" fmla="*/ 168008 h 1006047"/>
                  <a:gd name="connsiteX7-557" fmla="*/ 2595556 w 2914778"/>
                  <a:gd name="connsiteY7-558" fmla="*/ 222957 h 1006047"/>
                  <a:gd name="connsiteX8-559" fmla="*/ 2574189 w 2914778"/>
                  <a:gd name="connsiteY8-560" fmla="*/ 51363 h 1006047"/>
                  <a:gd name="connsiteX0-561" fmla="*/ 2574189 w 2914778"/>
                  <a:gd name="connsiteY0-562" fmla="*/ 50194 h 1004878"/>
                  <a:gd name="connsiteX1-563" fmla="*/ 333119 w 2914778"/>
                  <a:gd name="connsiteY1-564" fmla="*/ 70536 h 1004878"/>
                  <a:gd name="connsiteX2-565" fmla="*/ 255628 w 2914778"/>
                  <a:gd name="connsiteY2-566" fmla="*/ 845451 h 1004878"/>
                  <a:gd name="connsiteX3-567" fmla="*/ 2676043 w 2914778"/>
                  <a:gd name="connsiteY3-568" fmla="*/ 1004860 h 1004878"/>
                  <a:gd name="connsiteX4-569" fmla="*/ 2649627 w 2914778"/>
                  <a:gd name="connsiteY4-570" fmla="*/ 876502 h 1004878"/>
                  <a:gd name="connsiteX5-571" fmla="*/ 350643 w 2914778"/>
                  <a:gd name="connsiteY5-572" fmla="*/ 721465 h 1004878"/>
                  <a:gd name="connsiteX6-573" fmla="*/ 514911 w 2914778"/>
                  <a:gd name="connsiteY6-574" fmla="*/ 166839 h 1004878"/>
                  <a:gd name="connsiteX7-575" fmla="*/ 2595557 w 2914778"/>
                  <a:gd name="connsiteY7-576" fmla="*/ 197895 h 1004878"/>
                  <a:gd name="connsiteX8-577" fmla="*/ 2574189 w 2914778"/>
                  <a:gd name="connsiteY8-578" fmla="*/ 50194 h 1004878"/>
                  <a:gd name="connsiteX0-579" fmla="*/ 2580717 w 2915121"/>
                  <a:gd name="connsiteY0-580" fmla="*/ 40455 h 1013060"/>
                  <a:gd name="connsiteX1-581" fmla="*/ 333462 w 2915121"/>
                  <a:gd name="connsiteY1-582" fmla="*/ 78718 h 1013060"/>
                  <a:gd name="connsiteX2-583" fmla="*/ 255971 w 2915121"/>
                  <a:gd name="connsiteY2-584" fmla="*/ 853633 h 1013060"/>
                  <a:gd name="connsiteX3-585" fmla="*/ 2676386 w 2915121"/>
                  <a:gd name="connsiteY3-586" fmla="*/ 1013042 h 1013060"/>
                  <a:gd name="connsiteX4-587" fmla="*/ 2649970 w 2915121"/>
                  <a:gd name="connsiteY4-588" fmla="*/ 884684 h 1013060"/>
                  <a:gd name="connsiteX5-589" fmla="*/ 350986 w 2915121"/>
                  <a:gd name="connsiteY5-590" fmla="*/ 729647 h 1013060"/>
                  <a:gd name="connsiteX6-591" fmla="*/ 515254 w 2915121"/>
                  <a:gd name="connsiteY6-592" fmla="*/ 175021 h 1013060"/>
                  <a:gd name="connsiteX7-593" fmla="*/ 2595900 w 2915121"/>
                  <a:gd name="connsiteY7-594" fmla="*/ 206077 h 1013060"/>
                  <a:gd name="connsiteX8-595" fmla="*/ 2580717 w 2915121"/>
                  <a:gd name="connsiteY8-596" fmla="*/ 40455 h 1013060"/>
                  <a:gd name="connsiteX0-597" fmla="*/ 2580717 w 2915121"/>
                  <a:gd name="connsiteY0-598" fmla="*/ 40129 h 1012734"/>
                  <a:gd name="connsiteX1-599" fmla="*/ 333462 w 2915121"/>
                  <a:gd name="connsiteY1-600" fmla="*/ 78392 h 1012734"/>
                  <a:gd name="connsiteX2-601" fmla="*/ 255971 w 2915121"/>
                  <a:gd name="connsiteY2-602" fmla="*/ 853307 h 1012734"/>
                  <a:gd name="connsiteX3-603" fmla="*/ 2676386 w 2915121"/>
                  <a:gd name="connsiteY3-604" fmla="*/ 1012716 h 1012734"/>
                  <a:gd name="connsiteX4-605" fmla="*/ 2649970 w 2915121"/>
                  <a:gd name="connsiteY4-606" fmla="*/ 884358 h 1012734"/>
                  <a:gd name="connsiteX5-607" fmla="*/ 350986 w 2915121"/>
                  <a:gd name="connsiteY5-608" fmla="*/ 729321 h 1012734"/>
                  <a:gd name="connsiteX6-609" fmla="*/ 515254 w 2915121"/>
                  <a:gd name="connsiteY6-610" fmla="*/ 174695 h 1012734"/>
                  <a:gd name="connsiteX7-611" fmla="*/ 2564975 w 2915121"/>
                  <a:gd name="connsiteY7-612" fmla="*/ 199777 h 1012734"/>
                  <a:gd name="connsiteX8-613" fmla="*/ 2580717 w 2915121"/>
                  <a:gd name="connsiteY8-614" fmla="*/ 40129 h 1012734"/>
                  <a:gd name="connsiteX0-615" fmla="*/ 2580717 w 2958632"/>
                  <a:gd name="connsiteY0-616" fmla="*/ 40128 h 1012715"/>
                  <a:gd name="connsiteX1-617" fmla="*/ 333462 w 2958632"/>
                  <a:gd name="connsiteY1-618" fmla="*/ 78391 h 1012715"/>
                  <a:gd name="connsiteX2-619" fmla="*/ 255971 w 2958632"/>
                  <a:gd name="connsiteY2-620" fmla="*/ 853306 h 1012715"/>
                  <a:gd name="connsiteX3-621" fmla="*/ 2676386 w 2958632"/>
                  <a:gd name="connsiteY3-622" fmla="*/ 1012715 h 1012715"/>
                  <a:gd name="connsiteX4-623" fmla="*/ 2649970 w 2958632"/>
                  <a:gd name="connsiteY4-624" fmla="*/ 854491 h 1012715"/>
                  <a:gd name="connsiteX5-625" fmla="*/ 350986 w 2958632"/>
                  <a:gd name="connsiteY5-626" fmla="*/ 729320 h 1012715"/>
                  <a:gd name="connsiteX6-627" fmla="*/ 515254 w 2958632"/>
                  <a:gd name="connsiteY6-628" fmla="*/ 174694 h 1012715"/>
                  <a:gd name="connsiteX7-629" fmla="*/ 2564975 w 2958632"/>
                  <a:gd name="connsiteY7-630" fmla="*/ 199776 h 1012715"/>
                  <a:gd name="connsiteX8-631" fmla="*/ 2580717 w 2958632"/>
                  <a:gd name="connsiteY8-632" fmla="*/ 40128 h 1012715"/>
                  <a:gd name="connsiteX0-633" fmla="*/ 2578194 w 2934745"/>
                  <a:gd name="connsiteY0-634" fmla="*/ 40128 h 994924"/>
                  <a:gd name="connsiteX1-635" fmla="*/ 330939 w 2934745"/>
                  <a:gd name="connsiteY1-636" fmla="*/ 78391 h 994924"/>
                  <a:gd name="connsiteX2-637" fmla="*/ 253448 w 2934745"/>
                  <a:gd name="connsiteY2-638" fmla="*/ 853306 h 994924"/>
                  <a:gd name="connsiteX3-639" fmla="*/ 2636753 w 2934745"/>
                  <a:gd name="connsiteY3-640" fmla="*/ 994796 h 994924"/>
                  <a:gd name="connsiteX4-641" fmla="*/ 2647447 w 2934745"/>
                  <a:gd name="connsiteY4-642" fmla="*/ 854491 h 994924"/>
                  <a:gd name="connsiteX5-643" fmla="*/ 348463 w 2934745"/>
                  <a:gd name="connsiteY5-644" fmla="*/ 729320 h 994924"/>
                  <a:gd name="connsiteX6-645" fmla="*/ 512731 w 2934745"/>
                  <a:gd name="connsiteY6-646" fmla="*/ 174694 h 994924"/>
                  <a:gd name="connsiteX7-647" fmla="*/ 2562452 w 2934745"/>
                  <a:gd name="connsiteY7-648" fmla="*/ 199776 h 994924"/>
                  <a:gd name="connsiteX8-649" fmla="*/ 2578194 w 2934745"/>
                  <a:gd name="connsiteY8-650" fmla="*/ 40128 h 994924"/>
                  <a:gd name="connsiteX0-651" fmla="*/ 2578194 w 2917686"/>
                  <a:gd name="connsiteY0-652" fmla="*/ 40128 h 996242"/>
                  <a:gd name="connsiteX1-653" fmla="*/ 330939 w 2917686"/>
                  <a:gd name="connsiteY1-654" fmla="*/ 78391 h 996242"/>
                  <a:gd name="connsiteX2-655" fmla="*/ 253448 w 2917686"/>
                  <a:gd name="connsiteY2-656" fmla="*/ 853306 h 996242"/>
                  <a:gd name="connsiteX3-657" fmla="*/ 2636753 w 2917686"/>
                  <a:gd name="connsiteY3-658" fmla="*/ 994796 h 996242"/>
                  <a:gd name="connsiteX4-659" fmla="*/ 2616523 w 2917686"/>
                  <a:gd name="connsiteY4-660" fmla="*/ 830598 h 996242"/>
                  <a:gd name="connsiteX5-661" fmla="*/ 348463 w 2917686"/>
                  <a:gd name="connsiteY5-662" fmla="*/ 729320 h 996242"/>
                  <a:gd name="connsiteX6-663" fmla="*/ 512731 w 2917686"/>
                  <a:gd name="connsiteY6-664" fmla="*/ 174694 h 996242"/>
                  <a:gd name="connsiteX7-665" fmla="*/ 2562452 w 2917686"/>
                  <a:gd name="connsiteY7-666" fmla="*/ 199776 h 996242"/>
                  <a:gd name="connsiteX8-667" fmla="*/ 2578194 w 2917686"/>
                  <a:gd name="connsiteY8-668" fmla="*/ 40128 h 996242"/>
                  <a:gd name="connsiteX0-669" fmla="*/ 2577774 w 2913658"/>
                  <a:gd name="connsiteY0-670" fmla="*/ 40128 h 975285"/>
                  <a:gd name="connsiteX1-671" fmla="*/ 330519 w 2913658"/>
                  <a:gd name="connsiteY1-672" fmla="*/ 78391 h 975285"/>
                  <a:gd name="connsiteX2-673" fmla="*/ 253028 w 2913658"/>
                  <a:gd name="connsiteY2-674" fmla="*/ 853306 h 975285"/>
                  <a:gd name="connsiteX3-675" fmla="*/ 2630148 w 2913658"/>
                  <a:gd name="connsiteY3-676" fmla="*/ 970903 h 975285"/>
                  <a:gd name="connsiteX4-677" fmla="*/ 2616103 w 2913658"/>
                  <a:gd name="connsiteY4-678" fmla="*/ 830598 h 975285"/>
                  <a:gd name="connsiteX5-679" fmla="*/ 348043 w 2913658"/>
                  <a:gd name="connsiteY5-680" fmla="*/ 729320 h 975285"/>
                  <a:gd name="connsiteX6-681" fmla="*/ 512311 w 2913658"/>
                  <a:gd name="connsiteY6-682" fmla="*/ 174694 h 975285"/>
                  <a:gd name="connsiteX7-683" fmla="*/ 2562032 w 2913658"/>
                  <a:gd name="connsiteY7-684" fmla="*/ 199776 h 975285"/>
                  <a:gd name="connsiteX8-685" fmla="*/ 2577774 w 2913658"/>
                  <a:gd name="connsiteY8-686" fmla="*/ 40128 h 975285"/>
                  <a:gd name="connsiteX0-687" fmla="*/ 2563016 w 2897373"/>
                  <a:gd name="connsiteY0-688" fmla="*/ 43385 h 999125"/>
                  <a:gd name="connsiteX1-689" fmla="*/ 315761 w 2897373"/>
                  <a:gd name="connsiteY1-690" fmla="*/ 81648 h 999125"/>
                  <a:gd name="connsiteX2-691" fmla="*/ 262104 w 2897373"/>
                  <a:gd name="connsiteY2-692" fmla="*/ 903772 h 999125"/>
                  <a:gd name="connsiteX3-693" fmla="*/ 2615390 w 2897373"/>
                  <a:gd name="connsiteY3-694" fmla="*/ 974160 h 999125"/>
                  <a:gd name="connsiteX4-695" fmla="*/ 2601345 w 2897373"/>
                  <a:gd name="connsiteY4-696" fmla="*/ 833855 h 999125"/>
                  <a:gd name="connsiteX5-697" fmla="*/ 333285 w 2897373"/>
                  <a:gd name="connsiteY5-698" fmla="*/ 732577 h 999125"/>
                  <a:gd name="connsiteX6-699" fmla="*/ 497553 w 2897373"/>
                  <a:gd name="connsiteY6-700" fmla="*/ 177951 h 999125"/>
                  <a:gd name="connsiteX7-701" fmla="*/ 2547274 w 2897373"/>
                  <a:gd name="connsiteY7-702" fmla="*/ 203033 h 999125"/>
                  <a:gd name="connsiteX8-703" fmla="*/ 2563016 w 2897373"/>
                  <a:gd name="connsiteY8-704" fmla="*/ 43385 h 999125"/>
                  <a:gd name="connsiteX0-705" fmla="*/ 2563016 w 2897736"/>
                  <a:gd name="connsiteY0-706" fmla="*/ 43386 h 999126"/>
                  <a:gd name="connsiteX1-707" fmla="*/ 315761 w 2897736"/>
                  <a:gd name="connsiteY1-708" fmla="*/ 81649 h 999126"/>
                  <a:gd name="connsiteX2-709" fmla="*/ 262104 w 2897736"/>
                  <a:gd name="connsiteY2-710" fmla="*/ 903773 h 999126"/>
                  <a:gd name="connsiteX3-711" fmla="*/ 2615390 w 2897736"/>
                  <a:gd name="connsiteY3-712" fmla="*/ 974161 h 999126"/>
                  <a:gd name="connsiteX4-713" fmla="*/ 2601345 w 2897736"/>
                  <a:gd name="connsiteY4-714" fmla="*/ 833856 h 999126"/>
                  <a:gd name="connsiteX5-715" fmla="*/ 327326 w 2897736"/>
                  <a:gd name="connsiteY5-716" fmla="*/ 759556 h 999126"/>
                  <a:gd name="connsiteX6-717" fmla="*/ 497553 w 2897736"/>
                  <a:gd name="connsiteY6-718" fmla="*/ 177952 h 999126"/>
                  <a:gd name="connsiteX7-719" fmla="*/ 2547274 w 2897736"/>
                  <a:gd name="connsiteY7-720" fmla="*/ 203034 h 999126"/>
                  <a:gd name="connsiteX8-721" fmla="*/ 2563016 w 2897736"/>
                  <a:gd name="connsiteY8-722" fmla="*/ 43386 h 999126"/>
                  <a:gd name="connsiteX0-723" fmla="*/ 2563016 w 2897736"/>
                  <a:gd name="connsiteY0-724" fmla="*/ 43386 h 999126"/>
                  <a:gd name="connsiteX1-725" fmla="*/ 315761 w 2897736"/>
                  <a:gd name="connsiteY1-726" fmla="*/ 81649 h 999126"/>
                  <a:gd name="connsiteX2-727" fmla="*/ 262104 w 2897736"/>
                  <a:gd name="connsiteY2-728" fmla="*/ 903773 h 999126"/>
                  <a:gd name="connsiteX3-729" fmla="*/ 2615390 w 2897736"/>
                  <a:gd name="connsiteY3-730" fmla="*/ 974161 h 999126"/>
                  <a:gd name="connsiteX4-731" fmla="*/ 2601345 w 2897736"/>
                  <a:gd name="connsiteY4-732" fmla="*/ 833856 h 999126"/>
                  <a:gd name="connsiteX5-733" fmla="*/ 327326 w 2897736"/>
                  <a:gd name="connsiteY5-734" fmla="*/ 786531 h 999126"/>
                  <a:gd name="connsiteX6-735" fmla="*/ 497553 w 2897736"/>
                  <a:gd name="connsiteY6-736" fmla="*/ 177952 h 999126"/>
                  <a:gd name="connsiteX7-737" fmla="*/ 2547274 w 2897736"/>
                  <a:gd name="connsiteY7-738" fmla="*/ 203034 h 999126"/>
                  <a:gd name="connsiteX8-739" fmla="*/ 2563016 w 2897736"/>
                  <a:gd name="connsiteY8-740" fmla="*/ 43386 h 999126"/>
                  <a:gd name="connsiteX0-741" fmla="*/ 2540058 w 2896482"/>
                  <a:gd name="connsiteY0-742" fmla="*/ 35215 h 1007333"/>
                  <a:gd name="connsiteX1-743" fmla="*/ 314507 w 2896482"/>
                  <a:gd name="connsiteY1-744" fmla="*/ 89856 h 1007333"/>
                  <a:gd name="connsiteX2-745" fmla="*/ 260850 w 2896482"/>
                  <a:gd name="connsiteY2-746" fmla="*/ 911980 h 1007333"/>
                  <a:gd name="connsiteX3-747" fmla="*/ 2614136 w 2896482"/>
                  <a:gd name="connsiteY3-748" fmla="*/ 982368 h 1007333"/>
                  <a:gd name="connsiteX4-749" fmla="*/ 2600091 w 2896482"/>
                  <a:gd name="connsiteY4-750" fmla="*/ 842063 h 1007333"/>
                  <a:gd name="connsiteX5-751" fmla="*/ 326072 w 2896482"/>
                  <a:gd name="connsiteY5-752" fmla="*/ 794738 h 1007333"/>
                  <a:gd name="connsiteX6-753" fmla="*/ 496299 w 2896482"/>
                  <a:gd name="connsiteY6-754" fmla="*/ 186159 h 1007333"/>
                  <a:gd name="connsiteX7-755" fmla="*/ 2546020 w 2896482"/>
                  <a:gd name="connsiteY7-756" fmla="*/ 211241 h 1007333"/>
                  <a:gd name="connsiteX8-757" fmla="*/ 2540058 w 2896482"/>
                  <a:gd name="connsiteY8-758" fmla="*/ 35215 h 1007333"/>
                  <a:gd name="connsiteX0-759" fmla="*/ 2425325 w 2890273"/>
                  <a:gd name="connsiteY0-760" fmla="*/ 43387 h 999127"/>
                  <a:gd name="connsiteX1-761" fmla="*/ 308298 w 2890273"/>
                  <a:gd name="connsiteY1-762" fmla="*/ 81650 h 999127"/>
                  <a:gd name="connsiteX2-763" fmla="*/ 254641 w 2890273"/>
                  <a:gd name="connsiteY2-764" fmla="*/ 903774 h 999127"/>
                  <a:gd name="connsiteX3-765" fmla="*/ 2607927 w 2890273"/>
                  <a:gd name="connsiteY3-766" fmla="*/ 974162 h 999127"/>
                  <a:gd name="connsiteX4-767" fmla="*/ 2593882 w 2890273"/>
                  <a:gd name="connsiteY4-768" fmla="*/ 833857 h 999127"/>
                  <a:gd name="connsiteX5-769" fmla="*/ 319863 w 2890273"/>
                  <a:gd name="connsiteY5-770" fmla="*/ 786532 h 999127"/>
                  <a:gd name="connsiteX6-771" fmla="*/ 490090 w 2890273"/>
                  <a:gd name="connsiteY6-772" fmla="*/ 177953 h 999127"/>
                  <a:gd name="connsiteX7-773" fmla="*/ 2539811 w 2890273"/>
                  <a:gd name="connsiteY7-774" fmla="*/ 203035 h 999127"/>
                  <a:gd name="connsiteX8-775" fmla="*/ 2425325 w 2890273"/>
                  <a:gd name="connsiteY8-776" fmla="*/ 43387 h 999127"/>
                  <a:gd name="connsiteX0-777" fmla="*/ 2425325 w 2890273"/>
                  <a:gd name="connsiteY0-778" fmla="*/ 41650 h 997390"/>
                  <a:gd name="connsiteX1-779" fmla="*/ 308298 w 2890273"/>
                  <a:gd name="connsiteY1-780" fmla="*/ 79913 h 997390"/>
                  <a:gd name="connsiteX2-781" fmla="*/ 254641 w 2890273"/>
                  <a:gd name="connsiteY2-782" fmla="*/ 902037 h 997390"/>
                  <a:gd name="connsiteX3-783" fmla="*/ 2607927 w 2890273"/>
                  <a:gd name="connsiteY3-784" fmla="*/ 972425 h 997390"/>
                  <a:gd name="connsiteX4-785" fmla="*/ 2593882 w 2890273"/>
                  <a:gd name="connsiteY4-786" fmla="*/ 832120 h 997390"/>
                  <a:gd name="connsiteX5-787" fmla="*/ 319863 w 2890273"/>
                  <a:gd name="connsiteY5-788" fmla="*/ 784795 h 997390"/>
                  <a:gd name="connsiteX6-789" fmla="*/ 490090 w 2890273"/>
                  <a:gd name="connsiteY6-790" fmla="*/ 176216 h 997390"/>
                  <a:gd name="connsiteX7-791" fmla="*/ 2590456 w 2890273"/>
                  <a:gd name="connsiteY7-792" fmla="*/ 168542 h 997390"/>
                  <a:gd name="connsiteX8-793" fmla="*/ 2425325 w 2890273"/>
                  <a:gd name="connsiteY8-794" fmla="*/ 41650 h 997390"/>
                  <a:gd name="connsiteX0-795" fmla="*/ 2425325 w 2832592"/>
                  <a:gd name="connsiteY0-796" fmla="*/ 41650 h 995337"/>
                  <a:gd name="connsiteX1-797" fmla="*/ 308298 w 2832592"/>
                  <a:gd name="connsiteY1-798" fmla="*/ 79913 h 995337"/>
                  <a:gd name="connsiteX2-799" fmla="*/ 254641 w 2832592"/>
                  <a:gd name="connsiteY2-800" fmla="*/ 902037 h 995337"/>
                  <a:gd name="connsiteX3-801" fmla="*/ 2607927 w 2832592"/>
                  <a:gd name="connsiteY3-802" fmla="*/ 972425 h 995337"/>
                  <a:gd name="connsiteX4-803" fmla="*/ 2478123 w 2832592"/>
                  <a:gd name="connsiteY4-804" fmla="*/ 864876 h 995337"/>
                  <a:gd name="connsiteX5-805" fmla="*/ 319863 w 2832592"/>
                  <a:gd name="connsiteY5-806" fmla="*/ 784795 h 995337"/>
                  <a:gd name="connsiteX6-807" fmla="*/ 490090 w 2832592"/>
                  <a:gd name="connsiteY6-808" fmla="*/ 176216 h 995337"/>
                  <a:gd name="connsiteX7-809" fmla="*/ 2590456 w 2832592"/>
                  <a:gd name="connsiteY7-810" fmla="*/ 168542 h 995337"/>
                  <a:gd name="connsiteX8-811" fmla="*/ 2425325 w 2832592"/>
                  <a:gd name="connsiteY8-812" fmla="*/ 41650 h 995337"/>
                  <a:gd name="connsiteX0-813" fmla="*/ 2425325 w 2842565"/>
                  <a:gd name="connsiteY0-814" fmla="*/ 41650 h 996874"/>
                  <a:gd name="connsiteX1-815" fmla="*/ 308298 w 2842565"/>
                  <a:gd name="connsiteY1-816" fmla="*/ 79913 h 996874"/>
                  <a:gd name="connsiteX2-817" fmla="*/ 254641 w 2842565"/>
                  <a:gd name="connsiteY2-818" fmla="*/ 902037 h 996874"/>
                  <a:gd name="connsiteX3-819" fmla="*/ 2607927 w 2842565"/>
                  <a:gd name="connsiteY3-820" fmla="*/ 972425 h 996874"/>
                  <a:gd name="connsiteX4-821" fmla="*/ 2499828 w 2842565"/>
                  <a:gd name="connsiteY4-822" fmla="*/ 840309 h 996874"/>
                  <a:gd name="connsiteX5-823" fmla="*/ 319863 w 2842565"/>
                  <a:gd name="connsiteY5-824" fmla="*/ 784795 h 996874"/>
                  <a:gd name="connsiteX6-825" fmla="*/ 490090 w 2842565"/>
                  <a:gd name="connsiteY6-826" fmla="*/ 176216 h 996874"/>
                  <a:gd name="connsiteX7-827" fmla="*/ 2590456 w 2842565"/>
                  <a:gd name="connsiteY7-828" fmla="*/ 168542 h 996874"/>
                  <a:gd name="connsiteX8-829" fmla="*/ 2425325 w 2842565"/>
                  <a:gd name="connsiteY8-830" fmla="*/ 41650 h 996874"/>
                  <a:gd name="connsiteX0-831" fmla="*/ 2425325 w 2804390"/>
                  <a:gd name="connsiteY0-832" fmla="*/ 41650 h 996874"/>
                  <a:gd name="connsiteX1-833" fmla="*/ 308298 w 2804390"/>
                  <a:gd name="connsiteY1-834" fmla="*/ 79913 h 996874"/>
                  <a:gd name="connsiteX2-835" fmla="*/ 254641 w 2804390"/>
                  <a:gd name="connsiteY2-836" fmla="*/ 902037 h 996874"/>
                  <a:gd name="connsiteX3-837" fmla="*/ 2607927 w 2804390"/>
                  <a:gd name="connsiteY3-838" fmla="*/ 972425 h 996874"/>
                  <a:gd name="connsiteX4-839" fmla="*/ 2499828 w 2804390"/>
                  <a:gd name="connsiteY4-840" fmla="*/ 840309 h 996874"/>
                  <a:gd name="connsiteX5-841" fmla="*/ 319863 w 2804390"/>
                  <a:gd name="connsiteY5-842" fmla="*/ 784795 h 996874"/>
                  <a:gd name="connsiteX6-843" fmla="*/ 490090 w 2804390"/>
                  <a:gd name="connsiteY6-844" fmla="*/ 176216 h 996874"/>
                  <a:gd name="connsiteX7-845" fmla="*/ 2590456 w 2804390"/>
                  <a:gd name="connsiteY7-846" fmla="*/ 168542 h 996874"/>
                  <a:gd name="connsiteX8-847" fmla="*/ 2425325 w 2804390"/>
                  <a:gd name="connsiteY8-848" fmla="*/ 41650 h 996874"/>
                  <a:gd name="connsiteX0-849" fmla="*/ 2470871 w 2849936"/>
                  <a:gd name="connsiteY0-850" fmla="*/ 41650 h 996874"/>
                  <a:gd name="connsiteX1-851" fmla="*/ 353844 w 2849936"/>
                  <a:gd name="connsiteY1-852" fmla="*/ 79913 h 996874"/>
                  <a:gd name="connsiteX2-853" fmla="*/ 300187 w 2849936"/>
                  <a:gd name="connsiteY2-854" fmla="*/ 902037 h 996874"/>
                  <a:gd name="connsiteX3-855" fmla="*/ 2653473 w 2849936"/>
                  <a:gd name="connsiteY3-856" fmla="*/ 972425 h 996874"/>
                  <a:gd name="connsiteX4-857" fmla="*/ 2545374 w 2849936"/>
                  <a:gd name="connsiteY4-858" fmla="*/ 840309 h 996874"/>
                  <a:gd name="connsiteX5-859" fmla="*/ 365409 w 2849936"/>
                  <a:gd name="connsiteY5-860" fmla="*/ 784795 h 996874"/>
                  <a:gd name="connsiteX6-861" fmla="*/ 535636 w 2849936"/>
                  <a:gd name="connsiteY6-862" fmla="*/ 176216 h 996874"/>
                  <a:gd name="connsiteX7-863" fmla="*/ 2636002 w 2849936"/>
                  <a:gd name="connsiteY7-864" fmla="*/ 168542 h 996874"/>
                  <a:gd name="connsiteX8-865" fmla="*/ 2470871 w 2849936"/>
                  <a:gd name="connsiteY8-866" fmla="*/ 41650 h 996874"/>
                  <a:gd name="connsiteX0-867" fmla="*/ 2425325 w 2804390"/>
                  <a:gd name="connsiteY0-868" fmla="*/ 41650 h 996874"/>
                  <a:gd name="connsiteX1-869" fmla="*/ 308298 w 2804390"/>
                  <a:gd name="connsiteY1-870" fmla="*/ 79913 h 996874"/>
                  <a:gd name="connsiteX2-871" fmla="*/ 254641 w 2804390"/>
                  <a:gd name="connsiteY2-872" fmla="*/ 902037 h 996874"/>
                  <a:gd name="connsiteX3-873" fmla="*/ 2607927 w 2804390"/>
                  <a:gd name="connsiteY3-874" fmla="*/ 972425 h 996874"/>
                  <a:gd name="connsiteX4-875" fmla="*/ 2499828 w 2804390"/>
                  <a:gd name="connsiteY4-876" fmla="*/ 840309 h 996874"/>
                  <a:gd name="connsiteX5-877" fmla="*/ 319863 w 2804390"/>
                  <a:gd name="connsiteY5-878" fmla="*/ 784795 h 996874"/>
                  <a:gd name="connsiteX6-879" fmla="*/ 490090 w 2804390"/>
                  <a:gd name="connsiteY6-880" fmla="*/ 176216 h 996874"/>
                  <a:gd name="connsiteX7-881" fmla="*/ 2590456 w 2804390"/>
                  <a:gd name="connsiteY7-882" fmla="*/ 168542 h 996874"/>
                  <a:gd name="connsiteX8-883" fmla="*/ 2425325 w 2804390"/>
                  <a:gd name="connsiteY8-884" fmla="*/ 41650 h 996874"/>
                  <a:gd name="connsiteX0-885" fmla="*/ 2425325 w 2842949"/>
                  <a:gd name="connsiteY0-886" fmla="*/ 41650 h 996874"/>
                  <a:gd name="connsiteX1-887" fmla="*/ 308298 w 2842949"/>
                  <a:gd name="connsiteY1-888" fmla="*/ 79913 h 996874"/>
                  <a:gd name="connsiteX2-889" fmla="*/ 254641 w 2842949"/>
                  <a:gd name="connsiteY2-890" fmla="*/ 902037 h 996874"/>
                  <a:gd name="connsiteX3-891" fmla="*/ 2607927 w 2842949"/>
                  <a:gd name="connsiteY3-892" fmla="*/ 972425 h 996874"/>
                  <a:gd name="connsiteX4-893" fmla="*/ 2499828 w 2842949"/>
                  <a:gd name="connsiteY4-894" fmla="*/ 840309 h 996874"/>
                  <a:gd name="connsiteX5-895" fmla="*/ 312628 w 2842949"/>
                  <a:gd name="connsiteY5-896" fmla="*/ 817552 h 996874"/>
                  <a:gd name="connsiteX6-897" fmla="*/ 490090 w 2842949"/>
                  <a:gd name="connsiteY6-898" fmla="*/ 176216 h 996874"/>
                  <a:gd name="connsiteX7-899" fmla="*/ 2590456 w 2842949"/>
                  <a:gd name="connsiteY7-900" fmla="*/ 168542 h 996874"/>
                  <a:gd name="connsiteX8-901" fmla="*/ 2425325 w 2842949"/>
                  <a:gd name="connsiteY8-902" fmla="*/ 41650 h 996874"/>
                  <a:gd name="connsiteX0-903" fmla="*/ 2425325 w 2842949"/>
                  <a:gd name="connsiteY0-904" fmla="*/ 41650 h 996874"/>
                  <a:gd name="connsiteX1-905" fmla="*/ 308298 w 2842949"/>
                  <a:gd name="connsiteY1-906" fmla="*/ 79913 h 996874"/>
                  <a:gd name="connsiteX2-907" fmla="*/ 254641 w 2842949"/>
                  <a:gd name="connsiteY2-908" fmla="*/ 902037 h 996874"/>
                  <a:gd name="connsiteX3-909" fmla="*/ 2607927 w 2842949"/>
                  <a:gd name="connsiteY3-910" fmla="*/ 972425 h 996874"/>
                  <a:gd name="connsiteX4-911" fmla="*/ 2499828 w 2842949"/>
                  <a:gd name="connsiteY4-912" fmla="*/ 840309 h 996874"/>
                  <a:gd name="connsiteX5-913" fmla="*/ 312628 w 2842949"/>
                  <a:gd name="connsiteY5-914" fmla="*/ 817552 h 996874"/>
                  <a:gd name="connsiteX6-915" fmla="*/ 490090 w 2842949"/>
                  <a:gd name="connsiteY6-916" fmla="*/ 176216 h 996874"/>
                  <a:gd name="connsiteX7-917" fmla="*/ 2590456 w 2842949"/>
                  <a:gd name="connsiteY7-918" fmla="*/ 168542 h 996874"/>
                  <a:gd name="connsiteX8-919" fmla="*/ 2425325 w 2842949"/>
                  <a:gd name="connsiteY8-920" fmla="*/ 41650 h 996874"/>
                  <a:gd name="connsiteX0-921" fmla="*/ 2425325 w 2842949"/>
                  <a:gd name="connsiteY0-922" fmla="*/ 41650 h 996874"/>
                  <a:gd name="connsiteX1-923" fmla="*/ 308298 w 2842949"/>
                  <a:gd name="connsiteY1-924" fmla="*/ 79913 h 996874"/>
                  <a:gd name="connsiteX2-925" fmla="*/ 254641 w 2842949"/>
                  <a:gd name="connsiteY2-926" fmla="*/ 902037 h 996874"/>
                  <a:gd name="connsiteX3-927" fmla="*/ 2607927 w 2842949"/>
                  <a:gd name="connsiteY3-928" fmla="*/ 972425 h 996874"/>
                  <a:gd name="connsiteX4-929" fmla="*/ 2499828 w 2842949"/>
                  <a:gd name="connsiteY4-930" fmla="*/ 840309 h 996874"/>
                  <a:gd name="connsiteX5-931" fmla="*/ 312628 w 2842949"/>
                  <a:gd name="connsiteY5-932" fmla="*/ 817552 h 996874"/>
                  <a:gd name="connsiteX6-933" fmla="*/ 490090 w 2842949"/>
                  <a:gd name="connsiteY6-934" fmla="*/ 176216 h 996874"/>
                  <a:gd name="connsiteX7-935" fmla="*/ 2590456 w 2842949"/>
                  <a:gd name="connsiteY7-936" fmla="*/ 168542 h 996874"/>
                  <a:gd name="connsiteX8-937" fmla="*/ 2425325 w 2842949"/>
                  <a:gd name="connsiteY8-938" fmla="*/ 41650 h 996874"/>
                  <a:gd name="connsiteX0-939" fmla="*/ 2425325 w 2842949"/>
                  <a:gd name="connsiteY0-940" fmla="*/ 41650 h 996874"/>
                  <a:gd name="connsiteX1-941" fmla="*/ 308298 w 2842949"/>
                  <a:gd name="connsiteY1-942" fmla="*/ 79913 h 996874"/>
                  <a:gd name="connsiteX2-943" fmla="*/ 254641 w 2842949"/>
                  <a:gd name="connsiteY2-944" fmla="*/ 902037 h 996874"/>
                  <a:gd name="connsiteX3-945" fmla="*/ 2607927 w 2842949"/>
                  <a:gd name="connsiteY3-946" fmla="*/ 972425 h 996874"/>
                  <a:gd name="connsiteX4-947" fmla="*/ 2499828 w 2842949"/>
                  <a:gd name="connsiteY4-948" fmla="*/ 840309 h 996874"/>
                  <a:gd name="connsiteX5-949" fmla="*/ 312628 w 2842949"/>
                  <a:gd name="connsiteY5-950" fmla="*/ 817552 h 996874"/>
                  <a:gd name="connsiteX6-951" fmla="*/ 490090 w 2842949"/>
                  <a:gd name="connsiteY6-952" fmla="*/ 176216 h 996874"/>
                  <a:gd name="connsiteX7-953" fmla="*/ 2590456 w 2842949"/>
                  <a:gd name="connsiteY7-954" fmla="*/ 168542 h 996874"/>
                  <a:gd name="connsiteX8-955" fmla="*/ 2425325 w 2842949"/>
                  <a:gd name="connsiteY8-956" fmla="*/ 41650 h 99687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45" y="connsiteY8-146"/>
                  </a:cxn>
                </a:cxnLst>
                <a:rect l="l" t="t" r="r" b="b"/>
                <a:pathLst>
                  <a:path w="2842949" h="996874">
                    <a:moveTo>
                      <a:pt x="2425325" y="41650"/>
                    </a:moveTo>
                    <a:cubicBezTo>
                      <a:pt x="2044965" y="26879"/>
                      <a:pt x="670079" y="-63485"/>
                      <a:pt x="308298" y="79913"/>
                    </a:cubicBezTo>
                    <a:cubicBezTo>
                      <a:pt x="-53483" y="223311"/>
                      <a:pt x="-128631" y="753285"/>
                      <a:pt x="254641" y="902037"/>
                    </a:cubicBezTo>
                    <a:cubicBezTo>
                      <a:pt x="637913" y="1050789"/>
                      <a:pt x="2233729" y="982713"/>
                      <a:pt x="2607927" y="972425"/>
                    </a:cubicBezTo>
                    <a:cubicBezTo>
                      <a:pt x="2982125" y="962137"/>
                      <a:pt x="2882378" y="866121"/>
                      <a:pt x="2499828" y="840309"/>
                    </a:cubicBezTo>
                    <a:cubicBezTo>
                      <a:pt x="2117278" y="814497"/>
                      <a:pt x="484603" y="874273"/>
                      <a:pt x="312628" y="817552"/>
                    </a:cubicBezTo>
                    <a:cubicBezTo>
                      <a:pt x="140653" y="760831"/>
                      <a:pt x="111658" y="278925"/>
                      <a:pt x="490090" y="176216"/>
                    </a:cubicBezTo>
                    <a:cubicBezTo>
                      <a:pt x="887880" y="93558"/>
                      <a:pt x="2267917" y="190970"/>
                      <a:pt x="2590456" y="168542"/>
                    </a:cubicBezTo>
                    <a:cubicBezTo>
                      <a:pt x="2912995" y="146114"/>
                      <a:pt x="2805685" y="56421"/>
                      <a:pt x="2425325" y="4165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rnd">
                <a:solidFill>
                  <a:schemeClr val="tx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Freeform 43"/>
            <p:cNvSpPr/>
            <p:nvPr/>
          </p:nvSpPr>
          <p:spPr bwMode="auto">
            <a:xfrm>
              <a:off x="5047645" y="2892970"/>
              <a:ext cx="187860" cy="346008"/>
            </a:xfrm>
            <a:custGeom>
              <a:avLst/>
              <a:gdLst>
                <a:gd name="T0" fmla="*/ 0 w 152"/>
                <a:gd name="T1" fmla="*/ 202 h 202"/>
                <a:gd name="T2" fmla="*/ 76 w 152"/>
                <a:gd name="T3" fmla="*/ 145 h 202"/>
                <a:gd name="T4" fmla="*/ 152 w 152"/>
                <a:gd name="T5" fmla="*/ 202 h 202"/>
                <a:gd name="T6" fmla="*/ 152 w 152"/>
                <a:gd name="T7" fmla="*/ 0 h 202"/>
                <a:gd name="T8" fmla="*/ 0 w 152"/>
                <a:gd name="T9" fmla="*/ 0 h 202"/>
                <a:gd name="T10" fmla="*/ 0 w 152"/>
                <a:gd name="T11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02">
                  <a:moveTo>
                    <a:pt x="0" y="202"/>
                  </a:moveTo>
                  <a:lnTo>
                    <a:pt x="76" y="145"/>
                  </a:lnTo>
                  <a:lnTo>
                    <a:pt x="152" y="202"/>
                  </a:lnTo>
                  <a:lnTo>
                    <a:pt x="152" y="0"/>
                  </a:lnTo>
                  <a:lnTo>
                    <a:pt x="0" y="0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4925575" y="2891780"/>
              <a:ext cx="432000" cy="2381"/>
            </a:xfrm>
            <a:custGeom>
              <a:avLst/>
              <a:gdLst>
                <a:gd name="connsiteX0" fmla="*/ 0 w 333375"/>
                <a:gd name="connsiteY0" fmla="*/ 0 h 2381"/>
                <a:gd name="connsiteX1" fmla="*/ 333375 w 333375"/>
                <a:gd name="connsiteY1" fmla="*/ 2381 h 2381"/>
                <a:gd name="connsiteX2" fmla="*/ 333375 w 333375"/>
                <a:gd name="connsiteY2" fmla="*/ 2381 h 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375" h="2381">
                  <a:moveTo>
                    <a:pt x="0" y="0"/>
                  </a:moveTo>
                  <a:lnTo>
                    <a:pt x="333375" y="2381"/>
                  </a:lnTo>
                  <a:lnTo>
                    <a:pt x="333375" y="2381"/>
                  </a:lnTo>
                </a:path>
              </a:pathLst>
            </a:cu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148165" y="2033200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239819" y="2403222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97200" y="446828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88854" y="4838308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91786" y="3205906"/>
            <a:ext cx="20810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【</a:t>
            </a:r>
            <a:r>
              <a:rPr lang="zh-CN" altLang="en-US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我是小标题</a:t>
            </a:r>
            <a:r>
              <a:rPr lang="en-US" altLang="zh-CN" sz="2400" b="1" spc="-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】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7037" y="3616771"/>
            <a:ext cx="29051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32" name="任意多边形 31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10800000">
            <a:off x="1376613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0473034">
            <a:off x="3101717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36011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49910" y="2727095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579018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267654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58477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 rot="10800000">
            <a:off x="4837078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rot="10473034">
            <a:off x="6562182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996476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10375" y="2727095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5039483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728119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18942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 rot="10800000">
            <a:off x="8186932" y="1673352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 rot="10473034">
            <a:off x="9912036" y="2130785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346330" y="3326478"/>
            <a:ext cx="2176454" cy="1661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6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6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6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60229" y="2754527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Freeform 30"/>
          <p:cNvSpPr>
            <a:spLocks noEditPoints="1"/>
          </p:cNvSpPr>
          <p:nvPr/>
        </p:nvSpPr>
        <p:spPr bwMode="auto">
          <a:xfrm>
            <a:off x="8389337" y="28029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0077973" y="2107830"/>
            <a:ext cx="5826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4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868796" y="2733000"/>
            <a:ext cx="867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606450" y="325276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5132986" y="325636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8480777" y="32746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585967" y="5291715"/>
            <a:ext cx="967711" cy="1008501"/>
          </a:xfrm>
          <a:custGeom>
            <a:avLst/>
            <a:gdLst>
              <a:gd name="connsiteX0" fmla="*/ 0 w 957072"/>
              <a:gd name="connsiteY0" fmla="*/ 0 h 938784"/>
              <a:gd name="connsiteX1" fmla="*/ 957072 w 957072"/>
              <a:gd name="connsiteY1" fmla="*/ 12192 h 938784"/>
              <a:gd name="connsiteX2" fmla="*/ 499872 w 957072"/>
              <a:gd name="connsiteY2" fmla="*/ 938784 h 938784"/>
              <a:gd name="connsiteX3" fmla="*/ 0 w 957072"/>
              <a:gd name="connsiteY3" fmla="*/ 0 h 938784"/>
              <a:gd name="connsiteX0-1" fmla="*/ 9218 w 966290"/>
              <a:gd name="connsiteY0-2" fmla="*/ 110640 h 1049424"/>
              <a:gd name="connsiteX1-3" fmla="*/ 966290 w 966290"/>
              <a:gd name="connsiteY1-4" fmla="*/ 122832 h 1049424"/>
              <a:gd name="connsiteX2-5" fmla="*/ 509090 w 966290"/>
              <a:gd name="connsiteY2-6" fmla="*/ 1049424 h 1049424"/>
              <a:gd name="connsiteX3-7" fmla="*/ 9218 w 966290"/>
              <a:gd name="connsiteY3-8" fmla="*/ 110640 h 1049424"/>
              <a:gd name="connsiteX0-9" fmla="*/ 905 w 957977"/>
              <a:gd name="connsiteY0-10" fmla="*/ 74386 h 1013170"/>
              <a:gd name="connsiteX1-11" fmla="*/ 957977 w 957977"/>
              <a:gd name="connsiteY1-12" fmla="*/ 86578 h 1013170"/>
              <a:gd name="connsiteX2-13" fmla="*/ 500777 w 957977"/>
              <a:gd name="connsiteY2-14" fmla="*/ 1013170 h 1013170"/>
              <a:gd name="connsiteX3-15" fmla="*/ 905 w 957977"/>
              <a:gd name="connsiteY3-16" fmla="*/ 74386 h 1013170"/>
              <a:gd name="connsiteX0-17" fmla="*/ 905 w 957977"/>
              <a:gd name="connsiteY0-18" fmla="*/ 49029 h 987813"/>
              <a:gd name="connsiteX1-19" fmla="*/ 957977 w 957977"/>
              <a:gd name="connsiteY1-20" fmla="*/ 61221 h 987813"/>
              <a:gd name="connsiteX2-21" fmla="*/ 500777 w 957977"/>
              <a:gd name="connsiteY2-22" fmla="*/ 987813 h 987813"/>
              <a:gd name="connsiteX3-23" fmla="*/ 905 w 957977"/>
              <a:gd name="connsiteY3-24" fmla="*/ 49029 h 987813"/>
              <a:gd name="connsiteX0-25" fmla="*/ 9087 w 966159"/>
              <a:gd name="connsiteY0-26" fmla="*/ 49029 h 1042503"/>
              <a:gd name="connsiteX1-27" fmla="*/ 966159 w 966159"/>
              <a:gd name="connsiteY1-28" fmla="*/ 61221 h 1042503"/>
              <a:gd name="connsiteX2-29" fmla="*/ 508959 w 966159"/>
              <a:gd name="connsiteY2-30" fmla="*/ 987813 h 1042503"/>
              <a:gd name="connsiteX3-31" fmla="*/ 9087 w 966159"/>
              <a:gd name="connsiteY3-32" fmla="*/ 49029 h 1042503"/>
              <a:gd name="connsiteX0-33" fmla="*/ 8207 w 965279"/>
              <a:gd name="connsiteY0-34" fmla="*/ 49029 h 988155"/>
              <a:gd name="connsiteX1-35" fmla="*/ 965279 w 965279"/>
              <a:gd name="connsiteY1-36" fmla="*/ 61221 h 988155"/>
              <a:gd name="connsiteX2-37" fmla="*/ 508079 w 965279"/>
              <a:gd name="connsiteY2-38" fmla="*/ 987813 h 988155"/>
              <a:gd name="connsiteX3-39" fmla="*/ 8207 w 965279"/>
              <a:gd name="connsiteY3-40" fmla="*/ 49029 h 988155"/>
              <a:gd name="connsiteX0-41" fmla="*/ 8944 w 966016"/>
              <a:gd name="connsiteY0-42" fmla="*/ 91202 h 1045562"/>
              <a:gd name="connsiteX1-43" fmla="*/ 966016 w 966016"/>
              <a:gd name="connsiteY1-44" fmla="*/ 103394 h 1045562"/>
              <a:gd name="connsiteX2-45" fmla="*/ 493576 w 966016"/>
              <a:gd name="connsiteY2-46" fmla="*/ 1045226 h 1045562"/>
              <a:gd name="connsiteX3-47" fmla="*/ 8944 w 966016"/>
              <a:gd name="connsiteY3-48" fmla="*/ 91202 h 1045562"/>
              <a:gd name="connsiteX0-49" fmla="*/ 8944 w 966016"/>
              <a:gd name="connsiteY0-50" fmla="*/ 91202 h 1045562"/>
              <a:gd name="connsiteX1-51" fmla="*/ 966016 w 966016"/>
              <a:gd name="connsiteY1-52" fmla="*/ 103394 h 1045562"/>
              <a:gd name="connsiteX2-53" fmla="*/ 493576 w 966016"/>
              <a:gd name="connsiteY2-54" fmla="*/ 1045226 h 1045562"/>
              <a:gd name="connsiteX3-55" fmla="*/ 8944 w 966016"/>
              <a:gd name="connsiteY3-56" fmla="*/ 91202 h 1045562"/>
              <a:gd name="connsiteX0-57" fmla="*/ 8944 w 966016"/>
              <a:gd name="connsiteY0-58" fmla="*/ 66025 h 1020385"/>
              <a:gd name="connsiteX1-59" fmla="*/ 966016 w 966016"/>
              <a:gd name="connsiteY1-60" fmla="*/ 78217 h 1020385"/>
              <a:gd name="connsiteX2-61" fmla="*/ 493576 w 966016"/>
              <a:gd name="connsiteY2-62" fmla="*/ 1020049 h 1020385"/>
              <a:gd name="connsiteX3-63" fmla="*/ 8944 w 966016"/>
              <a:gd name="connsiteY3-64" fmla="*/ 66025 h 1020385"/>
              <a:gd name="connsiteX0-65" fmla="*/ 0 w 957072"/>
              <a:gd name="connsiteY0-66" fmla="*/ 66025 h 1020385"/>
              <a:gd name="connsiteX1-67" fmla="*/ 957072 w 957072"/>
              <a:gd name="connsiteY1-68" fmla="*/ 78217 h 1020385"/>
              <a:gd name="connsiteX2-69" fmla="*/ 484632 w 957072"/>
              <a:gd name="connsiteY2-70" fmla="*/ 1020049 h 1020385"/>
              <a:gd name="connsiteX3-71" fmla="*/ 91440 w 957072"/>
              <a:gd name="connsiteY3-72" fmla="*/ 157465 h 1020385"/>
              <a:gd name="connsiteX0-73" fmla="*/ 0 w 957072"/>
              <a:gd name="connsiteY0-74" fmla="*/ 66025 h 1020385"/>
              <a:gd name="connsiteX1-75" fmla="*/ 957072 w 957072"/>
              <a:gd name="connsiteY1-76" fmla="*/ 78217 h 1020385"/>
              <a:gd name="connsiteX2-77" fmla="*/ 484632 w 957072"/>
              <a:gd name="connsiteY2-78" fmla="*/ 1020049 h 1020385"/>
              <a:gd name="connsiteX3-79" fmla="*/ 91440 w 957072"/>
              <a:gd name="connsiteY3-80" fmla="*/ 157465 h 1020385"/>
              <a:gd name="connsiteX0-81" fmla="*/ 0 w 957072"/>
              <a:gd name="connsiteY0-82" fmla="*/ 66025 h 1020412"/>
              <a:gd name="connsiteX1-83" fmla="*/ 957072 w 957072"/>
              <a:gd name="connsiteY1-84" fmla="*/ 78217 h 1020412"/>
              <a:gd name="connsiteX2-85" fmla="*/ 484632 w 957072"/>
              <a:gd name="connsiteY2-86" fmla="*/ 1020049 h 1020412"/>
              <a:gd name="connsiteX3-87" fmla="*/ 91440 w 957072"/>
              <a:gd name="connsiteY3-88" fmla="*/ 157465 h 1020412"/>
              <a:gd name="connsiteX0-89" fmla="*/ 10160 w 967232"/>
              <a:gd name="connsiteY0-90" fmla="*/ 66025 h 1020178"/>
              <a:gd name="connsiteX1-91" fmla="*/ 967232 w 967232"/>
              <a:gd name="connsiteY1-92" fmla="*/ 78217 h 1020178"/>
              <a:gd name="connsiteX2-93" fmla="*/ 494792 w 967232"/>
              <a:gd name="connsiteY2-94" fmla="*/ 1020049 h 1020178"/>
              <a:gd name="connsiteX3-95" fmla="*/ 0 w 967232"/>
              <a:gd name="connsiteY3-96" fmla="*/ 147305 h 1020178"/>
              <a:gd name="connsiteX0-97" fmla="*/ 10160 w 967232"/>
              <a:gd name="connsiteY0-98" fmla="*/ 66025 h 1020178"/>
              <a:gd name="connsiteX1-99" fmla="*/ 967232 w 967232"/>
              <a:gd name="connsiteY1-100" fmla="*/ 78217 h 1020178"/>
              <a:gd name="connsiteX2-101" fmla="*/ 494792 w 967232"/>
              <a:gd name="connsiteY2-102" fmla="*/ 1020049 h 1020178"/>
              <a:gd name="connsiteX3-103" fmla="*/ 0 w 967232"/>
              <a:gd name="connsiteY3-104" fmla="*/ 147305 h 1020178"/>
              <a:gd name="connsiteX0-105" fmla="*/ 10160 w 967232"/>
              <a:gd name="connsiteY0-106" fmla="*/ 66025 h 1020049"/>
              <a:gd name="connsiteX1-107" fmla="*/ 967232 w 967232"/>
              <a:gd name="connsiteY1-108" fmla="*/ 78217 h 1020049"/>
              <a:gd name="connsiteX2-109" fmla="*/ 494792 w 967232"/>
              <a:gd name="connsiteY2-110" fmla="*/ 1020049 h 1020049"/>
              <a:gd name="connsiteX3-111" fmla="*/ 0 w 967232"/>
              <a:gd name="connsiteY3-112" fmla="*/ 147305 h 1020049"/>
              <a:gd name="connsiteX0-113" fmla="*/ 10160 w 967232"/>
              <a:gd name="connsiteY0-114" fmla="*/ 66025 h 1020049"/>
              <a:gd name="connsiteX1-115" fmla="*/ 967232 w 967232"/>
              <a:gd name="connsiteY1-116" fmla="*/ 78217 h 1020049"/>
              <a:gd name="connsiteX2-117" fmla="*/ 494792 w 967232"/>
              <a:gd name="connsiteY2-118" fmla="*/ 1020049 h 1020049"/>
              <a:gd name="connsiteX3-119" fmla="*/ 0 w 967232"/>
              <a:gd name="connsiteY3-120" fmla="*/ 147305 h 1020049"/>
              <a:gd name="connsiteX0-121" fmla="*/ 10160 w 982888"/>
              <a:gd name="connsiteY0-122" fmla="*/ 153180 h 1107204"/>
              <a:gd name="connsiteX1-123" fmla="*/ 967232 w 982888"/>
              <a:gd name="connsiteY1-124" fmla="*/ 165372 h 1107204"/>
              <a:gd name="connsiteX2-125" fmla="*/ 494792 w 982888"/>
              <a:gd name="connsiteY2-126" fmla="*/ 1107204 h 1107204"/>
              <a:gd name="connsiteX3-127" fmla="*/ 0 w 982888"/>
              <a:gd name="connsiteY3-128" fmla="*/ 234460 h 1107204"/>
              <a:gd name="connsiteX0-129" fmla="*/ 10160 w 967711"/>
              <a:gd name="connsiteY0-130" fmla="*/ 54477 h 1008501"/>
              <a:gd name="connsiteX1-131" fmla="*/ 967232 w 967711"/>
              <a:gd name="connsiteY1-132" fmla="*/ 66669 h 1008501"/>
              <a:gd name="connsiteX2-133" fmla="*/ 494792 w 967711"/>
              <a:gd name="connsiteY2-134" fmla="*/ 1008501 h 1008501"/>
              <a:gd name="connsiteX3-135" fmla="*/ 0 w 967711"/>
              <a:gd name="connsiteY3-136" fmla="*/ 135757 h 1008501"/>
              <a:gd name="connsiteX0-137" fmla="*/ 10160 w 967711"/>
              <a:gd name="connsiteY0-138" fmla="*/ 54477 h 1008501"/>
              <a:gd name="connsiteX1-139" fmla="*/ 967232 w 967711"/>
              <a:gd name="connsiteY1-140" fmla="*/ 66669 h 1008501"/>
              <a:gd name="connsiteX2-141" fmla="*/ 494792 w 967711"/>
              <a:gd name="connsiteY2-142" fmla="*/ 1008501 h 1008501"/>
              <a:gd name="connsiteX3-143" fmla="*/ 0 w 967711"/>
              <a:gd name="connsiteY3-144" fmla="*/ 135757 h 10085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67711" h="1008501">
                <a:moveTo>
                  <a:pt x="10160" y="54477"/>
                </a:moveTo>
                <a:cubicBezTo>
                  <a:pt x="111760" y="-41535"/>
                  <a:pt x="951992" y="6725"/>
                  <a:pt x="967232" y="66669"/>
                </a:cubicBezTo>
                <a:cubicBezTo>
                  <a:pt x="982472" y="126613"/>
                  <a:pt x="630597" y="895386"/>
                  <a:pt x="494792" y="1008501"/>
                </a:cubicBezTo>
                <a:cubicBezTo>
                  <a:pt x="328507" y="933656"/>
                  <a:pt x="48260" y="262249"/>
                  <a:pt x="0" y="135757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5913852" y="5877272"/>
            <a:ext cx="311940" cy="267891"/>
          </a:xfrm>
          <a:custGeom>
            <a:avLst/>
            <a:gdLst>
              <a:gd name="connsiteX0" fmla="*/ 0 w 309880"/>
              <a:gd name="connsiteY0" fmla="*/ 5080 h 254000"/>
              <a:gd name="connsiteX1" fmla="*/ 309880 w 309880"/>
              <a:gd name="connsiteY1" fmla="*/ 0 h 254000"/>
              <a:gd name="connsiteX2" fmla="*/ 167640 w 309880"/>
              <a:gd name="connsiteY2" fmla="*/ 254000 h 254000"/>
              <a:gd name="connsiteX3" fmla="*/ 0 w 309880"/>
              <a:gd name="connsiteY3" fmla="*/ 5080 h 254000"/>
              <a:gd name="connsiteX0-1" fmla="*/ 0 w 314084"/>
              <a:gd name="connsiteY0-2" fmla="*/ 34069 h 282989"/>
              <a:gd name="connsiteX1-3" fmla="*/ 309880 w 314084"/>
              <a:gd name="connsiteY1-4" fmla="*/ 28989 h 282989"/>
              <a:gd name="connsiteX2-5" fmla="*/ 167640 w 314084"/>
              <a:gd name="connsiteY2-6" fmla="*/ 282989 h 282989"/>
              <a:gd name="connsiteX3-7" fmla="*/ 0 w 314084"/>
              <a:gd name="connsiteY3-8" fmla="*/ 34069 h 282989"/>
              <a:gd name="connsiteX0-9" fmla="*/ 0 w 310952"/>
              <a:gd name="connsiteY0-10" fmla="*/ 25048 h 273968"/>
              <a:gd name="connsiteX1-11" fmla="*/ 309880 w 310952"/>
              <a:gd name="connsiteY1-12" fmla="*/ 19968 h 273968"/>
              <a:gd name="connsiteX2-13" fmla="*/ 167640 w 310952"/>
              <a:gd name="connsiteY2-14" fmla="*/ 273968 h 273968"/>
              <a:gd name="connsiteX3-15" fmla="*/ 0 w 310952"/>
              <a:gd name="connsiteY3-16" fmla="*/ 25048 h 273968"/>
              <a:gd name="connsiteX0-17" fmla="*/ 2756 w 313708"/>
              <a:gd name="connsiteY0-18" fmla="*/ 25048 h 273968"/>
              <a:gd name="connsiteX1-19" fmla="*/ 312636 w 313708"/>
              <a:gd name="connsiteY1-20" fmla="*/ 19968 h 273968"/>
              <a:gd name="connsiteX2-21" fmla="*/ 170396 w 313708"/>
              <a:gd name="connsiteY2-22" fmla="*/ 273968 h 273968"/>
              <a:gd name="connsiteX3-23" fmla="*/ 2756 w 313708"/>
              <a:gd name="connsiteY3-24" fmla="*/ 25048 h 273968"/>
              <a:gd name="connsiteX0-25" fmla="*/ 849 w 311801"/>
              <a:gd name="connsiteY0-26" fmla="*/ 18971 h 267891"/>
              <a:gd name="connsiteX1-27" fmla="*/ 310729 w 311801"/>
              <a:gd name="connsiteY1-28" fmla="*/ 13891 h 267891"/>
              <a:gd name="connsiteX2-29" fmla="*/ 168489 w 311801"/>
              <a:gd name="connsiteY2-30" fmla="*/ 267891 h 267891"/>
              <a:gd name="connsiteX3-31" fmla="*/ 849 w 311801"/>
              <a:gd name="connsiteY3-32" fmla="*/ 18971 h 267891"/>
              <a:gd name="connsiteX0-33" fmla="*/ 970 w 311922"/>
              <a:gd name="connsiteY0-34" fmla="*/ 18971 h 267891"/>
              <a:gd name="connsiteX1-35" fmla="*/ 310850 w 311922"/>
              <a:gd name="connsiteY1-36" fmla="*/ 13891 h 267891"/>
              <a:gd name="connsiteX2-37" fmla="*/ 168610 w 311922"/>
              <a:gd name="connsiteY2-38" fmla="*/ 267891 h 267891"/>
              <a:gd name="connsiteX3-39" fmla="*/ 970 w 311922"/>
              <a:gd name="connsiteY3-40" fmla="*/ 18971 h 267891"/>
              <a:gd name="connsiteX0-41" fmla="*/ 970 w 311940"/>
              <a:gd name="connsiteY0-42" fmla="*/ 18971 h 267891"/>
              <a:gd name="connsiteX1-43" fmla="*/ 310850 w 311940"/>
              <a:gd name="connsiteY1-44" fmla="*/ 13891 h 267891"/>
              <a:gd name="connsiteX2-45" fmla="*/ 168610 w 311940"/>
              <a:gd name="connsiteY2-46" fmla="*/ 267891 h 267891"/>
              <a:gd name="connsiteX3-47" fmla="*/ 970 w 311940"/>
              <a:gd name="connsiteY3-48" fmla="*/ 18971 h 2678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1940" h="267891">
                <a:moveTo>
                  <a:pt x="970" y="18971"/>
                </a:moveTo>
                <a:cubicBezTo>
                  <a:pt x="13247" y="-8122"/>
                  <a:pt x="298150" y="-2831"/>
                  <a:pt x="310850" y="13891"/>
                </a:cubicBezTo>
                <a:cubicBezTo>
                  <a:pt x="323550" y="30613"/>
                  <a:pt x="222162" y="242279"/>
                  <a:pt x="168610" y="267891"/>
                </a:cubicBezTo>
                <a:cubicBezTo>
                  <a:pt x="95585" y="215398"/>
                  <a:pt x="-11307" y="46064"/>
                  <a:pt x="970" y="18971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1600046" y="4179318"/>
            <a:ext cx="4001623" cy="103657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05229" h="1036572">
                <a:moveTo>
                  <a:pt x="0" y="11682"/>
                </a:moveTo>
                <a:lnTo>
                  <a:pt x="0" y="11682"/>
                </a:lnTo>
                <a:cubicBezTo>
                  <a:pt x="431885" y="13799"/>
                  <a:pt x="2012188" y="-23116"/>
                  <a:pt x="2591308" y="24382"/>
                </a:cubicBezTo>
                <a:cubicBezTo>
                  <a:pt x="3170428" y="71880"/>
                  <a:pt x="3306530" y="127972"/>
                  <a:pt x="3474720" y="296670"/>
                </a:cubicBezTo>
                <a:cubicBezTo>
                  <a:pt x="3642910" y="465368"/>
                  <a:pt x="3600450" y="1036572"/>
                  <a:pt x="3600450" y="1036572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2135560" y="2867518"/>
            <a:ext cx="3751547" cy="234837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612425" h="1028883">
                <a:moveTo>
                  <a:pt x="0" y="3993"/>
                </a:moveTo>
                <a:lnTo>
                  <a:pt x="0" y="3993"/>
                </a:lnTo>
                <a:lnTo>
                  <a:pt x="2575927" y="0"/>
                </a:lnTo>
                <a:cubicBezTo>
                  <a:pt x="3129413" y="10552"/>
                  <a:pt x="3433160" y="40046"/>
                  <a:pt x="3542393" y="211527"/>
                </a:cubicBezTo>
                <a:cubicBezTo>
                  <a:pt x="3651626" y="383008"/>
                  <a:pt x="3600450" y="1028883"/>
                  <a:pt x="3600450" y="102888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flipH="1">
            <a:off x="6280182" y="3645024"/>
            <a:ext cx="4082477" cy="1589482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  <a:gd name="connsiteX0-253" fmla="*/ 0 w 3632419"/>
              <a:gd name="connsiteY0-254" fmla="*/ 13663 h 1038553"/>
              <a:gd name="connsiteX1-255" fmla="*/ 0 w 3632419"/>
              <a:gd name="connsiteY1-256" fmla="*/ 13663 h 1038553"/>
              <a:gd name="connsiteX2-257" fmla="*/ 2575927 w 3632419"/>
              <a:gd name="connsiteY2-258" fmla="*/ 9670 h 1038553"/>
              <a:gd name="connsiteX3-259" fmla="*/ 3576918 w 3632419"/>
              <a:gd name="connsiteY3-260" fmla="*/ 153485 h 1038553"/>
              <a:gd name="connsiteX4-261" fmla="*/ 3600450 w 3632419"/>
              <a:gd name="connsiteY4-262" fmla="*/ 1038553 h 1038553"/>
              <a:gd name="connsiteX0-263" fmla="*/ 290553 w 3922972"/>
              <a:gd name="connsiteY0-264" fmla="*/ 12066 h 1036956"/>
              <a:gd name="connsiteX1-265" fmla="*/ 0 w 3922972"/>
              <a:gd name="connsiteY1-266" fmla="*/ 17982 h 1036956"/>
              <a:gd name="connsiteX2-267" fmla="*/ 2866480 w 3922972"/>
              <a:gd name="connsiteY2-268" fmla="*/ 8073 h 1036956"/>
              <a:gd name="connsiteX3-269" fmla="*/ 3867471 w 3922972"/>
              <a:gd name="connsiteY3-270" fmla="*/ 151888 h 1036956"/>
              <a:gd name="connsiteX4-271" fmla="*/ 3891003 w 3922972"/>
              <a:gd name="connsiteY4-272" fmla="*/ 1036956 h 1036956"/>
              <a:gd name="connsiteX0-273" fmla="*/ 0 w 3632419"/>
              <a:gd name="connsiteY0-274" fmla="*/ 3993 h 1028883"/>
              <a:gd name="connsiteX1-275" fmla="*/ 2575927 w 3632419"/>
              <a:gd name="connsiteY1-276" fmla="*/ 0 h 1028883"/>
              <a:gd name="connsiteX2-277" fmla="*/ 3576918 w 3632419"/>
              <a:gd name="connsiteY2-278" fmla="*/ 143815 h 1028883"/>
              <a:gd name="connsiteX3-279" fmla="*/ 3600450 w 3632419"/>
              <a:gd name="connsiteY3-280" fmla="*/ 1028883 h 1028883"/>
              <a:gd name="connsiteX0-281" fmla="*/ 0 w 3419518"/>
              <a:gd name="connsiteY0-282" fmla="*/ 13663 h 1038553"/>
              <a:gd name="connsiteX1-283" fmla="*/ 2363026 w 3419518"/>
              <a:gd name="connsiteY1-284" fmla="*/ 9670 h 1038553"/>
              <a:gd name="connsiteX2-285" fmla="*/ 3364017 w 3419518"/>
              <a:gd name="connsiteY2-286" fmla="*/ 153485 h 1038553"/>
              <a:gd name="connsiteX3-287" fmla="*/ 3387549 w 3419518"/>
              <a:gd name="connsiteY3-288" fmla="*/ 1038553 h 10385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419518" h="1038553">
                <a:moveTo>
                  <a:pt x="0" y="13663"/>
                </a:moveTo>
                <a:cubicBezTo>
                  <a:pt x="787675" y="12332"/>
                  <a:pt x="1802357" y="-13634"/>
                  <a:pt x="2363026" y="9670"/>
                </a:cubicBezTo>
                <a:cubicBezTo>
                  <a:pt x="2923696" y="32974"/>
                  <a:pt x="3254784" y="-17996"/>
                  <a:pt x="3364017" y="153485"/>
                </a:cubicBezTo>
                <a:cubicBezTo>
                  <a:pt x="3473250" y="324966"/>
                  <a:pt x="3387549" y="1038553"/>
                  <a:pt x="3387549" y="103855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546883" y="250086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248128" y="2870889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7248128" y="2583409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椭圆 31"/>
          <p:cNvSpPr/>
          <p:nvPr/>
        </p:nvSpPr>
        <p:spPr>
          <a:xfrm rot="15654318">
            <a:off x="6295462" y="2640060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7841284" y="3863972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542529" y="4233994"/>
            <a:ext cx="3378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11" name="Freeform 30"/>
          <p:cNvSpPr>
            <a:spLocks noEditPoints="1"/>
          </p:cNvSpPr>
          <p:nvPr/>
        </p:nvSpPr>
        <p:spPr bwMode="auto">
          <a:xfrm>
            <a:off x="7542529" y="3946514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椭圆 31"/>
          <p:cNvSpPr/>
          <p:nvPr/>
        </p:nvSpPr>
        <p:spPr>
          <a:xfrm rot="15654318">
            <a:off x="6589863" y="4003165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7" name="任意多边形 146"/>
          <p:cNvSpPr/>
          <p:nvPr/>
        </p:nvSpPr>
        <p:spPr>
          <a:xfrm flipH="1">
            <a:off x="6532224" y="5020118"/>
            <a:ext cx="4028272" cy="277437"/>
          </a:xfrm>
          <a:custGeom>
            <a:avLst/>
            <a:gdLst>
              <a:gd name="connsiteX0" fmla="*/ 0 w 3611880"/>
              <a:gd name="connsiteY0" fmla="*/ 7620 h 1120140"/>
              <a:gd name="connsiteX1" fmla="*/ 0 w 3611880"/>
              <a:gd name="connsiteY1" fmla="*/ 7620 h 1120140"/>
              <a:gd name="connsiteX2" fmla="*/ 3436620 w 3611880"/>
              <a:gd name="connsiteY2" fmla="*/ 0 h 1120140"/>
              <a:gd name="connsiteX3" fmla="*/ 3596640 w 3611880"/>
              <a:gd name="connsiteY3" fmla="*/ 213360 h 1120140"/>
              <a:gd name="connsiteX4" fmla="*/ 3611880 w 3611880"/>
              <a:gd name="connsiteY4" fmla="*/ 1120140 h 1120140"/>
              <a:gd name="connsiteX5" fmla="*/ 0 w 3611880"/>
              <a:gd name="connsiteY5" fmla="*/ 7620 h 1120140"/>
              <a:gd name="connsiteX0-1" fmla="*/ 3611880 w 3703320"/>
              <a:gd name="connsiteY0-2" fmla="*/ 1120140 h 1211580"/>
              <a:gd name="connsiteX1-3" fmla="*/ 0 w 3703320"/>
              <a:gd name="connsiteY1-4" fmla="*/ 7620 h 1211580"/>
              <a:gd name="connsiteX2-5" fmla="*/ 0 w 3703320"/>
              <a:gd name="connsiteY2-6" fmla="*/ 7620 h 1211580"/>
              <a:gd name="connsiteX3-7" fmla="*/ 3436620 w 3703320"/>
              <a:gd name="connsiteY3-8" fmla="*/ 0 h 1211580"/>
              <a:gd name="connsiteX4-9" fmla="*/ 3596640 w 3703320"/>
              <a:gd name="connsiteY4-10" fmla="*/ 213360 h 1211580"/>
              <a:gd name="connsiteX5-11" fmla="*/ 3703320 w 3703320"/>
              <a:gd name="connsiteY5-12" fmla="*/ 1211580 h 1211580"/>
              <a:gd name="connsiteX0-13" fmla="*/ 0 w 3703320"/>
              <a:gd name="connsiteY0-14" fmla="*/ 7620 h 1211580"/>
              <a:gd name="connsiteX1-15" fmla="*/ 0 w 3703320"/>
              <a:gd name="connsiteY1-16" fmla="*/ 7620 h 1211580"/>
              <a:gd name="connsiteX2-17" fmla="*/ 3436620 w 3703320"/>
              <a:gd name="connsiteY2-18" fmla="*/ 0 h 1211580"/>
              <a:gd name="connsiteX3-19" fmla="*/ 3596640 w 3703320"/>
              <a:gd name="connsiteY3-20" fmla="*/ 213360 h 1211580"/>
              <a:gd name="connsiteX4-21" fmla="*/ 3703320 w 3703320"/>
              <a:gd name="connsiteY4-22" fmla="*/ 1211580 h 1211580"/>
              <a:gd name="connsiteX0-23" fmla="*/ 0 w 3619500"/>
              <a:gd name="connsiteY0-24" fmla="*/ 7620 h 1089660"/>
              <a:gd name="connsiteX1-25" fmla="*/ 0 w 3619500"/>
              <a:gd name="connsiteY1-26" fmla="*/ 7620 h 1089660"/>
              <a:gd name="connsiteX2-27" fmla="*/ 3436620 w 3619500"/>
              <a:gd name="connsiteY2-28" fmla="*/ 0 h 1089660"/>
              <a:gd name="connsiteX3-29" fmla="*/ 3596640 w 3619500"/>
              <a:gd name="connsiteY3-30" fmla="*/ 213360 h 1089660"/>
              <a:gd name="connsiteX4-31" fmla="*/ 3619500 w 3619500"/>
              <a:gd name="connsiteY4-32" fmla="*/ 1089660 h 1089660"/>
              <a:gd name="connsiteX0-33" fmla="*/ 0 w 3743167"/>
              <a:gd name="connsiteY0-34" fmla="*/ 21338 h 1103378"/>
              <a:gd name="connsiteX1-35" fmla="*/ 0 w 3743167"/>
              <a:gd name="connsiteY1-36" fmla="*/ 21338 h 1103378"/>
              <a:gd name="connsiteX2-37" fmla="*/ 3436620 w 3743167"/>
              <a:gd name="connsiteY2-38" fmla="*/ 13718 h 1103378"/>
              <a:gd name="connsiteX3-39" fmla="*/ 3596640 w 3743167"/>
              <a:gd name="connsiteY3-40" fmla="*/ 227078 h 1103378"/>
              <a:gd name="connsiteX4-41" fmla="*/ 3619500 w 3743167"/>
              <a:gd name="connsiteY4-42" fmla="*/ 1103378 h 1103378"/>
              <a:gd name="connsiteX0-43" fmla="*/ 0 w 3619500"/>
              <a:gd name="connsiteY0-44" fmla="*/ 7620 h 1089660"/>
              <a:gd name="connsiteX1-45" fmla="*/ 0 w 3619500"/>
              <a:gd name="connsiteY1-46" fmla="*/ 7620 h 1089660"/>
              <a:gd name="connsiteX2-47" fmla="*/ 3436620 w 3619500"/>
              <a:gd name="connsiteY2-48" fmla="*/ 0 h 1089660"/>
              <a:gd name="connsiteX3-49" fmla="*/ 3596640 w 3619500"/>
              <a:gd name="connsiteY3-50" fmla="*/ 213360 h 1089660"/>
              <a:gd name="connsiteX4-51" fmla="*/ 3619500 w 3619500"/>
              <a:gd name="connsiteY4-52" fmla="*/ 1089660 h 1089660"/>
              <a:gd name="connsiteX0-53" fmla="*/ 0 w 3619500"/>
              <a:gd name="connsiteY0-54" fmla="*/ 7620 h 1089660"/>
              <a:gd name="connsiteX1-55" fmla="*/ 0 w 3619500"/>
              <a:gd name="connsiteY1-56" fmla="*/ 7620 h 1089660"/>
              <a:gd name="connsiteX2-57" fmla="*/ 3259836 w 3619500"/>
              <a:gd name="connsiteY2-58" fmla="*/ 0 h 1089660"/>
              <a:gd name="connsiteX3-59" fmla="*/ 3596640 w 3619500"/>
              <a:gd name="connsiteY3-60" fmla="*/ 213360 h 1089660"/>
              <a:gd name="connsiteX4-61" fmla="*/ 3619500 w 3619500"/>
              <a:gd name="connsiteY4-62" fmla="*/ 1089660 h 1089660"/>
              <a:gd name="connsiteX0-63" fmla="*/ 0 w 3630584"/>
              <a:gd name="connsiteY0-64" fmla="*/ 21338 h 1103378"/>
              <a:gd name="connsiteX1-65" fmla="*/ 0 w 3630584"/>
              <a:gd name="connsiteY1-66" fmla="*/ 21338 h 1103378"/>
              <a:gd name="connsiteX2-67" fmla="*/ 3259836 w 3630584"/>
              <a:gd name="connsiteY2-68" fmla="*/ 13718 h 1103378"/>
              <a:gd name="connsiteX3-69" fmla="*/ 3596640 w 3630584"/>
              <a:gd name="connsiteY3-70" fmla="*/ 227078 h 1103378"/>
              <a:gd name="connsiteX4-71" fmla="*/ 3619500 w 3630584"/>
              <a:gd name="connsiteY4-72" fmla="*/ 1103378 h 1103378"/>
              <a:gd name="connsiteX0-73" fmla="*/ 0 w 3619500"/>
              <a:gd name="connsiteY0-74" fmla="*/ 34809 h 1116849"/>
              <a:gd name="connsiteX1-75" fmla="*/ 0 w 3619500"/>
              <a:gd name="connsiteY1-76" fmla="*/ 34809 h 1116849"/>
              <a:gd name="connsiteX2-77" fmla="*/ 3259836 w 3619500"/>
              <a:gd name="connsiteY2-78" fmla="*/ 27189 h 1116849"/>
              <a:gd name="connsiteX3-79" fmla="*/ 3596640 w 3619500"/>
              <a:gd name="connsiteY3-80" fmla="*/ 240549 h 1116849"/>
              <a:gd name="connsiteX4-81" fmla="*/ 3619500 w 3619500"/>
              <a:gd name="connsiteY4-82" fmla="*/ 1116849 h 1116849"/>
              <a:gd name="connsiteX0-83" fmla="*/ 0 w 3619500"/>
              <a:gd name="connsiteY0-84" fmla="*/ 7620 h 1089660"/>
              <a:gd name="connsiteX1-85" fmla="*/ 0 w 3619500"/>
              <a:gd name="connsiteY1-86" fmla="*/ 7620 h 1089660"/>
              <a:gd name="connsiteX2-87" fmla="*/ 3259836 w 3619500"/>
              <a:gd name="connsiteY2-88" fmla="*/ 0 h 1089660"/>
              <a:gd name="connsiteX3-89" fmla="*/ 3596640 w 3619500"/>
              <a:gd name="connsiteY3-90" fmla="*/ 213360 h 1089660"/>
              <a:gd name="connsiteX4-91" fmla="*/ 3619500 w 3619500"/>
              <a:gd name="connsiteY4-92" fmla="*/ 1089660 h 1089660"/>
              <a:gd name="connsiteX0-93" fmla="*/ 0 w 3651906"/>
              <a:gd name="connsiteY0-94" fmla="*/ 7620 h 1089660"/>
              <a:gd name="connsiteX1-95" fmla="*/ 0 w 3651906"/>
              <a:gd name="connsiteY1-96" fmla="*/ 7620 h 1089660"/>
              <a:gd name="connsiteX2-97" fmla="*/ 3259836 w 3651906"/>
              <a:gd name="connsiteY2-98" fmla="*/ 0 h 1089660"/>
              <a:gd name="connsiteX3-99" fmla="*/ 3596640 w 3651906"/>
              <a:gd name="connsiteY3-100" fmla="*/ 213360 h 1089660"/>
              <a:gd name="connsiteX4-101" fmla="*/ 3619500 w 3651906"/>
              <a:gd name="connsiteY4-102" fmla="*/ 1089660 h 1089660"/>
              <a:gd name="connsiteX0-103" fmla="*/ 0 w 3651906"/>
              <a:gd name="connsiteY0-104" fmla="*/ 7620 h 1089660"/>
              <a:gd name="connsiteX1-105" fmla="*/ 0 w 3651906"/>
              <a:gd name="connsiteY1-106" fmla="*/ 7620 h 1089660"/>
              <a:gd name="connsiteX2-107" fmla="*/ 3259836 w 3651906"/>
              <a:gd name="connsiteY2-108" fmla="*/ 0 h 1089660"/>
              <a:gd name="connsiteX3-109" fmla="*/ 3596640 w 3651906"/>
              <a:gd name="connsiteY3-110" fmla="*/ 213360 h 1089660"/>
              <a:gd name="connsiteX4-111" fmla="*/ 3619500 w 3651906"/>
              <a:gd name="connsiteY4-112" fmla="*/ 1089660 h 1089660"/>
              <a:gd name="connsiteX0-113" fmla="*/ 0 w 3619500"/>
              <a:gd name="connsiteY0-114" fmla="*/ 7620 h 1089660"/>
              <a:gd name="connsiteX1-115" fmla="*/ 0 w 3619500"/>
              <a:gd name="connsiteY1-116" fmla="*/ 7620 h 1089660"/>
              <a:gd name="connsiteX2-117" fmla="*/ 3259836 w 3619500"/>
              <a:gd name="connsiteY2-118" fmla="*/ 0 h 1089660"/>
              <a:gd name="connsiteX3-119" fmla="*/ 3596640 w 3619500"/>
              <a:gd name="connsiteY3-120" fmla="*/ 213360 h 1089660"/>
              <a:gd name="connsiteX4-121" fmla="*/ 3619500 w 3619500"/>
              <a:gd name="connsiteY4-122" fmla="*/ 1089660 h 1089660"/>
              <a:gd name="connsiteX0-123" fmla="*/ 0 w 3622897"/>
              <a:gd name="connsiteY0-124" fmla="*/ 7620 h 1032510"/>
              <a:gd name="connsiteX1-125" fmla="*/ 0 w 3622897"/>
              <a:gd name="connsiteY1-126" fmla="*/ 7620 h 1032510"/>
              <a:gd name="connsiteX2-127" fmla="*/ 3259836 w 3622897"/>
              <a:gd name="connsiteY2-128" fmla="*/ 0 h 1032510"/>
              <a:gd name="connsiteX3-129" fmla="*/ 3596640 w 3622897"/>
              <a:gd name="connsiteY3-130" fmla="*/ 213360 h 1032510"/>
              <a:gd name="connsiteX4-131" fmla="*/ 3600450 w 3622897"/>
              <a:gd name="connsiteY4-132" fmla="*/ 1032510 h 1032510"/>
              <a:gd name="connsiteX0-133" fmla="*/ 0 w 3655236"/>
              <a:gd name="connsiteY0-134" fmla="*/ 0 h 1024890"/>
              <a:gd name="connsiteX1-135" fmla="*/ 0 w 3655236"/>
              <a:gd name="connsiteY1-136" fmla="*/ 0 h 1024890"/>
              <a:gd name="connsiteX2-137" fmla="*/ 2822956 w 3655236"/>
              <a:gd name="connsiteY2-138" fmla="*/ 12700 h 1024890"/>
              <a:gd name="connsiteX3-139" fmla="*/ 3596640 w 3655236"/>
              <a:gd name="connsiteY3-140" fmla="*/ 205740 h 1024890"/>
              <a:gd name="connsiteX4-141" fmla="*/ 3600450 w 3655236"/>
              <a:gd name="connsiteY4-142" fmla="*/ 1024890 h 1024890"/>
              <a:gd name="connsiteX0-143" fmla="*/ 0 w 3623160"/>
              <a:gd name="connsiteY0-144" fmla="*/ 11090 h 1035980"/>
              <a:gd name="connsiteX1-145" fmla="*/ 0 w 3623160"/>
              <a:gd name="connsiteY1-146" fmla="*/ 11090 h 1035980"/>
              <a:gd name="connsiteX2-147" fmla="*/ 2822956 w 3623160"/>
              <a:gd name="connsiteY2-148" fmla="*/ 23790 h 1035980"/>
              <a:gd name="connsiteX3-149" fmla="*/ 3547872 w 3623160"/>
              <a:gd name="connsiteY3-150" fmla="*/ 296078 h 1035980"/>
              <a:gd name="connsiteX4-151" fmla="*/ 3600450 w 3623160"/>
              <a:gd name="connsiteY4-152" fmla="*/ 1035980 h 1035980"/>
              <a:gd name="connsiteX0-153" fmla="*/ 0 w 3623160"/>
              <a:gd name="connsiteY0-154" fmla="*/ 0 h 1024890"/>
              <a:gd name="connsiteX1-155" fmla="*/ 0 w 3623160"/>
              <a:gd name="connsiteY1-156" fmla="*/ 0 h 1024890"/>
              <a:gd name="connsiteX2-157" fmla="*/ 2822956 w 3623160"/>
              <a:gd name="connsiteY2-158" fmla="*/ 12700 h 1024890"/>
              <a:gd name="connsiteX3-159" fmla="*/ 3547872 w 3623160"/>
              <a:gd name="connsiteY3-160" fmla="*/ 284988 h 1024890"/>
              <a:gd name="connsiteX4-161" fmla="*/ 3600450 w 3623160"/>
              <a:gd name="connsiteY4-162" fmla="*/ 1024890 h 1024890"/>
              <a:gd name="connsiteX0-163" fmla="*/ 0 w 3640918"/>
              <a:gd name="connsiteY0-164" fmla="*/ 17780 h 1042670"/>
              <a:gd name="connsiteX1-165" fmla="*/ 0 w 3640918"/>
              <a:gd name="connsiteY1-166" fmla="*/ 17780 h 1042670"/>
              <a:gd name="connsiteX2-167" fmla="*/ 2566924 w 3640918"/>
              <a:gd name="connsiteY2-168" fmla="*/ 0 h 1042670"/>
              <a:gd name="connsiteX3-169" fmla="*/ 3547872 w 3640918"/>
              <a:gd name="connsiteY3-170" fmla="*/ 302768 h 1042670"/>
              <a:gd name="connsiteX4-171" fmla="*/ 3600450 w 3640918"/>
              <a:gd name="connsiteY4-172" fmla="*/ 1042670 h 1042670"/>
              <a:gd name="connsiteX0-173" fmla="*/ 0 w 3640918"/>
              <a:gd name="connsiteY0-174" fmla="*/ 35570 h 1060460"/>
              <a:gd name="connsiteX1-175" fmla="*/ 0 w 3640918"/>
              <a:gd name="connsiteY1-176" fmla="*/ 35570 h 1060460"/>
              <a:gd name="connsiteX2-177" fmla="*/ 2566924 w 3640918"/>
              <a:gd name="connsiteY2-178" fmla="*/ 17790 h 1060460"/>
              <a:gd name="connsiteX3-179" fmla="*/ 3547872 w 3640918"/>
              <a:gd name="connsiteY3-180" fmla="*/ 320558 h 1060460"/>
              <a:gd name="connsiteX4-181" fmla="*/ 3600450 w 3640918"/>
              <a:gd name="connsiteY4-182" fmla="*/ 1060460 h 1060460"/>
              <a:gd name="connsiteX0-183" fmla="*/ 0 w 3639195"/>
              <a:gd name="connsiteY0-184" fmla="*/ 11682 h 1036572"/>
              <a:gd name="connsiteX1-185" fmla="*/ 0 w 3639195"/>
              <a:gd name="connsiteY1-186" fmla="*/ 11682 h 1036572"/>
              <a:gd name="connsiteX2-187" fmla="*/ 2591308 w 3639195"/>
              <a:gd name="connsiteY2-188" fmla="*/ 24382 h 1036572"/>
              <a:gd name="connsiteX3-189" fmla="*/ 3547872 w 3639195"/>
              <a:gd name="connsiteY3-190" fmla="*/ 296670 h 1036572"/>
              <a:gd name="connsiteX4-191" fmla="*/ 3600450 w 3639195"/>
              <a:gd name="connsiteY4-192" fmla="*/ 1036572 h 1036572"/>
              <a:gd name="connsiteX0-193" fmla="*/ 0 w 3605229"/>
              <a:gd name="connsiteY0-194" fmla="*/ 11682 h 1036572"/>
              <a:gd name="connsiteX1-195" fmla="*/ 0 w 3605229"/>
              <a:gd name="connsiteY1-196" fmla="*/ 11682 h 1036572"/>
              <a:gd name="connsiteX2-197" fmla="*/ 2591308 w 3605229"/>
              <a:gd name="connsiteY2-198" fmla="*/ 24382 h 1036572"/>
              <a:gd name="connsiteX3-199" fmla="*/ 3474720 w 3605229"/>
              <a:gd name="connsiteY3-200" fmla="*/ 296670 h 1036572"/>
              <a:gd name="connsiteX4-201" fmla="*/ 3600450 w 3605229"/>
              <a:gd name="connsiteY4-202" fmla="*/ 1036572 h 1036572"/>
              <a:gd name="connsiteX0-203" fmla="*/ 0 w 3635860"/>
              <a:gd name="connsiteY0-204" fmla="*/ 0 h 1024890"/>
              <a:gd name="connsiteX1-205" fmla="*/ 0 w 3635860"/>
              <a:gd name="connsiteY1-206" fmla="*/ 0 h 1024890"/>
              <a:gd name="connsiteX2-207" fmla="*/ 2591308 w 3635860"/>
              <a:gd name="connsiteY2-208" fmla="*/ 12700 h 1024890"/>
              <a:gd name="connsiteX3-209" fmla="*/ 3542393 w 3635860"/>
              <a:gd name="connsiteY3-210" fmla="*/ 207534 h 1024890"/>
              <a:gd name="connsiteX4-211" fmla="*/ 3600450 w 3635860"/>
              <a:gd name="connsiteY4-212" fmla="*/ 1024890 h 1024890"/>
              <a:gd name="connsiteX0-213" fmla="*/ 0 w 3620808"/>
              <a:gd name="connsiteY0-214" fmla="*/ 0 h 1024890"/>
              <a:gd name="connsiteX1-215" fmla="*/ 0 w 3620808"/>
              <a:gd name="connsiteY1-216" fmla="*/ 0 h 1024890"/>
              <a:gd name="connsiteX2-217" fmla="*/ 2591308 w 3620808"/>
              <a:gd name="connsiteY2-218" fmla="*/ 12700 h 1024890"/>
              <a:gd name="connsiteX3-219" fmla="*/ 3542393 w 3620808"/>
              <a:gd name="connsiteY3-220" fmla="*/ 207534 h 1024890"/>
              <a:gd name="connsiteX4-221" fmla="*/ 3600450 w 3620808"/>
              <a:gd name="connsiteY4-222" fmla="*/ 1024890 h 1024890"/>
              <a:gd name="connsiteX0-223" fmla="*/ 0 w 3620808"/>
              <a:gd name="connsiteY0-224" fmla="*/ 0 h 1024890"/>
              <a:gd name="connsiteX1-225" fmla="*/ 0 w 3620808"/>
              <a:gd name="connsiteY1-226" fmla="*/ 0 h 1024890"/>
              <a:gd name="connsiteX2-227" fmla="*/ 2591308 w 3620808"/>
              <a:gd name="connsiteY2-228" fmla="*/ 12700 h 1024890"/>
              <a:gd name="connsiteX3-229" fmla="*/ 3542393 w 3620808"/>
              <a:gd name="connsiteY3-230" fmla="*/ 207534 h 1024890"/>
              <a:gd name="connsiteX4-231" fmla="*/ 3600450 w 3620808"/>
              <a:gd name="connsiteY4-232" fmla="*/ 1024890 h 1024890"/>
              <a:gd name="connsiteX0-233" fmla="*/ 0 w 3636932"/>
              <a:gd name="connsiteY0-234" fmla="*/ 3993 h 1028883"/>
              <a:gd name="connsiteX1-235" fmla="*/ 0 w 3636932"/>
              <a:gd name="connsiteY1-236" fmla="*/ 3993 h 1028883"/>
              <a:gd name="connsiteX2-237" fmla="*/ 2575927 w 3636932"/>
              <a:gd name="connsiteY2-238" fmla="*/ 0 h 1028883"/>
              <a:gd name="connsiteX3-239" fmla="*/ 3542393 w 3636932"/>
              <a:gd name="connsiteY3-240" fmla="*/ 211527 h 1028883"/>
              <a:gd name="connsiteX4-241" fmla="*/ 3600450 w 3636932"/>
              <a:gd name="connsiteY4-242" fmla="*/ 1028883 h 1028883"/>
              <a:gd name="connsiteX0-243" fmla="*/ 0 w 3612425"/>
              <a:gd name="connsiteY0-244" fmla="*/ 3993 h 1028883"/>
              <a:gd name="connsiteX1-245" fmla="*/ 0 w 3612425"/>
              <a:gd name="connsiteY1-246" fmla="*/ 3993 h 1028883"/>
              <a:gd name="connsiteX2-247" fmla="*/ 2575927 w 3612425"/>
              <a:gd name="connsiteY2-248" fmla="*/ 0 h 1028883"/>
              <a:gd name="connsiteX3-249" fmla="*/ 3542393 w 3612425"/>
              <a:gd name="connsiteY3-250" fmla="*/ 211527 h 1028883"/>
              <a:gd name="connsiteX4-251" fmla="*/ 3600450 w 3612425"/>
              <a:gd name="connsiteY4-252" fmla="*/ 1028883 h 1028883"/>
              <a:gd name="connsiteX0-253" fmla="*/ 0 w 3632419"/>
              <a:gd name="connsiteY0-254" fmla="*/ 13663 h 1038553"/>
              <a:gd name="connsiteX1-255" fmla="*/ 0 w 3632419"/>
              <a:gd name="connsiteY1-256" fmla="*/ 13663 h 1038553"/>
              <a:gd name="connsiteX2-257" fmla="*/ 2575927 w 3632419"/>
              <a:gd name="connsiteY2-258" fmla="*/ 9670 h 1038553"/>
              <a:gd name="connsiteX3-259" fmla="*/ 3576918 w 3632419"/>
              <a:gd name="connsiteY3-260" fmla="*/ 153485 h 1038553"/>
              <a:gd name="connsiteX4-261" fmla="*/ 3600450 w 3632419"/>
              <a:gd name="connsiteY4-262" fmla="*/ 1038553 h 1038553"/>
              <a:gd name="connsiteX0-263" fmla="*/ 290553 w 3922972"/>
              <a:gd name="connsiteY0-264" fmla="*/ 12066 h 1036956"/>
              <a:gd name="connsiteX1-265" fmla="*/ 0 w 3922972"/>
              <a:gd name="connsiteY1-266" fmla="*/ 17982 h 1036956"/>
              <a:gd name="connsiteX2-267" fmla="*/ 2866480 w 3922972"/>
              <a:gd name="connsiteY2-268" fmla="*/ 8073 h 1036956"/>
              <a:gd name="connsiteX3-269" fmla="*/ 3867471 w 3922972"/>
              <a:gd name="connsiteY3-270" fmla="*/ 151888 h 1036956"/>
              <a:gd name="connsiteX4-271" fmla="*/ 3891003 w 3922972"/>
              <a:gd name="connsiteY4-272" fmla="*/ 1036956 h 1036956"/>
              <a:gd name="connsiteX0-273" fmla="*/ 0 w 3632419"/>
              <a:gd name="connsiteY0-274" fmla="*/ 3992 h 1028882"/>
              <a:gd name="connsiteX1-275" fmla="*/ 2575927 w 3632419"/>
              <a:gd name="connsiteY1-276" fmla="*/ -1 h 1028882"/>
              <a:gd name="connsiteX2-277" fmla="*/ 3576918 w 3632419"/>
              <a:gd name="connsiteY2-278" fmla="*/ 143814 h 1028882"/>
              <a:gd name="connsiteX3-279" fmla="*/ 3600450 w 3632419"/>
              <a:gd name="connsiteY3-280" fmla="*/ 1028882 h 1028882"/>
              <a:gd name="connsiteX0-281" fmla="*/ 0 w 3659429"/>
              <a:gd name="connsiteY0-282" fmla="*/ 3992 h 903780"/>
              <a:gd name="connsiteX1-283" fmla="*/ 2575927 w 3659429"/>
              <a:gd name="connsiteY1-284" fmla="*/ -1 h 903780"/>
              <a:gd name="connsiteX2-285" fmla="*/ 3576918 w 3659429"/>
              <a:gd name="connsiteY2-286" fmla="*/ 143814 h 903780"/>
              <a:gd name="connsiteX3-287" fmla="*/ 3600450 w 3659429"/>
              <a:gd name="connsiteY3-288" fmla="*/ 903780 h 903780"/>
              <a:gd name="connsiteX0-289" fmla="*/ 0 w 3615592"/>
              <a:gd name="connsiteY0-290" fmla="*/ 3992 h 903780"/>
              <a:gd name="connsiteX1-291" fmla="*/ 2575927 w 3615592"/>
              <a:gd name="connsiteY1-292" fmla="*/ -1 h 903780"/>
              <a:gd name="connsiteX2-293" fmla="*/ 3576918 w 3615592"/>
              <a:gd name="connsiteY2-294" fmla="*/ 143814 h 903780"/>
              <a:gd name="connsiteX3-295" fmla="*/ 3600450 w 3615592"/>
              <a:gd name="connsiteY3-296" fmla="*/ 903780 h 9037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615592" h="903780">
                <a:moveTo>
                  <a:pt x="0" y="3992"/>
                </a:moveTo>
                <a:lnTo>
                  <a:pt x="2575927" y="-1"/>
                </a:lnTo>
                <a:cubicBezTo>
                  <a:pt x="3220506" y="22317"/>
                  <a:pt x="3506860" y="-22454"/>
                  <a:pt x="3576918" y="143814"/>
                </a:cubicBezTo>
                <a:cubicBezTo>
                  <a:pt x="3646976" y="310082"/>
                  <a:pt x="3600450" y="903780"/>
                  <a:pt x="3600450" y="90378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31"/>
          <p:cNvSpPr/>
          <p:nvPr/>
        </p:nvSpPr>
        <p:spPr>
          <a:xfrm rot="15654318">
            <a:off x="5191437" y="1861086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5304947" y="1999123"/>
            <a:ext cx="481650" cy="471314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150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83" name="文本框 182"/>
          <p:cNvSpPr txBox="1"/>
          <p:nvPr/>
        </p:nvSpPr>
        <p:spPr>
          <a:xfrm>
            <a:off x="3679148" y="1779333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4" name="文本框 183"/>
          <p:cNvSpPr txBox="1"/>
          <p:nvPr/>
        </p:nvSpPr>
        <p:spPr>
          <a:xfrm>
            <a:off x="1714197" y="2124145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85" name="Freeform 30"/>
          <p:cNvSpPr>
            <a:spLocks noEditPoints="1"/>
          </p:cNvSpPr>
          <p:nvPr/>
        </p:nvSpPr>
        <p:spPr bwMode="auto">
          <a:xfrm>
            <a:off x="4731831" y="1827566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6" name="椭圆 31"/>
          <p:cNvSpPr/>
          <p:nvPr/>
        </p:nvSpPr>
        <p:spPr>
          <a:xfrm rot="15654318">
            <a:off x="4751670" y="3161161"/>
            <a:ext cx="779674" cy="77189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3239381" y="3079408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1274430" y="3424220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23" name="Freeform 30"/>
          <p:cNvSpPr>
            <a:spLocks noEditPoints="1"/>
          </p:cNvSpPr>
          <p:nvPr/>
        </p:nvSpPr>
        <p:spPr bwMode="auto">
          <a:xfrm>
            <a:off x="4292064" y="3127641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4" name="组合 223"/>
          <p:cNvGrpSpPr/>
          <p:nvPr/>
        </p:nvGrpSpPr>
        <p:grpSpPr>
          <a:xfrm>
            <a:off x="4883963" y="3286624"/>
            <a:ext cx="458588" cy="476311"/>
            <a:chOff x="2254250" y="2162175"/>
            <a:chExt cx="657225" cy="682625"/>
          </a:xfrm>
          <a:solidFill>
            <a:schemeClr val="tx1"/>
          </a:solidFill>
        </p:grpSpPr>
        <p:sp>
          <p:nvSpPr>
            <p:cNvPr id="225" name="Freeform 262"/>
            <p:cNvSpPr/>
            <p:nvPr/>
          </p:nvSpPr>
          <p:spPr bwMode="auto">
            <a:xfrm>
              <a:off x="2292350" y="2236788"/>
              <a:ext cx="38100" cy="17938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58" y="7"/>
                </a:cxn>
                <a:cxn ang="0">
                  <a:pos x="52" y="16"/>
                </a:cxn>
                <a:cxn ang="0">
                  <a:pos x="50" y="36"/>
                </a:cxn>
                <a:cxn ang="0">
                  <a:pos x="48" y="64"/>
                </a:cxn>
                <a:cxn ang="0">
                  <a:pos x="41" y="122"/>
                </a:cxn>
                <a:cxn ang="0">
                  <a:pos x="36" y="150"/>
                </a:cxn>
                <a:cxn ang="0">
                  <a:pos x="14" y="245"/>
                </a:cxn>
                <a:cxn ang="0">
                  <a:pos x="9" y="267"/>
                </a:cxn>
                <a:cxn ang="0">
                  <a:pos x="1" y="311"/>
                </a:cxn>
                <a:cxn ang="0">
                  <a:pos x="0" y="333"/>
                </a:cxn>
                <a:cxn ang="0">
                  <a:pos x="0" y="335"/>
                </a:cxn>
                <a:cxn ang="0">
                  <a:pos x="2" y="338"/>
                </a:cxn>
                <a:cxn ang="0">
                  <a:pos x="10" y="338"/>
                </a:cxn>
                <a:cxn ang="0">
                  <a:pos x="12" y="338"/>
                </a:cxn>
                <a:cxn ang="0">
                  <a:pos x="14" y="335"/>
                </a:cxn>
                <a:cxn ang="0">
                  <a:pos x="14" y="331"/>
                </a:cxn>
                <a:cxn ang="0">
                  <a:pos x="12" y="328"/>
                </a:cxn>
                <a:cxn ang="0">
                  <a:pos x="9" y="328"/>
                </a:cxn>
                <a:cxn ang="0">
                  <a:pos x="10" y="310"/>
                </a:cxn>
                <a:cxn ang="0">
                  <a:pos x="16" y="272"/>
                </a:cxn>
                <a:cxn ang="0">
                  <a:pos x="31" y="215"/>
                </a:cxn>
                <a:cxn ang="0">
                  <a:pos x="39" y="178"/>
                </a:cxn>
                <a:cxn ang="0">
                  <a:pos x="50" y="118"/>
                </a:cxn>
                <a:cxn ang="0">
                  <a:pos x="52" y="98"/>
                </a:cxn>
                <a:cxn ang="0">
                  <a:pos x="58" y="54"/>
                </a:cxn>
                <a:cxn ang="0">
                  <a:pos x="61" y="24"/>
                </a:cxn>
                <a:cxn ang="0">
                  <a:pos x="65" y="14"/>
                </a:cxn>
                <a:cxn ang="0">
                  <a:pos x="67" y="15"/>
                </a:cxn>
                <a:cxn ang="0">
                  <a:pos x="71" y="13"/>
                </a:cxn>
                <a:cxn ang="0">
                  <a:pos x="72" y="4"/>
                </a:cxn>
                <a:cxn ang="0">
                  <a:pos x="71" y="2"/>
                </a:cxn>
                <a:cxn ang="0">
                  <a:pos x="67" y="0"/>
                </a:cxn>
                <a:cxn ang="0">
                  <a:pos x="65" y="0"/>
                </a:cxn>
              </a:cxnLst>
              <a:rect l="0" t="0" r="r" b="b"/>
              <a:pathLst>
                <a:path w="72" h="338">
                  <a:moveTo>
                    <a:pt x="65" y="0"/>
                  </a:moveTo>
                  <a:lnTo>
                    <a:pt x="65" y="0"/>
                  </a:lnTo>
                  <a:lnTo>
                    <a:pt x="61" y="4"/>
                  </a:lnTo>
                  <a:lnTo>
                    <a:pt x="58" y="7"/>
                  </a:lnTo>
                  <a:lnTo>
                    <a:pt x="55" y="11"/>
                  </a:lnTo>
                  <a:lnTo>
                    <a:pt x="52" y="16"/>
                  </a:lnTo>
                  <a:lnTo>
                    <a:pt x="50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64"/>
                  </a:lnTo>
                  <a:lnTo>
                    <a:pt x="45" y="93"/>
                  </a:lnTo>
                  <a:lnTo>
                    <a:pt x="41" y="122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25" y="197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9" y="267"/>
                  </a:lnTo>
                  <a:lnTo>
                    <a:pt x="4" y="289"/>
                  </a:lnTo>
                  <a:lnTo>
                    <a:pt x="1" y="311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0" y="335"/>
                  </a:lnTo>
                  <a:lnTo>
                    <a:pt x="1" y="337"/>
                  </a:lnTo>
                  <a:lnTo>
                    <a:pt x="2" y="338"/>
                  </a:lnTo>
                  <a:lnTo>
                    <a:pt x="4" y="338"/>
                  </a:lnTo>
                  <a:lnTo>
                    <a:pt x="10" y="338"/>
                  </a:lnTo>
                  <a:lnTo>
                    <a:pt x="10" y="338"/>
                  </a:lnTo>
                  <a:lnTo>
                    <a:pt x="12" y="338"/>
                  </a:lnTo>
                  <a:lnTo>
                    <a:pt x="14" y="337"/>
                  </a:lnTo>
                  <a:lnTo>
                    <a:pt x="14" y="335"/>
                  </a:lnTo>
                  <a:lnTo>
                    <a:pt x="15" y="333"/>
                  </a:lnTo>
                  <a:lnTo>
                    <a:pt x="14" y="331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8"/>
                  </a:lnTo>
                  <a:lnTo>
                    <a:pt x="9" y="328"/>
                  </a:lnTo>
                  <a:lnTo>
                    <a:pt x="9" y="328"/>
                  </a:lnTo>
                  <a:lnTo>
                    <a:pt x="10" y="310"/>
                  </a:lnTo>
                  <a:lnTo>
                    <a:pt x="13" y="290"/>
                  </a:lnTo>
                  <a:lnTo>
                    <a:pt x="16" y="272"/>
                  </a:lnTo>
                  <a:lnTo>
                    <a:pt x="20" y="253"/>
                  </a:lnTo>
                  <a:lnTo>
                    <a:pt x="31" y="215"/>
                  </a:lnTo>
                  <a:lnTo>
                    <a:pt x="39" y="178"/>
                  </a:lnTo>
                  <a:lnTo>
                    <a:pt x="39" y="178"/>
                  </a:lnTo>
                  <a:lnTo>
                    <a:pt x="46" y="138"/>
                  </a:lnTo>
                  <a:lnTo>
                    <a:pt x="50" y="11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9" y="34"/>
                  </a:lnTo>
                  <a:lnTo>
                    <a:pt x="61" y="24"/>
                  </a:lnTo>
                  <a:lnTo>
                    <a:pt x="62" y="18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2" y="1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1" y="2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6" name="Freeform 263"/>
            <p:cNvSpPr/>
            <p:nvPr/>
          </p:nvSpPr>
          <p:spPr bwMode="auto">
            <a:xfrm>
              <a:off x="2309813" y="2203450"/>
              <a:ext cx="53975" cy="276225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103" y="1"/>
                </a:cxn>
                <a:cxn ang="0">
                  <a:pos x="100" y="0"/>
                </a:cxn>
                <a:cxn ang="0">
                  <a:pos x="97" y="1"/>
                </a:cxn>
                <a:cxn ang="0">
                  <a:pos x="95" y="4"/>
                </a:cxn>
                <a:cxn ang="0">
                  <a:pos x="94" y="16"/>
                </a:cxn>
                <a:cxn ang="0">
                  <a:pos x="90" y="42"/>
                </a:cxn>
                <a:cxn ang="0">
                  <a:pos x="89" y="55"/>
                </a:cxn>
                <a:cxn ang="0">
                  <a:pos x="89" y="103"/>
                </a:cxn>
                <a:cxn ang="0">
                  <a:pos x="87" y="120"/>
                </a:cxn>
                <a:cxn ang="0">
                  <a:pos x="62" y="234"/>
                </a:cxn>
                <a:cxn ang="0">
                  <a:pos x="52" y="273"/>
                </a:cxn>
                <a:cxn ang="0">
                  <a:pos x="32" y="341"/>
                </a:cxn>
                <a:cxn ang="0">
                  <a:pos x="17" y="391"/>
                </a:cxn>
                <a:cxn ang="0">
                  <a:pos x="14" y="409"/>
                </a:cxn>
                <a:cxn ang="0">
                  <a:pos x="12" y="437"/>
                </a:cxn>
                <a:cxn ang="0">
                  <a:pos x="10" y="465"/>
                </a:cxn>
                <a:cxn ang="0">
                  <a:pos x="9" y="478"/>
                </a:cxn>
                <a:cxn ang="0">
                  <a:pos x="9" y="497"/>
                </a:cxn>
                <a:cxn ang="0">
                  <a:pos x="5" y="508"/>
                </a:cxn>
                <a:cxn ang="0">
                  <a:pos x="1" y="513"/>
                </a:cxn>
                <a:cxn ang="0">
                  <a:pos x="0" y="516"/>
                </a:cxn>
                <a:cxn ang="0">
                  <a:pos x="2" y="519"/>
                </a:cxn>
                <a:cxn ang="0">
                  <a:pos x="5" y="520"/>
                </a:cxn>
                <a:cxn ang="0">
                  <a:pos x="8" y="519"/>
                </a:cxn>
                <a:cxn ang="0">
                  <a:pos x="13" y="513"/>
                </a:cxn>
                <a:cxn ang="0">
                  <a:pos x="18" y="502"/>
                </a:cxn>
                <a:cxn ang="0">
                  <a:pos x="18" y="494"/>
                </a:cxn>
                <a:cxn ang="0">
                  <a:pos x="22" y="433"/>
                </a:cxn>
                <a:cxn ang="0">
                  <a:pos x="24" y="413"/>
                </a:cxn>
                <a:cxn ang="0">
                  <a:pos x="31" y="376"/>
                </a:cxn>
                <a:cxn ang="0">
                  <a:pos x="47" y="321"/>
                </a:cxn>
                <a:cxn ang="0">
                  <a:pos x="59" y="285"/>
                </a:cxn>
                <a:cxn ang="0">
                  <a:pos x="79" y="203"/>
                </a:cxn>
                <a:cxn ang="0">
                  <a:pos x="96" y="122"/>
                </a:cxn>
                <a:cxn ang="0">
                  <a:pos x="98" y="92"/>
                </a:cxn>
                <a:cxn ang="0">
                  <a:pos x="98" y="62"/>
                </a:cxn>
                <a:cxn ang="0">
                  <a:pos x="101" y="33"/>
                </a:cxn>
                <a:cxn ang="0">
                  <a:pos x="104" y="4"/>
                </a:cxn>
              </a:cxnLst>
              <a:rect l="0" t="0" r="r" b="b"/>
              <a:pathLst>
                <a:path w="104" h="520">
                  <a:moveTo>
                    <a:pt x="104" y="4"/>
                  </a:move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7" y="1"/>
                  </a:lnTo>
                  <a:lnTo>
                    <a:pt x="95" y="2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16"/>
                  </a:lnTo>
                  <a:lnTo>
                    <a:pt x="92" y="30"/>
                  </a:lnTo>
                  <a:lnTo>
                    <a:pt x="90" y="42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90" y="88"/>
                  </a:lnTo>
                  <a:lnTo>
                    <a:pt x="89" y="103"/>
                  </a:lnTo>
                  <a:lnTo>
                    <a:pt x="87" y="120"/>
                  </a:lnTo>
                  <a:lnTo>
                    <a:pt x="87" y="120"/>
                  </a:lnTo>
                  <a:lnTo>
                    <a:pt x="71" y="196"/>
                  </a:lnTo>
                  <a:lnTo>
                    <a:pt x="62" y="234"/>
                  </a:lnTo>
                  <a:lnTo>
                    <a:pt x="52" y="273"/>
                  </a:lnTo>
                  <a:lnTo>
                    <a:pt x="52" y="273"/>
                  </a:lnTo>
                  <a:lnTo>
                    <a:pt x="42" y="307"/>
                  </a:lnTo>
                  <a:lnTo>
                    <a:pt x="32" y="341"/>
                  </a:lnTo>
                  <a:lnTo>
                    <a:pt x="21" y="375"/>
                  </a:lnTo>
                  <a:lnTo>
                    <a:pt x="17" y="391"/>
                  </a:lnTo>
                  <a:lnTo>
                    <a:pt x="14" y="409"/>
                  </a:lnTo>
                  <a:lnTo>
                    <a:pt x="14" y="409"/>
                  </a:lnTo>
                  <a:lnTo>
                    <a:pt x="13" y="423"/>
                  </a:lnTo>
                  <a:lnTo>
                    <a:pt x="12" y="437"/>
                  </a:lnTo>
                  <a:lnTo>
                    <a:pt x="11" y="451"/>
                  </a:lnTo>
                  <a:lnTo>
                    <a:pt x="10" y="465"/>
                  </a:lnTo>
                  <a:lnTo>
                    <a:pt x="10" y="465"/>
                  </a:lnTo>
                  <a:lnTo>
                    <a:pt x="9" y="478"/>
                  </a:lnTo>
                  <a:lnTo>
                    <a:pt x="10" y="490"/>
                  </a:lnTo>
                  <a:lnTo>
                    <a:pt x="9" y="497"/>
                  </a:lnTo>
                  <a:lnTo>
                    <a:pt x="8" y="502"/>
                  </a:lnTo>
                  <a:lnTo>
                    <a:pt x="5" y="508"/>
                  </a:lnTo>
                  <a:lnTo>
                    <a:pt x="1" y="513"/>
                  </a:lnTo>
                  <a:lnTo>
                    <a:pt x="1" y="513"/>
                  </a:lnTo>
                  <a:lnTo>
                    <a:pt x="0" y="514"/>
                  </a:lnTo>
                  <a:lnTo>
                    <a:pt x="0" y="516"/>
                  </a:lnTo>
                  <a:lnTo>
                    <a:pt x="1" y="518"/>
                  </a:lnTo>
                  <a:lnTo>
                    <a:pt x="2" y="519"/>
                  </a:lnTo>
                  <a:lnTo>
                    <a:pt x="3" y="520"/>
                  </a:lnTo>
                  <a:lnTo>
                    <a:pt x="5" y="520"/>
                  </a:lnTo>
                  <a:lnTo>
                    <a:pt x="6" y="520"/>
                  </a:lnTo>
                  <a:lnTo>
                    <a:pt x="8" y="519"/>
                  </a:lnTo>
                  <a:lnTo>
                    <a:pt x="8" y="519"/>
                  </a:lnTo>
                  <a:lnTo>
                    <a:pt x="13" y="513"/>
                  </a:lnTo>
                  <a:lnTo>
                    <a:pt x="16" y="508"/>
                  </a:lnTo>
                  <a:lnTo>
                    <a:pt x="18" y="502"/>
                  </a:lnTo>
                  <a:lnTo>
                    <a:pt x="18" y="494"/>
                  </a:lnTo>
                  <a:lnTo>
                    <a:pt x="18" y="494"/>
                  </a:lnTo>
                  <a:lnTo>
                    <a:pt x="20" y="46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4" y="413"/>
                  </a:lnTo>
                  <a:lnTo>
                    <a:pt x="27" y="394"/>
                  </a:lnTo>
                  <a:lnTo>
                    <a:pt x="31" y="376"/>
                  </a:lnTo>
                  <a:lnTo>
                    <a:pt x="36" y="357"/>
                  </a:lnTo>
                  <a:lnTo>
                    <a:pt x="47" y="321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69" y="245"/>
                  </a:lnTo>
                  <a:lnTo>
                    <a:pt x="79" y="203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8" y="107"/>
                  </a:lnTo>
                  <a:lnTo>
                    <a:pt x="98" y="9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9" y="47"/>
                  </a:lnTo>
                  <a:lnTo>
                    <a:pt x="101" y="33"/>
                  </a:lnTo>
                  <a:lnTo>
                    <a:pt x="103" y="18"/>
                  </a:lnTo>
                  <a:lnTo>
                    <a:pt x="104" y="4"/>
                  </a:lnTo>
                  <a:lnTo>
                    <a:pt x="10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7" name="Freeform 264"/>
            <p:cNvSpPr/>
            <p:nvPr/>
          </p:nvSpPr>
          <p:spPr bwMode="auto">
            <a:xfrm>
              <a:off x="2349500" y="2176463"/>
              <a:ext cx="61913" cy="349250"/>
            </a:xfrm>
            <a:custGeom>
              <a:avLst/>
              <a:gdLst/>
              <a:ahLst/>
              <a:cxnLst>
                <a:cxn ang="0">
                  <a:pos x="108" y="2"/>
                </a:cxn>
                <a:cxn ang="0">
                  <a:pos x="100" y="16"/>
                </a:cxn>
                <a:cxn ang="0">
                  <a:pos x="96" y="30"/>
                </a:cxn>
                <a:cxn ang="0">
                  <a:pos x="93" y="61"/>
                </a:cxn>
                <a:cxn ang="0">
                  <a:pos x="90" y="83"/>
                </a:cxn>
                <a:cxn ang="0">
                  <a:pos x="78" y="150"/>
                </a:cxn>
                <a:cxn ang="0">
                  <a:pos x="69" y="192"/>
                </a:cxn>
                <a:cxn ang="0">
                  <a:pos x="39" y="318"/>
                </a:cxn>
                <a:cxn ang="0">
                  <a:pos x="30" y="360"/>
                </a:cxn>
                <a:cxn ang="0">
                  <a:pos x="18" y="444"/>
                </a:cxn>
                <a:cxn ang="0">
                  <a:pos x="14" y="487"/>
                </a:cxn>
                <a:cxn ang="0">
                  <a:pos x="7" y="577"/>
                </a:cxn>
                <a:cxn ang="0">
                  <a:pos x="2" y="616"/>
                </a:cxn>
                <a:cxn ang="0">
                  <a:pos x="0" y="656"/>
                </a:cxn>
                <a:cxn ang="0">
                  <a:pos x="0" y="657"/>
                </a:cxn>
                <a:cxn ang="0">
                  <a:pos x="2" y="660"/>
                </a:cxn>
                <a:cxn ang="0">
                  <a:pos x="6" y="660"/>
                </a:cxn>
                <a:cxn ang="0">
                  <a:pos x="8" y="657"/>
                </a:cxn>
                <a:cxn ang="0">
                  <a:pos x="9" y="656"/>
                </a:cxn>
                <a:cxn ang="0">
                  <a:pos x="15" y="576"/>
                </a:cxn>
                <a:cxn ang="0">
                  <a:pos x="22" y="496"/>
                </a:cxn>
                <a:cxn ang="0">
                  <a:pos x="26" y="452"/>
                </a:cxn>
                <a:cxn ang="0">
                  <a:pos x="39" y="364"/>
                </a:cxn>
                <a:cxn ang="0">
                  <a:pos x="49" y="320"/>
                </a:cxn>
                <a:cxn ang="0">
                  <a:pos x="85" y="161"/>
                </a:cxn>
                <a:cxn ang="0">
                  <a:pos x="92" y="123"/>
                </a:cxn>
                <a:cxn ang="0">
                  <a:pos x="99" y="86"/>
                </a:cxn>
                <a:cxn ang="0">
                  <a:pos x="103" y="45"/>
                </a:cxn>
                <a:cxn ang="0">
                  <a:pos x="108" y="25"/>
                </a:cxn>
                <a:cxn ang="0">
                  <a:pos x="116" y="6"/>
                </a:cxn>
                <a:cxn ang="0">
                  <a:pos x="117" y="5"/>
                </a:cxn>
                <a:cxn ang="0">
                  <a:pos x="116" y="2"/>
                </a:cxn>
                <a:cxn ang="0">
                  <a:pos x="111" y="0"/>
                </a:cxn>
                <a:cxn ang="0">
                  <a:pos x="108" y="2"/>
                </a:cxn>
              </a:cxnLst>
              <a:rect l="0" t="0" r="r" b="b"/>
              <a:pathLst>
                <a:path w="117" h="660">
                  <a:moveTo>
                    <a:pt x="108" y="2"/>
                  </a:moveTo>
                  <a:lnTo>
                    <a:pt x="108" y="2"/>
                  </a:lnTo>
                  <a:lnTo>
                    <a:pt x="103" y="8"/>
                  </a:lnTo>
                  <a:lnTo>
                    <a:pt x="100" y="16"/>
                  </a:lnTo>
                  <a:lnTo>
                    <a:pt x="98" y="23"/>
                  </a:lnTo>
                  <a:lnTo>
                    <a:pt x="96" y="30"/>
                  </a:lnTo>
                  <a:lnTo>
                    <a:pt x="94" y="46"/>
                  </a:lnTo>
                  <a:lnTo>
                    <a:pt x="93" y="61"/>
                  </a:lnTo>
                  <a:lnTo>
                    <a:pt x="93" y="61"/>
                  </a:lnTo>
                  <a:lnTo>
                    <a:pt x="90" y="83"/>
                  </a:lnTo>
                  <a:lnTo>
                    <a:pt x="87" y="10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69" y="192"/>
                  </a:lnTo>
                  <a:lnTo>
                    <a:pt x="60" y="235"/>
                  </a:lnTo>
                  <a:lnTo>
                    <a:pt x="39" y="318"/>
                  </a:lnTo>
                  <a:lnTo>
                    <a:pt x="39" y="318"/>
                  </a:lnTo>
                  <a:lnTo>
                    <a:pt x="30" y="360"/>
                  </a:lnTo>
                  <a:lnTo>
                    <a:pt x="23" y="402"/>
                  </a:lnTo>
                  <a:lnTo>
                    <a:pt x="18" y="444"/>
                  </a:lnTo>
                  <a:lnTo>
                    <a:pt x="14" y="487"/>
                  </a:lnTo>
                  <a:lnTo>
                    <a:pt x="14" y="487"/>
                  </a:lnTo>
                  <a:lnTo>
                    <a:pt x="11" y="532"/>
                  </a:lnTo>
                  <a:lnTo>
                    <a:pt x="7" y="577"/>
                  </a:lnTo>
                  <a:lnTo>
                    <a:pt x="7" y="577"/>
                  </a:lnTo>
                  <a:lnTo>
                    <a:pt x="2" y="616"/>
                  </a:lnTo>
                  <a:lnTo>
                    <a:pt x="1" y="637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0" y="657"/>
                  </a:lnTo>
                  <a:lnTo>
                    <a:pt x="1" y="659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6" y="660"/>
                  </a:lnTo>
                  <a:lnTo>
                    <a:pt x="7" y="659"/>
                  </a:lnTo>
                  <a:lnTo>
                    <a:pt x="8" y="657"/>
                  </a:lnTo>
                  <a:lnTo>
                    <a:pt x="9" y="656"/>
                  </a:lnTo>
                  <a:lnTo>
                    <a:pt x="9" y="656"/>
                  </a:lnTo>
                  <a:lnTo>
                    <a:pt x="12" y="616"/>
                  </a:lnTo>
                  <a:lnTo>
                    <a:pt x="15" y="576"/>
                  </a:lnTo>
                  <a:lnTo>
                    <a:pt x="19" y="535"/>
                  </a:lnTo>
                  <a:lnTo>
                    <a:pt x="22" y="496"/>
                  </a:lnTo>
                  <a:lnTo>
                    <a:pt x="22" y="496"/>
                  </a:lnTo>
                  <a:lnTo>
                    <a:pt x="26" y="452"/>
                  </a:lnTo>
                  <a:lnTo>
                    <a:pt x="32" y="408"/>
                  </a:lnTo>
                  <a:lnTo>
                    <a:pt x="39" y="36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67" y="241"/>
                  </a:lnTo>
                  <a:lnTo>
                    <a:pt x="85" y="161"/>
                  </a:lnTo>
                  <a:lnTo>
                    <a:pt x="85" y="161"/>
                  </a:lnTo>
                  <a:lnTo>
                    <a:pt x="92" y="123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01" y="65"/>
                  </a:lnTo>
                  <a:lnTo>
                    <a:pt x="103" y="45"/>
                  </a:lnTo>
                  <a:lnTo>
                    <a:pt x="106" y="34"/>
                  </a:lnTo>
                  <a:lnTo>
                    <a:pt x="108" y="25"/>
                  </a:lnTo>
                  <a:lnTo>
                    <a:pt x="111" y="16"/>
                  </a:lnTo>
                  <a:lnTo>
                    <a:pt x="116" y="6"/>
                  </a:lnTo>
                  <a:lnTo>
                    <a:pt x="116" y="6"/>
                  </a:lnTo>
                  <a:lnTo>
                    <a:pt x="117" y="5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5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2"/>
                  </a:lnTo>
                  <a:lnTo>
                    <a:pt x="10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8" name="Freeform 265"/>
            <p:cNvSpPr/>
            <p:nvPr/>
          </p:nvSpPr>
          <p:spPr bwMode="auto">
            <a:xfrm>
              <a:off x="2386013" y="2193925"/>
              <a:ext cx="58738" cy="395288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94" y="49"/>
                </a:cxn>
                <a:cxn ang="0">
                  <a:pos x="89" y="93"/>
                </a:cxn>
                <a:cxn ang="0">
                  <a:pos x="88" y="142"/>
                </a:cxn>
                <a:cxn ang="0">
                  <a:pos x="85" y="190"/>
                </a:cxn>
                <a:cxn ang="0">
                  <a:pos x="81" y="216"/>
                </a:cxn>
                <a:cxn ang="0">
                  <a:pos x="73" y="268"/>
                </a:cxn>
                <a:cxn ang="0">
                  <a:pos x="54" y="343"/>
                </a:cxn>
                <a:cxn ang="0">
                  <a:pos x="41" y="394"/>
                </a:cxn>
                <a:cxn ang="0">
                  <a:pos x="30" y="438"/>
                </a:cxn>
                <a:cxn ang="0">
                  <a:pos x="24" y="484"/>
                </a:cxn>
                <a:cxn ang="0">
                  <a:pos x="16" y="576"/>
                </a:cxn>
                <a:cxn ang="0">
                  <a:pos x="13" y="618"/>
                </a:cxn>
                <a:cxn ang="0">
                  <a:pos x="12" y="628"/>
                </a:cxn>
                <a:cxn ang="0">
                  <a:pos x="8" y="648"/>
                </a:cxn>
                <a:cxn ang="0">
                  <a:pos x="7" y="657"/>
                </a:cxn>
                <a:cxn ang="0">
                  <a:pos x="7" y="705"/>
                </a:cxn>
                <a:cxn ang="0">
                  <a:pos x="6" y="715"/>
                </a:cxn>
                <a:cxn ang="0">
                  <a:pos x="1" y="735"/>
                </a:cxn>
                <a:cxn ang="0">
                  <a:pos x="0" y="745"/>
                </a:cxn>
                <a:cxn ang="0">
                  <a:pos x="1" y="748"/>
                </a:cxn>
                <a:cxn ang="0">
                  <a:pos x="5" y="749"/>
                </a:cxn>
                <a:cxn ang="0">
                  <a:pos x="10" y="747"/>
                </a:cxn>
                <a:cxn ang="0">
                  <a:pos x="10" y="745"/>
                </a:cxn>
                <a:cxn ang="0">
                  <a:pos x="13" y="729"/>
                </a:cxn>
                <a:cxn ang="0">
                  <a:pos x="16" y="713"/>
                </a:cxn>
                <a:cxn ang="0">
                  <a:pos x="17" y="701"/>
                </a:cxn>
                <a:cxn ang="0">
                  <a:pos x="16" y="662"/>
                </a:cxn>
                <a:cxn ang="0">
                  <a:pos x="17" y="655"/>
                </a:cxn>
                <a:cxn ang="0">
                  <a:pos x="21" y="633"/>
                </a:cxn>
                <a:cxn ang="0">
                  <a:pos x="23" y="609"/>
                </a:cxn>
                <a:cxn ang="0">
                  <a:pos x="25" y="585"/>
                </a:cxn>
                <a:cxn ang="0">
                  <a:pos x="34" y="481"/>
                </a:cxn>
                <a:cxn ang="0">
                  <a:pos x="43" y="430"/>
                </a:cxn>
                <a:cxn ang="0">
                  <a:pos x="54" y="379"/>
                </a:cxn>
                <a:cxn ang="0">
                  <a:pos x="66" y="335"/>
                </a:cxn>
                <a:cxn ang="0">
                  <a:pos x="86" y="245"/>
                </a:cxn>
                <a:cxn ang="0">
                  <a:pos x="93" y="200"/>
                </a:cxn>
                <a:cxn ang="0">
                  <a:pos x="97" y="151"/>
                </a:cxn>
                <a:cxn ang="0">
                  <a:pos x="99" y="102"/>
                </a:cxn>
                <a:cxn ang="0">
                  <a:pos x="100" y="78"/>
                </a:cxn>
                <a:cxn ang="0">
                  <a:pos x="108" y="29"/>
                </a:cxn>
                <a:cxn ang="0">
                  <a:pos x="111" y="5"/>
                </a:cxn>
                <a:cxn ang="0">
                  <a:pos x="110" y="1"/>
                </a:cxn>
                <a:cxn ang="0">
                  <a:pos x="107" y="0"/>
                </a:cxn>
                <a:cxn ang="0">
                  <a:pos x="102" y="3"/>
                </a:cxn>
                <a:cxn ang="0">
                  <a:pos x="102" y="5"/>
                </a:cxn>
              </a:cxnLst>
              <a:rect l="0" t="0" r="r" b="b"/>
              <a:pathLst>
                <a:path w="111" h="749">
                  <a:moveTo>
                    <a:pt x="102" y="5"/>
                  </a:moveTo>
                  <a:lnTo>
                    <a:pt x="102" y="5"/>
                  </a:lnTo>
                  <a:lnTo>
                    <a:pt x="99" y="27"/>
                  </a:lnTo>
                  <a:lnTo>
                    <a:pt x="94" y="49"/>
                  </a:lnTo>
                  <a:lnTo>
                    <a:pt x="91" y="71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8" y="142"/>
                  </a:lnTo>
                  <a:lnTo>
                    <a:pt x="87" y="167"/>
                  </a:lnTo>
                  <a:lnTo>
                    <a:pt x="85" y="190"/>
                  </a:lnTo>
                  <a:lnTo>
                    <a:pt x="85" y="190"/>
                  </a:lnTo>
                  <a:lnTo>
                    <a:pt x="81" y="216"/>
                  </a:lnTo>
                  <a:lnTo>
                    <a:pt x="77" y="242"/>
                  </a:lnTo>
                  <a:lnTo>
                    <a:pt x="73" y="268"/>
                  </a:lnTo>
                  <a:lnTo>
                    <a:pt x="66" y="293"/>
                  </a:lnTo>
                  <a:lnTo>
                    <a:pt x="54" y="343"/>
                  </a:lnTo>
                  <a:lnTo>
                    <a:pt x="41" y="394"/>
                  </a:lnTo>
                  <a:lnTo>
                    <a:pt x="41" y="394"/>
                  </a:lnTo>
                  <a:lnTo>
                    <a:pt x="36" y="416"/>
                  </a:lnTo>
                  <a:lnTo>
                    <a:pt x="30" y="438"/>
                  </a:lnTo>
                  <a:lnTo>
                    <a:pt x="27" y="461"/>
                  </a:lnTo>
                  <a:lnTo>
                    <a:pt x="24" y="484"/>
                  </a:lnTo>
                  <a:lnTo>
                    <a:pt x="19" y="530"/>
                  </a:lnTo>
                  <a:lnTo>
                    <a:pt x="16" y="576"/>
                  </a:lnTo>
                  <a:lnTo>
                    <a:pt x="16" y="576"/>
                  </a:lnTo>
                  <a:lnTo>
                    <a:pt x="13" y="618"/>
                  </a:lnTo>
                  <a:lnTo>
                    <a:pt x="13" y="618"/>
                  </a:lnTo>
                  <a:lnTo>
                    <a:pt x="12" y="628"/>
                  </a:lnTo>
                  <a:lnTo>
                    <a:pt x="10" y="638"/>
                  </a:lnTo>
                  <a:lnTo>
                    <a:pt x="8" y="648"/>
                  </a:lnTo>
                  <a:lnTo>
                    <a:pt x="7" y="657"/>
                  </a:lnTo>
                  <a:lnTo>
                    <a:pt x="7" y="657"/>
                  </a:lnTo>
                  <a:lnTo>
                    <a:pt x="7" y="681"/>
                  </a:lnTo>
                  <a:lnTo>
                    <a:pt x="7" y="705"/>
                  </a:lnTo>
                  <a:lnTo>
                    <a:pt x="7" y="705"/>
                  </a:lnTo>
                  <a:lnTo>
                    <a:pt x="6" y="715"/>
                  </a:lnTo>
                  <a:lnTo>
                    <a:pt x="3" y="724"/>
                  </a:lnTo>
                  <a:lnTo>
                    <a:pt x="1" y="735"/>
                  </a:lnTo>
                  <a:lnTo>
                    <a:pt x="0" y="745"/>
                  </a:lnTo>
                  <a:lnTo>
                    <a:pt x="0" y="745"/>
                  </a:lnTo>
                  <a:lnTo>
                    <a:pt x="0" y="747"/>
                  </a:lnTo>
                  <a:lnTo>
                    <a:pt x="1" y="748"/>
                  </a:lnTo>
                  <a:lnTo>
                    <a:pt x="2" y="749"/>
                  </a:lnTo>
                  <a:lnTo>
                    <a:pt x="5" y="749"/>
                  </a:lnTo>
                  <a:lnTo>
                    <a:pt x="8" y="748"/>
                  </a:lnTo>
                  <a:lnTo>
                    <a:pt x="10" y="747"/>
                  </a:lnTo>
                  <a:lnTo>
                    <a:pt x="10" y="745"/>
                  </a:lnTo>
                  <a:lnTo>
                    <a:pt x="10" y="745"/>
                  </a:lnTo>
                  <a:lnTo>
                    <a:pt x="11" y="737"/>
                  </a:lnTo>
                  <a:lnTo>
                    <a:pt x="13" y="729"/>
                  </a:lnTo>
                  <a:lnTo>
                    <a:pt x="15" y="721"/>
                  </a:lnTo>
                  <a:lnTo>
                    <a:pt x="16" y="713"/>
                  </a:lnTo>
                  <a:lnTo>
                    <a:pt x="16" y="713"/>
                  </a:lnTo>
                  <a:lnTo>
                    <a:pt x="17" y="701"/>
                  </a:lnTo>
                  <a:lnTo>
                    <a:pt x="17" y="688"/>
                  </a:lnTo>
                  <a:lnTo>
                    <a:pt x="16" y="662"/>
                  </a:lnTo>
                  <a:lnTo>
                    <a:pt x="16" y="662"/>
                  </a:lnTo>
                  <a:lnTo>
                    <a:pt x="17" y="655"/>
                  </a:lnTo>
                  <a:lnTo>
                    <a:pt x="18" y="648"/>
                  </a:lnTo>
                  <a:lnTo>
                    <a:pt x="21" y="633"/>
                  </a:lnTo>
                  <a:lnTo>
                    <a:pt x="21" y="633"/>
                  </a:lnTo>
                  <a:lnTo>
                    <a:pt x="23" y="609"/>
                  </a:lnTo>
                  <a:lnTo>
                    <a:pt x="25" y="585"/>
                  </a:lnTo>
                  <a:lnTo>
                    <a:pt x="25" y="585"/>
                  </a:lnTo>
                  <a:lnTo>
                    <a:pt x="29" y="532"/>
                  </a:lnTo>
                  <a:lnTo>
                    <a:pt x="34" y="481"/>
                  </a:lnTo>
                  <a:lnTo>
                    <a:pt x="39" y="456"/>
                  </a:lnTo>
                  <a:lnTo>
                    <a:pt x="43" y="430"/>
                  </a:lnTo>
                  <a:lnTo>
                    <a:pt x="48" y="404"/>
                  </a:lnTo>
                  <a:lnTo>
                    <a:pt x="54" y="379"/>
                  </a:lnTo>
                  <a:lnTo>
                    <a:pt x="54" y="379"/>
                  </a:lnTo>
                  <a:lnTo>
                    <a:pt x="66" y="335"/>
                  </a:lnTo>
                  <a:lnTo>
                    <a:pt x="77" y="289"/>
                  </a:lnTo>
                  <a:lnTo>
                    <a:pt x="86" y="245"/>
                  </a:lnTo>
                  <a:lnTo>
                    <a:pt x="93" y="200"/>
                  </a:lnTo>
                  <a:lnTo>
                    <a:pt x="93" y="200"/>
                  </a:lnTo>
                  <a:lnTo>
                    <a:pt x="95" y="175"/>
                  </a:lnTo>
                  <a:lnTo>
                    <a:pt x="97" y="151"/>
                  </a:lnTo>
                  <a:lnTo>
                    <a:pt x="99" y="102"/>
                  </a:lnTo>
                  <a:lnTo>
                    <a:pt x="99" y="102"/>
                  </a:lnTo>
                  <a:lnTo>
                    <a:pt x="99" y="90"/>
                  </a:lnTo>
                  <a:lnTo>
                    <a:pt x="100" y="78"/>
                  </a:lnTo>
                  <a:lnTo>
                    <a:pt x="104" y="54"/>
                  </a:lnTo>
                  <a:lnTo>
                    <a:pt x="108" y="29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3"/>
                  </a:lnTo>
                  <a:lnTo>
                    <a:pt x="110" y="1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1"/>
                  </a:lnTo>
                  <a:lnTo>
                    <a:pt x="102" y="3"/>
                  </a:lnTo>
                  <a:lnTo>
                    <a:pt x="102" y="5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9" name="Freeform 266"/>
            <p:cNvSpPr/>
            <p:nvPr/>
          </p:nvSpPr>
          <p:spPr bwMode="auto">
            <a:xfrm>
              <a:off x="2413000" y="2193925"/>
              <a:ext cx="79375" cy="442913"/>
            </a:xfrm>
            <a:custGeom>
              <a:avLst/>
              <a:gdLst/>
              <a:ahLst/>
              <a:cxnLst>
                <a:cxn ang="0">
                  <a:pos x="139" y="5"/>
                </a:cxn>
                <a:cxn ang="0">
                  <a:pos x="135" y="30"/>
                </a:cxn>
                <a:cxn ang="0">
                  <a:pos x="128" y="56"/>
                </a:cxn>
                <a:cxn ang="0">
                  <a:pos x="116" y="93"/>
                </a:cxn>
                <a:cxn ang="0">
                  <a:pos x="113" y="106"/>
                </a:cxn>
                <a:cxn ang="0">
                  <a:pos x="106" y="155"/>
                </a:cxn>
                <a:cxn ang="0">
                  <a:pos x="102" y="206"/>
                </a:cxn>
                <a:cxn ang="0">
                  <a:pos x="95" y="257"/>
                </a:cxn>
                <a:cxn ang="0">
                  <a:pos x="85" y="309"/>
                </a:cxn>
                <a:cxn ang="0">
                  <a:pos x="77" y="337"/>
                </a:cxn>
                <a:cxn ang="0">
                  <a:pos x="62" y="392"/>
                </a:cxn>
                <a:cxn ang="0">
                  <a:pos x="56" y="420"/>
                </a:cxn>
                <a:cxn ang="0">
                  <a:pos x="36" y="532"/>
                </a:cxn>
                <a:cxn ang="0">
                  <a:pos x="19" y="646"/>
                </a:cxn>
                <a:cxn ang="0">
                  <a:pos x="7" y="719"/>
                </a:cxn>
                <a:cxn ang="0">
                  <a:pos x="6" y="744"/>
                </a:cxn>
                <a:cxn ang="0">
                  <a:pos x="3" y="788"/>
                </a:cxn>
                <a:cxn ang="0">
                  <a:pos x="0" y="834"/>
                </a:cxn>
                <a:cxn ang="0">
                  <a:pos x="0" y="835"/>
                </a:cxn>
                <a:cxn ang="0">
                  <a:pos x="3" y="838"/>
                </a:cxn>
                <a:cxn ang="0">
                  <a:pos x="6" y="838"/>
                </a:cxn>
                <a:cxn ang="0">
                  <a:pos x="9" y="835"/>
                </a:cxn>
                <a:cxn ang="0">
                  <a:pos x="9" y="834"/>
                </a:cxn>
                <a:cxn ang="0">
                  <a:pos x="12" y="792"/>
                </a:cxn>
                <a:cxn ang="0">
                  <a:pos x="15" y="752"/>
                </a:cxn>
                <a:cxn ang="0">
                  <a:pos x="18" y="721"/>
                </a:cxn>
                <a:cxn ang="0">
                  <a:pos x="26" y="660"/>
                </a:cxn>
                <a:cxn ang="0">
                  <a:pos x="31" y="629"/>
                </a:cxn>
                <a:cxn ang="0">
                  <a:pos x="58" y="461"/>
                </a:cxn>
                <a:cxn ang="0">
                  <a:pos x="68" y="405"/>
                </a:cxn>
                <a:cxn ang="0">
                  <a:pos x="82" y="353"/>
                </a:cxn>
                <a:cxn ang="0">
                  <a:pos x="96" y="304"/>
                </a:cxn>
                <a:cxn ang="0">
                  <a:pos x="101" y="279"/>
                </a:cxn>
                <a:cxn ang="0">
                  <a:pos x="112" y="206"/>
                </a:cxn>
                <a:cxn ang="0">
                  <a:pos x="115" y="179"/>
                </a:cxn>
                <a:cxn ang="0">
                  <a:pos x="120" y="126"/>
                </a:cxn>
                <a:cxn ang="0">
                  <a:pos x="124" y="100"/>
                </a:cxn>
                <a:cxn ang="0">
                  <a:pos x="130" y="76"/>
                </a:cxn>
                <a:cxn ang="0">
                  <a:pos x="142" y="42"/>
                </a:cxn>
                <a:cxn ang="0">
                  <a:pos x="147" y="18"/>
                </a:cxn>
                <a:cxn ang="0">
                  <a:pos x="149" y="5"/>
                </a:cxn>
                <a:cxn ang="0">
                  <a:pos x="147" y="1"/>
                </a:cxn>
                <a:cxn ang="0">
                  <a:pos x="144" y="0"/>
                </a:cxn>
                <a:cxn ang="0">
                  <a:pos x="140" y="1"/>
                </a:cxn>
                <a:cxn ang="0">
                  <a:pos x="139" y="5"/>
                </a:cxn>
              </a:cxnLst>
              <a:rect l="0" t="0" r="r" b="b"/>
              <a:pathLst>
                <a:path w="149" h="838">
                  <a:moveTo>
                    <a:pt x="139" y="5"/>
                  </a:moveTo>
                  <a:lnTo>
                    <a:pt x="139" y="5"/>
                  </a:lnTo>
                  <a:lnTo>
                    <a:pt x="137" y="18"/>
                  </a:lnTo>
                  <a:lnTo>
                    <a:pt x="135" y="30"/>
                  </a:lnTo>
                  <a:lnTo>
                    <a:pt x="131" y="44"/>
                  </a:lnTo>
                  <a:lnTo>
                    <a:pt x="128" y="56"/>
                  </a:lnTo>
                  <a:lnTo>
                    <a:pt x="120" y="81"/>
                  </a:lnTo>
                  <a:lnTo>
                    <a:pt x="116" y="93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09" y="130"/>
                  </a:lnTo>
                  <a:lnTo>
                    <a:pt x="106" y="155"/>
                  </a:lnTo>
                  <a:lnTo>
                    <a:pt x="102" y="206"/>
                  </a:lnTo>
                  <a:lnTo>
                    <a:pt x="102" y="206"/>
                  </a:lnTo>
                  <a:lnTo>
                    <a:pt x="99" y="232"/>
                  </a:lnTo>
                  <a:lnTo>
                    <a:pt x="95" y="257"/>
                  </a:lnTo>
                  <a:lnTo>
                    <a:pt x="90" y="283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77" y="337"/>
                  </a:lnTo>
                  <a:lnTo>
                    <a:pt x="69" y="364"/>
                  </a:lnTo>
                  <a:lnTo>
                    <a:pt x="62" y="392"/>
                  </a:lnTo>
                  <a:lnTo>
                    <a:pt x="56" y="420"/>
                  </a:lnTo>
                  <a:lnTo>
                    <a:pt x="56" y="420"/>
                  </a:lnTo>
                  <a:lnTo>
                    <a:pt x="45" y="476"/>
                  </a:lnTo>
                  <a:lnTo>
                    <a:pt x="36" y="532"/>
                  </a:lnTo>
                  <a:lnTo>
                    <a:pt x="19" y="646"/>
                  </a:lnTo>
                  <a:lnTo>
                    <a:pt x="19" y="646"/>
                  </a:lnTo>
                  <a:lnTo>
                    <a:pt x="10" y="694"/>
                  </a:lnTo>
                  <a:lnTo>
                    <a:pt x="7" y="719"/>
                  </a:lnTo>
                  <a:lnTo>
                    <a:pt x="6" y="744"/>
                  </a:lnTo>
                  <a:lnTo>
                    <a:pt x="6" y="744"/>
                  </a:lnTo>
                  <a:lnTo>
                    <a:pt x="5" y="767"/>
                  </a:lnTo>
                  <a:lnTo>
                    <a:pt x="3" y="788"/>
                  </a:lnTo>
                  <a:lnTo>
                    <a:pt x="1" y="811"/>
                  </a:lnTo>
                  <a:lnTo>
                    <a:pt x="0" y="834"/>
                  </a:lnTo>
                  <a:lnTo>
                    <a:pt x="0" y="834"/>
                  </a:lnTo>
                  <a:lnTo>
                    <a:pt x="0" y="835"/>
                  </a:lnTo>
                  <a:lnTo>
                    <a:pt x="1" y="837"/>
                  </a:lnTo>
                  <a:lnTo>
                    <a:pt x="3" y="838"/>
                  </a:lnTo>
                  <a:lnTo>
                    <a:pt x="4" y="838"/>
                  </a:lnTo>
                  <a:lnTo>
                    <a:pt x="6" y="838"/>
                  </a:lnTo>
                  <a:lnTo>
                    <a:pt x="8" y="837"/>
                  </a:lnTo>
                  <a:lnTo>
                    <a:pt x="9" y="835"/>
                  </a:lnTo>
                  <a:lnTo>
                    <a:pt x="9" y="834"/>
                  </a:lnTo>
                  <a:lnTo>
                    <a:pt x="9" y="834"/>
                  </a:lnTo>
                  <a:lnTo>
                    <a:pt x="10" y="813"/>
                  </a:lnTo>
                  <a:lnTo>
                    <a:pt x="12" y="792"/>
                  </a:lnTo>
                  <a:lnTo>
                    <a:pt x="14" y="773"/>
                  </a:lnTo>
                  <a:lnTo>
                    <a:pt x="15" y="752"/>
                  </a:lnTo>
                  <a:lnTo>
                    <a:pt x="15" y="752"/>
                  </a:lnTo>
                  <a:lnTo>
                    <a:pt x="18" y="721"/>
                  </a:lnTo>
                  <a:lnTo>
                    <a:pt x="21" y="690"/>
                  </a:lnTo>
                  <a:lnTo>
                    <a:pt x="26" y="660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49" y="517"/>
                  </a:lnTo>
                  <a:lnTo>
                    <a:pt x="58" y="461"/>
                  </a:lnTo>
                  <a:lnTo>
                    <a:pt x="68" y="405"/>
                  </a:lnTo>
                  <a:lnTo>
                    <a:pt x="68" y="405"/>
                  </a:lnTo>
                  <a:lnTo>
                    <a:pt x="74" y="379"/>
                  </a:lnTo>
                  <a:lnTo>
                    <a:pt x="82" y="353"/>
                  </a:lnTo>
                  <a:lnTo>
                    <a:pt x="89" y="329"/>
                  </a:lnTo>
                  <a:lnTo>
                    <a:pt x="96" y="304"/>
                  </a:lnTo>
                  <a:lnTo>
                    <a:pt x="96" y="304"/>
                  </a:lnTo>
                  <a:lnTo>
                    <a:pt x="101" y="279"/>
                  </a:lnTo>
                  <a:lnTo>
                    <a:pt x="105" y="255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5" y="179"/>
                  </a:lnTo>
                  <a:lnTo>
                    <a:pt x="117" y="153"/>
                  </a:lnTo>
                  <a:lnTo>
                    <a:pt x="120" y="126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88"/>
                  </a:lnTo>
                  <a:lnTo>
                    <a:pt x="130" y="76"/>
                  </a:lnTo>
                  <a:lnTo>
                    <a:pt x="137" y="53"/>
                  </a:lnTo>
                  <a:lnTo>
                    <a:pt x="142" y="42"/>
                  </a:lnTo>
                  <a:lnTo>
                    <a:pt x="145" y="29"/>
                  </a:lnTo>
                  <a:lnTo>
                    <a:pt x="147" y="18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8" y="3"/>
                  </a:lnTo>
                  <a:lnTo>
                    <a:pt x="147" y="1"/>
                  </a:lnTo>
                  <a:lnTo>
                    <a:pt x="146" y="1"/>
                  </a:lnTo>
                  <a:lnTo>
                    <a:pt x="144" y="0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9" y="3"/>
                  </a:lnTo>
                  <a:lnTo>
                    <a:pt x="139" y="5"/>
                  </a:lnTo>
                  <a:lnTo>
                    <a:pt x="13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0" name="Freeform 267"/>
            <p:cNvSpPr/>
            <p:nvPr/>
          </p:nvSpPr>
          <p:spPr bwMode="auto">
            <a:xfrm>
              <a:off x="2476500" y="2239963"/>
              <a:ext cx="38100" cy="149225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65" y="1"/>
                </a:cxn>
                <a:cxn ang="0">
                  <a:pos x="56" y="13"/>
                </a:cxn>
                <a:cxn ang="0">
                  <a:pos x="48" y="26"/>
                </a:cxn>
                <a:cxn ang="0">
                  <a:pos x="42" y="39"/>
                </a:cxn>
                <a:cxn ang="0">
                  <a:pos x="38" y="53"/>
                </a:cxn>
                <a:cxn ang="0">
                  <a:pos x="35" y="67"/>
                </a:cxn>
                <a:cxn ang="0">
                  <a:pos x="32" y="82"/>
                </a:cxn>
                <a:cxn ang="0">
                  <a:pos x="29" y="111"/>
                </a:cxn>
                <a:cxn ang="0">
                  <a:pos x="29" y="111"/>
                </a:cxn>
                <a:cxn ang="0">
                  <a:pos x="26" y="132"/>
                </a:cxn>
                <a:cxn ang="0">
                  <a:pos x="22" y="153"/>
                </a:cxn>
                <a:cxn ang="0">
                  <a:pos x="12" y="193"/>
                </a:cxn>
                <a:cxn ang="0">
                  <a:pos x="8" y="214"/>
                </a:cxn>
                <a:cxn ang="0">
                  <a:pos x="4" y="235"/>
                </a:cxn>
                <a:cxn ang="0">
                  <a:pos x="1" y="255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1" y="279"/>
                </a:cxn>
                <a:cxn ang="0">
                  <a:pos x="2" y="280"/>
                </a:cxn>
                <a:cxn ang="0">
                  <a:pos x="3" y="281"/>
                </a:cxn>
                <a:cxn ang="0">
                  <a:pos x="5" y="281"/>
                </a:cxn>
                <a:cxn ang="0">
                  <a:pos x="6" y="281"/>
                </a:cxn>
                <a:cxn ang="0">
                  <a:pos x="8" y="280"/>
                </a:cxn>
                <a:cxn ang="0">
                  <a:pos x="9" y="279"/>
                </a:cxn>
                <a:cxn ang="0">
                  <a:pos x="9" y="277"/>
                </a:cxn>
                <a:cxn ang="0">
                  <a:pos x="9" y="277"/>
                </a:cxn>
                <a:cxn ang="0">
                  <a:pos x="10" y="258"/>
                </a:cxn>
                <a:cxn ang="0">
                  <a:pos x="12" y="240"/>
                </a:cxn>
                <a:cxn ang="0">
                  <a:pos x="14" y="222"/>
                </a:cxn>
                <a:cxn ang="0">
                  <a:pos x="18" y="204"/>
                </a:cxn>
                <a:cxn ang="0">
                  <a:pos x="18" y="204"/>
                </a:cxn>
                <a:cxn ang="0">
                  <a:pos x="23" y="186"/>
                </a:cxn>
                <a:cxn ang="0">
                  <a:pos x="28" y="168"/>
                </a:cxn>
                <a:cxn ang="0">
                  <a:pos x="32" y="150"/>
                </a:cxn>
                <a:cxn ang="0">
                  <a:pos x="35" y="132"/>
                </a:cxn>
                <a:cxn ang="0">
                  <a:pos x="35" y="132"/>
                </a:cxn>
                <a:cxn ang="0">
                  <a:pos x="39" y="99"/>
                </a:cxn>
                <a:cxn ang="0">
                  <a:pos x="41" y="83"/>
                </a:cxn>
                <a:cxn ang="0">
                  <a:pos x="44" y="67"/>
                </a:cxn>
                <a:cxn ang="0">
                  <a:pos x="48" y="51"/>
                </a:cxn>
                <a:cxn ang="0">
                  <a:pos x="54" y="35"/>
                </a:cxn>
                <a:cxn ang="0">
                  <a:pos x="57" y="28"/>
                </a:cxn>
                <a:cxn ang="0">
                  <a:pos x="61" y="21"/>
                </a:cxn>
                <a:cxn ang="0">
                  <a:pos x="66" y="14"/>
                </a:cxn>
                <a:cxn ang="0">
                  <a:pos x="71" y="8"/>
                </a:cxn>
                <a:cxn ang="0">
                  <a:pos x="71" y="8"/>
                </a:cxn>
                <a:cxn ang="0">
                  <a:pos x="72" y="6"/>
                </a:cxn>
                <a:cxn ang="0">
                  <a:pos x="72" y="4"/>
                </a:cxn>
                <a:cxn ang="0">
                  <a:pos x="72" y="3"/>
                </a:cxn>
                <a:cxn ang="0">
                  <a:pos x="71" y="1"/>
                </a:cxn>
                <a:cxn ang="0">
                  <a:pos x="70" y="0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5" y="1"/>
                </a:cxn>
                <a:cxn ang="0">
                  <a:pos x="65" y="1"/>
                </a:cxn>
              </a:cxnLst>
              <a:rect l="0" t="0" r="r" b="b"/>
              <a:pathLst>
                <a:path w="72" h="281">
                  <a:moveTo>
                    <a:pt x="65" y="1"/>
                  </a:moveTo>
                  <a:lnTo>
                    <a:pt x="65" y="1"/>
                  </a:lnTo>
                  <a:lnTo>
                    <a:pt x="56" y="13"/>
                  </a:lnTo>
                  <a:lnTo>
                    <a:pt x="48" y="26"/>
                  </a:lnTo>
                  <a:lnTo>
                    <a:pt x="42" y="39"/>
                  </a:lnTo>
                  <a:lnTo>
                    <a:pt x="38" y="53"/>
                  </a:lnTo>
                  <a:lnTo>
                    <a:pt x="35" y="67"/>
                  </a:lnTo>
                  <a:lnTo>
                    <a:pt x="32" y="82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6" y="132"/>
                  </a:lnTo>
                  <a:lnTo>
                    <a:pt x="22" y="153"/>
                  </a:lnTo>
                  <a:lnTo>
                    <a:pt x="12" y="193"/>
                  </a:lnTo>
                  <a:lnTo>
                    <a:pt x="8" y="214"/>
                  </a:lnTo>
                  <a:lnTo>
                    <a:pt x="4" y="235"/>
                  </a:lnTo>
                  <a:lnTo>
                    <a:pt x="1" y="255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1" y="279"/>
                  </a:lnTo>
                  <a:lnTo>
                    <a:pt x="2" y="280"/>
                  </a:lnTo>
                  <a:lnTo>
                    <a:pt x="3" y="281"/>
                  </a:lnTo>
                  <a:lnTo>
                    <a:pt x="5" y="281"/>
                  </a:lnTo>
                  <a:lnTo>
                    <a:pt x="6" y="281"/>
                  </a:lnTo>
                  <a:lnTo>
                    <a:pt x="8" y="280"/>
                  </a:lnTo>
                  <a:lnTo>
                    <a:pt x="9" y="279"/>
                  </a:lnTo>
                  <a:lnTo>
                    <a:pt x="9" y="277"/>
                  </a:lnTo>
                  <a:lnTo>
                    <a:pt x="9" y="277"/>
                  </a:lnTo>
                  <a:lnTo>
                    <a:pt x="10" y="258"/>
                  </a:lnTo>
                  <a:lnTo>
                    <a:pt x="12" y="240"/>
                  </a:lnTo>
                  <a:lnTo>
                    <a:pt x="14" y="222"/>
                  </a:lnTo>
                  <a:lnTo>
                    <a:pt x="18" y="204"/>
                  </a:lnTo>
                  <a:lnTo>
                    <a:pt x="18" y="204"/>
                  </a:lnTo>
                  <a:lnTo>
                    <a:pt x="23" y="186"/>
                  </a:lnTo>
                  <a:lnTo>
                    <a:pt x="28" y="168"/>
                  </a:lnTo>
                  <a:lnTo>
                    <a:pt x="32" y="150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9" y="99"/>
                  </a:lnTo>
                  <a:lnTo>
                    <a:pt x="41" y="83"/>
                  </a:lnTo>
                  <a:lnTo>
                    <a:pt x="44" y="67"/>
                  </a:lnTo>
                  <a:lnTo>
                    <a:pt x="48" y="51"/>
                  </a:lnTo>
                  <a:lnTo>
                    <a:pt x="54" y="35"/>
                  </a:lnTo>
                  <a:lnTo>
                    <a:pt x="57" y="28"/>
                  </a:lnTo>
                  <a:lnTo>
                    <a:pt x="61" y="21"/>
                  </a:lnTo>
                  <a:lnTo>
                    <a:pt x="66" y="1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2" y="6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1" name="Freeform 268"/>
            <p:cNvSpPr/>
            <p:nvPr/>
          </p:nvSpPr>
          <p:spPr bwMode="auto">
            <a:xfrm>
              <a:off x="2516188" y="2290763"/>
              <a:ext cx="19050" cy="74613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5" y="11"/>
                </a:cxn>
                <a:cxn ang="0">
                  <a:pos x="23" y="19"/>
                </a:cxn>
                <a:cxn ang="0">
                  <a:pos x="19" y="32"/>
                </a:cxn>
                <a:cxn ang="0">
                  <a:pos x="14" y="46"/>
                </a:cxn>
                <a:cxn ang="0">
                  <a:pos x="13" y="53"/>
                </a:cxn>
                <a:cxn ang="0">
                  <a:pos x="12" y="60"/>
                </a:cxn>
                <a:cxn ang="0">
                  <a:pos x="12" y="60"/>
                </a:cxn>
                <a:cxn ang="0">
                  <a:pos x="10" y="79"/>
                </a:cxn>
                <a:cxn ang="0">
                  <a:pos x="8" y="98"/>
                </a:cxn>
                <a:cxn ang="0">
                  <a:pos x="5" y="117"/>
                </a:cxn>
                <a:cxn ang="0">
                  <a:pos x="4" y="126"/>
                </a:cxn>
                <a:cxn ang="0">
                  <a:pos x="1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2" y="141"/>
                </a:cxn>
                <a:cxn ang="0">
                  <a:pos x="4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10" y="141"/>
                </a:cxn>
                <a:cxn ang="0">
                  <a:pos x="11" y="138"/>
                </a:cxn>
                <a:cxn ang="0">
                  <a:pos x="11" y="138"/>
                </a:cxn>
                <a:cxn ang="0">
                  <a:pos x="15" y="123"/>
                </a:cxn>
                <a:cxn ang="0">
                  <a:pos x="17" y="109"/>
                </a:cxn>
                <a:cxn ang="0">
                  <a:pos x="19" y="93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21" y="67"/>
                </a:cxn>
                <a:cxn ang="0">
                  <a:pos x="22" y="58"/>
                </a:cxn>
                <a:cxn ang="0">
                  <a:pos x="27" y="40"/>
                </a:cxn>
                <a:cxn ang="0">
                  <a:pos x="32" y="23"/>
                </a:cxn>
                <a:cxn ang="0">
                  <a:pos x="34" y="13"/>
                </a:cxn>
                <a:cxn ang="0">
                  <a:pos x="35" y="4"/>
                </a:cxn>
                <a:cxn ang="0">
                  <a:pos x="35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8" y="1"/>
                </a:cxn>
                <a:cxn ang="0">
                  <a:pos x="27" y="2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5" h="142">
                  <a:moveTo>
                    <a:pt x="26" y="4"/>
                  </a:moveTo>
                  <a:lnTo>
                    <a:pt x="26" y="4"/>
                  </a:lnTo>
                  <a:lnTo>
                    <a:pt x="25" y="11"/>
                  </a:lnTo>
                  <a:lnTo>
                    <a:pt x="23" y="19"/>
                  </a:lnTo>
                  <a:lnTo>
                    <a:pt x="19" y="32"/>
                  </a:lnTo>
                  <a:lnTo>
                    <a:pt x="14" y="46"/>
                  </a:lnTo>
                  <a:lnTo>
                    <a:pt x="13" y="53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0" y="79"/>
                  </a:lnTo>
                  <a:lnTo>
                    <a:pt x="8" y="98"/>
                  </a:lnTo>
                  <a:lnTo>
                    <a:pt x="5" y="117"/>
                  </a:lnTo>
                  <a:lnTo>
                    <a:pt x="4" y="126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2" y="141"/>
                  </a:lnTo>
                  <a:lnTo>
                    <a:pt x="4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10" y="141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23"/>
                  </a:lnTo>
                  <a:lnTo>
                    <a:pt x="17" y="109"/>
                  </a:lnTo>
                  <a:lnTo>
                    <a:pt x="19" y="93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21" y="67"/>
                  </a:lnTo>
                  <a:lnTo>
                    <a:pt x="22" y="58"/>
                  </a:lnTo>
                  <a:lnTo>
                    <a:pt x="27" y="40"/>
                  </a:lnTo>
                  <a:lnTo>
                    <a:pt x="32" y="23"/>
                  </a:lnTo>
                  <a:lnTo>
                    <a:pt x="34" y="13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2" name="Freeform 269"/>
            <p:cNvSpPr/>
            <p:nvPr/>
          </p:nvSpPr>
          <p:spPr bwMode="auto">
            <a:xfrm>
              <a:off x="2443163" y="2420938"/>
              <a:ext cx="38100" cy="215900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3" y="21"/>
                </a:cxn>
                <a:cxn ang="0">
                  <a:pos x="48" y="39"/>
                </a:cxn>
                <a:cxn ang="0">
                  <a:pos x="44" y="82"/>
                </a:cxn>
                <a:cxn ang="0">
                  <a:pos x="35" y="143"/>
                </a:cxn>
                <a:cxn ang="0">
                  <a:pos x="23" y="204"/>
                </a:cxn>
                <a:cxn ang="0">
                  <a:pos x="19" y="217"/>
                </a:cxn>
                <a:cxn ang="0">
                  <a:pos x="16" y="241"/>
                </a:cxn>
                <a:cxn ang="0">
                  <a:pos x="13" y="252"/>
                </a:cxn>
                <a:cxn ang="0">
                  <a:pos x="5" y="289"/>
                </a:cxn>
                <a:cxn ang="0">
                  <a:pos x="3" y="303"/>
                </a:cxn>
                <a:cxn ang="0">
                  <a:pos x="0" y="352"/>
                </a:cxn>
                <a:cxn ang="0">
                  <a:pos x="1" y="404"/>
                </a:cxn>
                <a:cxn ang="0">
                  <a:pos x="2" y="407"/>
                </a:cxn>
                <a:cxn ang="0">
                  <a:pos x="6" y="408"/>
                </a:cxn>
                <a:cxn ang="0">
                  <a:pos x="9" y="407"/>
                </a:cxn>
                <a:cxn ang="0">
                  <a:pos x="10" y="404"/>
                </a:cxn>
                <a:cxn ang="0">
                  <a:pos x="10" y="361"/>
                </a:cxn>
                <a:cxn ang="0">
                  <a:pos x="11" y="319"/>
                </a:cxn>
                <a:cxn ang="0">
                  <a:pos x="13" y="294"/>
                </a:cxn>
                <a:cxn ang="0">
                  <a:pos x="25" y="245"/>
                </a:cxn>
                <a:cxn ang="0">
                  <a:pos x="29" y="220"/>
                </a:cxn>
                <a:cxn ang="0">
                  <a:pos x="31" y="206"/>
                </a:cxn>
                <a:cxn ang="0">
                  <a:pos x="39" y="164"/>
                </a:cxn>
                <a:cxn ang="0">
                  <a:pos x="49" y="108"/>
                </a:cxn>
                <a:cxn ang="0">
                  <a:pos x="51" y="95"/>
                </a:cxn>
                <a:cxn ang="0">
                  <a:pos x="55" y="56"/>
                </a:cxn>
                <a:cxn ang="0">
                  <a:pos x="60" y="30"/>
                </a:cxn>
                <a:cxn ang="0">
                  <a:pos x="68" y="13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9" y="0"/>
                </a:cxn>
                <a:cxn ang="0">
                  <a:pos x="65" y="2"/>
                </a:cxn>
              </a:cxnLst>
              <a:rect l="0" t="0" r="r" b="b"/>
              <a:pathLst>
                <a:path w="73" h="408">
                  <a:moveTo>
                    <a:pt x="65" y="2"/>
                  </a:moveTo>
                  <a:lnTo>
                    <a:pt x="65" y="2"/>
                  </a:lnTo>
                  <a:lnTo>
                    <a:pt x="59" y="11"/>
                  </a:lnTo>
                  <a:lnTo>
                    <a:pt x="53" y="21"/>
                  </a:lnTo>
                  <a:lnTo>
                    <a:pt x="50" y="30"/>
                  </a:lnTo>
                  <a:lnTo>
                    <a:pt x="48" y="39"/>
                  </a:lnTo>
                  <a:lnTo>
                    <a:pt x="46" y="60"/>
                  </a:lnTo>
                  <a:lnTo>
                    <a:pt x="44" y="82"/>
                  </a:lnTo>
                  <a:lnTo>
                    <a:pt x="44" y="82"/>
                  </a:lnTo>
                  <a:lnTo>
                    <a:pt x="35" y="143"/>
                  </a:lnTo>
                  <a:lnTo>
                    <a:pt x="29" y="173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19" y="217"/>
                  </a:lnTo>
                  <a:lnTo>
                    <a:pt x="17" y="228"/>
                  </a:lnTo>
                  <a:lnTo>
                    <a:pt x="16" y="241"/>
                  </a:lnTo>
                  <a:lnTo>
                    <a:pt x="13" y="252"/>
                  </a:lnTo>
                  <a:lnTo>
                    <a:pt x="13" y="252"/>
                  </a:lnTo>
                  <a:lnTo>
                    <a:pt x="7" y="277"/>
                  </a:lnTo>
                  <a:lnTo>
                    <a:pt x="5" y="289"/>
                  </a:lnTo>
                  <a:lnTo>
                    <a:pt x="3" y="303"/>
                  </a:lnTo>
                  <a:lnTo>
                    <a:pt x="3" y="303"/>
                  </a:lnTo>
                  <a:lnTo>
                    <a:pt x="1" y="327"/>
                  </a:lnTo>
                  <a:lnTo>
                    <a:pt x="0" y="352"/>
                  </a:lnTo>
                  <a:lnTo>
                    <a:pt x="1" y="404"/>
                  </a:lnTo>
                  <a:lnTo>
                    <a:pt x="1" y="404"/>
                  </a:lnTo>
                  <a:lnTo>
                    <a:pt x="1" y="405"/>
                  </a:lnTo>
                  <a:lnTo>
                    <a:pt x="2" y="407"/>
                  </a:lnTo>
                  <a:lnTo>
                    <a:pt x="4" y="408"/>
                  </a:lnTo>
                  <a:lnTo>
                    <a:pt x="6" y="408"/>
                  </a:lnTo>
                  <a:lnTo>
                    <a:pt x="7" y="408"/>
                  </a:lnTo>
                  <a:lnTo>
                    <a:pt x="9" y="407"/>
                  </a:lnTo>
                  <a:lnTo>
                    <a:pt x="10" y="405"/>
                  </a:lnTo>
                  <a:lnTo>
                    <a:pt x="10" y="404"/>
                  </a:lnTo>
                  <a:lnTo>
                    <a:pt x="10" y="404"/>
                  </a:lnTo>
                  <a:lnTo>
                    <a:pt x="10" y="361"/>
                  </a:lnTo>
                  <a:lnTo>
                    <a:pt x="11" y="319"/>
                  </a:lnTo>
                  <a:lnTo>
                    <a:pt x="11" y="319"/>
                  </a:lnTo>
                  <a:lnTo>
                    <a:pt x="12" y="307"/>
                  </a:lnTo>
                  <a:lnTo>
                    <a:pt x="13" y="294"/>
                  </a:lnTo>
                  <a:lnTo>
                    <a:pt x="19" y="270"/>
                  </a:lnTo>
                  <a:lnTo>
                    <a:pt x="25" y="245"/>
                  </a:lnTo>
                  <a:lnTo>
                    <a:pt x="28" y="232"/>
                  </a:lnTo>
                  <a:lnTo>
                    <a:pt x="29" y="220"/>
                  </a:lnTo>
                  <a:lnTo>
                    <a:pt x="29" y="220"/>
                  </a:lnTo>
                  <a:lnTo>
                    <a:pt x="31" y="206"/>
                  </a:lnTo>
                  <a:lnTo>
                    <a:pt x="33" y="192"/>
                  </a:lnTo>
                  <a:lnTo>
                    <a:pt x="39" y="164"/>
                  </a:lnTo>
                  <a:lnTo>
                    <a:pt x="45" y="136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51" y="95"/>
                  </a:lnTo>
                  <a:lnTo>
                    <a:pt x="52" y="83"/>
                  </a:lnTo>
                  <a:lnTo>
                    <a:pt x="55" y="56"/>
                  </a:lnTo>
                  <a:lnTo>
                    <a:pt x="57" y="42"/>
                  </a:lnTo>
                  <a:lnTo>
                    <a:pt x="60" y="30"/>
                  </a:lnTo>
                  <a:lnTo>
                    <a:pt x="65" y="19"/>
                  </a:lnTo>
                  <a:lnTo>
                    <a:pt x="68" y="13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3" name="Freeform 270"/>
            <p:cNvSpPr/>
            <p:nvPr/>
          </p:nvSpPr>
          <p:spPr bwMode="auto">
            <a:xfrm>
              <a:off x="2463800" y="2487613"/>
              <a:ext cx="34925" cy="16986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5" y="22"/>
                </a:cxn>
                <a:cxn ang="0">
                  <a:pos x="51" y="40"/>
                </a:cxn>
                <a:cxn ang="0">
                  <a:pos x="42" y="75"/>
                </a:cxn>
                <a:cxn ang="0">
                  <a:pos x="42" y="75"/>
                </a:cxn>
                <a:cxn ang="0">
                  <a:pos x="25" y="161"/>
                </a:cxn>
                <a:cxn ang="0">
                  <a:pos x="25" y="161"/>
                </a:cxn>
                <a:cxn ang="0">
                  <a:pos x="17" y="199"/>
                </a:cxn>
                <a:cxn ang="0">
                  <a:pos x="9" y="238"/>
                </a:cxn>
                <a:cxn ang="0">
                  <a:pos x="5" y="256"/>
                </a:cxn>
                <a:cxn ang="0">
                  <a:pos x="3" y="276"/>
                </a:cxn>
                <a:cxn ang="0">
                  <a:pos x="1" y="295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0" y="316"/>
                </a:cxn>
                <a:cxn ang="0">
                  <a:pos x="1" y="318"/>
                </a:cxn>
                <a:cxn ang="0">
                  <a:pos x="3" y="318"/>
                </a:cxn>
                <a:cxn ang="0">
                  <a:pos x="4" y="319"/>
                </a:cxn>
                <a:cxn ang="0">
                  <a:pos x="6" y="318"/>
                </a:cxn>
                <a:cxn ang="0">
                  <a:pos x="7" y="318"/>
                </a:cxn>
                <a:cxn ang="0">
                  <a:pos x="8" y="316"/>
                </a:cxn>
                <a:cxn ang="0">
                  <a:pos x="9" y="314"/>
                </a:cxn>
                <a:cxn ang="0">
                  <a:pos x="9" y="314"/>
                </a:cxn>
                <a:cxn ang="0">
                  <a:pos x="10" y="294"/>
                </a:cxn>
                <a:cxn ang="0">
                  <a:pos x="12" y="274"/>
                </a:cxn>
                <a:cxn ang="0">
                  <a:pos x="16" y="254"/>
                </a:cxn>
                <a:cxn ang="0">
                  <a:pos x="19" y="234"/>
                </a:cxn>
                <a:cxn ang="0">
                  <a:pos x="36" y="155"/>
                </a:cxn>
                <a:cxn ang="0">
                  <a:pos x="36" y="155"/>
                </a:cxn>
                <a:cxn ang="0">
                  <a:pos x="54" y="69"/>
                </a:cxn>
                <a:cxn ang="0">
                  <a:pos x="54" y="69"/>
                </a:cxn>
                <a:cxn ang="0">
                  <a:pos x="61" y="37"/>
                </a:cxn>
                <a:cxn ang="0">
                  <a:pos x="64" y="2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19">
                  <a:moveTo>
                    <a:pt x="57" y="4"/>
                  </a:moveTo>
                  <a:lnTo>
                    <a:pt x="57" y="4"/>
                  </a:lnTo>
                  <a:lnTo>
                    <a:pt x="55" y="22"/>
                  </a:lnTo>
                  <a:lnTo>
                    <a:pt x="51" y="40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17" y="199"/>
                  </a:lnTo>
                  <a:lnTo>
                    <a:pt x="9" y="238"/>
                  </a:lnTo>
                  <a:lnTo>
                    <a:pt x="5" y="256"/>
                  </a:lnTo>
                  <a:lnTo>
                    <a:pt x="3" y="276"/>
                  </a:lnTo>
                  <a:lnTo>
                    <a:pt x="1" y="295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16"/>
                  </a:lnTo>
                  <a:lnTo>
                    <a:pt x="1" y="318"/>
                  </a:lnTo>
                  <a:lnTo>
                    <a:pt x="3" y="318"/>
                  </a:lnTo>
                  <a:lnTo>
                    <a:pt x="4" y="319"/>
                  </a:lnTo>
                  <a:lnTo>
                    <a:pt x="6" y="318"/>
                  </a:lnTo>
                  <a:lnTo>
                    <a:pt x="7" y="318"/>
                  </a:lnTo>
                  <a:lnTo>
                    <a:pt x="8" y="316"/>
                  </a:lnTo>
                  <a:lnTo>
                    <a:pt x="9" y="314"/>
                  </a:lnTo>
                  <a:lnTo>
                    <a:pt x="9" y="314"/>
                  </a:lnTo>
                  <a:lnTo>
                    <a:pt x="10" y="294"/>
                  </a:lnTo>
                  <a:lnTo>
                    <a:pt x="12" y="274"/>
                  </a:lnTo>
                  <a:lnTo>
                    <a:pt x="16" y="254"/>
                  </a:lnTo>
                  <a:lnTo>
                    <a:pt x="19" y="234"/>
                  </a:lnTo>
                  <a:lnTo>
                    <a:pt x="36" y="155"/>
                  </a:lnTo>
                  <a:lnTo>
                    <a:pt x="36" y="155"/>
                  </a:lnTo>
                  <a:lnTo>
                    <a:pt x="54" y="69"/>
                  </a:lnTo>
                  <a:lnTo>
                    <a:pt x="54" y="69"/>
                  </a:lnTo>
                  <a:lnTo>
                    <a:pt x="61" y="37"/>
                  </a:lnTo>
                  <a:lnTo>
                    <a:pt x="64" y="2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4" name="Freeform 271"/>
            <p:cNvSpPr/>
            <p:nvPr/>
          </p:nvSpPr>
          <p:spPr bwMode="auto">
            <a:xfrm>
              <a:off x="2482850" y="2514600"/>
              <a:ext cx="46038" cy="158750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76" y="13"/>
                </a:cxn>
                <a:cxn ang="0">
                  <a:pos x="73" y="22"/>
                </a:cxn>
                <a:cxn ang="0">
                  <a:pos x="66" y="40"/>
                </a:cxn>
                <a:cxn ang="0">
                  <a:pos x="59" y="57"/>
                </a:cxn>
                <a:cxn ang="0">
                  <a:pos x="52" y="74"/>
                </a:cxn>
                <a:cxn ang="0">
                  <a:pos x="52" y="74"/>
                </a:cxn>
                <a:cxn ang="0">
                  <a:pos x="47" y="94"/>
                </a:cxn>
                <a:cxn ang="0">
                  <a:pos x="42" y="113"/>
                </a:cxn>
                <a:cxn ang="0">
                  <a:pos x="34" y="152"/>
                </a:cxn>
                <a:cxn ang="0">
                  <a:pos x="34" y="152"/>
                </a:cxn>
                <a:cxn ang="0">
                  <a:pos x="30" y="170"/>
                </a:cxn>
                <a:cxn ang="0">
                  <a:pos x="25" y="188"/>
                </a:cxn>
                <a:cxn ang="0">
                  <a:pos x="15" y="223"/>
                </a:cxn>
                <a:cxn ang="0">
                  <a:pos x="10" y="240"/>
                </a:cxn>
                <a:cxn ang="0">
                  <a:pos x="5" y="258"/>
                </a:cxn>
                <a:cxn ang="0">
                  <a:pos x="2" y="276"/>
                </a:cxn>
                <a:cxn ang="0">
                  <a:pos x="0" y="295"/>
                </a:cxn>
                <a:cxn ang="0">
                  <a:pos x="0" y="295"/>
                </a:cxn>
                <a:cxn ang="0">
                  <a:pos x="1" y="297"/>
                </a:cxn>
                <a:cxn ang="0">
                  <a:pos x="2" y="298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10" y="297"/>
                </a:cxn>
                <a:cxn ang="0">
                  <a:pos x="11" y="295"/>
                </a:cxn>
                <a:cxn ang="0">
                  <a:pos x="11" y="295"/>
                </a:cxn>
                <a:cxn ang="0">
                  <a:pos x="12" y="275"/>
                </a:cxn>
                <a:cxn ang="0">
                  <a:pos x="15" y="257"/>
                </a:cxn>
                <a:cxn ang="0">
                  <a:pos x="19" y="238"/>
                </a:cxn>
                <a:cxn ang="0">
                  <a:pos x="24" y="220"/>
                </a:cxn>
                <a:cxn ang="0">
                  <a:pos x="35" y="183"/>
                </a:cxn>
                <a:cxn ang="0">
                  <a:pos x="40" y="165"/>
                </a:cxn>
                <a:cxn ang="0">
                  <a:pos x="45" y="146"/>
                </a:cxn>
                <a:cxn ang="0">
                  <a:pos x="45" y="146"/>
                </a:cxn>
                <a:cxn ang="0">
                  <a:pos x="48" y="127"/>
                </a:cxn>
                <a:cxn ang="0">
                  <a:pos x="53" y="107"/>
                </a:cxn>
                <a:cxn ang="0">
                  <a:pos x="58" y="88"/>
                </a:cxn>
                <a:cxn ang="0">
                  <a:pos x="64" y="70"/>
                </a:cxn>
                <a:cxn ang="0">
                  <a:pos x="64" y="70"/>
                </a:cxn>
                <a:cxn ang="0">
                  <a:pos x="70" y="53"/>
                </a:cxn>
                <a:cxn ang="0">
                  <a:pos x="78" y="38"/>
                </a:cxn>
                <a:cxn ang="0">
                  <a:pos x="83" y="21"/>
                </a:cxn>
                <a:cxn ang="0">
                  <a:pos x="85" y="13"/>
                </a:cxn>
                <a:cxn ang="0">
                  <a:pos x="86" y="4"/>
                </a:cxn>
                <a:cxn ang="0">
                  <a:pos x="86" y="4"/>
                </a:cxn>
                <a:cxn ang="0">
                  <a:pos x="86" y="2"/>
                </a:cxn>
                <a:cxn ang="0">
                  <a:pos x="85" y="1"/>
                </a:cxn>
                <a:cxn ang="0">
                  <a:pos x="83" y="0"/>
                </a:cxn>
                <a:cxn ang="0">
                  <a:pos x="82" y="0"/>
                </a:cxn>
                <a:cxn ang="0">
                  <a:pos x="79" y="1"/>
                </a:cxn>
                <a:cxn ang="0">
                  <a:pos x="77" y="2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6" h="299">
                  <a:moveTo>
                    <a:pt x="77" y="4"/>
                  </a:moveTo>
                  <a:lnTo>
                    <a:pt x="77" y="4"/>
                  </a:lnTo>
                  <a:lnTo>
                    <a:pt x="76" y="13"/>
                  </a:lnTo>
                  <a:lnTo>
                    <a:pt x="73" y="22"/>
                  </a:lnTo>
                  <a:lnTo>
                    <a:pt x="66" y="40"/>
                  </a:lnTo>
                  <a:lnTo>
                    <a:pt x="59" y="57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47" y="94"/>
                  </a:lnTo>
                  <a:lnTo>
                    <a:pt x="42" y="113"/>
                  </a:lnTo>
                  <a:lnTo>
                    <a:pt x="34" y="152"/>
                  </a:lnTo>
                  <a:lnTo>
                    <a:pt x="34" y="152"/>
                  </a:lnTo>
                  <a:lnTo>
                    <a:pt x="30" y="170"/>
                  </a:lnTo>
                  <a:lnTo>
                    <a:pt x="25" y="188"/>
                  </a:lnTo>
                  <a:lnTo>
                    <a:pt x="15" y="223"/>
                  </a:lnTo>
                  <a:lnTo>
                    <a:pt x="10" y="240"/>
                  </a:lnTo>
                  <a:lnTo>
                    <a:pt x="5" y="258"/>
                  </a:lnTo>
                  <a:lnTo>
                    <a:pt x="2" y="27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1" y="297"/>
                  </a:lnTo>
                  <a:lnTo>
                    <a:pt x="2" y="298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10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2" y="275"/>
                  </a:lnTo>
                  <a:lnTo>
                    <a:pt x="15" y="257"/>
                  </a:lnTo>
                  <a:lnTo>
                    <a:pt x="19" y="238"/>
                  </a:lnTo>
                  <a:lnTo>
                    <a:pt x="24" y="220"/>
                  </a:lnTo>
                  <a:lnTo>
                    <a:pt x="35" y="183"/>
                  </a:lnTo>
                  <a:lnTo>
                    <a:pt x="40" y="165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8" y="127"/>
                  </a:lnTo>
                  <a:lnTo>
                    <a:pt x="53" y="107"/>
                  </a:lnTo>
                  <a:lnTo>
                    <a:pt x="58" y="8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70" y="53"/>
                  </a:lnTo>
                  <a:lnTo>
                    <a:pt x="78" y="38"/>
                  </a:lnTo>
                  <a:lnTo>
                    <a:pt x="83" y="21"/>
                  </a:lnTo>
                  <a:lnTo>
                    <a:pt x="85" y="1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2"/>
                  </a:lnTo>
                  <a:lnTo>
                    <a:pt x="85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9" y="1"/>
                  </a:lnTo>
                  <a:lnTo>
                    <a:pt x="77" y="2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5" name="Freeform 272"/>
            <p:cNvSpPr/>
            <p:nvPr/>
          </p:nvSpPr>
          <p:spPr bwMode="auto">
            <a:xfrm>
              <a:off x="2516188" y="2557463"/>
              <a:ext cx="28575" cy="163513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29" y="78"/>
                </a:cxn>
                <a:cxn ang="0">
                  <a:pos x="16" y="152"/>
                </a:cxn>
                <a:cxn ang="0">
                  <a:pos x="10" y="189"/>
                </a:cxn>
                <a:cxn ang="0">
                  <a:pos x="4" y="226"/>
                </a:cxn>
                <a:cxn ang="0">
                  <a:pos x="1" y="265"/>
                </a:cxn>
                <a:cxn ang="0">
                  <a:pos x="0" y="303"/>
                </a:cxn>
                <a:cxn ang="0">
                  <a:pos x="0" y="303"/>
                </a:cxn>
                <a:cxn ang="0">
                  <a:pos x="0" y="304"/>
                </a:cxn>
                <a:cxn ang="0">
                  <a:pos x="1" y="306"/>
                </a:cxn>
                <a:cxn ang="0">
                  <a:pos x="2" y="307"/>
                </a:cxn>
                <a:cxn ang="0">
                  <a:pos x="4" y="307"/>
                </a:cxn>
                <a:cxn ang="0">
                  <a:pos x="6" y="307"/>
                </a:cxn>
                <a:cxn ang="0">
                  <a:pos x="7" y="306"/>
                </a:cxn>
                <a:cxn ang="0">
                  <a:pos x="9" y="304"/>
                </a:cxn>
                <a:cxn ang="0">
                  <a:pos x="10" y="303"/>
                </a:cxn>
                <a:cxn ang="0">
                  <a:pos x="10" y="303"/>
                </a:cxn>
                <a:cxn ang="0">
                  <a:pos x="11" y="265"/>
                </a:cxn>
                <a:cxn ang="0">
                  <a:pos x="14" y="227"/>
                </a:cxn>
                <a:cxn ang="0">
                  <a:pos x="19" y="190"/>
                </a:cxn>
                <a:cxn ang="0">
                  <a:pos x="25" y="153"/>
                </a:cxn>
                <a:cxn ang="0">
                  <a:pos x="38" y="80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4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3" h="307">
                  <a:moveTo>
                    <a:pt x="45" y="4"/>
                  </a:moveTo>
                  <a:lnTo>
                    <a:pt x="45" y="4"/>
                  </a:lnTo>
                  <a:lnTo>
                    <a:pt x="29" y="78"/>
                  </a:lnTo>
                  <a:lnTo>
                    <a:pt x="16" y="152"/>
                  </a:lnTo>
                  <a:lnTo>
                    <a:pt x="10" y="189"/>
                  </a:lnTo>
                  <a:lnTo>
                    <a:pt x="4" y="226"/>
                  </a:lnTo>
                  <a:lnTo>
                    <a:pt x="1" y="265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1" y="306"/>
                  </a:lnTo>
                  <a:lnTo>
                    <a:pt x="2" y="307"/>
                  </a:lnTo>
                  <a:lnTo>
                    <a:pt x="4" y="307"/>
                  </a:lnTo>
                  <a:lnTo>
                    <a:pt x="6" y="307"/>
                  </a:lnTo>
                  <a:lnTo>
                    <a:pt x="7" y="306"/>
                  </a:lnTo>
                  <a:lnTo>
                    <a:pt x="9" y="304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1" y="265"/>
                  </a:lnTo>
                  <a:lnTo>
                    <a:pt x="14" y="227"/>
                  </a:lnTo>
                  <a:lnTo>
                    <a:pt x="19" y="190"/>
                  </a:lnTo>
                  <a:lnTo>
                    <a:pt x="25" y="153"/>
                  </a:lnTo>
                  <a:lnTo>
                    <a:pt x="38" y="80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4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6" name="Freeform 273"/>
            <p:cNvSpPr/>
            <p:nvPr/>
          </p:nvSpPr>
          <p:spPr bwMode="auto">
            <a:xfrm>
              <a:off x="2549525" y="2571750"/>
              <a:ext cx="28575" cy="161925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4" y="12"/>
                </a:cxn>
                <a:cxn ang="0">
                  <a:pos x="42" y="21"/>
                </a:cxn>
                <a:cxn ang="0">
                  <a:pos x="37" y="37"/>
                </a:cxn>
                <a:cxn ang="0">
                  <a:pos x="33" y="53"/>
                </a:cxn>
                <a:cxn ang="0">
                  <a:pos x="29" y="68"/>
                </a:cxn>
                <a:cxn ang="0">
                  <a:pos x="29" y="68"/>
                </a:cxn>
                <a:cxn ang="0">
                  <a:pos x="27" y="88"/>
                </a:cxn>
                <a:cxn ang="0">
                  <a:pos x="25" y="107"/>
                </a:cxn>
                <a:cxn ang="0">
                  <a:pos x="21" y="147"/>
                </a:cxn>
                <a:cxn ang="0">
                  <a:pos x="21" y="147"/>
                </a:cxn>
                <a:cxn ang="0">
                  <a:pos x="15" y="185"/>
                </a:cxn>
                <a:cxn ang="0">
                  <a:pos x="7" y="224"/>
                </a:cxn>
                <a:cxn ang="0">
                  <a:pos x="2" y="262"/>
                </a:cxn>
                <a:cxn ang="0">
                  <a:pos x="1" y="282"/>
                </a:cxn>
                <a:cxn ang="0">
                  <a:pos x="0" y="302"/>
                </a:cxn>
                <a:cxn ang="0">
                  <a:pos x="0" y="302"/>
                </a:cxn>
                <a:cxn ang="0">
                  <a:pos x="0" y="304"/>
                </a:cxn>
                <a:cxn ang="0">
                  <a:pos x="1" y="305"/>
                </a:cxn>
                <a:cxn ang="0">
                  <a:pos x="3" y="306"/>
                </a:cxn>
                <a:cxn ang="0">
                  <a:pos x="4" y="306"/>
                </a:cxn>
                <a:cxn ang="0">
                  <a:pos x="6" y="306"/>
                </a:cxn>
                <a:cxn ang="0">
                  <a:pos x="7" y="305"/>
                </a:cxn>
                <a:cxn ang="0">
                  <a:pos x="10" y="304"/>
                </a:cxn>
                <a:cxn ang="0">
                  <a:pos x="10" y="302"/>
                </a:cxn>
                <a:cxn ang="0">
                  <a:pos x="10" y="302"/>
                </a:cxn>
                <a:cxn ang="0">
                  <a:pos x="11" y="281"/>
                </a:cxn>
                <a:cxn ang="0">
                  <a:pos x="13" y="261"/>
                </a:cxn>
                <a:cxn ang="0">
                  <a:pos x="18" y="221"/>
                </a:cxn>
                <a:cxn ang="0">
                  <a:pos x="24" y="181"/>
                </a:cxn>
                <a:cxn ang="0">
                  <a:pos x="31" y="140"/>
                </a:cxn>
                <a:cxn ang="0">
                  <a:pos x="31" y="140"/>
                </a:cxn>
                <a:cxn ang="0">
                  <a:pos x="35" y="102"/>
                </a:cxn>
                <a:cxn ang="0">
                  <a:pos x="37" y="83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3" y="49"/>
                </a:cxn>
                <a:cxn ang="0">
                  <a:pos x="48" y="34"/>
                </a:cxn>
                <a:cxn ang="0">
                  <a:pos x="52" y="20"/>
                </a:cxn>
                <a:cxn ang="0">
                  <a:pos x="53" y="12"/>
                </a:cxn>
                <a:cxn ang="0">
                  <a:pos x="54" y="4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6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4" h="306">
                  <a:moveTo>
                    <a:pt x="45" y="4"/>
                  </a:moveTo>
                  <a:lnTo>
                    <a:pt x="45" y="4"/>
                  </a:lnTo>
                  <a:lnTo>
                    <a:pt x="44" y="12"/>
                  </a:lnTo>
                  <a:lnTo>
                    <a:pt x="42" y="21"/>
                  </a:lnTo>
                  <a:lnTo>
                    <a:pt x="37" y="37"/>
                  </a:lnTo>
                  <a:lnTo>
                    <a:pt x="33" y="53"/>
                  </a:lnTo>
                  <a:lnTo>
                    <a:pt x="29" y="68"/>
                  </a:lnTo>
                  <a:lnTo>
                    <a:pt x="29" y="68"/>
                  </a:lnTo>
                  <a:lnTo>
                    <a:pt x="27" y="88"/>
                  </a:lnTo>
                  <a:lnTo>
                    <a:pt x="25" y="10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15" y="185"/>
                  </a:lnTo>
                  <a:lnTo>
                    <a:pt x="7" y="224"/>
                  </a:lnTo>
                  <a:lnTo>
                    <a:pt x="2" y="262"/>
                  </a:lnTo>
                  <a:lnTo>
                    <a:pt x="1" y="28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1" y="305"/>
                  </a:lnTo>
                  <a:lnTo>
                    <a:pt x="3" y="306"/>
                  </a:lnTo>
                  <a:lnTo>
                    <a:pt x="4" y="306"/>
                  </a:lnTo>
                  <a:lnTo>
                    <a:pt x="6" y="306"/>
                  </a:lnTo>
                  <a:lnTo>
                    <a:pt x="7" y="305"/>
                  </a:lnTo>
                  <a:lnTo>
                    <a:pt x="10" y="304"/>
                  </a:lnTo>
                  <a:lnTo>
                    <a:pt x="10" y="302"/>
                  </a:lnTo>
                  <a:lnTo>
                    <a:pt x="10" y="302"/>
                  </a:lnTo>
                  <a:lnTo>
                    <a:pt x="11" y="281"/>
                  </a:lnTo>
                  <a:lnTo>
                    <a:pt x="13" y="261"/>
                  </a:lnTo>
                  <a:lnTo>
                    <a:pt x="18" y="221"/>
                  </a:lnTo>
                  <a:lnTo>
                    <a:pt x="24" y="181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5" y="102"/>
                  </a:lnTo>
                  <a:lnTo>
                    <a:pt x="37" y="83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3" y="49"/>
                  </a:lnTo>
                  <a:lnTo>
                    <a:pt x="48" y="34"/>
                  </a:lnTo>
                  <a:lnTo>
                    <a:pt x="52" y="20"/>
                  </a:lnTo>
                  <a:lnTo>
                    <a:pt x="53" y="12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6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7" name="Freeform 274"/>
            <p:cNvSpPr/>
            <p:nvPr/>
          </p:nvSpPr>
          <p:spPr bwMode="auto">
            <a:xfrm>
              <a:off x="2579688" y="2598738"/>
              <a:ext cx="15875" cy="155575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8" y="40"/>
                </a:cxn>
                <a:cxn ang="0">
                  <a:pos x="16" y="75"/>
                </a:cxn>
                <a:cxn ang="0">
                  <a:pos x="12" y="110"/>
                </a:cxn>
                <a:cxn ang="0">
                  <a:pos x="8" y="146"/>
                </a:cxn>
                <a:cxn ang="0">
                  <a:pos x="8" y="146"/>
                </a:cxn>
                <a:cxn ang="0">
                  <a:pos x="6" y="164"/>
                </a:cxn>
                <a:cxn ang="0">
                  <a:pos x="6" y="181"/>
                </a:cxn>
                <a:cxn ang="0">
                  <a:pos x="5" y="217"/>
                </a:cxn>
                <a:cxn ang="0">
                  <a:pos x="4" y="252"/>
                </a:cxn>
                <a:cxn ang="0">
                  <a:pos x="3" y="269"/>
                </a:cxn>
                <a:cxn ang="0">
                  <a:pos x="0" y="287"/>
                </a:cxn>
                <a:cxn ang="0">
                  <a:pos x="0" y="287"/>
                </a:cxn>
                <a:cxn ang="0">
                  <a:pos x="0" y="289"/>
                </a:cxn>
                <a:cxn ang="0">
                  <a:pos x="1" y="291"/>
                </a:cxn>
                <a:cxn ang="0">
                  <a:pos x="4" y="293"/>
                </a:cxn>
                <a:cxn ang="0">
                  <a:pos x="5" y="293"/>
                </a:cxn>
                <a:cxn ang="0">
                  <a:pos x="7" y="293"/>
                </a:cxn>
                <a:cxn ang="0">
                  <a:pos x="8" y="292"/>
                </a:cxn>
                <a:cxn ang="0">
                  <a:pos x="9" y="290"/>
                </a:cxn>
                <a:cxn ang="0">
                  <a:pos x="9" y="290"/>
                </a:cxn>
                <a:cxn ang="0">
                  <a:pos x="11" y="274"/>
                </a:cxn>
                <a:cxn ang="0">
                  <a:pos x="13" y="258"/>
                </a:cxn>
                <a:cxn ang="0">
                  <a:pos x="16" y="226"/>
                </a:cxn>
                <a:cxn ang="0">
                  <a:pos x="16" y="194"/>
                </a:cxn>
                <a:cxn ang="0">
                  <a:pos x="16" y="162"/>
                </a:cxn>
                <a:cxn ang="0">
                  <a:pos x="16" y="162"/>
                </a:cxn>
                <a:cxn ang="0">
                  <a:pos x="17" y="143"/>
                </a:cxn>
                <a:cxn ang="0">
                  <a:pos x="19" y="125"/>
                </a:cxn>
                <a:cxn ang="0">
                  <a:pos x="22" y="106"/>
                </a:cxn>
                <a:cxn ang="0">
                  <a:pos x="24" y="87"/>
                </a:cxn>
                <a:cxn ang="0">
                  <a:pos x="24" y="87"/>
                </a:cxn>
                <a:cxn ang="0">
                  <a:pos x="27" y="46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28" h="293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8" y="40"/>
                  </a:lnTo>
                  <a:lnTo>
                    <a:pt x="16" y="75"/>
                  </a:lnTo>
                  <a:lnTo>
                    <a:pt x="12" y="110"/>
                  </a:lnTo>
                  <a:lnTo>
                    <a:pt x="8" y="146"/>
                  </a:lnTo>
                  <a:lnTo>
                    <a:pt x="8" y="146"/>
                  </a:lnTo>
                  <a:lnTo>
                    <a:pt x="6" y="164"/>
                  </a:lnTo>
                  <a:lnTo>
                    <a:pt x="6" y="181"/>
                  </a:lnTo>
                  <a:lnTo>
                    <a:pt x="5" y="217"/>
                  </a:lnTo>
                  <a:lnTo>
                    <a:pt x="4" y="252"/>
                  </a:lnTo>
                  <a:lnTo>
                    <a:pt x="3" y="269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89"/>
                  </a:lnTo>
                  <a:lnTo>
                    <a:pt x="1" y="291"/>
                  </a:lnTo>
                  <a:lnTo>
                    <a:pt x="4" y="293"/>
                  </a:lnTo>
                  <a:lnTo>
                    <a:pt x="5" y="293"/>
                  </a:lnTo>
                  <a:lnTo>
                    <a:pt x="7" y="293"/>
                  </a:lnTo>
                  <a:lnTo>
                    <a:pt x="8" y="292"/>
                  </a:lnTo>
                  <a:lnTo>
                    <a:pt x="9" y="290"/>
                  </a:lnTo>
                  <a:lnTo>
                    <a:pt x="9" y="290"/>
                  </a:lnTo>
                  <a:lnTo>
                    <a:pt x="11" y="274"/>
                  </a:lnTo>
                  <a:lnTo>
                    <a:pt x="13" y="258"/>
                  </a:lnTo>
                  <a:lnTo>
                    <a:pt x="16" y="226"/>
                  </a:lnTo>
                  <a:lnTo>
                    <a:pt x="16" y="194"/>
                  </a:lnTo>
                  <a:lnTo>
                    <a:pt x="16" y="162"/>
                  </a:lnTo>
                  <a:lnTo>
                    <a:pt x="16" y="162"/>
                  </a:lnTo>
                  <a:lnTo>
                    <a:pt x="17" y="143"/>
                  </a:lnTo>
                  <a:lnTo>
                    <a:pt x="19" y="125"/>
                  </a:lnTo>
                  <a:lnTo>
                    <a:pt x="22" y="106"/>
                  </a:lnTo>
                  <a:lnTo>
                    <a:pt x="24" y="87"/>
                  </a:lnTo>
                  <a:lnTo>
                    <a:pt x="24" y="87"/>
                  </a:lnTo>
                  <a:lnTo>
                    <a:pt x="27" y="46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8" name="Freeform 275"/>
            <p:cNvSpPr/>
            <p:nvPr/>
          </p:nvSpPr>
          <p:spPr bwMode="auto">
            <a:xfrm>
              <a:off x="2609850" y="2592388"/>
              <a:ext cx="25400" cy="158750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23"/>
                </a:cxn>
                <a:cxn ang="0">
                  <a:pos x="36" y="42"/>
                </a:cxn>
                <a:cxn ang="0">
                  <a:pos x="32" y="78"/>
                </a:cxn>
                <a:cxn ang="0">
                  <a:pos x="26" y="114"/>
                </a:cxn>
                <a:cxn ang="0">
                  <a:pos x="18" y="150"/>
                </a:cxn>
                <a:cxn ang="0">
                  <a:pos x="12" y="186"/>
                </a:cxn>
                <a:cxn ang="0">
                  <a:pos x="6" y="222"/>
                </a:cxn>
                <a:cxn ang="0">
                  <a:pos x="2" y="258"/>
                </a:cxn>
                <a:cxn ang="0">
                  <a:pos x="1" y="277"/>
                </a:cxn>
                <a:cxn ang="0">
                  <a:pos x="0" y="296"/>
                </a:cxn>
                <a:cxn ang="0">
                  <a:pos x="0" y="296"/>
                </a:cxn>
                <a:cxn ang="0">
                  <a:pos x="0" y="298"/>
                </a:cxn>
                <a:cxn ang="0">
                  <a:pos x="1" y="299"/>
                </a:cxn>
                <a:cxn ang="0">
                  <a:pos x="3" y="300"/>
                </a:cxn>
                <a:cxn ang="0">
                  <a:pos x="4" y="300"/>
                </a:cxn>
                <a:cxn ang="0">
                  <a:pos x="6" y="300"/>
                </a:cxn>
                <a:cxn ang="0">
                  <a:pos x="8" y="299"/>
                </a:cxn>
                <a:cxn ang="0">
                  <a:pos x="9" y="298"/>
                </a:cxn>
                <a:cxn ang="0">
                  <a:pos x="9" y="296"/>
                </a:cxn>
                <a:cxn ang="0">
                  <a:pos x="9" y="296"/>
                </a:cxn>
                <a:cxn ang="0">
                  <a:pos x="10" y="277"/>
                </a:cxn>
                <a:cxn ang="0">
                  <a:pos x="11" y="258"/>
                </a:cxn>
                <a:cxn ang="0">
                  <a:pos x="15" y="222"/>
                </a:cxn>
                <a:cxn ang="0">
                  <a:pos x="22" y="186"/>
                </a:cxn>
                <a:cxn ang="0">
                  <a:pos x="29" y="150"/>
                </a:cxn>
                <a:cxn ang="0">
                  <a:pos x="35" y="114"/>
                </a:cxn>
                <a:cxn ang="0">
                  <a:pos x="41" y="78"/>
                </a:cxn>
                <a:cxn ang="0">
                  <a:pos x="45" y="42"/>
                </a:cxn>
                <a:cxn ang="0">
                  <a:pos x="46" y="23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300">
                  <a:moveTo>
                    <a:pt x="38" y="4"/>
                  </a:moveTo>
                  <a:lnTo>
                    <a:pt x="38" y="4"/>
                  </a:lnTo>
                  <a:lnTo>
                    <a:pt x="37" y="23"/>
                  </a:lnTo>
                  <a:lnTo>
                    <a:pt x="36" y="42"/>
                  </a:lnTo>
                  <a:lnTo>
                    <a:pt x="32" y="78"/>
                  </a:lnTo>
                  <a:lnTo>
                    <a:pt x="26" y="114"/>
                  </a:lnTo>
                  <a:lnTo>
                    <a:pt x="18" y="150"/>
                  </a:lnTo>
                  <a:lnTo>
                    <a:pt x="12" y="186"/>
                  </a:lnTo>
                  <a:lnTo>
                    <a:pt x="6" y="222"/>
                  </a:lnTo>
                  <a:lnTo>
                    <a:pt x="2" y="258"/>
                  </a:lnTo>
                  <a:lnTo>
                    <a:pt x="1" y="277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8"/>
                  </a:lnTo>
                  <a:lnTo>
                    <a:pt x="1" y="299"/>
                  </a:lnTo>
                  <a:lnTo>
                    <a:pt x="3" y="300"/>
                  </a:lnTo>
                  <a:lnTo>
                    <a:pt x="4" y="300"/>
                  </a:lnTo>
                  <a:lnTo>
                    <a:pt x="6" y="300"/>
                  </a:lnTo>
                  <a:lnTo>
                    <a:pt x="8" y="299"/>
                  </a:lnTo>
                  <a:lnTo>
                    <a:pt x="9" y="298"/>
                  </a:lnTo>
                  <a:lnTo>
                    <a:pt x="9" y="296"/>
                  </a:lnTo>
                  <a:lnTo>
                    <a:pt x="9" y="296"/>
                  </a:lnTo>
                  <a:lnTo>
                    <a:pt x="10" y="277"/>
                  </a:lnTo>
                  <a:lnTo>
                    <a:pt x="11" y="258"/>
                  </a:lnTo>
                  <a:lnTo>
                    <a:pt x="15" y="222"/>
                  </a:lnTo>
                  <a:lnTo>
                    <a:pt x="22" y="186"/>
                  </a:lnTo>
                  <a:lnTo>
                    <a:pt x="29" y="150"/>
                  </a:lnTo>
                  <a:lnTo>
                    <a:pt x="35" y="114"/>
                  </a:lnTo>
                  <a:lnTo>
                    <a:pt x="41" y="78"/>
                  </a:lnTo>
                  <a:lnTo>
                    <a:pt x="45" y="42"/>
                  </a:lnTo>
                  <a:lnTo>
                    <a:pt x="46" y="23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9" name="Freeform 276"/>
            <p:cNvSpPr/>
            <p:nvPr/>
          </p:nvSpPr>
          <p:spPr bwMode="auto">
            <a:xfrm>
              <a:off x="2649538" y="2581275"/>
              <a:ext cx="22225" cy="206375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25"/>
                </a:cxn>
                <a:cxn ang="0">
                  <a:pos x="30" y="47"/>
                </a:cxn>
                <a:cxn ang="0">
                  <a:pos x="24" y="89"/>
                </a:cxn>
                <a:cxn ang="0">
                  <a:pos x="19" y="133"/>
                </a:cxn>
                <a:cxn ang="0">
                  <a:pos x="17" y="154"/>
                </a:cxn>
                <a:cxn ang="0">
                  <a:pos x="16" y="175"/>
                </a:cxn>
                <a:cxn ang="0">
                  <a:pos x="16" y="175"/>
                </a:cxn>
                <a:cxn ang="0">
                  <a:pos x="15" y="191"/>
                </a:cxn>
                <a:cxn ang="0">
                  <a:pos x="14" y="207"/>
                </a:cxn>
                <a:cxn ang="0">
                  <a:pos x="11" y="239"/>
                </a:cxn>
                <a:cxn ang="0">
                  <a:pos x="11" y="239"/>
                </a:cxn>
                <a:cxn ang="0">
                  <a:pos x="6" y="290"/>
                </a:cxn>
                <a:cxn ang="0">
                  <a:pos x="2" y="340"/>
                </a:cxn>
                <a:cxn ang="0">
                  <a:pos x="2" y="340"/>
                </a:cxn>
                <a:cxn ang="0">
                  <a:pos x="1" y="351"/>
                </a:cxn>
                <a:cxn ang="0">
                  <a:pos x="0" y="365"/>
                </a:cxn>
                <a:cxn ang="0">
                  <a:pos x="0" y="372"/>
                </a:cxn>
                <a:cxn ang="0">
                  <a:pos x="0" y="380"/>
                </a:cxn>
                <a:cxn ang="0">
                  <a:pos x="2" y="385"/>
                </a:cxn>
                <a:cxn ang="0">
                  <a:pos x="3" y="387"/>
                </a:cxn>
                <a:cxn ang="0">
                  <a:pos x="5" y="388"/>
                </a:cxn>
                <a:cxn ang="0">
                  <a:pos x="5" y="388"/>
                </a:cxn>
                <a:cxn ang="0">
                  <a:pos x="7" y="388"/>
                </a:cxn>
                <a:cxn ang="0">
                  <a:pos x="8" y="388"/>
                </a:cxn>
                <a:cxn ang="0">
                  <a:pos x="11" y="387"/>
                </a:cxn>
                <a:cxn ang="0">
                  <a:pos x="12" y="386"/>
                </a:cxn>
                <a:cxn ang="0">
                  <a:pos x="13" y="384"/>
                </a:cxn>
                <a:cxn ang="0">
                  <a:pos x="13" y="383"/>
                </a:cxn>
                <a:cxn ang="0">
                  <a:pos x="12" y="381"/>
                </a:cxn>
                <a:cxn ang="0">
                  <a:pos x="10" y="380"/>
                </a:cxn>
                <a:cxn ang="0">
                  <a:pos x="10" y="380"/>
                </a:cxn>
                <a:cxn ang="0">
                  <a:pos x="12" y="380"/>
                </a:cxn>
                <a:cxn ang="0">
                  <a:pos x="12" y="380"/>
                </a:cxn>
                <a:cxn ang="0">
                  <a:pos x="11" y="375"/>
                </a:cxn>
                <a:cxn ang="0">
                  <a:pos x="11" y="375"/>
                </a:cxn>
                <a:cxn ang="0">
                  <a:pos x="12" y="362"/>
                </a:cxn>
                <a:cxn ang="0">
                  <a:pos x="12" y="362"/>
                </a:cxn>
                <a:cxn ang="0">
                  <a:pos x="14" y="324"/>
                </a:cxn>
                <a:cxn ang="0">
                  <a:pos x="14" y="324"/>
                </a:cxn>
                <a:cxn ang="0">
                  <a:pos x="21" y="226"/>
                </a:cxn>
                <a:cxn ang="0">
                  <a:pos x="21" y="226"/>
                </a:cxn>
                <a:cxn ang="0">
                  <a:pos x="23" y="197"/>
                </a:cxn>
                <a:cxn ang="0">
                  <a:pos x="26" y="168"/>
                </a:cxn>
                <a:cxn ang="0">
                  <a:pos x="26" y="168"/>
                </a:cxn>
                <a:cxn ang="0">
                  <a:pos x="30" y="127"/>
                </a:cxn>
                <a:cxn ang="0">
                  <a:pos x="33" y="86"/>
                </a:cxn>
                <a:cxn ang="0">
                  <a:pos x="33" y="86"/>
                </a:cxn>
                <a:cxn ang="0">
                  <a:pos x="36" y="66"/>
                </a:cxn>
                <a:cxn ang="0">
                  <a:pos x="39" y="45"/>
                </a:cxn>
                <a:cxn ang="0">
                  <a:pos x="42" y="25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7" y="1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4" h="388">
                  <a:moveTo>
                    <a:pt x="34" y="5"/>
                  </a:moveTo>
                  <a:lnTo>
                    <a:pt x="34" y="5"/>
                  </a:lnTo>
                  <a:lnTo>
                    <a:pt x="33" y="25"/>
                  </a:lnTo>
                  <a:lnTo>
                    <a:pt x="30" y="47"/>
                  </a:lnTo>
                  <a:lnTo>
                    <a:pt x="24" y="89"/>
                  </a:lnTo>
                  <a:lnTo>
                    <a:pt x="19" y="133"/>
                  </a:lnTo>
                  <a:lnTo>
                    <a:pt x="17" y="154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5" y="191"/>
                  </a:lnTo>
                  <a:lnTo>
                    <a:pt x="14" y="207"/>
                  </a:lnTo>
                  <a:lnTo>
                    <a:pt x="11" y="239"/>
                  </a:lnTo>
                  <a:lnTo>
                    <a:pt x="11" y="239"/>
                  </a:lnTo>
                  <a:lnTo>
                    <a:pt x="6" y="290"/>
                  </a:lnTo>
                  <a:lnTo>
                    <a:pt x="2" y="340"/>
                  </a:lnTo>
                  <a:lnTo>
                    <a:pt x="2" y="340"/>
                  </a:lnTo>
                  <a:lnTo>
                    <a:pt x="1" y="351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2" y="385"/>
                  </a:lnTo>
                  <a:lnTo>
                    <a:pt x="3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7" y="388"/>
                  </a:lnTo>
                  <a:lnTo>
                    <a:pt x="8" y="388"/>
                  </a:lnTo>
                  <a:lnTo>
                    <a:pt x="11" y="387"/>
                  </a:lnTo>
                  <a:lnTo>
                    <a:pt x="12" y="386"/>
                  </a:lnTo>
                  <a:lnTo>
                    <a:pt x="13" y="384"/>
                  </a:lnTo>
                  <a:lnTo>
                    <a:pt x="13" y="383"/>
                  </a:lnTo>
                  <a:lnTo>
                    <a:pt x="12" y="381"/>
                  </a:lnTo>
                  <a:lnTo>
                    <a:pt x="10" y="380"/>
                  </a:lnTo>
                  <a:lnTo>
                    <a:pt x="10" y="380"/>
                  </a:lnTo>
                  <a:lnTo>
                    <a:pt x="12" y="380"/>
                  </a:lnTo>
                  <a:lnTo>
                    <a:pt x="12" y="380"/>
                  </a:lnTo>
                  <a:lnTo>
                    <a:pt x="11" y="375"/>
                  </a:lnTo>
                  <a:lnTo>
                    <a:pt x="11" y="375"/>
                  </a:lnTo>
                  <a:lnTo>
                    <a:pt x="12" y="362"/>
                  </a:lnTo>
                  <a:lnTo>
                    <a:pt x="12" y="362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21" y="226"/>
                  </a:lnTo>
                  <a:lnTo>
                    <a:pt x="21" y="226"/>
                  </a:lnTo>
                  <a:lnTo>
                    <a:pt x="23" y="197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30" y="127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6" y="66"/>
                  </a:lnTo>
                  <a:lnTo>
                    <a:pt x="39" y="45"/>
                  </a:lnTo>
                  <a:lnTo>
                    <a:pt x="42" y="25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0" name="Freeform 277"/>
            <p:cNvSpPr/>
            <p:nvPr/>
          </p:nvSpPr>
          <p:spPr bwMode="auto">
            <a:xfrm>
              <a:off x="2687638" y="2544763"/>
              <a:ext cx="20638" cy="236538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29" y="58"/>
                </a:cxn>
                <a:cxn ang="0">
                  <a:pos x="26" y="113"/>
                </a:cxn>
                <a:cxn ang="0">
                  <a:pos x="23" y="167"/>
                </a:cxn>
                <a:cxn ang="0">
                  <a:pos x="18" y="219"/>
                </a:cxn>
                <a:cxn ang="0">
                  <a:pos x="18" y="219"/>
                </a:cxn>
                <a:cxn ang="0">
                  <a:pos x="13" y="275"/>
                </a:cxn>
                <a:cxn ang="0">
                  <a:pos x="7" y="330"/>
                </a:cxn>
                <a:cxn ang="0">
                  <a:pos x="2" y="386"/>
                </a:cxn>
                <a:cxn ang="0">
                  <a:pos x="0" y="414"/>
                </a:cxn>
                <a:cxn ang="0">
                  <a:pos x="0" y="441"/>
                </a:cxn>
                <a:cxn ang="0">
                  <a:pos x="0" y="441"/>
                </a:cxn>
                <a:cxn ang="0">
                  <a:pos x="0" y="444"/>
                </a:cxn>
                <a:cxn ang="0">
                  <a:pos x="1" y="445"/>
                </a:cxn>
                <a:cxn ang="0">
                  <a:pos x="3" y="446"/>
                </a:cxn>
                <a:cxn ang="0">
                  <a:pos x="4" y="446"/>
                </a:cxn>
                <a:cxn ang="0">
                  <a:pos x="6" y="446"/>
                </a:cxn>
                <a:cxn ang="0">
                  <a:pos x="7" y="445"/>
                </a:cxn>
                <a:cxn ang="0">
                  <a:pos x="8" y="444"/>
                </a:cxn>
                <a:cxn ang="0">
                  <a:pos x="9" y="441"/>
                </a:cxn>
                <a:cxn ang="0">
                  <a:pos x="9" y="441"/>
                </a:cxn>
                <a:cxn ang="0">
                  <a:pos x="10" y="414"/>
                </a:cxn>
                <a:cxn ang="0">
                  <a:pos x="11" y="386"/>
                </a:cxn>
                <a:cxn ang="0">
                  <a:pos x="16" y="330"/>
                </a:cxn>
                <a:cxn ang="0">
                  <a:pos x="22" y="275"/>
                </a:cxn>
                <a:cxn ang="0">
                  <a:pos x="27" y="219"/>
                </a:cxn>
                <a:cxn ang="0">
                  <a:pos x="27" y="219"/>
                </a:cxn>
                <a:cxn ang="0">
                  <a:pos x="33" y="167"/>
                </a:cxn>
                <a:cxn ang="0">
                  <a:pos x="37" y="113"/>
                </a:cxn>
                <a:cxn ang="0">
                  <a:pos x="39" y="59"/>
                </a:cxn>
                <a:cxn ang="0">
                  <a:pos x="40" y="5"/>
                </a:cxn>
                <a:cxn ang="0">
                  <a:pos x="40" y="5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40" h="446">
                  <a:moveTo>
                    <a:pt x="31" y="5"/>
                  </a:moveTo>
                  <a:lnTo>
                    <a:pt x="31" y="5"/>
                  </a:lnTo>
                  <a:lnTo>
                    <a:pt x="29" y="58"/>
                  </a:lnTo>
                  <a:lnTo>
                    <a:pt x="26" y="113"/>
                  </a:lnTo>
                  <a:lnTo>
                    <a:pt x="23" y="167"/>
                  </a:lnTo>
                  <a:lnTo>
                    <a:pt x="18" y="219"/>
                  </a:lnTo>
                  <a:lnTo>
                    <a:pt x="18" y="219"/>
                  </a:lnTo>
                  <a:lnTo>
                    <a:pt x="13" y="275"/>
                  </a:lnTo>
                  <a:lnTo>
                    <a:pt x="7" y="330"/>
                  </a:lnTo>
                  <a:lnTo>
                    <a:pt x="2" y="386"/>
                  </a:lnTo>
                  <a:lnTo>
                    <a:pt x="0" y="414"/>
                  </a:lnTo>
                  <a:lnTo>
                    <a:pt x="0" y="441"/>
                  </a:lnTo>
                  <a:lnTo>
                    <a:pt x="0" y="441"/>
                  </a:lnTo>
                  <a:lnTo>
                    <a:pt x="0" y="444"/>
                  </a:lnTo>
                  <a:lnTo>
                    <a:pt x="1" y="445"/>
                  </a:lnTo>
                  <a:lnTo>
                    <a:pt x="3" y="446"/>
                  </a:lnTo>
                  <a:lnTo>
                    <a:pt x="4" y="446"/>
                  </a:lnTo>
                  <a:lnTo>
                    <a:pt x="6" y="446"/>
                  </a:lnTo>
                  <a:lnTo>
                    <a:pt x="7" y="445"/>
                  </a:lnTo>
                  <a:lnTo>
                    <a:pt x="8" y="444"/>
                  </a:lnTo>
                  <a:lnTo>
                    <a:pt x="9" y="441"/>
                  </a:lnTo>
                  <a:lnTo>
                    <a:pt x="9" y="441"/>
                  </a:lnTo>
                  <a:lnTo>
                    <a:pt x="10" y="414"/>
                  </a:lnTo>
                  <a:lnTo>
                    <a:pt x="11" y="386"/>
                  </a:lnTo>
                  <a:lnTo>
                    <a:pt x="16" y="330"/>
                  </a:lnTo>
                  <a:lnTo>
                    <a:pt x="22" y="275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33" y="167"/>
                  </a:lnTo>
                  <a:lnTo>
                    <a:pt x="37" y="113"/>
                  </a:lnTo>
                  <a:lnTo>
                    <a:pt x="39" y="59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1" name="Freeform 278"/>
            <p:cNvSpPr/>
            <p:nvPr/>
          </p:nvSpPr>
          <p:spPr bwMode="auto">
            <a:xfrm>
              <a:off x="2714625" y="2535238"/>
              <a:ext cx="17463" cy="265113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20" y="34"/>
                </a:cxn>
                <a:cxn ang="0">
                  <a:pos x="21" y="64"/>
                </a:cxn>
                <a:cxn ang="0">
                  <a:pos x="23" y="125"/>
                </a:cxn>
                <a:cxn ang="0">
                  <a:pos x="24" y="155"/>
                </a:cxn>
                <a:cxn ang="0">
                  <a:pos x="24" y="185"/>
                </a:cxn>
                <a:cxn ang="0">
                  <a:pos x="23" y="215"/>
                </a:cxn>
                <a:cxn ang="0">
                  <a:pos x="20" y="245"/>
                </a:cxn>
                <a:cxn ang="0">
                  <a:pos x="20" y="245"/>
                </a:cxn>
                <a:cxn ang="0">
                  <a:pos x="13" y="306"/>
                </a:cxn>
                <a:cxn ang="0">
                  <a:pos x="9" y="335"/>
                </a:cxn>
                <a:cxn ang="0">
                  <a:pos x="7" y="366"/>
                </a:cxn>
                <a:cxn ang="0">
                  <a:pos x="7" y="366"/>
                </a:cxn>
                <a:cxn ang="0">
                  <a:pos x="3" y="427"/>
                </a:cxn>
                <a:cxn ang="0">
                  <a:pos x="1" y="458"/>
                </a:cxn>
                <a:cxn ang="0">
                  <a:pos x="0" y="489"/>
                </a:cxn>
                <a:cxn ang="0">
                  <a:pos x="0" y="489"/>
                </a:cxn>
                <a:cxn ang="0">
                  <a:pos x="0" y="490"/>
                </a:cxn>
                <a:cxn ang="0">
                  <a:pos x="0" y="497"/>
                </a:cxn>
                <a:cxn ang="0">
                  <a:pos x="0" y="497"/>
                </a:cxn>
                <a:cxn ang="0">
                  <a:pos x="0" y="499"/>
                </a:cxn>
                <a:cxn ang="0">
                  <a:pos x="1" y="501"/>
                </a:cxn>
                <a:cxn ang="0">
                  <a:pos x="3" y="502"/>
                </a:cxn>
                <a:cxn ang="0">
                  <a:pos x="4" y="502"/>
                </a:cxn>
                <a:cxn ang="0">
                  <a:pos x="6" y="502"/>
                </a:cxn>
                <a:cxn ang="0">
                  <a:pos x="7" y="501"/>
                </a:cxn>
                <a:cxn ang="0">
                  <a:pos x="8" y="499"/>
                </a:cxn>
                <a:cxn ang="0">
                  <a:pos x="9" y="497"/>
                </a:cxn>
                <a:cxn ang="0">
                  <a:pos x="9" y="497"/>
                </a:cxn>
                <a:cxn ang="0">
                  <a:pos x="10" y="467"/>
                </a:cxn>
                <a:cxn ang="0">
                  <a:pos x="13" y="436"/>
                </a:cxn>
                <a:cxn ang="0">
                  <a:pos x="15" y="406"/>
                </a:cxn>
                <a:cxn ang="0">
                  <a:pos x="17" y="376"/>
                </a:cxn>
                <a:cxn ang="0">
                  <a:pos x="17" y="376"/>
                </a:cxn>
                <a:cxn ang="0">
                  <a:pos x="18" y="345"/>
                </a:cxn>
                <a:cxn ang="0">
                  <a:pos x="21" y="314"/>
                </a:cxn>
                <a:cxn ang="0">
                  <a:pos x="29" y="253"/>
                </a:cxn>
                <a:cxn ang="0">
                  <a:pos x="29" y="253"/>
                </a:cxn>
                <a:cxn ang="0">
                  <a:pos x="32" y="222"/>
                </a:cxn>
                <a:cxn ang="0">
                  <a:pos x="33" y="191"/>
                </a:cxn>
                <a:cxn ang="0">
                  <a:pos x="33" y="160"/>
                </a:cxn>
                <a:cxn ang="0">
                  <a:pos x="32" y="129"/>
                </a:cxn>
                <a:cxn ang="0">
                  <a:pos x="30" y="67"/>
                </a:cxn>
                <a:cxn ang="0">
                  <a:pos x="29" y="35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3" h="502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0" y="34"/>
                  </a:lnTo>
                  <a:lnTo>
                    <a:pt x="21" y="64"/>
                  </a:lnTo>
                  <a:lnTo>
                    <a:pt x="23" y="125"/>
                  </a:lnTo>
                  <a:lnTo>
                    <a:pt x="24" y="155"/>
                  </a:lnTo>
                  <a:lnTo>
                    <a:pt x="24" y="185"/>
                  </a:lnTo>
                  <a:lnTo>
                    <a:pt x="23" y="215"/>
                  </a:lnTo>
                  <a:lnTo>
                    <a:pt x="20" y="245"/>
                  </a:lnTo>
                  <a:lnTo>
                    <a:pt x="20" y="245"/>
                  </a:lnTo>
                  <a:lnTo>
                    <a:pt x="13" y="306"/>
                  </a:lnTo>
                  <a:lnTo>
                    <a:pt x="9" y="335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3" y="427"/>
                  </a:lnTo>
                  <a:lnTo>
                    <a:pt x="1" y="458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90"/>
                  </a:lnTo>
                  <a:lnTo>
                    <a:pt x="0" y="497"/>
                  </a:lnTo>
                  <a:lnTo>
                    <a:pt x="0" y="497"/>
                  </a:lnTo>
                  <a:lnTo>
                    <a:pt x="0" y="499"/>
                  </a:lnTo>
                  <a:lnTo>
                    <a:pt x="1" y="501"/>
                  </a:lnTo>
                  <a:lnTo>
                    <a:pt x="3" y="502"/>
                  </a:lnTo>
                  <a:lnTo>
                    <a:pt x="4" y="502"/>
                  </a:lnTo>
                  <a:lnTo>
                    <a:pt x="6" y="502"/>
                  </a:lnTo>
                  <a:lnTo>
                    <a:pt x="7" y="501"/>
                  </a:lnTo>
                  <a:lnTo>
                    <a:pt x="8" y="499"/>
                  </a:lnTo>
                  <a:lnTo>
                    <a:pt x="9" y="497"/>
                  </a:lnTo>
                  <a:lnTo>
                    <a:pt x="9" y="497"/>
                  </a:lnTo>
                  <a:lnTo>
                    <a:pt x="10" y="467"/>
                  </a:lnTo>
                  <a:lnTo>
                    <a:pt x="13" y="436"/>
                  </a:lnTo>
                  <a:lnTo>
                    <a:pt x="15" y="40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8" y="345"/>
                  </a:lnTo>
                  <a:lnTo>
                    <a:pt x="21" y="314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32" y="222"/>
                  </a:lnTo>
                  <a:lnTo>
                    <a:pt x="33" y="191"/>
                  </a:lnTo>
                  <a:lnTo>
                    <a:pt x="33" y="160"/>
                  </a:lnTo>
                  <a:lnTo>
                    <a:pt x="32" y="129"/>
                  </a:lnTo>
                  <a:lnTo>
                    <a:pt x="30" y="67"/>
                  </a:lnTo>
                  <a:lnTo>
                    <a:pt x="29" y="35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2" name="Freeform 279"/>
            <p:cNvSpPr/>
            <p:nvPr/>
          </p:nvSpPr>
          <p:spPr bwMode="auto">
            <a:xfrm>
              <a:off x="2744788" y="2547938"/>
              <a:ext cx="19050" cy="252413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26" y="64"/>
                </a:cxn>
                <a:cxn ang="0">
                  <a:pos x="27" y="123"/>
                </a:cxn>
                <a:cxn ang="0">
                  <a:pos x="27" y="123"/>
                </a:cxn>
                <a:cxn ang="0">
                  <a:pos x="25" y="151"/>
                </a:cxn>
                <a:cxn ang="0">
                  <a:pos x="23" y="180"/>
                </a:cxn>
                <a:cxn ang="0">
                  <a:pos x="16" y="238"/>
                </a:cxn>
                <a:cxn ang="0">
                  <a:pos x="16" y="238"/>
                </a:cxn>
                <a:cxn ang="0">
                  <a:pos x="6" y="355"/>
                </a:cxn>
                <a:cxn ang="0">
                  <a:pos x="2" y="414"/>
                </a:cxn>
                <a:cxn ang="0">
                  <a:pos x="0" y="443"/>
                </a:cxn>
                <a:cxn ang="0">
                  <a:pos x="0" y="472"/>
                </a:cxn>
                <a:cxn ang="0">
                  <a:pos x="0" y="472"/>
                </a:cxn>
                <a:cxn ang="0">
                  <a:pos x="0" y="474"/>
                </a:cxn>
                <a:cxn ang="0">
                  <a:pos x="1" y="476"/>
                </a:cxn>
                <a:cxn ang="0">
                  <a:pos x="3" y="477"/>
                </a:cxn>
                <a:cxn ang="0">
                  <a:pos x="4" y="477"/>
                </a:cxn>
                <a:cxn ang="0">
                  <a:pos x="6" y="477"/>
                </a:cxn>
                <a:cxn ang="0">
                  <a:pos x="7" y="476"/>
                </a:cxn>
                <a:cxn ang="0">
                  <a:pos x="9" y="474"/>
                </a:cxn>
                <a:cxn ang="0">
                  <a:pos x="9" y="472"/>
                </a:cxn>
                <a:cxn ang="0">
                  <a:pos x="9" y="472"/>
                </a:cxn>
                <a:cxn ang="0">
                  <a:pos x="9" y="443"/>
                </a:cxn>
                <a:cxn ang="0">
                  <a:pos x="11" y="414"/>
                </a:cxn>
                <a:cxn ang="0">
                  <a:pos x="15" y="355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32" y="180"/>
                </a:cxn>
                <a:cxn ang="0">
                  <a:pos x="35" y="151"/>
                </a:cxn>
                <a:cxn ang="0">
                  <a:pos x="36" y="123"/>
                </a:cxn>
                <a:cxn ang="0">
                  <a:pos x="36" y="123"/>
                </a:cxn>
                <a:cxn ang="0">
                  <a:pos x="36" y="93"/>
                </a:cxn>
                <a:cxn ang="0">
                  <a:pos x="35" y="64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36" h="477">
                  <a:moveTo>
                    <a:pt x="34" y="5"/>
                  </a:move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64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25" y="151"/>
                  </a:lnTo>
                  <a:lnTo>
                    <a:pt x="23" y="180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6" y="355"/>
                  </a:lnTo>
                  <a:lnTo>
                    <a:pt x="2" y="414"/>
                  </a:lnTo>
                  <a:lnTo>
                    <a:pt x="0" y="443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74"/>
                  </a:lnTo>
                  <a:lnTo>
                    <a:pt x="1" y="476"/>
                  </a:lnTo>
                  <a:lnTo>
                    <a:pt x="3" y="477"/>
                  </a:lnTo>
                  <a:lnTo>
                    <a:pt x="4" y="477"/>
                  </a:lnTo>
                  <a:lnTo>
                    <a:pt x="6" y="477"/>
                  </a:lnTo>
                  <a:lnTo>
                    <a:pt x="7" y="476"/>
                  </a:lnTo>
                  <a:lnTo>
                    <a:pt x="9" y="474"/>
                  </a:lnTo>
                  <a:lnTo>
                    <a:pt x="9" y="472"/>
                  </a:lnTo>
                  <a:lnTo>
                    <a:pt x="9" y="472"/>
                  </a:lnTo>
                  <a:lnTo>
                    <a:pt x="9" y="443"/>
                  </a:lnTo>
                  <a:lnTo>
                    <a:pt x="11" y="414"/>
                  </a:lnTo>
                  <a:lnTo>
                    <a:pt x="15" y="355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32" y="180"/>
                  </a:lnTo>
                  <a:lnTo>
                    <a:pt x="35" y="151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93"/>
                  </a:lnTo>
                  <a:lnTo>
                    <a:pt x="35" y="64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3" name="Freeform 280"/>
            <p:cNvSpPr/>
            <p:nvPr/>
          </p:nvSpPr>
          <p:spPr bwMode="auto">
            <a:xfrm>
              <a:off x="2774950" y="2544763"/>
              <a:ext cx="25400" cy="242888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60"/>
                </a:cxn>
                <a:cxn ang="0">
                  <a:pos x="39" y="116"/>
                </a:cxn>
                <a:cxn ang="0">
                  <a:pos x="39" y="144"/>
                </a:cxn>
                <a:cxn ang="0">
                  <a:pos x="39" y="172"/>
                </a:cxn>
                <a:cxn ang="0">
                  <a:pos x="37" y="200"/>
                </a:cxn>
                <a:cxn ang="0">
                  <a:pos x="35" y="228"/>
                </a:cxn>
                <a:cxn ang="0">
                  <a:pos x="35" y="228"/>
                </a:cxn>
                <a:cxn ang="0">
                  <a:pos x="27" y="291"/>
                </a:cxn>
                <a:cxn ang="0">
                  <a:pos x="21" y="322"/>
                </a:cxn>
                <a:cxn ang="0">
                  <a:pos x="16" y="353"/>
                </a:cxn>
                <a:cxn ang="0">
                  <a:pos x="16" y="353"/>
                </a:cxn>
                <a:cxn ang="0">
                  <a:pos x="7" y="395"/>
                </a:cxn>
                <a:cxn ang="0">
                  <a:pos x="3" y="417"/>
                </a:cxn>
                <a:cxn ang="0">
                  <a:pos x="1" y="438"/>
                </a:cxn>
                <a:cxn ang="0">
                  <a:pos x="1" y="438"/>
                </a:cxn>
                <a:cxn ang="0">
                  <a:pos x="0" y="441"/>
                </a:cxn>
                <a:cxn ang="0">
                  <a:pos x="0" y="454"/>
                </a:cxn>
                <a:cxn ang="0">
                  <a:pos x="0" y="454"/>
                </a:cxn>
                <a:cxn ang="0">
                  <a:pos x="0" y="456"/>
                </a:cxn>
                <a:cxn ang="0">
                  <a:pos x="1" y="457"/>
                </a:cxn>
                <a:cxn ang="0">
                  <a:pos x="3" y="458"/>
                </a:cxn>
                <a:cxn ang="0">
                  <a:pos x="4" y="458"/>
                </a:cxn>
                <a:cxn ang="0">
                  <a:pos x="6" y="458"/>
                </a:cxn>
                <a:cxn ang="0">
                  <a:pos x="8" y="457"/>
                </a:cxn>
                <a:cxn ang="0">
                  <a:pos x="9" y="456"/>
                </a:cxn>
                <a:cxn ang="0">
                  <a:pos x="9" y="454"/>
                </a:cxn>
                <a:cxn ang="0">
                  <a:pos x="9" y="454"/>
                </a:cxn>
                <a:cxn ang="0">
                  <a:pos x="10" y="440"/>
                </a:cxn>
                <a:cxn ang="0">
                  <a:pos x="11" y="426"/>
                </a:cxn>
                <a:cxn ang="0">
                  <a:pos x="15" y="399"/>
                </a:cxn>
                <a:cxn ang="0">
                  <a:pos x="27" y="345"/>
                </a:cxn>
                <a:cxn ang="0">
                  <a:pos x="27" y="345"/>
                </a:cxn>
                <a:cxn ang="0">
                  <a:pos x="32" y="319"/>
                </a:cxn>
                <a:cxn ang="0">
                  <a:pos x="36" y="292"/>
                </a:cxn>
                <a:cxn ang="0">
                  <a:pos x="43" y="237"/>
                </a:cxn>
                <a:cxn ang="0">
                  <a:pos x="43" y="237"/>
                </a:cxn>
                <a:cxn ang="0">
                  <a:pos x="46" y="208"/>
                </a:cxn>
                <a:cxn ang="0">
                  <a:pos x="47" y="179"/>
                </a:cxn>
                <a:cxn ang="0">
                  <a:pos x="48" y="150"/>
                </a:cxn>
                <a:cxn ang="0">
                  <a:pos x="48" y="121"/>
                </a:cxn>
                <a:cxn ang="0">
                  <a:pos x="48" y="63"/>
                </a:cxn>
                <a:cxn ang="0">
                  <a:pos x="47" y="5"/>
                </a:cxn>
                <a:cxn ang="0">
                  <a:pos x="47" y="5"/>
                </a:cxn>
              </a:cxnLst>
              <a:rect l="0" t="0" r="r" b="b"/>
              <a:pathLst>
                <a:path w="48" h="458">
                  <a:moveTo>
                    <a:pt x="47" y="5"/>
                  </a:moveTo>
                  <a:lnTo>
                    <a:pt x="47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0"/>
                  </a:lnTo>
                  <a:lnTo>
                    <a:pt x="39" y="116"/>
                  </a:lnTo>
                  <a:lnTo>
                    <a:pt x="39" y="144"/>
                  </a:lnTo>
                  <a:lnTo>
                    <a:pt x="39" y="172"/>
                  </a:lnTo>
                  <a:lnTo>
                    <a:pt x="37" y="200"/>
                  </a:lnTo>
                  <a:lnTo>
                    <a:pt x="35" y="228"/>
                  </a:lnTo>
                  <a:lnTo>
                    <a:pt x="35" y="228"/>
                  </a:lnTo>
                  <a:lnTo>
                    <a:pt x="27" y="291"/>
                  </a:lnTo>
                  <a:lnTo>
                    <a:pt x="21" y="322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7" y="395"/>
                  </a:lnTo>
                  <a:lnTo>
                    <a:pt x="3" y="417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41"/>
                  </a:lnTo>
                  <a:lnTo>
                    <a:pt x="0" y="454"/>
                  </a:lnTo>
                  <a:lnTo>
                    <a:pt x="0" y="454"/>
                  </a:lnTo>
                  <a:lnTo>
                    <a:pt x="0" y="456"/>
                  </a:lnTo>
                  <a:lnTo>
                    <a:pt x="1" y="457"/>
                  </a:lnTo>
                  <a:lnTo>
                    <a:pt x="3" y="458"/>
                  </a:lnTo>
                  <a:lnTo>
                    <a:pt x="4" y="458"/>
                  </a:lnTo>
                  <a:lnTo>
                    <a:pt x="6" y="458"/>
                  </a:lnTo>
                  <a:lnTo>
                    <a:pt x="8" y="457"/>
                  </a:lnTo>
                  <a:lnTo>
                    <a:pt x="9" y="456"/>
                  </a:lnTo>
                  <a:lnTo>
                    <a:pt x="9" y="454"/>
                  </a:lnTo>
                  <a:lnTo>
                    <a:pt x="9" y="454"/>
                  </a:lnTo>
                  <a:lnTo>
                    <a:pt x="10" y="440"/>
                  </a:lnTo>
                  <a:lnTo>
                    <a:pt x="11" y="426"/>
                  </a:lnTo>
                  <a:lnTo>
                    <a:pt x="15" y="399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32" y="319"/>
                  </a:lnTo>
                  <a:lnTo>
                    <a:pt x="36" y="292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6" y="208"/>
                  </a:lnTo>
                  <a:lnTo>
                    <a:pt x="47" y="179"/>
                  </a:lnTo>
                  <a:lnTo>
                    <a:pt x="48" y="150"/>
                  </a:lnTo>
                  <a:lnTo>
                    <a:pt x="48" y="121"/>
                  </a:lnTo>
                  <a:lnTo>
                    <a:pt x="48" y="63"/>
                  </a:lnTo>
                  <a:lnTo>
                    <a:pt x="47" y="5"/>
                  </a:lnTo>
                  <a:lnTo>
                    <a:pt x="4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4" name="Freeform 281"/>
            <p:cNvSpPr/>
            <p:nvPr/>
          </p:nvSpPr>
          <p:spPr bwMode="auto">
            <a:xfrm>
              <a:off x="2808288" y="2571750"/>
              <a:ext cx="20638" cy="2095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50"/>
                </a:cxn>
                <a:cxn ang="0">
                  <a:pos x="30" y="95"/>
                </a:cxn>
                <a:cxn ang="0">
                  <a:pos x="30" y="95"/>
                </a:cxn>
                <a:cxn ang="0">
                  <a:pos x="28" y="121"/>
                </a:cxn>
                <a:cxn ang="0">
                  <a:pos x="24" y="147"/>
                </a:cxn>
                <a:cxn ang="0">
                  <a:pos x="20" y="171"/>
                </a:cxn>
                <a:cxn ang="0">
                  <a:pos x="17" y="197"/>
                </a:cxn>
                <a:cxn ang="0">
                  <a:pos x="17" y="197"/>
                </a:cxn>
                <a:cxn ang="0">
                  <a:pos x="6" y="293"/>
                </a:cxn>
                <a:cxn ang="0">
                  <a:pos x="2" y="342"/>
                </a:cxn>
                <a:cxn ang="0">
                  <a:pos x="0" y="366"/>
                </a:cxn>
                <a:cxn ang="0">
                  <a:pos x="0" y="390"/>
                </a:cxn>
                <a:cxn ang="0">
                  <a:pos x="0" y="390"/>
                </a:cxn>
                <a:cxn ang="0">
                  <a:pos x="0" y="393"/>
                </a:cxn>
                <a:cxn ang="0">
                  <a:pos x="1" y="394"/>
                </a:cxn>
                <a:cxn ang="0">
                  <a:pos x="3" y="395"/>
                </a:cxn>
                <a:cxn ang="0">
                  <a:pos x="5" y="395"/>
                </a:cxn>
                <a:cxn ang="0">
                  <a:pos x="6" y="395"/>
                </a:cxn>
                <a:cxn ang="0">
                  <a:pos x="8" y="394"/>
                </a:cxn>
                <a:cxn ang="0">
                  <a:pos x="9" y="393"/>
                </a:cxn>
                <a:cxn ang="0">
                  <a:pos x="9" y="390"/>
                </a:cxn>
                <a:cxn ang="0">
                  <a:pos x="9" y="390"/>
                </a:cxn>
                <a:cxn ang="0">
                  <a:pos x="10" y="366"/>
                </a:cxn>
                <a:cxn ang="0">
                  <a:pos x="11" y="342"/>
                </a:cxn>
                <a:cxn ang="0">
                  <a:pos x="15" y="293"/>
                </a:cxn>
                <a:cxn ang="0">
                  <a:pos x="21" y="24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30" y="174"/>
                </a:cxn>
                <a:cxn ang="0">
                  <a:pos x="33" y="151"/>
                </a:cxn>
                <a:cxn ang="0">
                  <a:pos x="36" y="127"/>
                </a:cxn>
                <a:cxn ang="0">
                  <a:pos x="39" y="103"/>
                </a:cxn>
                <a:cxn ang="0">
                  <a:pos x="39" y="103"/>
                </a:cxn>
                <a:cxn ang="0">
                  <a:pos x="40" y="79"/>
                </a:cxn>
                <a:cxn ang="0">
                  <a:pos x="41" y="54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395">
                  <a:moveTo>
                    <a:pt x="32" y="4"/>
                  </a:moveTo>
                  <a:lnTo>
                    <a:pt x="32" y="4"/>
                  </a:lnTo>
                  <a:lnTo>
                    <a:pt x="31" y="50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28" y="121"/>
                  </a:lnTo>
                  <a:lnTo>
                    <a:pt x="24" y="147"/>
                  </a:lnTo>
                  <a:lnTo>
                    <a:pt x="20" y="171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6" y="293"/>
                  </a:lnTo>
                  <a:lnTo>
                    <a:pt x="2" y="342"/>
                  </a:lnTo>
                  <a:lnTo>
                    <a:pt x="0" y="366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0" y="393"/>
                  </a:lnTo>
                  <a:lnTo>
                    <a:pt x="1" y="394"/>
                  </a:lnTo>
                  <a:lnTo>
                    <a:pt x="3" y="395"/>
                  </a:lnTo>
                  <a:lnTo>
                    <a:pt x="5" y="395"/>
                  </a:lnTo>
                  <a:lnTo>
                    <a:pt x="6" y="395"/>
                  </a:lnTo>
                  <a:lnTo>
                    <a:pt x="8" y="394"/>
                  </a:lnTo>
                  <a:lnTo>
                    <a:pt x="9" y="393"/>
                  </a:lnTo>
                  <a:lnTo>
                    <a:pt x="9" y="390"/>
                  </a:lnTo>
                  <a:lnTo>
                    <a:pt x="9" y="390"/>
                  </a:lnTo>
                  <a:lnTo>
                    <a:pt x="10" y="366"/>
                  </a:lnTo>
                  <a:lnTo>
                    <a:pt x="11" y="342"/>
                  </a:lnTo>
                  <a:lnTo>
                    <a:pt x="15" y="293"/>
                  </a:lnTo>
                  <a:lnTo>
                    <a:pt x="21" y="24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30" y="174"/>
                  </a:lnTo>
                  <a:lnTo>
                    <a:pt x="33" y="151"/>
                  </a:lnTo>
                  <a:lnTo>
                    <a:pt x="36" y="127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40" y="79"/>
                  </a:lnTo>
                  <a:lnTo>
                    <a:pt x="41" y="5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5" name="Freeform 282"/>
            <p:cNvSpPr/>
            <p:nvPr/>
          </p:nvSpPr>
          <p:spPr bwMode="auto">
            <a:xfrm>
              <a:off x="2847975" y="2592388"/>
              <a:ext cx="14288" cy="144463"/>
            </a:xfrm>
            <a:custGeom>
              <a:avLst/>
              <a:gdLst/>
              <a:ahLst/>
              <a:cxnLst>
                <a:cxn ang="0">
                  <a:pos x="20" y="4"/>
                </a:cxn>
                <a:cxn ang="0">
                  <a:pos x="20" y="4"/>
                </a:cxn>
                <a:cxn ang="0">
                  <a:pos x="19" y="18"/>
                </a:cxn>
                <a:cxn ang="0">
                  <a:pos x="17" y="31"/>
                </a:cxn>
                <a:cxn ang="0">
                  <a:pos x="15" y="44"/>
                </a:cxn>
                <a:cxn ang="0">
                  <a:pos x="14" y="57"/>
                </a:cxn>
                <a:cxn ang="0">
                  <a:pos x="14" y="133"/>
                </a:cxn>
                <a:cxn ang="0">
                  <a:pos x="14" y="133"/>
                </a:cxn>
                <a:cxn ang="0">
                  <a:pos x="13" y="151"/>
                </a:cxn>
                <a:cxn ang="0">
                  <a:pos x="12" y="168"/>
                </a:cxn>
                <a:cxn ang="0">
                  <a:pos x="7" y="202"/>
                </a:cxn>
                <a:cxn ang="0">
                  <a:pos x="3" y="236"/>
                </a:cxn>
                <a:cxn ang="0">
                  <a:pos x="1" y="253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1" y="272"/>
                </a:cxn>
                <a:cxn ang="0">
                  <a:pos x="2" y="273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7" y="274"/>
                </a:cxn>
                <a:cxn ang="0">
                  <a:pos x="8" y="273"/>
                </a:cxn>
                <a:cxn ang="0">
                  <a:pos x="9" y="272"/>
                </a:cxn>
                <a:cxn ang="0">
                  <a:pos x="10" y="270"/>
                </a:cxn>
                <a:cxn ang="0">
                  <a:pos x="10" y="270"/>
                </a:cxn>
                <a:cxn ang="0">
                  <a:pos x="10" y="253"/>
                </a:cxn>
                <a:cxn ang="0">
                  <a:pos x="13" y="236"/>
                </a:cxn>
                <a:cxn ang="0">
                  <a:pos x="17" y="202"/>
                </a:cxn>
                <a:cxn ang="0">
                  <a:pos x="21" y="168"/>
                </a:cxn>
                <a:cxn ang="0">
                  <a:pos x="22" y="151"/>
                </a:cxn>
                <a:cxn ang="0">
                  <a:pos x="23" y="133"/>
                </a:cxn>
                <a:cxn ang="0">
                  <a:pos x="23" y="57"/>
                </a:cxn>
                <a:cxn ang="0">
                  <a:pos x="23" y="57"/>
                </a:cxn>
                <a:cxn ang="0">
                  <a:pos x="24" y="44"/>
                </a:cxn>
                <a:cxn ang="0">
                  <a:pos x="26" y="31"/>
                </a:cxn>
                <a:cxn ang="0">
                  <a:pos x="28" y="18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20" y="4"/>
                </a:cxn>
                <a:cxn ang="0">
                  <a:pos x="20" y="4"/>
                </a:cxn>
              </a:cxnLst>
              <a:rect l="0" t="0" r="r" b="b"/>
              <a:pathLst>
                <a:path w="29" h="275">
                  <a:moveTo>
                    <a:pt x="20" y="4"/>
                  </a:moveTo>
                  <a:lnTo>
                    <a:pt x="20" y="4"/>
                  </a:lnTo>
                  <a:lnTo>
                    <a:pt x="19" y="18"/>
                  </a:lnTo>
                  <a:lnTo>
                    <a:pt x="17" y="31"/>
                  </a:lnTo>
                  <a:lnTo>
                    <a:pt x="15" y="44"/>
                  </a:lnTo>
                  <a:lnTo>
                    <a:pt x="14" y="57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51"/>
                  </a:lnTo>
                  <a:lnTo>
                    <a:pt x="12" y="168"/>
                  </a:lnTo>
                  <a:lnTo>
                    <a:pt x="7" y="202"/>
                  </a:lnTo>
                  <a:lnTo>
                    <a:pt x="3" y="236"/>
                  </a:lnTo>
                  <a:lnTo>
                    <a:pt x="1" y="253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" y="272"/>
                  </a:lnTo>
                  <a:lnTo>
                    <a:pt x="2" y="273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8" y="273"/>
                  </a:lnTo>
                  <a:lnTo>
                    <a:pt x="9" y="272"/>
                  </a:lnTo>
                  <a:lnTo>
                    <a:pt x="10" y="270"/>
                  </a:lnTo>
                  <a:lnTo>
                    <a:pt x="10" y="270"/>
                  </a:lnTo>
                  <a:lnTo>
                    <a:pt x="10" y="253"/>
                  </a:lnTo>
                  <a:lnTo>
                    <a:pt x="13" y="236"/>
                  </a:lnTo>
                  <a:lnTo>
                    <a:pt x="17" y="202"/>
                  </a:lnTo>
                  <a:lnTo>
                    <a:pt x="21" y="168"/>
                  </a:lnTo>
                  <a:lnTo>
                    <a:pt x="22" y="151"/>
                  </a:lnTo>
                  <a:lnTo>
                    <a:pt x="23" y="133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4" y="44"/>
                  </a:lnTo>
                  <a:lnTo>
                    <a:pt x="26" y="31"/>
                  </a:lnTo>
                  <a:lnTo>
                    <a:pt x="28" y="18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6" name="Freeform 283"/>
            <p:cNvSpPr/>
            <p:nvPr/>
          </p:nvSpPr>
          <p:spPr bwMode="auto">
            <a:xfrm>
              <a:off x="2874963" y="2625725"/>
              <a:ext cx="14288" cy="10160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9" y="51"/>
                </a:cxn>
                <a:cxn ang="0">
                  <a:pos x="19" y="74"/>
                </a:cxn>
                <a:cxn ang="0">
                  <a:pos x="18" y="96"/>
                </a:cxn>
                <a:cxn ang="0">
                  <a:pos x="16" y="120"/>
                </a:cxn>
                <a:cxn ang="0">
                  <a:pos x="12" y="142"/>
                </a:cxn>
                <a:cxn ang="0">
                  <a:pos x="8" y="164"/>
                </a:cxn>
                <a:cxn ang="0">
                  <a:pos x="1" y="187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1" y="190"/>
                </a:cxn>
                <a:cxn ang="0">
                  <a:pos x="2" y="191"/>
                </a:cxn>
                <a:cxn ang="0">
                  <a:pos x="3" y="192"/>
                </a:cxn>
                <a:cxn ang="0">
                  <a:pos x="7" y="192"/>
                </a:cxn>
                <a:cxn ang="0">
                  <a:pos x="8" y="191"/>
                </a:cxn>
                <a:cxn ang="0">
                  <a:pos x="9" y="189"/>
                </a:cxn>
                <a:cxn ang="0">
                  <a:pos x="9" y="189"/>
                </a:cxn>
                <a:cxn ang="0">
                  <a:pos x="16" y="167"/>
                </a:cxn>
                <a:cxn ang="0">
                  <a:pos x="23" y="144"/>
                </a:cxn>
                <a:cxn ang="0">
                  <a:pos x="26" y="121"/>
                </a:cxn>
                <a:cxn ang="0">
                  <a:pos x="28" y="98"/>
                </a:cxn>
                <a:cxn ang="0">
                  <a:pos x="29" y="75"/>
                </a:cxn>
                <a:cxn ang="0">
                  <a:pos x="29" y="52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29" h="192">
                  <a:moveTo>
                    <a:pt x="29" y="4"/>
                  </a:move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51"/>
                  </a:lnTo>
                  <a:lnTo>
                    <a:pt x="19" y="74"/>
                  </a:lnTo>
                  <a:lnTo>
                    <a:pt x="18" y="96"/>
                  </a:lnTo>
                  <a:lnTo>
                    <a:pt x="16" y="120"/>
                  </a:lnTo>
                  <a:lnTo>
                    <a:pt x="12" y="142"/>
                  </a:lnTo>
                  <a:lnTo>
                    <a:pt x="8" y="164"/>
                  </a:lnTo>
                  <a:lnTo>
                    <a:pt x="1" y="187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3" y="192"/>
                  </a:lnTo>
                  <a:lnTo>
                    <a:pt x="7" y="192"/>
                  </a:lnTo>
                  <a:lnTo>
                    <a:pt x="8" y="191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6" y="167"/>
                  </a:lnTo>
                  <a:lnTo>
                    <a:pt x="23" y="144"/>
                  </a:lnTo>
                  <a:lnTo>
                    <a:pt x="26" y="121"/>
                  </a:lnTo>
                  <a:lnTo>
                    <a:pt x="28" y="98"/>
                  </a:lnTo>
                  <a:lnTo>
                    <a:pt x="29" y="75"/>
                  </a:lnTo>
                  <a:lnTo>
                    <a:pt x="29" y="52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7" name="Freeform 284"/>
            <p:cNvSpPr/>
            <p:nvPr/>
          </p:nvSpPr>
          <p:spPr bwMode="auto">
            <a:xfrm>
              <a:off x="2254250" y="2162175"/>
              <a:ext cx="657225" cy="652463"/>
            </a:xfrm>
            <a:custGeom>
              <a:avLst/>
              <a:gdLst/>
              <a:ahLst/>
              <a:cxnLst>
                <a:cxn ang="0">
                  <a:pos x="794" y="1224"/>
                </a:cxn>
                <a:cxn ang="0">
                  <a:pos x="567" y="1137"/>
                </a:cxn>
                <a:cxn ang="0">
                  <a:pos x="468" y="1063"/>
                </a:cxn>
                <a:cxn ang="0">
                  <a:pos x="325" y="941"/>
                </a:cxn>
                <a:cxn ang="0">
                  <a:pos x="171" y="752"/>
                </a:cxn>
                <a:cxn ang="0">
                  <a:pos x="109" y="650"/>
                </a:cxn>
                <a:cxn ang="0">
                  <a:pos x="52" y="558"/>
                </a:cxn>
                <a:cxn ang="0">
                  <a:pos x="12" y="442"/>
                </a:cxn>
                <a:cxn ang="0">
                  <a:pos x="2" y="323"/>
                </a:cxn>
                <a:cxn ang="0">
                  <a:pos x="45" y="213"/>
                </a:cxn>
                <a:cxn ang="0">
                  <a:pos x="165" y="75"/>
                </a:cxn>
                <a:cxn ang="0">
                  <a:pos x="261" y="10"/>
                </a:cxn>
                <a:cxn ang="0">
                  <a:pos x="280" y="1"/>
                </a:cxn>
                <a:cxn ang="0">
                  <a:pos x="336" y="9"/>
                </a:cxn>
                <a:cxn ang="0">
                  <a:pos x="412" y="44"/>
                </a:cxn>
                <a:cxn ang="0">
                  <a:pos x="470" y="93"/>
                </a:cxn>
                <a:cxn ang="0">
                  <a:pos x="549" y="207"/>
                </a:cxn>
                <a:cxn ang="0">
                  <a:pos x="570" y="271"/>
                </a:cxn>
                <a:cxn ang="0">
                  <a:pos x="583" y="316"/>
                </a:cxn>
                <a:cxn ang="0">
                  <a:pos x="563" y="330"/>
                </a:cxn>
                <a:cxn ang="0">
                  <a:pos x="541" y="302"/>
                </a:cxn>
                <a:cxn ang="0">
                  <a:pos x="522" y="232"/>
                </a:cxn>
                <a:cxn ang="0">
                  <a:pos x="429" y="102"/>
                </a:cxn>
                <a:cxn ang="0">
                  <a:pos x="351" y="54"/>
                </a:cxn>
                <a:cxn ang="0">
                  <a:pos x="283" y="42"/>
                </a:cxn>
                <a:cxn ang="0">
                  <a:pos x="169" y="115"/>
                </a:cxn>
                <a:cxn ang="0">
                  <a:pos x="95" y="197"/>
                </a:cxn>
                <a:cxn ang="0">
                  <a:pos x="52" y="278"/>
                </a:cxn>
                <a:cxn ang="0">
                  <a:pos x="37" y="361"/>
                </a:cxn>
                <a:cxn ang="0">
                  <a:pos x="59" y="479"/>
                </a:cxn>
                <a:cxn ang="0">
                  <a:pos x="113" y="593"/>
                </a:cxn>
                <a:cxn ang="0">
                  <a:pos x="154" y="647"/>
                </a:cxn>
                <a:cxn ang="0">
                  <a:pos x="194" y="713"/>
                </a:cxn>
                <a:cxn ang="0">
                  <a:pos x="265" y="822"/>
                </a:cxn>
                <a:cxn ang="0">
                  <a:pos x="440" y="993"/>
                </a:cxn>
                <a:cxn ang="0">
                  <a:pos x="526" y="1068"/>
                </a:cxn>
                <a:cxn ang="0">
                  <a:pos x="682" y="1151"/>
                </a:cxn>
                <a:cxn ang="0">
                  <a:pos x="831" y="1193"/>
                </a:cxn>
                <a:cxn ang="0">
                  <a:pos x="961" y="1178"/>
                </a:cxn>
                <a:cxn ang="0">
                  <a:pos x="1063" y="1130"/>
                </a:cxn>
                <a:cxn ang="0">
                  <a:pos x="1149" y="1057"/>
                </a:cxn>
                <a:cxn ang="0">
                  <a:pos x="1198" y="1006"/>
                </a:cxn>
                <a:cxn ang="0">
                  <a:pos x="1193" y="930"/>
                </a:cxn>
                <a:cxn ang="0">
                  <a:pos x="1158" y="869"/>
                </a:cxn>
                <a:cxn ang="0">
                  <a:pos x="1126" y="834"/>
                </a:cxn>
                <a:cxn ang="0">
                  <a:pos x="1059" y="783"/>
                </a:cxn>
                <a:cxn ang="0">
                  <a:pos x="892" y="720"/>
                </a:cxn>
                <a:cxn ang="0">
                  <a:pos x="875" y="706"/>
                </a:cxn>
                <a:cxn ang="0">
                  <a:pos x="886" y="684"/>
                </a:cxn>
                <a:cxn ang="0">
                  <a:pos x="923" y="690"/>
                </a:cxn>
                <a:cxn ang="0">
                  <a:pos x="1000" y="705"/>
                </a:cxn>
                <a:cxn ang="0">
                  <a:pos x="1112" y="776"/>
                </a:cxn>
                <a:cxn ang="0">
                  <a:pos x="1192" y="850"/>
                </a:cxn>
                <a:cxn ang="0">
                  <a:pos x="1228" y="925"/>
                </a:cxn>
                <a:cxn ang="0">
                  <a:pos x="1242" y="1015"/>
                </a:cxn>
                <a:cxn ang="0">
                  <a:pos x="1224" y="1029"/>
                </a:cxn>
                <a:cxn ang="0">
                  <a:pos x="1165" y="1095"/>
                </a:cxn>
                <a:cxn ang="0">
                  <a:pos x="1111" y="1141"/>
                </a:cxn>
                <a:cxn ang="0">
                  <a:pos x="1027" y="1191"/>
                </a:cxn>
                <a:cxn ang="0">
                  <a:pos x="858" y="1232"/>
                </a:cxn>
              </a:cxnLst>
              <a:rect l="0" t="0" r="r" b="b"/>
              <a:pathLst>
                <a:path w="1242" h="1232">
                  <a:moveTo>
                    <a:pt x="858" y="1232"/>
                  </a:moveTo>
                  <a:lnTo>
                    <a:pt x="858" y="1232"/>
                  </a:lnTo>
                  <a:lnTo>
                    <a:pt x="841" y="1232"/>
                  </a:lnTo>
                  <a:lnTo>
                    <a:pt x="825" y="1230"/>
                  </a:lnTo>
                  <a:lnTo>
                    <a:pt x="809" y="1227"/>
                  </a:lnTo>
                  <a:lnTo>
                    <a:pt x="794" y="1224"/>
                  </a:lnTo>
                  <a:lnTo>
                    <a:pt x="794" y="1224"/>
                  </a:lnTo>
                  <a:lnTo>
                    <a:pt x="761" y="1216"/>
                  </a:lnTo>
                  <a:lnTo>
                    <a:pt x="728" y="1206"/>
                  </a:lnTo>
                  <a:lnTo>
                    <a:pt x="696" y="1194"/>
                  </a:lnTo>
                  <a:lnTo>
                    <a:pt x="663" y="1182"/>
                  </a:lnTo>
                  <a:lnTo>
                    <a:pt x="630" y="1168"/>
                  </a:lnTo>
                  <a:lnTo>
                    <a:pt x="598" y="1152"/>
                  </a:lnTo>
                  <a:lnTo>
                    <a:pt x="567" y="1137"/>
                  </a:lnTo>
                  <a:lnTo>
                    <a:pt x="538" y="1119"/>
                  </a:lnTo>
                  <a:lnTo>
                    <a:pt x="538" y="1119"/>
                  </a:lnTo>
                  <a:lnTo>
                    <a:pt x="519" y="1107"/>
                  </a:lnTo>
                  <a:lnTo>
                    <a:pt x="501" y="1092"/>
                  </a:lnTo>
                  <a:lnTo>
                    <a:pt x="484" y="1078"/>
                  </a:lnTo>
                  <a:lnTo>
                    <a:pt x="468" y="1063"/>
                  </a:lnTo>
                  <a:lnTo>
                    <a:pt x="468" y="1063"/>
                  </a:lnTo>
                  <a:lnTo>
                    <a:pt x="448" y="1046"/>
                  </a:lnTo>
                  <a:lnTo>
                    <a:pt x="427" y="1028"/>
                  </a:lnTo>
                  <a:lnTo>
                    <a:pt x="427" y="1028"/>
                  </a:lnTo>
                  <a:lnTo>
                    <a:pt x="400" y="1006"/>
                  </a:lnTo>
                  <a:lnTo>
                    <a:pt x="374" y="985"/>
                  </a:lnTo>
                  <a:lnTo>
                    <a:pt x="350" y="963"/>
                  </a:lnTo>
                  <a:lnTo>
                    <a:pt x="325" y="941"/>
                  </a:lnTo>
                  <a:lnTo>
                    <a:pt x="325" y="941"/>
                  </a:lnTo>
                  <a:lnTo>
                    <a:pt x="297" y="913"/>
                  </a:lnTo>
                  <a:lnTo>
                    <a:pt x="270" y="885"/>
                  </a:lnTo>
                  <a:lnTo>
                    <a:pt x="243" y="854"/>
                  </a:lnTo>
                  <a:lnTo>
                    <a:pt x="218" y="822"/>
                  </a:lnTo>
                  <a:lnTo>
                    <a:pt x="194" y="787"/>
                  </a:lnTo>
                  <a:lnTo>
                    <a:pt x="171" y="752"/>
                  </a:lnTo>
                  <a:lnTo>
                    <a:pt x="150" y="715"/>
                  </a:lnTo>
                  <a:lnTo>
                    <a:pt x="130" y="678"/>
                  </a:lnTo>
                  <a:lnTo>
                    <a:pt x="130" y="678"/>
                  </a:lnTo>
                  <a:lnTo>
                    <a:pt x="125" y="671"/>
                  </a:lnTo>
                  <a:lnTo>
                    <a:pt x="120" y="663"/>
                  </a:lnTo>
                  <a:lnTo>
                    <a:pt x="109" y="650"/>
                  </a:lnTo>
                  <a:lnTo>
                    <a:pt x="109" y="650"/>
                  </a:lnTo>
                  <a:lnTo>
                    <a:pt x="98" y="639"/>
                  </a:lnTo>
                  <a:lnTo>
                    <a:pt x="93" y="632"/>
                  </a:lnTo>
                  <a:lnTo>
                    <a:pt x="89" y="626"/>
                  </a:lnTo>
                  <a:lnTo>
                    <a:pt x="89" y="626"/>
                  </a:lnTo>
                  <a:lnTo>
                    <a:pt x="75" y="598"/>
                  </a:lnTo>
                  <a:lnTo>
                    <a:pt x="60" y="573"/>
                  </a:lnTo>
                  <a:lnTo>
                    <a:pt x="52" y="558"/>
                  </a:lnTo>
                  <a:lnTo>
                    <a:pt x="52" y="558"/>
                  </a:lnTo>
                  <a:lnTo>
                    <a:pt x="44" y="544"/>
                  </a:lnTo>
                  <a:lnTo>
                    <a:pt x="38" y="528"/>
                  </a:lnTo>
                  <a:lnTo>
                    <a:pt x="31" y="514"/>
                  </a:lnTo>
                  <a:lnTo>
                    <a:pt x="26" y="498"/>
                  </a:lnTo>
                  <a:lnTo>
                    <a:pt x="17" y="468"/>
                  </a:lnTo>
                  <a:lnTo>
                    <a:pt x="12" y="442"/>
                  </a:lnTo>
                  <a:lnTo>
                    <a:pt x="12" y="442"/>
                  </a:lnTo>
                  <a:lnTo>
                    <a:pt x="5" y="409"/>
                  </a:lnTo>
                  <a:lnTo>
                    <a:pt x="2" y="392"/>
                  </a:lnTo>
                  <a:lnTo>
                    <a:pt x="0" y="374"/>
                  </a:lnTo>
                  <a:lnTo>
                    <a:pt x="0" y="358"/>
                  </a:lnTo>
                  <a:lnTo>
                    <a:pt x="0" y="340"/>
                  </a:lnTo>
                  <a:lnTo>
                    <a:pt x="2" y="323"/>
                  </a:lnTo>
                  <a:lnTo>
                    <a:pt x="6" y="305"/>
                  </a:lnTo>
                  <a:lnTo>
                    <a:pt x="6" y="305"/>
                  </a:lnTo>
                  <a:lnTo>
                    <a:pt x="11" y="289"/>
                  </a:lnTo>
                  <a:lnTo>
                    <a:pt x="16" y="273"/>
                  </a:lnTo>
                  <a:lnTo>
                    <a:pt x="22" y="258"/>
                  </a:lnTo>
                  <a:lnTo>
                    <a:pt x="29" y="243"/>
                  </a:lnTo>
                  <a:lnTo>
                    <a:pt x="45" y="213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80" y="158"/>
                  </a:lnTo>
                  <a:lnTo>
                    <a:pt x="98" y="137"/>
                  </a:lnTo>
                  <a:lnTo>
                    <a:pt x="117" y="115"/>
                  </a:lnTo>
                  <a:lnTo>
                    <a:pt x="140" y="94"/>
                  </a:lnTo>
                  <a:lnTo>
                    <a:pt x="165" y="75"/>
                  </a:lnTo>
                  <a:lnTo>
                    <a:pt x="193" y="55"/>
                  </a:lnTo>
                  <a:lnTo>
                    <a:pt x="224" y="35"/>
                  </a:lnTo>
                  <a:lnTo>
                    <a:pt x="257" y="16"/>
                  </a:lnTo>
                  <a:lnTo>
                    <a:pt x="259" y="15"/>
                  </a:lnTo>
                  <a:lnTo>
                    <a:pt x="260" y="13"/>
                  </a:lnTo>
                  <a:lnTo>
                    <a:pt x="260" y="13"/>
                  </a:lnTo>
                  <a:lnTo>
                    <a:pt x="261" y="10"/>
                  </a:lnTo>
                  <a:lnTo>
                    <a:pt x="264" y="5"/>
                  </a:lnTo>
                  <a:lnTo>
                    <a:pt x="268" y="2"/>
                  </a:lnTo>
                  <a:lnTo>
                    <a:pt x="271" y="1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80" y="1"/>
                  </a:lnTo>
                  <a:lnTo>
                    <a:pt x="280" y="1"/>
                  </a:lnTo>
                  <a:lnTo>
                    <a:pt x="288" y="3"/>
                  </a:lnTo>
                  <a:lnTo>
                    <a:pt x="294" y="4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23" y="5"/>
                  </a:lnTo>
                  <a:lnTo>
                    <a:pt x="330" y="7"/>
                  </a:lnTo>
                  <a:lnTo>
                    <a:pt x="336" y="9"/>
                  </a:lnTo>
                  <a:lnTo>
                    <a:pt x="336" y="9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21"/>
                  </a:lnTo>
                  <a:lnTo>
                    <a:pt x="385" y="29"/>
                  </a:lnTo>
                  <a:lnTo>
                    <a:pt x="385" y="29"/>
                  </a:lnTo>
                  <a:lnTo>
                    <a:pt x="412" y="44"/>
                  </a:lnTo>
                  <a:lnTo>
                    <a:pt x="424" y="52"/>
                  </a:lnTo>
                  <a:lnTo>
                    <a:pt x="435" y="59"/>
                  </a:lnTo>
                  <a:lnTo>
                    <a:pt x="446" y="67"/>
                  </a:lnTo>
                  <a:lnTo>
                    <a:pt x="455" y="76"/>
                  </a:lnTo>
                  <a:lnTo>
                    <a:pt x="463" y="84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87" y="115"/>
                  </a:lnTo>
                  <a:lnTo>
                    <a:pt x="503" y="138"/>
                  </a:lnTo>
                  <a:lnTo>
                    <a:pt x="533" y="184"/>
                  </a:lnTo>
                  <a:lnTo>
                    <a:pt x="544" y="200"/>
                  </a:lnTo>
                  <a:lnTo>
                    <a:pt x="544" y="200"/>
                  </a:lnTo>
                  <a:lnTo>
                    <a:pt x="549" y="207"/>
                  </a:lnTo>
                  <a:lnTo>
                    <a:pt x="549" y="207"/>
                  </a:lnTo>
                  <a:lnTo>
                    <a:pt x="554" y="214"/>
                  </a:lnTo>
                  <a:lnTo>
                    <a:pt x="559" y="222"/>
                  </a:lnTo>
                  <a:lnTo>
                    <a:pt x="562" y="230"/>
                  </a:lnTo>
                  <a:lnTo>
                    <a:pt x="563" y="238"/>
                  </a:lnTo>
                  <a:lnTo>
                    <a:pt x="563" y="238"/>
                  </a:lnTo>
                  <a:lnTo>
                    <a:pt x="565" y="251"/>
                  </a:lnTo>
                  <a:lnTo>
                    <a:pt x="570" y="271"/>
                  </a:lnTo>
                  <a:lnTo>
                    <a:pt x="575" y="291"/>
                  </a:lnTo>
                  <a:lnTo>
                    <a:pt x="578" y="299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82" y="308"/>
                  </a:lnTo>
                  <a:lnTo>
                    <a:pt x="583" y="312"/>
                  </a:lnTo>
                  <a:lnTo>
                    <a:pt x="583" y="316"/>
                  </a:lnTo>
                  <a:lnTo>
                    <a:pt x="582" y="321"/>
                  </a:lnTo>
                  <a:lnTo>
                    <a:pt x="582" y="321"/>
                  </a:lnTo>
                  <a:lnTo>
                    <a:pt x="579" y="325"/>
                  </a:lnTo>
                  <a:lnTo>
                    <a:pt x="574" y="328"/>
                  </a:lnTo>
                  <a:lnTo>
                    <a:pt x="570" y="330"/>
                  </a:lnTo>
                  <a:lnTo>
                    <a:pt x="563" y="330"/>
                  </a:lnTo>
                  <a:lnTo>
                    <a:pt x="563" y="330"/>
                  </a:lnTo>
                  <a:lnTo>
                    <a:pt x="560" y="330"/>
                  </a:lnTo>
                  <a:lnTo>
                    <a:pt x="556" y="329"/>
                  </a:lnTo>
                  <a:lnTo>
                    <a:pt x="553" y="326"/>
                  </a:lnTo>
                  <a:lnTo>
                    <a:pt x="549" y="322"/>
                  </a:lnTo>
                  <a:lnTo>
                    <a:pt x="549" y="322"/>
                  </a:lnTo>
                  <a:lnTo>
                    <a:pt x="544" y="312"/>
                  </a:lnTo>
                  <a:lnTo>
                    <a:pt x="541" y="302"/>
                  </a:lnTo>
                  <a:lnTo>
                    <a:pt x="539" y="291"/>
                  </a:lnTo>
                  <a:lnTo>
                    <a:pt x="537" y="278"/>
                  </a:lnTo>
                  <a:lnTo>
                    <a:pt x="537" y="278"/>
                  </a:lnTo>
                  <a:lnTo>
                    <a:pt x="534" y="267"/>
                  </a:lnTo>
                  <a:lnTo>
                    <a:pt x="531" y="254"/>
                  </a:lnTo>
                  <a:lnTo>
                    <a:pt x="528" y="243"/>
                  </a:lnTo>
                  <a:lnTo>
                    <a:pt x="522" y="232"/>
                  </a:lnTo>
                  <a:lnTo>
                    <a:pt x="522" y="232"/>
                  </a:lnTo>
                  <a:lnTo>
                    <a:pt x="490" y="183"/>
                  </a:lnTo>
                  <a:lnTo>
                    <a:pt x="459" y="137"/>
                  </a:lnTo>
                  <a:lnTo>
                    <a:pt x="459" y="137"/>
                  </a:lnTo>
                  <a:lnTo>
                    <a:pt x="450" y="124"/>
                  </a:lnTo>
                  <a:lnTo>
                    <a:pt x="439" y="113"/>
                  </a:lnTo>
                  <a:lnTo>
                    <a:pt x="429" y="102"/>
                  </a:lnTo>
                  <a:lnTo>
                    <a:pt x="418" y="91"/>
                  </a:lnTo>
                  <a:lnTo>
                    <a:pt x="405" y="82"/>
                  </a:lnTo>
                  <a:lnTo>
                    <a:pt x="392" y="74"/>
                  </a:lnTo>
                  <a:lnTo>
                    <a:pt x="378" y="66"/>
                  </a:lnTo>
                  <a:lnTo>
                    <a:pt x="365" y="59"/>
                  </a:lnTo>
                  <a:lnTo>
                    <a:pt x="365" y="59"/>
                  </a:lnTo>
                  <a:lnTo>
                    <a:pt x="351" y="54"/>
                  </a:lnTo>
                  <a:lnTo>
                    <a:pt x="337" y="50"/>
                  </a:lnTo>
                  <a:lnTo>
                    <a:pt x="323" y="47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288" y="41"/>
                  </a:lnTo>
                  <a:lnTo>
                    <a:pt x="286" y="41"/>
                  </a:lnTo>
                  <a:lnTo>
                    <a:pt x="283" y="42"/>
                  </a:lnTo>
                  <a:lnTo>
                    <a:pt x="283" y="42"/>
                  </a:lnTo>
                  <a:lnTo>
                    <a:pt x="280" y="44"/>
                  </a:lnTo>
                  <a:lnTo>
                    <a:pt x="280" y="44"/>
                  </a:lnTo>
                  <a:lnTo>
                    <a:pt x="251" y="60"/>
                  </a:lnTo>
                  <a:lnTo>
                    <a:pt x="222" y="77"/>
                  </a:lnTo>
                  <a:lnTo>
                    <a:pt x="195" y="95"/>
                  </a:lnTo>
                  <a:lnTo>
                    <a:pt x="169" y="115"/>
                  </a:lnTo>
                  <a:lnTo>
                    <a:pt x="155" y="125"/>
                  </a:lnTo>
                  <a:lnTo>
                    <a:pt x="144" y="137"/>
                  </a:lnTo>
                  <a:lnTo>
                    <a:pt x="133" y="148"/>
                  </a:lnTo>
                  <a:lnTo>
                    <a:pt x="121" y="159"/>
                  </a:lnTo>
                  <a:lnTo>
                    <a:pt x="112" y="172"/>
                  </a:lnTo>
                  <a:lnTo>
                    <a:pt x="103" y="184"/>
                  </a:lnTo>
                  <a:lnTo>
                    <a:pt x="95" y="197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79" y="228"/>
                  </a:lnTo>
                  <a:lnTo>
                    <a:pt x="70" y="244"/>
                  </a:lnTo>
                  <a:lnTo>
                    <a:pt x="70" y="244"/>
                  </a:lnTo>
                  <a:lnTo>
                    <a:pt x="58" y="267"/>
                  </a:lnTo>
                  <a:lnTo>
                    <a:pt x="52" y="278"/>
                  </a:lnTo>
                  <a:lnTo>
                    <a:pt x="47" y="290"/>
                  </a:lnTo>
                  <a:lnTo>
                    <a:pt x="43" y="302"/>
                  </a:lnTo>
                  <a:lnTo>
                    <a:pt x="40" y="315"/>
                  </a:lnTo>
                  <a:lnTo>
                    <a:pt x="38" y="329"/>
                  </a:lnTo>
                  <a:lnTo>
                    <a:pt x="37" y="343"/>
                  </a:lnTo>
                  <a:lnTo>
                    <a:pt x="37" y="343"/>
                  </a:lnTo>
                  <a:lnTo>
                    <a:pt x="37" y="361"/>
                  </a:lnTo>
                  <a:lnTo>
                    <a:pt x="38" y="378"/>
                  </a:lnTo>
                  <a:lnTo>
                    <a:pt x="40" y="396"/>
                  </a:lnTo>
                  <a:lnTo>
                    <a:pt x="42" y="414"/>
                  </a:lnTo>
                  <a:lnTo>
                    <a:pt x="46" y="430"/>
                  </a:lnTo>
                  <a:lnTo>
                    <a:pt x="49" y="447"/>
                  </a:lnTo>
                  <a:lnTo>
                    <a:pt x="54" y="463"/>
                  </a:lnTo>
                  <a:lnTo>
                    <a:pt x="59" y="479"/>
                  </a:lnTo>
                  <a:lnTo>
                    <a:pt x="59" y="479"/>
                  </a:lnTo>
                  <a:lnTo>
                    <a:pt x="68" y="501"/>
                  </a:lnTo>
                  <a:lnTo>
                    <a:pt x="78" y="523"/>
                  </a:lnTo>
                  <a:lnTo>
                    <a:pt x="100" y="566"/>
                  </a:lnTo>
                  <a:lnTo>
                    <a:pt x="100" y="566"/>
                  </a:lnTo>
                  <a:lnTo>
                    <a:pt x="113" y="593"/>
                  </a:lnTo>
                  <a:lnTo>
                    <a:pt x="113" y="593"/>
                  </a:lnTo>
                  <a:lnTo>
                    <a:pt x="118" y="603"/>
                  </a:lnTo>
                  <a:lnTo>
                    <a:pt x="124" y="611"/>
                  </a:lnTo>
                  <a:lnTo>
                    <a:pt x="138" y="626"/>
                  </a:lnTo>
                  <a:lnTo>
                    <a:pt x="138" y="626"/>
                  </a:lnTo>
                  <a:lnTo>
                    <a:pt x="150" y="641"/>
                  </a:lnTo>
                  <a:lnTo>
                    <a:pt x="150" y="641"/>
                  </a:lnTo>
                  <a:lnTo>
                    <a:pt x="154" y="647"/>
                  </a:lnTo>
                  <a:lnTo>
                    <a:pt x="157" y="653"/>
                  </a:lnTo>
                  <a:lnTo>
                    <a:pt x="165" y="666"/>
                  </a:lnTo>
                  <a:lnTo>
                    <a:pt x="165" y="666"/>
                  </a:lnTo>
                  <a:lnTo>
                    <a:pt x="171" y="677"/>
                  </a:lnTo>
                  <a:lnTo>
                    <a:pt x="177" y="688"/>
                  </a:lnTo>
                  <a:lnTo>
                    <a:pt x="177" y="688"/>
                  </a:lnTo>
                  <a:lnTo>
                    <a:pt x="194" y="713"/>
                  </a:lnTo>
                  <a:lnTo>
                    <a:pt x="208" y="738"/>
                  </a:lnTo>
                  <a:lnTo>
                    <a:pt x="208" y="738"/>
                  </a:lnTo>
                  <a:lnTo>
                    <a:pt x="231" y="776"/>
                  </a:lnTo>
                  <a:lnTo>
                    <a:pt x="243" y="795"/>
                  </a:lnTo>
                  <a:lnTo>
                    <a:pt x="257" y="812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86" y="846"/>
                  </a:lnTo>
                  <a:lnTo>
                    <a:pt x="306" y="870"/>
                  </a:lnTo>
                  <a:lnTo>
                    <a:pt x="328" y="894"/>
                  </a:lnTo>
                  <a:lnTo>
                    <a:pt x="351" y="916"/>
                  </a:lnTo>
                  <a:lnTo>
                    <a:pt x="351" y="916"/>
                  </a:lnTo>
                  <a:lnTo>
                    <a:pt x="398" y="958"/>
                  </a:lnTo>
                  <a:lnTo>
                    <a:pt x="440" y="993"/>
                  </a:lnTo>
                  <a:lnTo>
                    <a:pt x="440" y="993"/>
                  </a:lnTo>
                  <a:lnTo>
                    <a:pt x="460" y="1010"/>
                  </a:lnTo>
                  <a:lnTo>
                    <a:pt x="479" y="1027"/>
                  </a:lnTo>
                  <a:lnTo>
                    <a:pt x="479" y="1027"/>
                  </a:lnTo>
                  <a:lnTo>
                    <a:pt x="494" y="1042"/>
                  </a:lnTo>
                  <a:lnTo>
                    <a:pt x="510" y="1055"/>
                  </a:lnTo>
                  <a:lnTo>
                    <a:pt x="526" y="1068"/>
                  </a:lnTo>
                  <a:lnTo>
                    <a:pt x="543" y="1080"/>
                  </a:lnTo>
                  <a:lnTo>
                    <a:pt x="543" y="1080"/>
                  </a:lnTo>
                  <a:lnTo>
                    <a:pt x="570" y="1095"/>
                  </a:lnTo>
                  <a:lnTo>
                    <a:pt x="597" y="1111"/>
                  </a:lnTo>
                  <a:lnTo>
                    <a:pt x="625" y="1125"/>
                  </a:lnTo>
                  <a:lnTo>
                    <a:pt x="653" y="1139"/>
                  </a:lnTo>
                  <a:lnTo>
                    <a:pt x="682" y="1151"/>
                  </a:lnTo>
                  <a:lnTo>
                    <a:pt x="710" y="1162"/>
                  </a:lnTo>
                  <a:lnTo>
                    <a:pt x="738" y="1173"/>
                  </a:lnTo>
                  <a:lnTo>
                    <a:pt x="767" y="1182"/>
                  </a:lnTo>
                  <a:lnTo>
                    <a:pt x="767" y="1182"/>
                  </a:lnTo>
                  <a:lnTo>
                    <a:pt x="788" y="1187"/>
                  </a:lnTo>
                  <a:lnTo>
                    <a:pt x="809" y="1191"/>
                  </a:lnTo>
                  <a:lnTo>
                    <a:pt x="831" y="1193"/>
                  </a:lnTo>
                  <a:lnTo>
                    <a:pt x="854" y="1194"/>
                  </a:lnTo>
                  <a:lnTo>
                    <a:pt x="854" y="1194"/>
                  </a:lnTo>
                  <a:lnTo>
                    <a:pt x="874" y="1193"/>
                  </a:lnTo>
                  <a:lnTo>
                    <a:pt x="896" y="1191"/>
                  </a:lnTo>
                  <a:lnTo>
                    <a:pt x="918" y="1188"/>
                  </a:lnTo>
                  <a:lnTo>
                    <a:pt x="939" y="1184"/>
                  </a:lnTo>
                  <a:lnTo>
                    <a:pt x="961" y="1178"/>
                  </a:lnTo>
                  <a:lnTo>
                    <a:pt x="983" y="1171"/>
                  </a:lnTo>
                  <a:lnTo>
                    <a:pt x="1004" y="1162"/>
                  </a:lnTo>
                  <a:lnTo>
                    <a:pt x="1026" y="1152"/>
                  </a:lnTo>
                  <a:lnTo>
                    <a:pt x="1026" y="1152"/>
                  </a:lnTo>
                  <a:lnTo>
                    <a:pt x="1038" y="1146"/>
                  </a:lnTo>
                  <a:lnTo>
                    <a:pt x="1051" y="1139"/>
                  </a:lnTo>
                  <a:lnTo>
                    <a:pt x="1063" y="1130"/>
                  </a:lnTo>
                  <a:lnTo>
                    <a:pt x="1076" y="1122"/>
                  </a:lnTo>
                  <a:lnTo>
                    <a:pt x="1088" y="1112"/>
                  </a:lnTo>
                  <a:lnTo>
                    <a:pt x="1100" y="1101"/>
                  </a:lnTo>
                  <a:lnTo>
                    <a:pt x="1125" y="1078"/>
                  </a:lnTo>
                  <a:lnTo>
                    <a:pt x="1125" y="1078"/>
                  </a:lnTo>
                  <a:lnTo>
                    <a:pt x="1138" y="1067"/>
                  </a:lnTo>
                  <a:lnTo>
                    <a:pt x="1149" y="1057"/>
                  </a:lnTo>
                  <a:lnTo>
                    <a:pt x="1149" y="1057"/>
                  </a:lnTo>
                  <a:lnTo>
                    <a:pt x="1161" y="1047"/>
                  </a:lnTo>
                  <a:lnTo>
                    <a:pt x="1173" y="1035"/>
                  </a:lnTo>
                  <a:lnTo>
                    <a:pt x="1184" y="1024"/>
                  </a:lnTo>
                  <a:lnTo>
                    <a:pt x="1193" y="1011"/>
                  </a:lnTo>
                  <a:lnTo>
                    <a:pt x="1193" y="1011"/>
                  </a:lnTo>
                  <a:lnTo>
                    <a:pt x="1198" y="1006"/>
                  </a:lnTo>
                  <a:lnTo>
                    <a:pt x="1202" y="1003"/>
                  </a:lnTo>
                  <a:lnTo>
                    <a:pt x="1205" y="1002"/>
                  </a:lnTo>
                  <a:lnTo>
                    <a:pt x="1205" y="998"/>
                  </a:lnTo>
                  <a:lnTo>
                    <a:pt x="1205" y="998"/>
                  </a:lnTo>
                  <a:lnTo>
                    <a:pt x="1201" y="968"/>
                  </a:lnTo>
                  <a:lnTo>
                    <a:pt x="1198" y="950"/>
                  </a:lnTo>
                  <a:lnTo>
                    <a:pt x="1193" y="930"/>
                  </a:lnTo>
                  <a:lnTo>
                    <a:pt x="1187" y="911"/>
                  </a:lnTo>
                  <a:lnTo>
                    <a:pt x="1183" y="903"/>
                  </a:lnTo>
                  <a:lnTo>
                    <a:pt x="1179" y="895"/>
                  </a:lnTo>
                  <a:lnTo>
                    <a:pt x="1175" y="887"/>
                  </a:lnTo>
                  <a:lnTo>
                    <a:pt x="1170" y="880"/>
                  </a:lnTo>
                  <a:lnTo>
                    <a:pt x="1165" y="874"/>
                  </a:lnTo>
                  <a:lnTo>
                    <a:pt x="1158" y="869"/>
                  </a:lnTo>
                  <a:lnTo>
                    <a:pt x="1158" y="869"/>
                  </a:lnTo>
                  <a:lnTo>
                    <a:pt x="1152" y="865"/>
                  </a:lnTo>
                  <a:lnTo>
                    <a:pt x="1147" y="859"/>
                  </a:lnTo>
                  <a:lnTo>
                    <a:pt x="1137" y="846"/>
                  </a:lnTo>
                  <a:lnTo>
                    <a:pt x="1135" y="843"/>
                  </a:lnTo>
                  <a:lnTo>
                    <a:pt x="1135" y="843"/>
                  </a:lnTo>
                  <a:lnTo>
                    <a:pt x="1126" y="834"/>
                  </a:lnTo>
                  <a:lnTo>
                    <a:pt x="1117" y="825"/>
                  </a:lnTo>
                  <a:lnTo>
                    <a:pt x="1107" y="817"/>
                  </a:lnTo>
                  <a:lnTo>
                    <a:pt x="1096" y="810"/>
                  </a:lnTo>
                  <a:lnTo>
                    <a:pt x="1096" y="810"/>
                  </a:lnTo>
                  <a:lnTo>
                    <a:pt x="1082" y="800"/>
                  </a:lnTo>
                  <a:lnTo>
                    <a:pt x="1082" y="800"/>
                  </a:lnTo>
                  <a:lnTo>
                    <a:pt x="1059" y="783"/>
                  </a:lnTo>
                  <a:lnTo>
                    <a:pt x="1036" y="769"/>
                  </a:lnTo>
                  <a:lnTo>
                    <a:pt x="1012" y="755"/>
                  </a:lnTo>
                  <a:lnTo>
                    <a:pt x="988" y="744"/>
                  </a:lnTo>
                  <a:lnTo>
                    <a:pt x="964" y="735"/>
                  </a:lnTo>
                  <a:lnTo>
                    <a:pt x="939" y="728"/>
                  </a:lnTo>
                  <a:lnTo>
                    <a:pt x="916" y="723"/>
                  </a:lnTo>
                  <a:lnTo>
                    <a:pt x="892" y="720"/>
                  </a:lnTo>
                  <a:lnTo>
                    <a:pt x="892" y="720"/>
                  </a:lnTo>
                  <a:lnTo>
                    <a:pt x="888" y="719"/>
                  </a:lnTo>
                  <a:lnTo>
                    <a:pt x="885" y="717"/>
                  </a:lnTo>
                  <a:lnTo>
                    <a:pt x="881" y="715"/>
                  </a:lnTo>
                  <a:lnTo>
                    <a:pt x="878" y="713"/>
                  </a:lnTo>
                  <a:lnTo>
                    <a:pt x="877" y="710"/>
                  </a:lnTo>
                  <a:lnTo>
                    <a:pt x="875" y="706"/>
                  </a:lnTo>
                  <a:lnTo>
                    <a:pt x="874" y="699"/>
                  </a:lnTo>
                  <a:lnTo>
                    <a:pt x="874" y="699"/>
                  </a:lnTo>
                  <a:lnTo>
                    <a:pt x="875" y="693"/>
                  </a:lnTo>
                  <a:lnTo>
                    <a:pt x="878" y="688"/>
                  </a:lnTo>
                  <a:lnTo>
                    <a:pt x="880" y="686"/>
                  </a:lnTo>
                  <a:lnTo>
                    <a:pt x="883" y="685"/>
                  </a:lnTo>
                  <a:lnTo>
                    <a:pt x="886" y="684"/>
                  </a:lnTo>
                  <a:lnTo>
                    <a:pt x="890" y="684"/>
                  </a:lnTo>
                  <a:lnTo>
                    <a:pt x="890" y="684"/>
                  </a:lnTo>
                  <a:lnTo>
                    <a:pt x="892" y="684"/>
                  </a:lnTo>
                  <a:lnTo>
                    <a:pt x="892" y="684"/>
                  </a:lnTo>
                  <a:lnTo>
                    <a:pt x="907" y="686"/>
                  </a:lnTo>
                  <a:lnTo>
                    <a:pt x="923" y="690"/>
                  </a:lnTo>
                  <a:lnTo>
                    <a:pt x="923" y="690"/>
                  </a:lnTo>
                  <a:lnTo>
                    <a:pt x="939" y="694"/>
                  </a:lnTo>
                  <a:lnTo>
                    <a:pt x="939" y="694"/>
                  </a:lnTo>
                  <a:lnTo>
                    <a:pt x="960" y="698"/>
                  </a:lnTo>
                  <a:lnTo>
                    <a:pt x="960" y="698"/>
                  </a:lnTo>
                  <a:lnTo>
                    <a:pt x="974" y="700"/>
                  </a:lnTo>
                  <a:lnTo>
                    <a:pt x="988" y="702"/>
                  </a:lnTo>
                  <a:lnTo>
                    <a:pt x="1000" y="705"/>
                  </a:lnTo>
                  <a:lnTo>
                    <a:pt x="1005" y="707"/>
                  </a:lnTo>
                  <a:lnTo>
                    <a:pt x="1010" y="710"/>
                  </a:lnTo>
                  <a:lnTo>
                    <a:pt x="1010" y="710"/>
                  </a:lnTo>
                  <a:lnTo>
                    <a:pt x="1050" y="736"/>
                  </a:lnTo>
                  <a:lnTo>
                    <a:pt x="1050" y="736"/>
                  </a:lnTo>
                  <a:lnTo>
                    <a:pt x="1091" y="763"/>
                  </a:lnTo>
                  <a:lnTo>
                    <a:pt x="1112" y="776"/>
                  </a:lnTo>
                  <a:lnTo>
                    <a:pt x="1131" y="792"/>
                  </a:lnTo>
                  <a:lnTo>
                    <a:pt x="1131" y="792"/>
                  </a:lnTo>
                  <a:lnTo>
                    <a:pt x="1147" y="804"/>
                  </a:lnTo>
                  <a:lnTo>
                    <a:pt x="1160" y="816"/>
                  </a:lnTo>
                  <a:lnTo>
                    <a:pt x="1172" y="828"/>
                  </a:lnTo>
                  <a:lnTo>
                    <a:pt x="1183" y="839"/>
                  </a:lnTo>
                  <a:lnTo>
                    <a:pt x="1192" y="850"/>
                  </a:lnTo>
                  <a:lnTo>
                    <a:pt x="1201" y="861"/>
                  </a:lnTo>
                  <a:lnTo>
                    <a:pt x="1207" y="871"/>
                  </a:lnTo>
                  <a:lnTo>
                    <a:pt x="1212" y="881"/>
                  </a:lnTo>
                  <a:lnTo>
                    <a:pt x="1212" y="881"/>
                  </a:lnTo>
                  <a:lnTo>
                    <a:pt x="1218" y="896"/>
                  </a:lnTo>
                  <a:lnTo>
                    <a:pt x="1223" y="910"/>
                  </a:lnTo>
                  <a:lnTo>
                    <a:pt x="1228" y="925"/>
                  </a:lnTo>
                  <a:lnTo>
                    <a:pt x="1232" y="941"/>
                  </a:lnTo>
                  <a:lnTo>
                    <a:pt x="1236" y="958"/>
                  </a:lnTo>
                  <a:lnTo>
                    <a:pt x="1238" y="975"/>
                  </a:lnTo>
                  <a:lnTo>
                    <a:pt x="1240" y="993"/>
                  </a:lnTo>
                  <a:lnTo>
                    <a:pt x="1242" y="1011"/>
                  </a:lnTo>
                  <a:lnTo>
                    <a:pt x="1242" y="1011"/>
                  </a:lnTo>
                  <a:lnTo>
                    <a:pt x="1242" y="1015"/>
                  </a:lnTo>
                  <a:lnTo>
                    <a:pt x="1240" y="1019"/>
                  </a:lnTo>
                  <a:lnTo>
                    <a:pt x="1239" y="1021"/>
                  </a:lnTo>
                  <a:lnTo>
                    <a:pt x="1237" y="1023"/>
                  </a:lnTo>
                  <a:lnTo>
                    <a:pt x="1232" y="1026"/>
                  </a:lnTo>
                  <a:lnTo>
                    <a:pt x="1229" y="1027"/>
                  </a:lnTo>
                  <a:lnTo>
                    <a:pt x="1225" y="1027"/>
                  </a:lnTo>
                  <a:lnTo>
                    <a:pt x="1224" y="1029"/>
                  </a:lnTo>
                  <a:lnTo>
                    <a:pt x="1224" y="1029"/>
                  </a:lnTo>
                  <a:lnTo>
                    <a:pt x="1217" y="1039"/>
                  </a:lnTo>
                  <a:lnTo>
                    <a:pt x="1210" y="1050"/>
                  </a:lnTo>
                  <a:lnTo>
                    <a:pt x="1192" y="1069"/>
                  </a:lnTo>
                  <a:lnTo>
                    <a:pt x="1183" y="1079"/>
                  </a:lnTo>
                  <a:lnTo>
                    <a:pt x="1174" y="1087"/>
                  </a:lnTo>
                  <a:lnTo>
                    <a:pt x="1165" y="1095"/>
                  </a:lnTo>
                  <a:lnTo>
                    <a:pt x="1155" y="1101"/>
                  </a:lnTo>
                  <a:lnTo>
                    <a:pt x="1155" y="1101"/>
                  </a:lnTo>
                  <a:lnTo>
                    <a:pt x="1146" y="1108"/>
                  </a:lnTo>
                  <a:lnTo>
                    <a:pt x="1138" y="1115"/>
                  </a:lnTo>
                  <a:lnTo>
                    <a:pt x="1122" y="1129"/>
                  </a:lnTo>
                  <a:lnTo>
                    <a:pt x="1122" y="1129"/>
                  </a:lnTo>
                  <a:lnTo>
                    <a:pt x="1111" y="1141"/>
                  </a:lnTo>
                  <a:lnTo>
                    <a:pt x="1099" y="1150"/>
                  </a:lnTo>
                  <a:lnTo>
                    <a:pt x="1099" y="1150"/>
                  </a:lnTo>
                  <a:lnTo>
                    <a:pt x="1087" y="1159"/>
                  </a:lnTo>
                  <a:lnTo>
                    <a:pt x="1074" y="1168"/>
                  </a:lnTo>
                  <a:lnTo>
                    <a:pt x="1045" y="1183"/>
                  </a:lnTo>
                  <a:lnTo>
                    <a:pt x="1045" y="1183"/>
                  </a:lnTo>
                  <a:lnTo>
                    <a:pt x="1027" y="1191"/>
                  </a:lnTo>
                  <a:lnTo>
                    <a:pt x="1008" y="1200"/>
                  </a:lnTo>
                  <a:lnTo>
                    <a:pt x="986" y="1208"/>
                  </a:lnTo>
                  <a:lnTo>
                    <a:pt x="962" y="1216"/>
                  </a:lnTo>
                  <a:lnTo>
                    <a:pt x="937" y="1222"/>
                  </a:lnTo>
                  <a:lnTo>
                    <a:pt x="911" y="1227"/>
                  </a:lnTo>
                  <a:lnTo>
                    <a:pt x="886" y="1231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8" name="Freeform 285"/>
            <p:cNvSpPr/>
            <p:nvPr/>
          </p:nvSpPr>
          <p:spPr bwMode="auto">
            <a:xfrm>
              <a:off x="2463800" y="2317750"/>
              <a:ext cx="261938" cy="290513"/>
            </a:xfrm>
            <a:custGeom>
              <a:avLst/>
              <a:gdLst/>
              <a:ahLst/>
              <a:cxnLst>
                <a:cxn ang="0">
                  <a:pos x="314" y="547"/>
                </a:cxn>
                <a:cxn ang="0">
                  <a:pos x="288" y="541"/>
                </a:cxn>
                <a:cxn ang="0">
                  <a:pos x="245" y="523"/>
                </a:cxn>
                <a:cxn ang="0">
                  <a:pos x="210" y="499"/>
                </a:cxn>
                <a:cxn ang="0">
                  <a:pos x="170" y="460"/>
                </a:cxn>
                <a:cxn ang="0">
                  <a:pos x="135" y="426"/>
                </a:cxn>
                <a:cxn ang="0">
                  <a:pos x="104" y="390"/>
                </a:cxn>
                <a:cxn ang="0">
                  <a:pos x="40" y="301"/>
                </a:cxn>
                <a:cxn ang="0">
                  <a:pos x="16" y="260"/>
                </a:cxn>
                <a:cxn ang="0">
                  <a:pos x="3" y="221"/>
                </a:cxn>
                <a:cxn ang="0">
                  <a:pos x="1" y="180"/>
                </a:cxn>
                <a:cxn ang="0">
                  <a:pos x="8" y="157"/>
                </a:cxn>
                <a:cxn ang="0">
                  <a:pos x="29" y="121"/>
                </a:cxn>
                <a:cxn ang="0">
                  <a:pos x="71" y="67"/>
                </a:cxn>
                <a:cxn ang="0">
                  <a:pos x="89" y="48"/>
                </a:cxn>
                <a:cxn ang="0">
                  <a:pos x="150" y="3"/>
                </a:cxn>
                <a:cxn ang="0">
                  <a:pos x="158" y="0"/>
                </a:cxn>
                <a:cxn ang="0">
                  <a:pos x="168" y="3"/>
                </a:cxn>
                <a:cxn ang="0">
                  <a:pos x="175" y="13"/>
                </a:cxn>
                <a:cxn ang="0">
                  <a:pos x="175" y="25"/>
                </a:cxn>
                <a:cxn ang="0">
                  <a:pos x="167" y="34"/>
                </a:cxn>
                <a:cxn ang="0">
                  <a:pos x="144" y="49"/>
                </a:cxn>
                <a:cxn ang="0">
                  <a:pos x="106" y="81"/>
                </a:cxn>
                <a:cxn ang="0">
                  <a:pos x="91" y="101"/>
                </a:cxn>
                <a:cxn ang="0">
                  <a:pos x="72" y="124"/>
                </a:cxn>
                <a:cxn ang="0">
                  <a:pos x="47" y="158"/>
                </a:cxn>
                <a:cxn ang="0">
                  <a:pos x="38" y="188"/>
                </a:cxn>
                <a:cxn ang="0">
                  <a:pos x="42" y="216"/>
                </a:cxn>
                <a:cxn ang="0">
                  <a:pos x="46" y="234"/>
                </a:cxn>
                <a:cxn ang="0">
                  <a:pos x="53" y="253"/>
                </a:cxn>
                <a:cxn ang="0">
                  <a:pos x="66" y="272"/>
                </a:cxn>
                <a:cxn ang="0">
                  <a:pos x="80" y="290"/>
                </a:cxn>
                <a:cxn ang="0">
                  <a:pos x="127" y="361"/>
                </a:cxn>
                <a:cxn ang="0">
                  <a:pos x="179" y="417"/>
                </a:cxn>
                <a:cxn ang="0">
                  <a:pos x="208" y="446"/>
                </a:cxn>
                <a:cxn ang="0">
                  <a:pos x="233" y="472"/>
                </a:cxn>
                <a:cxn ang="0">
                  <a:pos x="263" y="493"/>
                </a:cxn>
                <a:cxn ang="0">
                  <a:pos x="286" y="503"/>
                </a:cxn>
                <a:cxn ang="0">
                  <a:pos x="312" y="507"/>
                </a:cxn>
                <a:cxn ang="0">
                  <a:pos x="345" y="501"/>
                </a:cxn>
                <a:cxn ang="0">
                  <a:pos x="375" y="486"/>
                </a:cxn>
                <a:cxn ang="0">
                  <a:pos x="412" y="455"/>
                </a:cxn>
                <a:cxn ang="0">
                  <a:pos x="460" y="398"/>
                </a:cxn>
                <a:cxn ang="0">
                  <a:pos x="468" y="392"/>
                </a:cxn>
                <a:cxn ang="0">
                  <a:pos x="475" y="390"/>
                </a:cxn>
                <a:cxn ang="0">
                  <a:pos x="491" y="396"/>
                </a:cxn>
                <a:cxn ang="0">
                  <a:pos x="495" y="405"/>
                </a:cxn>
                <a:cxn ang="0">
                  <a:pos x="492" y="415"/>
                </a:cxn>
                <a:cxn ang="0">
                  <a:pos x="444" y="473"/>
                </a:cxn>
                <a:cxn ang="0">
                  <a:pos x="401" y="514"/>
                </a:cxn>
                <a:cxn ang="0">
                  <a:pos x="370" y="535"/>
                </a:cxn>
                <a:cxn ang="0">
                  <a:pos x="341" y="546"/>
                </a:cxn>
                <a:cxn ang="0">
                  <a:pos x="322" y="548"/>
                </a:cxn>
              </a:cxnLst>
              <a:rect l="0" t="0" r="r" b="b"/>
              <a:pathLst>
                <a:path w="495" h="548">
                  <a:moveTo>
                    <a:pt x="322" y="548"/>
                  </a:moveTo>
                  <a:lnTo>
                    <a:pt x="322" y="548"/>
                  </a:lnTo>
                  <a:lnTo>
                    <a:pt x="314" y="547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288" y="541"/>
                  </a:lnTo>
                  <a:lnTo>
                    <a:pt x="273" y="536"/>
                  </a:lnTo>
                  <a:lnTo>
                    <a:pt x="258" y="530"/>
                  </a:lnTo>
                  <a:lnTo>
                    <a:pt x="245" y="523"/>
                  </a:lnTo>
                  <a:lnTo>
                    <a:pt x="232" y="516"/>
                  </a:lnTo>
                  <a:lnTo>
                    <a:pt x="221" y="508"/>
                  </a:lnTo>
                  <a:lnTo>
                    <a:pt x="210" y="499"/>
                  </a:lnTo>
                  <a:lnTo>
                    <a:pt x="198" y="488"/>
                  </a:lnTo>
                  <a:lnTo>
                    <a:pt x="198" y="488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53" y="444"/>
                  </a:lnTo>
                  <a:lnTo>
                    <a:pt x="135" y="426"/>
                  </a:lnTo>
                  <a:lnTo>
                    <a:pt x="119" y="409"/>
                  </a:lnTo>
                  <a:lnTo>
                    <a:pt x="104" y="390"/>
                  </a:lnTo>
                  <a:lnTo>
                    <a:pt x="104" y="390"/>
                  </a:lnTo>
                  <a:lnTo>
                    <a:pt x="82" y="360"/>
                  </a:lnTo>
                  <a:lnTo>
                    <a:pt x="61" y="330"/>
                  </a:lnTo>
                  <a:lnTo>
                    <a:pt x="40" y="30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16" y="260"/>
                  </a:lnTo>
                  <a:lnTo>
                    <a:pt x="11" y="248"/>
                  </a:lnTo>
                  <a:lnTo>
                    <a:pt x="6" y="235"/>
                  </a:lnTo>
                  <a:lnTo>
                    <a:pt x="3" y="221"/>
                  </a:lnTo>
                  <a:lnTo>
                    <a:pt x="1" y="207"/>
                  </a:lnTo>
                  <a:lnTo>
                    <a:pt x="0" y="194"/>
                  </a:lnTo>
                  <a:lnTo>
                    <a:pt x="1" y="180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8" y="157"/>
                  </a:lnTo>
                  <a:lnTo>
                    <a:pt x="15" y="144"/>
                  </a:lnTo>
                  <a:lnTo>
                    <a:pt x="21" y="133"/>
                  </a:lnTo>
                  <a:lnTo>
                    <a:pt x="29" y="121"/>
                  </a:lnTo>
                  <a:lnTo>
                    <a:pt x="46" y="98"/>
                  </a:lnTo>
                  <a:lnTo>
                    <a:pt x="64" y="76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80" y="58"/>
                  </a:lnTo>
                  <a:lnTo>
                    <a:pt x="89" y="48"/>
                  </a:lnTo>
                  <a:lnTo>
                    <a:pt x="107" y="32"/>
                  </a:lnTo>
                  <a:lnTo>
                    <a:pt x="128" y="17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63" y="0"/>
                  </a:lnTo>
                  <a:lnTo>
                    <a:pt x="168" y="3"/>
                  </a:lnTo>
                  <a:lnTo>
                    <a:pt x="172" y="7"/>
                  </a:lnTo>
                  <a:lnTo>
                    <a:pt x="175" y="13"/>
                  </a:lnTo>
                  <a:lnTo>
                    <a:pt x="175" y="13"/>
                  </a:lnTo>
                  <a:lnTo>
                    <a:pt x="175" y="16"/>
                  </a:lnTo>
                  <a:lnTo>
                    <a:pt x="175" y="21"/>
                  </a:lnTo>
                  <a:lnTo>
                    <a:pt x="175" y="25"/>
                  </a:lnTo>
                  <a:lnTo>
                    <a:pt x="173" y="28"/>
                  </a:lnTo>
                  <a:lnTo>
                    <a:pt x="170" y="31"/>
                  </a:lnTo>
                  <a:lnTo>
                    <a:pt x="167" y="34"/>
                  </a:lnTo>
                  <a:lnTo>
                    <a:pt x="164" y="36"/>
                  </a:lnTo>
                  <a:lnTo>
                    <a:pt x="164" y="36"/>
                  </a:lnTo>
                  <a:lnTo>
                    <a:pt x="144" y="49"/>
                  </a:lnTo>
                  <a:lnTo>
                    <a:pt x="124" y="64"/>
                  </a:lnTo>
                  <a:lnTo>
                    <a:pt x="115" y="72"/>
                  </a:lnTo>
                  <a:lnTo>
                    <a:pt x="106" y="81"/>
                  </a:lnTo>
                  <a:lnTo>
                    <a:pt x="98" y="9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3" y="112"/>
                  </a:lnTo>
                  <a:lnTo>
                    <a:pt x="72" y="124"/>
                  </a:lnTo>
                  <a:lnTo>
                    <a:pt x="72" y="124"/>
                  </a:lnTo>
                  <a:lnTo>
                    <a:pt x="59" y="140"/>
                  </a:lnTo>
                  <a:lnTo>
                    <a:pt x="52" y="149"/>
                  </a:lnTo>
                  <a:lnTo>
                    <a:pt x="47" y="158"/>
                  </a:lnTo>
                  <a:lnTo>
                    <a:pt x="42" y="167"/>
                  </a:lnTo>
                  <a:lnTo>
                    <a:pt x="39" y="177"/>
                  </a:lnTo>
                  <a:lnTo>
                    <a:pt x="38" y="188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43" y="225"/>
                  </a:lnTo>
                  <a:lnTo>
                    <a:pt x="46" y="234"/>
                  </a:lnTo>
                  <a:lnTo>
                    <a:pt x="49" y="245"/>
                  </a:lnTo>
                  <a:lnTo>
                    <a:pt x="53" y="253"/>
                  </a:lnTo>
                  <a:lnTo>
                    <a:pt x="53" y="253"/>
                  </a:lnTo>
                  <a:lnTo>
                    <a:pt x="60" y="263"/>
                  </a:lnTo>
                  <a:lnTo>
                    <a:pt x="66" y="272"/>
                  </a:lnTo>
                  <a:lnTo>
                    <a:pt x="66" y="272"/>
                  </a:lnTo>
                  <a:lnTo>
                    <a:pt x="73" y="281"/>
                  </a:lnTo>
                  <a:lnTo>
                    <a:pt x="80" y="290"/>
                  </a:lnTo>
                  <a:lnTo>
                    <a:pt x="80" y="290"/>
                  </a:lnTo>
                  <a:lnTo>
                    <a:pt x="104" y="328"/>
                  </a:lnTo>
                  <a:lnTo>
                    <a:pt x="127" y="361"/>
                  </a:lnTo>
                  <a:lnTo>
                    <a:pt x="127" y="361"/>
                  </a:lnTo>
                  <a:lnTo>
                    <a:pt x="140" y="377"/>
                  </a:lnTo>
                  <a:lnTo>
                    <a:pt x="152" y="390"/>
                  </a:lnTo>
                  <a:lnTo>
                    <a:pt x="179" y="417"/>
                  </a:lnTo>
                  <a:lnTo>
                    <a:pt x="179" y="417"/>
                  </a:lnTo>
                  <a:lnTo>
                    <a:pt x="205" y="443"/>
                  </a:lnTo>
                  <a:lnTo>
                    <a:pt x="208" y="446"/>
                  </a:lnTo>
                  <a:lnTo>
                    <a:pt x="208" y="446"/>
                  </a:lnTo>
                  <a:lnTo>
                    <a:pt x="224" y="462"/>
                  </a:lnTo>
                  <a:lnTo>
                    <a:pt x="233" y="472"/>
                  </a:lnTo>
                  <a:lnTo>
                    <a:pt x="243" y="479"/>
                  </a:lnTo>
                  <a:lnTo>
                    <a:pt x="252" y="487"/>
                  </a:lnTo>
                  <a:lnTo>
                    <a:pt x="263" y="493"/>
                  </a:lnTo>
                  <a:lnTo>
                    <a:pt x="274" y="499"/>
                  </a:lnTo>
                  <a:lnTo>
                    <a:pt x="286" y="503"/>
                  </a:lnTo>
                  <a:lnTo>
                    <a:pt x="286" y="503"/>
                  </a:lnTo>
                  <a:lnTo>
                    <a:pt x="299" y="506"/>
                  </a:lnTo>
                  <a:lnTo>
                    <a:pt x="312" y="507"/>
                  </a:lnTo>
                  <a:lnTo>
                    <a:pt x="312" y="507"/>
                  </a:lnTo>
                  <a:lnTo>
                    <a:pt x="323" y="506"/>
                  </a:lnTo>
                  <a:lnTo>
                    <a:pt x="334" y="504"/>
                  </a:lnTo>
                  <a:lnTo>
                    <a:pt x="345" y="501"/>
                  </a:lnTo>
                  <a:lnTo>
                    <a:pt x="355" y="497"/>
                  </a:lnTo>
                  <a:lnTo>
                    <a:pt x="366" y="491"/>
                  </a:lnTo>
                  <a:lnTo>
                    <a:pt x="375" y="486"/>
                  </a:lnTo>
                  <a:lnTo>
                    <a:pt x="385" y="479"/>
                  </a:lnTo>
                  <a:lnTo>
                    <a:pt x="395" y="472"/>
                  </a:lnTo>
                  <a:lnTo>
                    <a:pt x="412" y="455"/>
                  </a:lnTo>
                  <a:lnTo>
                    <a:pt x="430" y="437"/>
                  </a:lnTo>
                  <a:lnTo>
                    <a:pt x="445" y="417"/>
                  </a:lnTo>
                  <a:lnTo>
                    <a:pt x="460" y="398"/>
                  </a:lnTo>
                  <a:lnTo>
                    <a:pt x="460" y="398"/>
                  </a:lnTo>
                  <a:lnTo>
                    <a:pt x="464" y="394"/>
                  </a:lnTo>
                  <a:lnTo>
                    <a:pt x="468" y="392"/>
                  </a:lnTo>
                  <a:lnTo>
                    <a:pt x="472" y="390"/>
                  </a:lnTo>
                  <a:lnTo>
                    <a:pt x="475" y="390"/>
                  </a:lnTo>
                  <a:lnTo>
                    <a:pt x="475" y="390"/>
                  </a:lnTo>
                  <a:lnTo>
                    <a:pt x="481" y="391"/>
                  </a:lnTo>
                  <a:lnTo>
                    <a:pt x="487" y="393"/>
                  </a:lnTo>
                  <a:lnTo>
                    <a:pt x="491" y="396"/>
                  </a:lnTo>
                  <a:lnTo>
                    <a:pt x="494" y="400"/>
                  </a:lnTo>
                  <a:lnTo>
                    <a:pt x="494" y="400"/>
                  </a:lnTo>
                  <a:lnTo>
                    <a:pt x="495" y="405"/>
                  </a:lnTo>
                  <a:lnTo>
                    <a:pt x="495" y="408"/>
                  </a:lnTo>
                  <a:lnTo>
                    <a:pt x="494" y="412"/>
                  </a:lnTo>
                  <a:lnTo>
                    <a:pt x="492" y="415"/>
                  </a:lnTo>
                  <a:lnTo>
                    <a:pt x="492" y="415"/>
                  </a:lnTo>
                  <a:lnTo>
                    <a:pt x="468" y="446"/>
                  </a:lnTo>
                  <a:lnTo>
                    <a:pt x="444" y="473"/>
                  </a:lnTo>
                  <a:lnTo>
                    <a:pt x="423" y="496"/>
                  </a:lnTo>
                  <a:lnTo>
                    <a:pt x="411" y="506"/>
                  </a:lnTo>
                  <a:lnTo>
                    <a:pt x="401" y="514"/>
                  </a:lnTo>
                  <a:lnTo>
                    <a:pt x="391" y="522"/>
                  </a:lnTo>
                  <a:lnTo>
                    <a:pt x="380" y="530"/>
                  </a:lnTo>
                  <a:lnTo>
                    <a:pt x="370" y="535"/>
                  </a:lnTo>
                  <a:lnTo>
                    <a:pt x="360" y="540"/>
                  </a:lnTo>
                  <a:lnTo>
                    <a:pt x="350" y="543"/>
                  </a:lnTo>
                  <a:lnTo>
                    <a:pt x="341" y="546"/>
                  </a:lnTo>
                  <a:lnTo>
                    <a:pt x="332" y="547"/>
                  </a:lnTo>
                  <a:lnTo>
                    <a:pt x="322" y="548"/>
                  </a:lnTo>
                  <a:lnTo>
                    <a:pt x="322" y="5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9" name="Freeform 286"/>
            <p:cNvSpPr>
              <a:spLocks noEditPoints="1"/>
            </p:cNvSpPr>
            <p:nvPr/>
          </p:nvSpPr>
          <p:spPr bwMode="auto">
            <a:xfrm>
              <a:off x="2262188" y="2705100"/>
              <a:ext cx="312738" cy="139700"/>
            </a:xfrm>
            <a:custGeom>
              <a:avLst/>
              <a:gdLst/>
              <a:ahLst/>
              <a:cxnLst>
                <a:cxn ang="0">
                  <a:pos x="146" y="262"/>
                </a:cxn>
                <a:cxn ang="0">
                  <a:pos x="69" y="253"/>
                </a:cxn>
                <a:cxn ang="0">
                  <a:pos x="30" y="239"/>
                </a:cxn>
                <a:cxn ang="0">
                  <a:pos x="2" y="212"/>
                </a:cxn>
                <a:cxn ang="0">
                  <a:pos x="1" y="197"/>
                </a:cxn>
                <a:cxn ang="0">
                  <a:pos x="10" y="187"/>
                </a:cxn>
                <a:cxn ang="0">
                  <a:pos x="23" y="184"/>
                </a:cxn>
                <a:cxn ang="0">
                  <a:pos x="33" y="193"/>
                </a:cxn>
                <a:cxn ang="0">
                  <a:pos x="58" y="213"/>
                </a:cxn>
                <a:cxn ang="0">
                  <a:pos x="111" y="225"/>
                </a:cxn>
                <a:cxn ang="0">
                  <a:pos x="159" y="226"/>
                </a:cxn>
                <a:cxn ang="0">
                  <a:pos x="199" y="218"/>
                </a:cxn>
                <a:cxn ang="0">
                  <a:pos x="160" y="192"/>
                </a:cxn>
                <a:cxn ang="0">
                  <a:pos x="126" y="150"/>
                </a:cxn>
                <a:cxn ang="0">
                  <a:pos x="119" y="111"/>
                </a:cxn>
                <a:cxn ang="0">
                  <a:pos x="127" y="56"/>
                </a:cxn>
                <a:cxn ang="0">
                  <a:pos x="146" y="24"/>
                </a:cxn>
                <a:cxn ang="0">
                  <a:pos x="178" y="4"/>
                </a:cxn>
                <a:cxn ang="0">
                  <a:pos x="209" y="0"/>
                </a:cxn>
                <a:cxn ang="0">
                  <a:pos x="265" y="17"/>
                </a:cxn>
                <a:cxn ang="0">
                  <a:pos x="307" y="66"/>
                </a:cxn>
                <a:cxn ang="0">
                  <a:pos x="322" y="113"/>
                </a:cxn>
                <a:cxn ang="0">
                  <a:pos x="322" y="146"/>
                </a:cxn>
                <a:cxn ang="0">
                  <a:pos x="310" y="177"/>
                </a:cxn>
                <a:cxn ang="0">
                  <a:pos x="284" y="210"/>
                </a:cxn>
                <a:cxn ang="0">
                  <a:pos x="312" y="212"/>
                </a:cxn>
                <a:cxn ang="0">
                  <a:pos x="366" y="205"/>
                </a:cxn>
                <a:cxn ang="0">
                  <a:pos x="453" y="185"/>
                </a:cxn>
                <a:cxn ang="0">
                  <a:pos x="498" y="166"/>
                </a:cxn>
                <a:cxn ang="0">
                  <a:pos x="540" y="135"/>
                </a:cxn>
                <a:cxn ang="0">
                  <a:pos x="555" y="106"/>
                </a:cxn>
                <a:cxn ang="0">
                  <a:pos x="560" y="98"/>
                </a:cxn>
                <a:cxn ang="0">
                  <a:pos x="570" y="94"/>
                </a:cxn>
                <a:cxn ang="0">
                  <a:pos x="587" y="102"/>
                </a:cxn>
                <a:cxn ang="0">
                  <a:pos x="590" y="113"/>
                </a:cxn>
                <a:cxn ang="0">
                  <a:pos x="582" y="138"/>
                </a:cxn>
                <a:cxn ang="0">
                  <a:pos x="554" y="174"/>
                </a:cxn>
                <a:cxn ang="0">
                  <a:pos x="513" y="199"/>
                </a:cxn>
                <a:cxn ang="0">
                  <a:pos x="447" y="224"/>
                </a:cxn>
                <a:cxn ang="0">
                  <a:pos x="344" y="246"/>
                </a:cxn>
                <a:cxn ang="0">
                  <a:pos x="314" y="248"/>
                </a:cxn>
                <a:cxn ang="0">
                  <a:pos x="247" y="238"/>
                </a:cxn>
                <a:cxn ang="0">
                  <a:pos x="231" y="244"/>
                </a:cxn>
                <a:cxn ang="0">
                  <a:pos x="186" y="259"/>
                </a:cxn>
                <a:cxn ang="0">
                  <a:pos x="152" y="263"/>
                </a:cxn>
                <a:cxn ang="0">
                  <a:pos x="188" y="40"/>
                </a:cxn>
                <a:cxn ang="0">
                  <a:pos x="160" y="66"/>
                </a:cxn>
                <a:cxn ang="0">
                  <a:pos x="155" y="101"/>
                </a:cxn>
                <a:cxn ang="0">
                  <a:pos x="161" y="132"/>
                </a:cxn>
                <a:cxn ang="0">
                  <a:pos x="192" y="170"/>
                </a:cxn>
                <a:cxn ang="0">
                  <a:pos x="226" y="191"/>
                </a:cxn>
                <a:cxn ang="0">
                  <a:pos x="244" y="196"/>
                </a:cxn>
                <a:cxn ang="0">
                  <a:pos x="272" y="168"/>
                </a:cxn>
                <a:cxn ang="0">
                  <a:pos x="286" y="135"/>
                </a:cxn>
                <a:cxn ang="0">
                  <a:pos x="285" y="108"/>
                </a:cxn>
                <a:cxn ang="0">
                  <a:pos x="270" y="73"/>
                </a:cxn>
                <a:cxn ang="0">
                  <a:pos x="241" y="48"/>
                </a:cxn>
                <a:cxn ang="0">
                  <a:pos x="204" y="37"/>
                </a:cxn>
              </a:cxnLst>
              <a:rect l="0" t="0" r="r" b="b"/>
              <a:pathLst>
                <a:path w="590" h="263">
                  <a:moveTo>
                    <a:pt x="152" y="263"/>
                  </a:moveTo>
                  <a:lnTo>
                    <a:pt x="152" y="263"/>
                  </a:lnTo>
                  <a:lnTo>
                    <a:pt x="146" y="262"/>
                  </a:lnTo>
                  <a:lnTo>
                    <a:pt x="146" y="262"/>
                  </a:lnTo>
                  <a:lnTo>
                    <a:pt x="130" y="262"/>
                  </a:lnTo>
                  <a:lnTo>
                    <a:pt x="111" y="260"/>
                  </a:lnTo>
                  <a:lnTo>
                    <a:pt x="91" y="258"/>
                  </a:lnTo>
                  <a:lnTo>
                    <a:pt x="69" y="253"/>
                  </a:lnTo>
                  <a:lnTo>
                    <a:pt x="59" y="251"/>
                  </a:lnTo>
                  <a:lnTo>
                    <a:pt x="48" y="247"/>
                  </a:lnTo>
                  <a:lnTo>
                    <a:pt x="39" y="243"/>
                  </a:lnTo>
                  <a:lnTo>
                    <a:pt x="30" y="239"/>
                  </a:lnTo>
                  <a:lnTo>
                    <a:pt x="22" y="233"/>
                  </a:lnTo>
                  <a:lnTo>
                    <a:pt x="13" y="226"/>
                  </a:lnTo>
                  <a:lnTo>
                    <a:pt x="7" y="219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0" y="206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6" y="190"/>
                  </a:lnTo>
                  <a:lnTo>
                    <a:pt x="10" y="187"/>
                  </a:lnTo>
                  <a:lnTo>
                    <a:pt x="14" y="185"/>
                  </a:lnTo>
                  <a:lnTo>
                    <a:pt x="20" y="184"/>
                  </a:lnTo>
                  <a:lnTo>
                    <a:pt x="20" y="184"/>
                  </a:lnTo>
                  <a:lnTo>
                    <a:pt x="23" y="184"/>
                  </a:lnTo>
                  <a:lnTo>
                    <a:pt x="27" y="186"/>
                  </a:lnTo>
                  <a:lnTo>
                    <a:pt x="30" y="188"/>
                  </a:lnTo>
                  <a:lnTo>
                    <a:pt x="33" y="193"/>
                  </a:lnTo>
                  <a:lnTo>
                    <a:pt x="33" y="193"/>
                  </a:lnTo>
                  <a:lnTo>
                    <a:pt x="37" y="198"/>
                  </a:lnTo>
                  <a:lnTo>
                    <a:pt x="42" y="204"/>
                  </a:lnTo>
                  <a:lnTo>
                    <a:pt x="49" y="209"/>
                  </a:lnTo>
                  <a:lnTo>
                    <a:pt x="58" y="213"/>
                  </a:lnTo>
                  <a:lnTo>
                    <a:pt x="66" y="216"/>
                  </a:lnTo>
                  <a:lnTo>
                    <a:pt x="75" y="219"/>
                  </a:lnTo>
                  <a:lnTo>
                    <a:pt x="94" y="223"/>
                  </a:lnTo>
                  <a:lnTo>
                    <a:pt x="111" y="225"/>
                  </a:lnTo>
                  <a:lnTo>
                    <a:pt x="128" y="226"/>
                  </a:lnTo>
                  <a:lnTo>
                    <a:pt x="145" y="227"/>
                  </a:lnTo>
                  <a:lnTo>
                    <a:pt x="145" y="227"/>
                  </a:lnTo>
                  <a:lnTo>
                    <a:pt x="159" y="226"/>
                  </a:lnTo>
                  <a:lnTo>
                    <a:pt x="159" y="226"/>
                  </a:lnTo>
                  <a:lnTo>
                    <a:pt x="171" y="224"/>
                  </a:lnTo>
                  <a:lnTo>
                    <a:pt x="186" y="221"/>
                  </a:lnTo>
                  <a:lnTo>
                    <a:pt x="199" y="218"/>
                  </a:lnTo>
                  <a:lnTo>
                    <a:pt x="187" y="211"/>
                  </a:lnTo>
                  <a:lnTo>
                    <a:pt x="187" y="211"/>
                  </a:lnTo>
                  <a:lnTo>
                    <a:pt x="172" y="201"/>
                  </a:lnTo>
                  <a:lnTo>
                    <a:pt x="160" y="192"/>
                  </a:lnTo>
                  <a:lnTo>
                    <a:pt x="149" y="182"/>
                  </a:lnTo>
                  <a:lnTo>
                    <a:pt x="139" y="172"/>
                  </a:lnTo>
                  <a:lnTo>
                    <a:pt x="132" y="161"/>
                  </a:lnTo>
                  <a:lnTo>
                    <a:pt x="126" y="150"/>
                  </a:lnTo>
                  <a:lnTo>
                    <a:pt x="122" y="138"/>
                  </a:lnTo>
                  <a:lnTo>
                    <a:pt x="120" y="127"/>
                  </a:lnTo>
                  <a:lnTo>
                    <a:pt x="120" y="127"/>
                  </a:lnTo>
                  <a:lnTo>
                    <a:pt x="119" y="111"/>
                  </a:lnTo>
                  <a:lnTo>
                    <a:pt x="119" y="92"/>
                  </a:lnTo>
                  <a:lnTo>
                    <a:pt x="122" y="73"/>
                  </a:lnTo>
                  <a:lnTo>
                    <a:pt x="124" y="65"/>
                  </a:lnTo>
                  <a:lnTo>
                    <a:pt x="127" y="56"/>
                  </a:lnTo>
                  <a:lnTo>
                    <a:pt x="130" y="47"/>
                  </a:lnTo>
                  <a:lnTo>
                    <a:pt x="134" y="38"/>
                  </a:lnTo>
                  <a:lnTo>
                    <a:pt x="139" y="31"/>
                  </a:lnTo>
                  <a:lnTo>
                    <a:pt x="146" y="24"/>
                  </a:lnTo>
                  <a:lnTo>
                    <a:pt x="152" y="18"/>
                  </a:lnTo>
                  <a:lnTo>
                    <a:pt x="159" y="12"/>
                  </a:lnTo>
                  <a:lnTo>
                    <a:pt x="16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24" y="1"/>
                  </a:lnTo>
                  <a:lnTo>
                    <a:pt x="239" y="4"/>
                  </a:lnTo>
                  <a:lnTo>
                    <a:pt x="252" y="9"/>
                  </a:lnTo>
                  <a:lnTo>
                    <a:pt x="265" y="17"/>
                  </a:lnTo>
                  <a:lnTo>
                    <a:pt x="278" y="27"/>
                  </a:lnTo>
                  <a:lnTo>
                    <a:pt x="288" y="38"/>
                  </a:lnTo>
                  <a:lnTo>
                    <a:pt x="297" y="51"/>
                  </a:lnTo>
                  <a:lnTo>
                    <a:pt x="307" y="66"/>
                  </a:lnTo>
                  <a:lnTo>
                    <a:pt x="307" y="66"/>
                  </a:lnTo>
                  <a:lnTo>
                    <a:pt x="315" y="86"/>
                  </a:lnTo>
                  <a:lnTo>
                    <a:pt x="321" y="103"/>
                  </a:lnTo>
                  <a:lnTo>
                    <a:pt x="322" y="113"/>
                  </a:lnTo>
                  <a:lnTo>
                    <a:pt x="323" y="121"/>
                  </a:lnTo>
                  <a:lnTo>
                    <a:pt x="324" y="129"/>
                  </a:lnTo>
                  <a:lnTo>
                    <a:pt x="323" y="137"/>
                  </a:lnTo>
                  <a:lnTo>
                    <a:pt x="322" y="146"/>
                  </a:lnTo>
                  <a:lnTo>
                    <a:pt x="320" y="153"/>
                  </a:lnTo>
                  <a:lnTo>
                    <a:pt x="318" y="161"/>
                  </a:lnTo>
                  <a:lnTo>
                    <a:pt x="314" y="168"/>
                  </a:lnTo>
                  <a:lnTo>
                    <a:pt x="310" y="177"/>
                  </a:lnTo>
                  <a:lnTo>
                    <a:pt x="306" y="184"/>
                  </a:lnTo>
                  <a:lnTo>
                    <a:pt x="293" y="199"/>
                  </a:lnTo>
                  <a:lnTo>
                    <a:pt x="291" y="201"/>
                  </a:lnTo>
                  <a:lnTo>
                    <a:pt x="284" y="210"/>
                  </a:lnTo>
                  <a:lnTo>
                    <a:pt x="295" y="211"/>
                  </a:lnTo>
                  <a:lnTo>
                    <a:pt x="295" y="211"/>
                  </a:lnTo>
                  <a:lnTo>
                    <a:pt x="312" y="212"/>
                  </a:lnTo>
                  <a:lnTo>
                    <a:pt x="312" y="212"/>
                  </a:lnTo>
                  <a:lnTo>
                    <a:pt x="328" y="211"/>
                  </a:lnTo>
                  <a:lnTo>
                    <a:pt x="344" y="209"/>
                  </a:lnTo>
                  <a:lnTo>
                    <a:pt x="344" y="209"/>
                  </a:lnTo>
                  <a:lnTo>
                    <a:pt x="366" y="205"/>
                  </a:lnTo>
                  <a:lnTo>
                    <a:pt x="366" y="205"/>
                  </a:lnTo>
                  <a:lnTo>
                    <a:pt x="410" y="196"/>
                  </a:lnTo>
                  <a:lnTo>
                    <a:pt x="432" y="191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67" y="180"/>
                  </a:lnTo>
                  <a:lnTo>
                    <a:pt x="482" y="174"/>
                  </a:lnTo>
                  <a:lnTo>
                    <a:pt x="498" y="166"/>
                  </a:lnTo>
                  <a:lnTo>
                    <a:pt x="513" y="157"/>
                  </a:lnTo>
                  <a:lnTo>
                    <a:pt x="528" y="147"/>
                  </a:lnTo>
                  <a:lnTo>
                    <a:pt x="534" y="142"/>
                  </a:lnTo>
                  <a:lnTo>
                    <a:pt x="540" y="135"/>
                  </a:lnTo>
                  <a:lnTo>
                    <a:pt x="545" y="129"/>
                  </a:lnTo>
                  <a:lnTo>
                    <a:pt x="549" y="122"/>
                  </a:lnTo>
                  <a:lnTo>
                    <a:pt x="553" y="115"/>
                  </a:lnTo>
                  <a:lnTo>
                    <a:pt x="555" y="106"/>
                  </a:lnTo>
                  <a:lnTo>
                    <a:pt x="555" y="106"/>
                  </a:lnTo>
                  <a:lnTo>
                    <a:pt x="557" y="103"/>
                  </a:lnTo>
                  <a:lnTo>
                    <a:pt x="558" y="100"/>
                  </a:lnTo>
                  <a:lnTo>
                    <a:pt x="560" y="98"/>
                  </a:lnTo>
                  <a:lnTo>
                    <a:pt x="562" y="96"/>
                  </a:lnTo>
                  <a:lnTo>
                    <a:pt x="567" y="95"/>
                  </a:lnTo>
                  <a:lnTo>
                    <a:pt x="570" y="94"/>
                  </a:lnTo>
                  <a:lnTo>
                    <a:pt x="570" y="94"/>
                  </a:lnTo>
                  <a:lnTo>
                    <a:pt x="575" y="95"/>
                  </a:lnTo>
                  <a:lnTo>
                    <a:pt x="579" y="96"/>
                  </a:lnTo>
                  <a:lnTo>
                    <a:pt x="584" y="99"/>
                  </a:lnTo>
                  <a:lnTo>
                    <a:pt x="587" y="102"/>
                  </a:lnTo>
                  <a:lnTo>
                    <a:pt x="587" y="102"/>
                  </a:lnTo>
                  <a:lnTo>
                    <a:pt x="588" y="104"/>
                  </a:lnTo>
                  <a:lnTo>
                    <a:pt x="590" y="107"/>
                  </a:lnTo>
                  <a:lnTo>
                    <a:pt x="590" y="113"/>
                  </a:lnTo>
                  <a:lnTo>
                    <a:pt x="590" y="117"/>
                  </a:lnTo>
                  <a:lnTo>
                    <a:pt x="590" y="117"/>
                  </a:lnTo>
                  <a:lnTo>
                    <a:pt x="587" y="128"/>
                  </a:lnTo>
                  <a:lnTo>
                    <a:pt x="582" y="138"/>
                  </a:lnTo>
                  <a:lnTo>
                    <a:pt x="576" y="149"/>
                  </a:lnTo>
                  <a:lnTo>
                    <a:pt x="570" y="157"/>
                  </a:lnTo>
                  <a:lnTo>
                    <a:pt x="562" y="165"/>
                  </a:lnTo>
                  <a:lnTo>
                    <a:pt x="554" y="174"/>
                  </a:lnTo>
                  <a:lnTo>
                    <a:pt x="544" y="181"/>
                  </a:lnTo>
                  <a:lnTo>
                    <a:pt x="534" y="187"/>
                  </a:lnTo>
                  <a:lnTo>
                    <a:pt x="524" y="193"/>
                  </a:lnTo>
                  <a:lnTo>
                    <a:pt x="513" y="199"/>
                  </a:lnTo>
                  <a:lnTo>
                    <a:pt x="491" y="209"/>
                  </a:lnTo>
                  <a:lnTo>
                    <a:pt x="469" y="217"/>
                  </a:lnTo>
                  <a:lnTo>
                    <a:pt x="447" y="224"/>
                  </a:lnTo>
                  <a:lnTo>
                    <a:pt x="447" y="224"/>
                  </a:lnTo>
                  <a:lnTo>
                    <a:pt x="410" y="235"/>
                  </a:lnTo>
                  <a:lnTo>
                    <a:pt x="376" y="242"/>
                  </a:lnTo>
                  <a:lnTo>
                    <a:pt x="359" y="245"/>
                  </a:lnTo>
                  <a:lnTo>
                    <a:pt x="344" y="246"/>
                  </a:lnTo>
                  <a:lnTo>
                    <a:pt x="328" y="247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296" y="247"/>
                  </a:lnTo>
                  <a:lnTo>
                    <a:pt x="279" y="245"/>
                  </a:lnTo>
                  <a:lnTo>
                    <a:pt x="262" y="242"/>
                  </a:lnTo>
                  <a:lnTo>
                    <a:pt x="247" y="238"/>
                  </a:lnTo>
                  <a:lnTo>
                    <a:pt x="245" y="238"/>
                  </a:lnTo>
                  <a:lnTo>
                    <a:pt x="243" y="239"/>
                  </a:lnTo>
                  <a:lnTo>
                    <a:pt x="243" y="239"/>
                  </a:lnTo>
                  <a:lnTo>
                    <a:pt x="231" y="244"/>
                  </a:lnTo>
                  <a:lnTo>
                    <a:pt x="220" y="249"/>
                  </a:lnTo>
                  <a:lnTo>
                    <a:pt x="209" y="253"/>
                  </a:lnTo>
                  <a:lnTo>
                    <a:pt x="197" y="256"/>
                  </a:lnTo>
                  <a:lnTo>
                    <a:pt x="186" y="259"/>
                  </a:lnTo>
                  <a:lnTo>
                    <a:pt x="174" y="261"/>
                  </a:lnTo>
                  <a:lnTo>
                    <a:pt x="163" y="262"/>
                  </a:lnTo>
                  <a:lnTo>
                    <a:pt x="152" y="263"/>
                  </a:lnTo>
                  <a:lnTo>
                    <a:pt x="152" y="263"/>
                  </a:lnTo>
                  <a:close/>
                  <a:moveTo>
                    <a:pt x="204" y="37"/>
                  </a:moveTo>
                  <a:lnTo>
                    <a:pt x="204" y="37"/>
                  </a:lnTo>
                  <a:lnTo>
                    <a:pt x="196" y="38"/>
                  </a:lnTo>
                  <a:lnTo>
                    <a:pt x="188" y="40"/>
                  </a:lnTo>
                  <a:lnTo>
                    <a:pt x="180" y="43"/>
                  </a:lnTo>
                  <a:lnTo>
                    <a:pt x="171" y="50"/>
                  </a:lnTo>
                  <a:lnTo>
                    <a:pt x="165" y="57"/>
                  </a:lnTo>
                  <a:lnTo>
                    <a:pt x="160" y="66"/>
                  </a:lnTo>
                  <a:lnTo>
                    <a:pt x="157" y="79"/>
                  </a:lnTo>
                  <a:lnTo>
                    <a:pt x="155" y="92"/>
                  </a:lnTo>
                  <a:lnTo>
                    <a:pt x="155" y="92"/>
                  </a:lnTo>
                  <a:lnTo>
                    <a:pt x="155" y="101"/>
                  </a:lnTo>
                  <a:lnTo>
                    <a:pt x="156" y="110"/>
                  </a:lnTo>
                  <a:lnTo>
                    <a:pt x="157" y="118"/>
                  </a:lnTo>
                  <a:lnTo>
                    <a:pt x="159" y="125"/>
                  </a:lnTo>
                  <a:lnTo>
                    <a:pt x="161" y="132"/>
                  </a:lnTo>
                  <a:lnTo>
                    <a:pt x="164" y="139"/>
                  </a:lnTo>
                  <a:lnTo>
                    <a:pt x="172" y="151"/>
                  </a:lnTo>
                  <a:lnTo>
                    <a:pt x="182" y="161"/>
                  </a:lnTo>
                  <a:lnTo>
                    <a:pt x="192" y="170"/>
                  </a:lnTo>
                  <a:lnTo>
                    <a:pt x="202" y="178"/>
                  </a:lnTo>
                  <a:lnTo>
                    <a:pt x="214" y="185"/>
                  </a:lnTo>
                  <a:lnTo>
                    <a:pt x="214" y="185"/>
                  </a:lnTo>
                  <a:lnTo>
                    <a:pt x="226" y="191"/>
                  </a:lnTo>
                  <a:lnTo>
                    <a:pt x="239" y="196"/>
                  </a:lnTo>
                  <a:lnTo>
                    <a:pt x="242" y="197"/>
                  </a:lnTo>
                  <a:lnTo>
                    <a:pt x="244" y="196"/>
                  </a:lnTo>
                  <a:lnTo>
                    <a:pt x="244" y="196"/>
                  </a:lnTo>
                  <a:lnTo>
                    <a:pt x="253" y="189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72" y="168"/>
                  </a:lnTo>
                  <a:lnTo>
                    <a:pt x="279" y="155"/>
                  </a:lnTo>
                  <a:lnTo>
                    <a:pt x="282" y="149"/>
                  </a:lnTo>
                  <a:lnTo>
                    <a:pt x="284" y="142"/>
                  </a:lnTo>
                  <a:lnTo>
                    <a:pt x="286" y="135"/>
                  </a:lnTo>
                  <a:lnTo>
                    <a:pt x="287" y="128"/>
                  </a:lnTo>
                  <a:lnTo>
                    <a:pt x="287" y="122"/>
                  </a:lnTo>
                  <a:lnTo>
                    <a:pt x="286" y="116"/>
                  </a:lnTo>
                  <a:lnTo>
                    <a:pt x="285" y="108"/>
                  </a:lnTo>
                  <a:lnTo>
                    <a:pt x="283" y="102"/>
                  </a:lnTo>
                  <a:lnTo>
                    <a:pt x="278" y="88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3" y="66"/>
                  </a:lnTo>
                  <a:lnTo>
                    <a:pt x="256" y="59"/>
                  </a:lnTo>
                  <a:lnTo>
                    <a:pt x="249" y="53"/>
                  </a:lnTo>
                  <a:lnTo>
                    <a:pt x="241" y="48"/>
                  </a:lnTo>
                  <a:lnTo>
                    <a:pt x="231" y="43"/>
                  </a:lnTo>
                  <a:lnTo>
                    <a:pt x="223" y="40"/>
                  </a:lnTo>
                  <a:lnTo>
                    <a:pt x="214" y="38"/>
                  </a:lnTo>
                  <a:lnTo>
                    <a:pt x="204" y="37"/>
                  </a:lnTo>
                  <a:lnTo>
                    <a:pt x="20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0" name="Freeform 287"/>
            <p:cNvSpPr/>
            <p:nvPr/>
          </p:nvSpPr>
          <p:spPr bwMode="auto">
            <a:xfrm>
              <a:off x="2338388" y="2205038"/>
              <a:ext cx="153988" cy="179388"/>
            </a:xfrm>
            <a:custGeom>
              <a:avLst/>
              <a:gdLst/>
              <a:ahLst/>
              <a:cxnLst>
                <a:cxn ang="0">
                  <a:pos x="273" y="340"/>
                </a:cxn>
                <a:cxn ang="0">
                  <a:pos x="263" y="337"/>
                </a:cxn>
                <a:cxn ang="0">
                  <a:pos x="259" y="333"/>
                </a:cxn>
                <a:cxn ang="0">
                  <a:pos x="256" y="326"/>
                </a:cxn>
                <a:cxn ang="0">
                  <a:pos x="255" y="319"/>
                </a:cxn>
                <a:cxn ang="0">
                  <a:pos x="253" y="317"/>
                </a:cxn>
                <a:cxn ang="0">
                  <a:pos x="250" y="316"/>
                </a:cxn>
                <a:cxn ang="0">
                  <a:pos x="246" y="308"/>
                </a:cxn>
                <a:cxn ang="0">
                  <a:pos x="244" y="298"/>
                </a:cxn>
                <a:cxn ang="0">
                  <a:pos x="242" y="288"/>
                </a:cxn>
                <a:cxn ang="0">
                  <a:pos x="236" y="260"/>
                </a:cxn>
                <a:cxn ang="0">
                  <a:pos x="233" y="253"/>
                </a:cxn>
                <a:cxn ang="0">
                  <a:pos x="221" y="231"/>
                </a:cxn>
                <a:cxn ang="0">
                  <a:pos x="215" y="222"/>
                </a:cxn>
                <a:cxn ang="0">
                  <a:pos x="210" y="213"/>
                </a:cxn>
                <a:cxn ang="0">
                  <a:pos x="203" y="195"/>
                </a:cxn>
                <a:cxn ang="0">
                  <a:pos x="194" y="174"/>
                </a:cxn>
                <a:cxn ang="0">
                  <a:pos x="191" y="168"/>
                </a:cxn>
                <a:cxn ang="0">
                  <a:pos x="175" y="146"/>
                </a:cxn>
                <a:cxn ang="0">
                  <a:pos x="157" y="125"/>
                </a:cxn>
                <a:cxn ang="0">
                  <a:pos x="138" y="106"/>
                </a:cxn>
                <a:cxn ang="0">
                  <a:pos x="93" y="73"/>
                </a:cxn>
                <a:cxn ang="0">
                  <a:pos x="41" y="46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7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50" y="11"/>
                </a:cxn>
                <a:cxn ang="0">
                  <a:pos x="101" y="36"/>
                </a:cxn>
                <a:cxn ang="0">
                  <a:pos x="146" y="66"/>
                </a:cxn>
                <a:cxn ang="0">
                  <a:pos x="184" y="101"/>
                </a:cxn>
                <a:cxn ang="0">
                  <a:pos x="201" y="121"/>
                </a:cxn>
                <a:cxn ang="0">
                  <a:pos x="214" y="142"/>
                </a:cxn>
                <a:cxn ang="0">
                  <a:pos x="226" y="166"/>
                </a:cxn>
                <a:cxn ang="0">
                  <a:pos x="239" y="194"/>
                </a:cxn>
                <a:cxn ang="0">
                  <a:pos x="257" y="219"/>
                </a:cxn>
                <a:cxn ang="0">
                  <a:pos x="263" y="226"/>
                </a:cxn>
                <a:cxn ang="0">
                  <a:pos x="271" y="243"/>
                </a:cxn>
                <a:cxn ang="0">
                  <a:pos x="276" y="263"/>
                </a:cxn>
                <a:cxn ang="0">
                  <a:pos x="281" y="293"/>
                </a:cxn>
                <a:cxn ang="0">
                  <a:pos x="282" y="296"/>
                </a:cxn>
                <a:cxn ang="0">
                  <a:pos x="287" y="302"/>
                </a:cxn>
                <a:cxn ang="0">
                  <a:pos x="291" y="314"/>
                </a:cxn>
                <a:cxn ang="0">
                  <a:pos x="291" y="322"/>
                </a:cxn>
                <a:cxn ang="0">
                  <a:pos x="290" y="329"/>
                </a:cxn>
                <a:cxn ang="0">
                  <a:pos x="286" y="336"/>
                </a:cxn>
                <a:cxn ang="0">
                  <a:pos x="279" y="339"/>
                </a:cxn>
                <a:cxn ang="0">
                  <a:pos x="273" y="340"/>
                </a:cxn>
              </a:cxnLst>
              <a:rect l="0" t="0" r="r" b="b"/>
              <a:pathLst>
                <a:path w="291" h="340">
                  <a:moveTo>
                    <a:pt x="273" y="340"/>
                  </a:moveTo>
                  <a:lnTo>
                    <a:pt x="273" y="340"/>
                  </a:lnTo>
                  <a:lnTo>
                    <a:pt x="266" y="339"/>
                  </a:lnTo>
                  <a:lnTo>
                    <a:pt x="263" y="337"/>
                  </a:lnTo>
                  <a:lnTo>
                    <a:pt x="261" y="336"/>
                  </a:lnTo>
                  <a:lnTo>
                    <a:pt x="259" y="333"/>
                  </a:lnTo>
                  <a:lnTo>
                    <a:pt x="257" y="329"/>
                  </a:lnTo>
                  <a:lnTo>
                    <a:pt x="256" y="326"/>
                  </a:lnTo>
                  <a:lnTo>
                    <a:pt x="255" y="322"/>
                  </a:lnTo>
                  <a:lnTo>
                    <a:pt x="255" y="319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6"/>
                  </a:lnTo>
                  <a:lnTo>
                    <a:pt x="250" y="316"/>
                  </a:lnTo>
                  <a:lnTo>
                    <a:pt x="247" y="312"/>
                  </a:lnTo>
                  <a:lnTo>
                    <a:pt x="246" y="308"/>
                  </a:lnTo>
                  <a:lnTo>
                    <a:pt x="246" y="308"/>
                  </a:lnTo>
                  <a:lnTo>
                    <a:pt x="244" y="298"/>
                  </a:lnTo>
                  <a:lnTo>
                    <a:pt x="242" y="288"/>
                  </a:lnTo>
                  <a:lnTo>
                    <a:pt x="242" y="288"/>
                  </a:lnTo>
                  <a:lnTo>
                    <a:pt x="240" y="275"/>
                  </a:lnTo>
                  <a:lnTo>
                    <a:pt x="236" y="260"/>
                  </a:lnTo>
                  <a:lnTo>
                    <a:pt x="236" y="260"/>
                  </a:lnTo>
                  <a:lnTo>
                    <a:pt x="233" y="253"/>
                  </a:lnTo>
                  <a:lnTo>
                    <a:pt x="230" y="246"/>
                  </a:lnTo>
                  <a:lnTo>
                    <a:pt x="221" y="231"/>
                  </a:lnTo>
                  <a:lnTo>
                    <a:pt x="221" y="231"/>
                  </a:lnTo>
                  <a:lnTo>
                    <a:pt x="215" y="222"/>
                  </a:lnTo>
                  <a:lnTo>
                    <a:pt x="210" y="213"/>
                  </a:lnTo>
                  <a:lnTo>
                    <a:pt x="210" y="213"/>
                  </a:lnTo>
                  <a:lnTo>
                    <a:pt x="203" y="195"/>
                  </a:lnTo>
                  <a:lnTo>
                    <a:pt x="203" y="195"/>
                  </a:lnTo>
                  <a:lnTo>
                    <a:pt x="197" y="181"/>
                  </a:lnTo>
                  <a:lnTo>
                    <a:pt x="194" y="174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3" y="157"/>
                  </a:lnTo>
                  <a:lnTo>
                    <a:pt x="175" y="146"/>
                  </a:lnTo>
                  <a:lnTo>
                    <a:pt x="167" y="135"/>
                  </a:lnTo>
                  <a:lnTo>
                    <a:pt x="157" y="125"/>
                  </a:lnTo>
                  <a:lnTo>
                    <a:pt x="148" y="116"/>
                  </a:lnTo>
                  <a:lnTo>
                    <a:pt x="138" y="106"/>
                  </a:lnTo>
                  <a:lnTo>
                    <a:pt x="116" y="89"/>
                  </a:lnTo>
                  <a:lnTo>
                    <a:pt x="93" y="73"/>
                  </a:lnTo>
                  <a:lnTo>
                    <a:pt x="68" y="59"/>
                  </a:lnTo>
                  <a:lnTo>
                    <a:pt x="41" y="4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5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50" y="11"/>
                  </a:lnTo>
                  <a:lnTo>
                    <a:pt x="76" y="24"/>
                  </a:lnTo>
                  <a:lnTo>
                    <a:pt x="101" y="36"/>
                  </a:lnTo>
                  <a:lnTo>
                    <a:pt x="124" y="51"/>
                  </a:lnTo>
                  <a:lnTo>
                    <a:pt x="146" y="66"/>
                  </a:lnTo>
                  <a:lnTo>
                    <a:pt x="166" y="83"/>
                  </a:lnTo>
                  <a:lnTo>
                    <a:pt x="184" y="101"/>
                  </a:lnTo>
                  <a:lnTo>
                    <a:pt x="201" y="121"/>
                  </a:lnTo>
                  <a:lnTo>
                    <a:pt x="201" y="121"/>
                  </a:lnTo>
                  <a:lnTo>
                    <a:pt x="208" y="131"/>
                  </a:lnTo>
                  <a:lnTo>
                    <a:pt x="214" y="142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32" y="180"/>
                  </a:lnTo>
                  <a:lnTo>
                    <a:pt x="239" y="194"/>
                  </a:lnTo>
                  <a:lnTo>
                    <a:pt x="247" y="208"/>
                  </a:lnTo>
                  <a:lnTo>
                    <a:pt x="257" y="219"/>
                  </a:lnTo>
                  <a:lnTo>
                    <a:pt x="257" y="219"/>
                  </a:lnTo>
                  <a:lnTo>
                    <a:pt x="263" y="226"/>
                  </a:lnTo>
                  <a:lnTo>
                    <a:pt x="267" y="234"/>
                  </a:lnTo>
                  <a:lnTo>
                    <a:pt x="271" y="243"/>
                  </a:lnTo>
                  <a:lnTo>
                    <a:pt x="274" y="253"/>
                  </a:lnTo>
                  <a:lnTo>
                    <a:pt x="276" y="263"/>
                  </a:lnTo>
                  <a:lnTo>
                    <a:pt x="278" y="274"/>
                  </a:lnTo>
                  <a:lnTo>
                    <a:pt x="281" y="293"/>
                  </a:lnTo>
                  <a:lnTo>
                    <a:pt x="281" y="295"/>
                  </a:lnTo>
                  <a:lnTo>
                    <a:pt x="282" y="296"/>
                  </a:lnTo>
                  <a:lnTo>
                    <a:pt x="282" y="296"/>
                  </a:lnTo>
                  <a:lnTo>
                    <a:pt x="287" y="302"/>
                  </a:lnTo>
                  <a:lnTo>
                    <a:pt x="289" y="308"/>
                  </a:lnTo>
                  <a:lnTo>
                    <a:pt x="291" y="314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6"/>
                  </a:lnTo>
                  <a:lnTo>
                    <a:pt x="290" y="329"/>
                  </a:lnTo>
                  <a:lnTo>
                    <a:pt x="288" y="333"/>
                  </a:lnTo>
                  <a:lnTo>
                    <a:pt x="286" y="336"/>
                  </a:lnTo>
                  <a:lnTo>
                    <a:pt x="282" y="337"/>
                  </a:lnTo>
                  <a:lnTo>
                    <a:pt x="279" y="339"/>
                  </a:lnTo>
                  <a:lnTo>
                    <a:pt x="273" y="340"/>
                  </a:lnTo>
                  <a:lnTo>
                    <a:pt x="273" y="3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1" name="Freeform 288"/>
            <p:cNvSpPr/>
            <p:nvPr/>
          </p:nvSpPr>
          <p:spPr bwMode="auto">
            <a:xfrm>
              <a:off x="2679700" y="2560638"/>
              <a:ext cx="160338" cy="195263"/>
            </a:xfrm>
            <a:custGeom>
              <a:avLst/>
              <a:gdLst/>
              <a:ahLst/>
              <a:cxnLst>
                <a:cxn ang="0">
                  <a:pos x="287" y="368"/>
                </a:cxn>
                <a:cxn ang="0">
                  <a:pos x="277" y="366"/>
                </a:cxn>
                <a:cxn ang="0">
                  <a:pos x="273" y="362"/>
                </a:cxn>
                <a:cxn ang="0">
                  <a:pos x="270" y="355"/>
                </a:cxn>
                <a:cxn ang="0">
                  <a:pos x="269" y="351"/>
                </a:cxn>
                <a:cxn ang="0">
                  <a:pos x="268" y="325"/>
                </a:cxn>
                <a:cxn ang="0">
                  <a:pos x="262" y="297"/>
                </a:cxn>
                <a:cxn ang="0">
                  <a:pos x="246" y="240"/>
                </a:cxn>
                <a:cxn ang="0">
                  <a:pos x="220" y="187"/>
                </a:cxn>
                <a:cxn ang="0">
                  <a:pos x="205" y="165"/>
                </a:cxn>
                <a:cxn ang="0">
                  <a:pos x="188" y="144"/>
                </a:cxn>
                <a:cxn ang="0">
                  <a:pos x="169" y="123"/>
                </a:cxn>
                <a:cxn ang="0">
                  <a:pos x="137" y="92"/>
                </a:cxn>
                <a:cxn ang="0">
                  <a:pos x="114" y="74"/>
                </a:cxn>
                <a:cxn ang="0">
                  <a:pos x="101" y="65"/>
                </a:cxn>
                <a:cxn ang="0">
                  <a:pos x="70" y="52"/>
                </a:cxn>
                <a:cxn ang="0">
                  <a:pos x="39" y="44"/>
                </a:cxn>
                <a:cxn ang="0">
                  <a:pos x="12" y="37"/>
                </a:cxn>
                <a:cxn ang="0">
                  <a:pos x="8" y="34"/>
                </a:cxn>
                <a:cxn ang="0">
                  <a:pos x="3" y="30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4" y="6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2" y="1"/>
                </a:cxn>
                <a:cxn ang="0">
                  <a:pos x="51" y="10"/>
                </a:cxn>
                <a:cxn ang="0">
                  <a:pos x="92" y="22"/>
                </a:cxn>
                <a:cxn ang="0">
                  <a:pos x="112" y="30"/>
                </a:cxn>
                <a:cxn ang="0">
                  <a:pos x="131" y="43"/>
                </a:cxn>
                <a:cxn ang="0">
                  <a:pos x="159" y="64"/>
                </a:cxn>
                <a:cxn ang="0">
                  <a:pos x="205" y="108"/>
                </a:cxn>
                <a:cxn ang="0">
                  <a:pos x="223" y="128"/>
                </a:cxn>
                <a:cxn ang="0">
                  <a:pos x="256" y="178"/>
                </a:cxn>
                <a:cxn ang="0">
                  <a:pos x="281" y="233"/>
                </a:cxn>
                <a:cxn ang="0">
                  <a:pos x="298" y="290"/>
                </a:cxn>
                <a:cxn ang="0">
                  <a:pos x="304" y="331"/>
                </a:cxn>
                <a:cxn ang="0">
                  <a:pos x="305" y="345"/>
                </a:cxn>
                <a:cxn ang="0">
                  <a:pos x="305" y="351"/>
                </a:cxn>
                <a:cxn ang="0">
                  <a:pos x="304" y="359"/>
                </a:cxn>
                <a:cxn ang="0">
                  <a:pos x="300" y="364"/>
                </a:cxn>
                <a:cxn ang="0">
                  <a:pos x="293" y="367"/>
                </a:cxn>
                <a:cxn ang="0">
                  <a:pos x="287" y="368"/>
                </a:cxn>
              </a:cxnLst>
              <a:rect l="0" t="0" r="r" b="b"/>
              <a:pathLst>
                <a:path w="305" h="368">
                  <a:moveTo>
                    <a:pt x="287" y="368"/>
                  </a:moveTo>
                  <a:lnTo>
                    <a:pt x="287" y="368"/>
                  </a:lnTo>
                  <a:lnTo>
                    <a:pt x="280" y="367"/>
                  </a:lnTo>
                  <a:lnTo>
                    <a:pt x="277" y="366"/>
                  </a:lnTo>
                  <a:lnTo>
                    <a:pt x="275" y="364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5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38"/>
                  </a:lnTo>
                  <a:lnTo>
                    <a:pt x="268" y="325"/>
                  </a:lnTo>
                  <a:lnTo>
                    <a:pt x="265" y="310"/>
                  </a:lnTo>
                  <a:lnTo>
                    <a:pt x="262" y="297"/>
                  </a:lnTo>
                  <a:lnTo>
                    <a:pt x="255" y="269"/>
                  </a:lnTo>
                  <a:lnTo>
                    <a:pt x="246" y="240"/>
                  </a:lnTo>
                  <a:lnTo>
                    <a:pt x="234" y="213"/>
                  </a:lnTo>
                  <a:lnTo>
                    <a:pt x="220" y="187"/>
                  </a:lnTo>
                  <a:lnTo>
                    <a:pt x="213" y="176"/>
                  </a:lnTo>
                  <a:lnTo>
                    <a:pt x="205" y="165"/>
                  </a:lnTo>
                  <a:lnTo>
                    <a:pt x="197" y="153"/>
                  </a:lnTo>
                  <a:lnTo>
                    <a:pt x="188" y="144"/>
                  </a:lnTo>
                  <a:lnTo>
                    <a:pt x="188" y="144"/>
                  </a:lnTo>
                  <a:lnTo>
                    <a:pt x="169" y="123"/>
                  </a:lnTo>
                  <a:lnTo>
                    <a:pt x="149" y="103"/>
                  </a:lnTo>
                  <a:lnTo>
                    <a:pt x="137" y="92"/>
                  </a:lnTo>
                  <a:lnTo>
                    <a:pt x="126" y="83"/>
                  </a:lnTo>
                  <a:lnTo>
                    <a:pt x="114" y="74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86" y="58"/>
                  </a:lnTo>
                  <a:lnTo>
                    <a:pt x="70" y="52"/>
                  </a:lnTo>
                  <a:lnTo>
                    <a:pt x="55" y="48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6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71" y="16"/>
                  </a:lnTo>
                  <a:lnTo>
                    <a:pt x="92" y="22"/>
                  </a:lnTo>
                  <a:lnTo>
                    <a:pt x="102" y="26"/>
                  </a:lnTo>
                  <a:lnTo>
                    <a:pt x="112" y="30"/>
                  </a:lnTo>
                  <a:lnTo>
                    <a:pt x="122" y="37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159" y="64"/>
                  </a:lnTo>
                  <a:lnTo>
                    <a:pt x="184" y="86"/>
                  </a:lnTo>
                  <a:lnTo>
                    <a:pt x="205" y="108"/>
                  </a:lnTo>
                  <a:lnTo>
                    <a:pt x="223" y="128"/>
                  </a:lnTo>
                  <a:lnTo>
                    <a:pt x="223" y="128"/>
                  </a:lnTo>
                  <a:lnTo>
                    <a:pt x="241" y="152"/>
                  </a:lnTo>
                  <a:lnTo>
                    <a:pt x="256" y="178"/>
                  </a:lnTo>
                  <a:lnTo>
                    <a:pt x="270" y="205"/>
                  </a:lnTo>
                  <a:lnTo>
                    <a:pt x="281" y="233"/>
                  </a:lnTo>
                  <a:lnTo>
                    <a:pt x="290" y="262"/>
                  </a:lnTo>
                  <a:lnTo>
                    <a:pt x="298" y="290"/>
                  </a:lnTo>
                  <a:lnTo>
                    <a:pt x="303" y="317"/>
                  </a:lnTo>
                  <a:lnTo>
                    <a:pt x="304" y="331"/>
                  </a:lnTo>
                  <a:lnTo>
                    <a:pt x="305" y="344"/>
                  </a:lnTo>
                  <a:lnTo>
                    <a:pt x="305" y="345"/>
                  </a:lnTo>
                  <a:lnTo>
                    <a:pt x="305" y="351"/>
                  </a:lnTo>
                  <a:lnTo>
                    <a:pt x="305" y="351"/>
                  </a:lnTo>
                  <a:lnTo>
                    <a:pt x="305" y="355"/>
                  </a:lnTo>
                  <a:lnTo>
                    <a:pt x="304" y="359"/>
                  </a:lnTo>
                  <a:lnTo>
                    <a:pt x="302" y="362"/>
                  </a:lnTo>
                  <a:lnTo>
                    <a:pt x="300" y="364"/>
                  </a:lnTo>
                  <a:lnTo>
                    <a:pt x="296" y="366"/>
                  </a:lnTo>
                  <a:lnTo>
                    <a:pt x="293" y="367"/>
                  </a:lnTo>
                  <a:lnTo>
                    <a:pt x="287" y="368"/>
                  </a:lnTo>
                  <a:lnTo>
                    <a:pt x="287" y="3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52" name="组合 251"/>
          <p:cNvGrpSpPr/>
          <p:nvPr/>
        </p:nvGrpSpPr>
        <p:grpSpPr>
          <a:xfrm>
            <a:off x="6479837" y="2797271"/>
            <a:ext cx="455266" cy="465235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253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4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5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6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7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8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9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0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1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2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3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4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5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6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7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8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9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0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1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2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6751390" y="4170084"/>
            <a:ext cx="487389" cy="499573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274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5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6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7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8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9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0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1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2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3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4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5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6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7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8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9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0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1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2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3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4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5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6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31" name="任意多边形 130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任意多边形 131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任意多边形 132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任意多边形 133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5" name="组合 134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36" name="图片 1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7" name="任意多边形 13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8" name="矩形 137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40" name="图片 1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41" name="任意多边形 14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199456" y="2018701"/>
            <a:ext cx="2703879" cy="1982285"/>
            <a:chOff x="5610999" y="2123266"/>
            <a:chExt cx="5013020" cy="3268381"/>
          </a:xfrm>
        </p:grpSpPr>
        <p:sp>
          <p:nvSpPr>
            <p:cNvPr id="6" name="任意多边形 5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400049" y="2269370"/>
            <a:ext cx="2284715" cy="1512168"/>
          </a:xfrm>
          <a:prstGeom prst="rect">
            <a:avLst/>
          </a:prstGeom>
          <a:blipFill dpi="0" rotWithShape="1">
            <a:blip r:embed="rId3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16281" y="2018701"/>
            <a:ext cx="2703879" cy="1982285"/>
            <a:chOff x="5610999" y="2123266"/>
            <a:chExt cx="5013020" cy="3268381"/>
          </a:xfrm>
        </p:grpSpPr>
        <p:sp>
          <p:nvSpPr>
            <p:cNvPr id="16" name="任意多边形 15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916874" y="2269370"/>
            <a:ext cx="2284715" cy="1512168"/>
          </a:xfrm>
          <a:prstGeom prst="rect">
            <a:avLst/>
          </a:prstGeom>
          <a:blipFill dpi="0" rotWithShape="1">
            <a:blip r:embed="rId3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149260" y="1988840"/>
            <a:ext cx="2703879" cy="1982285"/>
            <a:chOff x="5610999" y="2123266"/>
            <a:chExt cx="5013020" cy="3268381"/>
          </a:xfrm>
        </p:grpSpPr>
        <p:sp>
          <p:nvSpPr>
            <p:cNvPr id="20" name="任意多边形 19"/>
            <p:cNvSpPr/>
            <p:nvPr/>
          </p:nvSpPr>
          <p:spPr>
            <a:xfrm>
              <a:off x="5610999" y="2123266"/>
              <a:ext cx="5013020" cy="3268381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3007550"/>
                <a:gd name="connsiteY0-102" fmla="*/ 163901 h 1834789"/>
                <a:gd name="connsiteX1-103" fmla="*/ 95250 w 3007550"/>
                <a:gd name="connsiteY1-104" fmla="*/ 1783151 h 1834789"/>
                <a:gd name="connsiteX2-105" fmla="*/ 2895600 w 3007550"/>
                <a:gd name="connsiteY2-106" fmla="*/ 1735526 h 1834789"/>
                <a:gd name="connsiteX3-107" fmla="*/ 2876550 w 3007550"/>
                <a:gd name="connsiteY3-108" fmla="*/ 97226 h 1834789"/>
                <a:gd name="connsiteX4-109" fmla="*/ 57150 w 3007550"/>
                <a:gd name="connsiteY4-110" fmla="*/ 78176 h 1834789"/>
                <a:gd name="connsiteX0-111" fmla="*/ 141454 w 3124280"/>
                <a:gd name="connsiteY0-112" fmla="*/ 163901 h 1901937"/>
                <a:gd name="connsiteX1-113" fmla="*/ 236704 w 3124280"/>
                <a:gd name="connsiteY1-114" fmla="*/ 1783151 h 1901937"/>
                <a:gd name="connsiteX2-115" fmla="*/ 2986770 w 3124280"/>
                <a:gd name="connsiteY2-116" fmla="*/ 1694365 h 1901937"/>
                <a:gd name="connsiteX3-117" fmla="*/ 3018004 w 3124280"/>
                <a:gd name="connsiteY3-118" fmla="*/ 97226 h 1901937"/>
                <a:gd name="connsiteX4-119" fmla="*/ 198604 w 3124280"/>
                <a:gd name="connsiteY4-120" fmla="*/ 78176 h 1901937"/>
                <a:gd name="connsiteX0-121" fmla="*/ 141454 w 3142193"/>
                <a:gd name="connsiteY0-122" fmla="*/ 163901 h 1918974"/>
                <a:gd name="connsiteX1-123" fmla="*/ 236704 w 3142193"/>
                <a:gd name="connsiteY1-124" fmla="*/ 1783151 h 1918974"/>
                <a:gd name="connsiteX2-125" fmla="*/ 2986770 w 3142193"/>
                <a:gd name="connsiteY2-126" fmla="*/ 1694365 h 1918974"/>
                <a:gd name="connsiteX3-127" fmla="*/ 3018004 w 3142193"/>
                <a:gd name="connsiteY3-128" fmla="*/ 97226 h 1918974"/>
                <a:gd name="connsiteX4-129" fmla="*/ 198604 w 3142193"/>
                <a:gd name="connsiteY4-130" fmla="*/ 78176 h 1918974"/>
                <a:gd name="connsiteX0-131" fmla="*/ 4819 w 3005558"/>
                <a:gd name="connsiteY0-132" fmla="*/ 163901 h 1834004"/>
                <a:gd name="connsiteX1-133" fmla="*/ 100069 w 3005558"/>
                <a:gd name="connsiteY1-134" fmla="*/ 1783151 h 1834004"/>
                <a:gd name="connsiteX2-135" fmla="*/ 2850135 w 3005558"/>
                <a:gd name="connsiteY2-136" fmla="*/ 1694365 h 1834004"/>
                <a:gd name="connsiteX3-137" fmla="*/ 2881369 w 3005558"/>
                <a:gd name="connsiteY3-138" fmla="*/ 97226 h 1834004"/>
                <a:gd name="connsiteX4-139" fmla="*/ 61969 w 3005558"/>
                <a:gd name="connsiteY4-140" fmla="*/ 78176 h 1834004"/>
                <a:gd name="connsiteX0-141" fmla="*/ 4819 w 2972867"/>
                <a:gd name="connsiteY0-142" fmla="*/ 163901 h 1834004"/>
                <a:gd name="connsiteX1-143" fmla="*/ 100069 w 2972867"/>
                <a:gd name="connsiteY1-144" fmla="*/ 1783151 h 1834004"/>
                <a:gd name="connsiteX2-145" fmla="*/ 2850135 w 2972867"/>
                <a:gd name="connsiteY2-146" fmla="*/ 1694365 h 1834004"/>
                <a:gd name="connsiteX3-147" fmla="*/ 2881369 w 2972867"/>
                <a:gd name="connsiteY3-148" fmla="*/ 97226 h 1834004"/>
                <a:gd name="connsiteX4-149" fmla="*/ 61969 w 2972867"/>
                <a:gd name="connsiteY4-150" fmla="*/ 78176 h 1834004"/>
                <a:gd name="connsiteX0-151" fmla="*/ 138835 w 3086653"/>
                <a:gd name="connsiteY0-152" fmla="*/ 163901 h 1903589"/>
                <a:gd name="connsiteX1-153" fmla="*/ 234085 w 3086653"/>
                <a:gd name="connsiteY1-154" fmla="*/ 1783151 h 1903589"/>
                <a:gd name="connsiteX2-155" fmla="*/ 2948235 w 3086653"/>
                <a:gd name="connsiteY2-156" fmla="*/ 1653204 h 1903589"/>
                <a:gd name="connsiteX3-157" fmla="*/ 3015385 w 3086653"/>
                <a:gd name="connsiteY3-158" fmla="*/ 97226 h 1903589"/>
                <a:gd name="connsiteX4-159" fmla="*/ 195985 w 3086653"/>
                <a:gd name="connsiteY4-160" fmla="*/ 78176 h 1903589"/>
                <a:gd name="connsiteX0-161" fmla="*/ 7442 w 2955260"/>
                <a:gd name="connsiteY0-162" fmla="*/ 163901 h 1815487"/>
                <a:gd name="connsiteX1-163" fmla="*/ 102692 w 2955260"/>
                <a:gd name="connsiteY1-164" fmla="*/ 1783151 h 1815487"/>
                <a:gd name="connsiteX2-165" fmla="*/ 2816842 w 2955260"/>
                <a:gd name="connsiteY2-166" fmla="*/ 1653204 h 1815487"/>
                <a:gd name="connsiteX3-167" fmla="*/ 2883992 w 2955260"/>
                <a:gd name="connsiteY3-168" fmla="*/ 97226 h 1815487"/>
                <a:gd name="connsiteX4-169" fmla="*/ 64592 w 2955260"/>
                <a:gd name="connsiteY4-170" fmla="*/ 78176 h 1815487"/>
                <a:gd name="connsiteX0-171" fmla="*/ 7442 w 2945083"/>
                <a:gd name="connsiteY0-172" fmla="*/ 163901 h 1815487"/>
                <a:gd name="connsiteX1-173" fmla="*/ 102692 w 2945083"/>
                <a:gd name="connsiteY1-174" fmla="*/ 1783151 h 1815487"/>
                <a:gd name="connsiteX2-175" fmla="*/ 2816842 w 2945083"/>
                <a:gd name="connsiteY2-176" fmla="*/ 1653204 h 1815487"/>
                <a:gd name="connsiteX3-177" fmla="*/ 2883992 w 2945083"/>
                <a:gd name="connsiteY3-178" fmla="*/ 97226 h 1815487"/>
                <a:gd name="connsiteX4-179" fmla="*/ 64592 w 2945083"/>
                <a:gd name="connsiteY4-180" fmla="*/ 78176 h 1815487"/>
                <a:gd name="connsiteX0-181" fmla="*/ 7442 w 2900471"/>
                <a:gd name="connsiteY0-182" fmla="*/ 163901 h 1897167"/>
                <a:gd name="connsiteX1-183" fmla="*/ 102692 w 2900471"/>
                <a:gd name="connsiteY1-184" fmla="*/ 1783151 h 1897167"/>
                <a:gd name="connsiteX2-185" fmla="*/ 2413273 w 2900471"/>
                <a:gd name="connsiteY2-186" fmla="*/ 1750499 h 1897167"/>
                <a:gd name="connsiteX3-187" fmla="*/ 2816842 w 2900471"/>
                <a:gd name="connsiteY3-188" fmla="*/ 1653204 h 1897167"/>
                <a:gd name="connsiteX4-189" fmla="*/ 2883992 w 2900471"/>
                <a:gd name="connsiteY4-190" fmla="*/ 97226 h 1897167"/>
                <a:gd name="connsiteX5" fmla="*/ 64592 w 2900471"/>
                <a:gd name="connsiteY5" fmla="*/ 78176 h 1897167"/>
                <a:gd name="connsiteX0-191" fmla="*/ 8947 w 2901976"/>
                <a:gd name="connsiteY0-192" fmla="*/ 163901 h 1821173"/>
                <a:gd name="connsiteX1-193" fmla="*/ 104197 w 2901976"/>
                <a:gd name="connsiteY1-194" fmla="*/ 1783151 h 1821173"/>
                <a:gd name="connsiteX2-195" fmla="*/ 2414778 w 2901976"/>
                <a:gd name="connsiteY2-196" fmla="*/ 1750499 h 1821173"/>
                <a:gd name="connsiteX3-197" fmla="*/ 2818347 w 2901976"/>
                <a:gd name="connsiteY3-198" fmla="*/ 1653204 h 1821173"/>
                <a:gd name="connsiteX4-199" fmla="*/ 2885497 w 2901976"/>
                <a:gd name="connsiteY4-200" fmla="*/ 97226 h 1821173"/>
                <a:gd name="connsiteX5-201" fmla="*/ 66097 w 2901976"/>
                <a:gd name="connsiteY5-202" fmla="*/ 78176 h 1821173"/>
                <a:gd name="connsiteX0-203" fmla="*/ 8947 w 2928454"/>
                <a:gd name="connsiteY0-204" fmla="*/ 163901 h 1821173"/>
                <a:gd name="connsiteX1-205" fmla="*/ 104197 w 2928454"/>
                <a:gd name="connsiteY1-206" fmla="*/ 1783151 h 1821173"/>
                <a:gd name="connsiteX2-207" fmla="*/ 2414778 w 2928454"/>
                <a:gd name="connsiteY2-208" fmla="*/ 1750499 h 1821173"/>
                <a:gd name="connsiteX3-209" fmla="*/ 2882998 w 2928454"/>
                <a:gd name="connsiteY3-210" fmla="*/ 1365078 h 1821173"/>
                <a:gd name="connsiteX4-211" fmla="*/ 2885497 w 2928454"/>
                <a:gd name="connsiteY4-212" fmla="*/ 97226 h 1821173"/>
                <a:gd name="connsiteX5-213" fmla="*/ 66097 w 2928454"/>
                <a:gd name="connsiteY5-214" fmla="*/ 78176 h 1821173"/>
                <a:gd name="connsiteX0-215" fmla="*/ 8947 w 2902625"/>
                <a:gd name="connsiteY0-216" fmla="*/ 163901 h 1821173"/>
                <a:gd name="connsiteX1-217" fmla="*/ 104197 w 2902625"/>
                <a:gd name="connsiteY1-218" fmla="*/ 1783151 h 1821173"/>
                <a:gd name="connsiteX2-219" fmla="*/ 2414778 w 2902625"/>
                <a:gd name="connsiteY2-220" fmla="*/ 1750499 h 1821173"/>
                <a:gd name="connsiteX3-221" fmla="*/ 2882998 w 2902625"/>
                <a:gd name="connsiteY3-222" fmla="*/ 1365078 h 1821173"/>
                <a:gd name="connsiteX4-223" fmla="*/ 2885497 w 2902625"/>
                <a:gd name="connsiteY4-224" fmla="*/ 97226 h 1821173"/>
                <a:gd name="connsiteX5-225" fmla="*/ 66097 w 2902625"/>
                <a:gd name="connsiteY5-226" fmla="*/ 78176 h 1821173"/>
                <a:gd name="connsiteX0-227" fmla="*/ 8947 w 2927949"/>
                <a:gd name="connsiteY0-228" fmla="*/ 163901 h 1821173"/>
                <a:gd name="connsiteX1-229" fmla="*/ 104197 w 2927949"/>
                <a:gd name="connsiteY1-230" fmla="*/ 1783151 h 1821173"/>
                <a:gd name="connsiteX2-231" fmla="*/ 2414778 w 2927949"/>
                <a:gd name="connsiteY2-232" fmla="*/ 1750499 h 1821173"/>
                <a:gd name="connsiteX3-233" fmla="*/ 2926098 w 2927949"/>
                <a:gd name="connsiteY3-234" fmla="*/ 1406239 h 1821173"/>
                <a:gd name="connsiteX4-235" fmla="*/ 2885497 w 2927949"/>
                <a:gd name="connsiteY4-236" fmla="*/ 97226 h 1821173"/>
                <a:gd name="connsiteX5-237" fmla="*/ 66097 w 2927949"/>
                <a:gd name="connsiteY5-238" fmla="*/ 78176 h 1821173"/>
                <a:gd name="connsiteX0-239" fmla="*/ 111056 w 3059375"/>
                <a:gd name="connsiteY0-240" fmla="*/ 163901 h 1910886"/>
                <a:gd name="connsiteX1-241" fmla="*/ 206306 w 3059375"/>
                <a:gd name="connsiteY1-242" fmla="*/ 1783151 h 1910886"/>
                <a:gd name="connsiteX2-243" fmla="*/ 2538437 w 3059375"/>
                <a:gd name="connsiteY2-244" fmla="*/ 1791098 h 1910886"/>
                <a:gd name="connsiteX3-245" fmla="*/ 3028207 w 3059375"/>
                <a:gd name="connsiteY3-246" fmla="*/ 1406239 h 1910886"/>
                <a:gd name="connsiteX4-247" fmla="*/ 2987606 w 3059375"/>
                <a:gd name="connsiteY4-248" fmla="*/ 97226 h 1910886"/>
                <a:gd name="connsiteX5-249" fmla="*/ 168206 w 3059375"/>
                <a:gd name="connsiteY5-250" fmla="*/ 78176 h 1910886"/>
                <a:gd name="connsiteX0-251" fmla="*/ 0 w 2948319"/>
                <a:gd name="connsiteY0-252" fmla="*/ 163901 h 1814518"/>
                <a:gd name="connsiteX1-253" fmla="*/ 95250 w 2948319"/>
                <a:gd name="connsiteY1-254" fmla="*/ 1783151 h 1814518"/>
                <a:gd name="connsiteX2-255" fmla="*/ 2427381 w 2948319"/>
                <a:gd name="connsiteY2-256" fmla="*/ 1791098 h 1814518"/>
                <a:gd name="connsiteX3-257" fmla="*/ 2917151 w 2948319"/>
                <a:gd name="connsiteY3-258" fmla="*/ 1406239 h 1814518"/>
                <a:gd name="connsiteX4-259" fmla="*/ 2876550 w 2948319"/>
                <a:gd name="connsiteY4-260" fmla="*/ 97226 h 1814518"/>
                <a:gd name="connsiteX5-261" fmla="*/ 57150 w 2948319"/>
                <a:gd name="connsiteY5-262" fmla="*/ 78176 h 1814518"/>
                <a:gd name="connsiteX0-263" fmla="*/ 0 w 2942776"/>
                <a:gd name="connsiteY0-264" fmla="*/ 163901 h 1814518"/>
                <a:gd name="connsiteX1-265" fmla="*/ 95250 w 2942776"/>
                <a:gd name="connsiteY1-266" fmla="*/ 1783151 h 1814518"/>
                <a:gd name="connsiteX2-267" fmla="*/ 2427381 w 2942776"/>
                <a:gd name="connsiteY2-268" fmla="*/ 1791098 h 1814518"/>
                <a:gd name="connsiteX3-269" fmla="*/ 2909967 w 2942776"/>
                <a:gd name="connsiteY3-270" fmla="*/ 1452638 h 1814518"/>
                <a:gd name="connsiteX4-271" fmla="*/ 2876550 w 2942776"/>
                <a:gd name="connsiteY4-272" fmla="*/ 97226 h 1814518"/>
                <a:gd name="connsiteX5-273" fmla="*/ 57150 w 2942776"/>
                <a:gd name="connsiteY5-274" fmla="*/ 78176 h 1814518"/>
                <a:gd name="connsiteX0-275" fmla="*/ 0 w 2917357"/>
                <a:gd name="connsiteY0-276" fmla="*/ 163901 h 1814518"/>
                <a:gd name="connsiteX1-277" fmla="*/ 95250 w 2917357"/>
                <a:gd name="connsiteY1-278" fmla="*/ 1783151 h 1814518"/>
                <a:gd name="connsiteX2-279" fmla="*/ 2427381 w 2917357"/>
                <a:gd name="connsiteY2-280" fmla="*/ 1791098 h 1814518"/>
                <a:gd name="connsiteX3-281" fmla="*/ 2909967 w 2917357"/>
                <a:gd name="connsiteY3-282" fmla="*/ 1452638 h 1814518"/>
                <a:gd name="connsiteX4-283" fmla="*/ 2876550 w 2917357"/>
                <a:gd name="connsiteY4-284" fmla="*/ 97226 h 1814518"/>
                <a:gd name="connsiteX5-285" fmla="*/ 57150 w 2917357"/>
                <a:gd name="connsiteY5-286" fmla="*/ 78176 h 1814518"/>
                <a:gd name="connsiteX0-287" fmla="*/ 0 w 2914229"/>
                <a:gd name="connsiteY0-288" fmla="*/ 163901 h 1814518"/>
                <a:gd name="connsiteX1-289" fmla="*/ 95250 w 2914229"/>
                <a:gd name="connsiteY1-290" fmla="*/ 1783151 h 1814518"/>
                <a:gd name="connsiteX2-291" fmla="*/ 2427381 w 2914229"/>
                <a:gd name="connsiteY2-292" fmla="*/ 1791098 h 1814518"/>
                <a:gd name="connsiteX3-293" fmla="*/ 2909967 w 2914229"/>
                <a:gd name="connsiteY3-294" fmla="*/ 1452638 h 1814518"/>
                <a:gd name="connsiteX4-295" fmla="*/ 2876550 w 2914229"/>
                <a:gd name="connsiteY4-296" fmla="*/ 97226 h 1814518"/>
                <a:gd name="connsiteX5-297" fmla="*/ 57150 w 2914229"/>
                <a:gd name="connsiteY5-298" fmla="*/ 78176 h 181451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01" y="connsiteY5-202"/>
                </a:cxn>
              </a:cxnLst>
              <a:rect l="l" t="t" r="r" b="b"/>
              <a:pathLst>
                <a:path w="2914229" h="1814518">
                  <a:moveTo>
                    <a:pt x="0" y="163901"/>
                  </a:moveTo>
                  <a:cubicBezTo>
                    <a:pt x="7143" y="775088"/>
                    <a:pt x="-21979" y="1732348"/>
                    <a:pt x="95250" y="1783151"/>
                  </a:cubicBezTo>
                  <a:cubicBezTo>
                    <a:pt x="212479" y="1833954"/>
                    <a:pt x="1975023" y="1812756"/>
                    <a:pt x="2427381" y="1791098"/>
                  </a:cubicBezTo>
                  <a:cubicBezTo>
                    <a:pt x="2879739" y="1769440"/>
                    <a:pt x="2899757" y="1636352"/>
                    <a:pt x="2909967" y="1452638"/>
                  </a:cubicBezTo>
                  <a:cubicBezTo>
                    <a:pt x="2920177" y="1268924"/>
                    <a:pt x="2913183" y="99099"/>
                    <a:pt x="2876550" y="97226"/>
                  </a:cubicBezTo>
                  <a:cubicBezTo>
                    <a:pt x="2717800" y="-7549"/>
                    <a:pt x="1258887" y="-47237"/>
                    <a:pt x="57150" y="78176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9996622" y="4825446"/>
              <a:ext cx="598549" cy="516967"/>
            </a:xfrm>
            <a:custGeom>
              <a:avLst/>
              <a:gdLst>
                <a:gd name="connsiteX0" fmla="*/ 30518 w 913922"/>
                <a:gd name="connsiteY0" fmla="*/ 810772 h 810772"/>
                <a:gd name="connsiteX1" fmla="*/ 108010 w 913922"/>
                <a:gd name="connsiteY1" fmla="*/ 51355 h 810772"/>
                <a:gd name="connsiteX2" fmla="*/ 913922 w 913922"/>
                <a:gd name="connsiteY2" fmla="*/ 66853 h 810772"/>
                <a:gd name="connsiteX0-1" fmla="*/ 30518 w 913922"/>
                <a:gd name="connsiteY0-2" fmla="*/ 810772 h 810772"/>
                <a:gd name="connsiteX1-3" fmla="*/ 108010 w 913922"/>
                <a:gd name="connsiteY1-4" fmla="*/ 51355 h 810772"/>
                <a:gd name="connsiteX2-5" fmla="*/ 913922 w 913922"/>
                <a:gd name="connsiteY2-6" fmla="*/ 66853 h 810772"/>
                <a:gd name="connsiteX0-7" fmla="*/ 6367 w 889771"/>
                <a:gd name="connsiteY0-8" fmla="*/ 810772 h 810772"/>
                <a:gd name="connsiteX1-9" fmla="*/ 83859 w 889771"/>
                <a:gd name="connsiteY1-10" fmla="*/ 51355 h 810772"/>
                <a:gd name="connsiteX2-11" fmla="*/ 889771 w 889771"/>
                <a:gd name="connsiteY2-12" fmla="*/ 66853 h 810772"/>
                <a:gd name="connsiteX0-13" fmla="*/ 6367 w 889771"/>
                <a:gd name="connsiteY0-14" fmla="*/ 759417 h 759417"/>
                <a:gd name="connsiteX1-15" fmla="*/ 83859 w 889771"/>
                <a:gd name="connsiteY1-16" fmla="*/ 0 h 759417"/>
                <a:gd name="connsiteX2-17" fmla="*/ 889771 w 889771"/>
                <a:gd name="connsiteY2-18" fmla="*/ 15498 h 759417"/>
                <a:gd name="connsiteX0-19" fmla="*/ 0 w 883404"/>
                <a:gd name="connsiteY0-20" fmla="*/ 759417 h 759417"/>
                <a:gd name="connsiteX1-21" fmla="*/ 77492 w 883404"/>
                <a:gd name="connsiteY1-22" fmla="*/ 0 h 759417"/>
                <a:gd name="connsiteX2-23" fmla="*/ 883404 w 883404"/>
                <a:gd name="connsiteY2-24" fmla="*/ 15498 h 759417"/>
                <a:gd name="connsiteX0-25" fmla="*/ 0 w 895761"/>
                <a:gd name="connsiteY0-26" fmla="*/ 805703 h 805703"/>
                <a:gd name="connsiteX1-27" fmla="*/ 77492 w 895761"/>
                <a:gd name="connsiteY1-28" fmla="*/ 46286 h 805703"/>
                <a:gd name="connsiteX2-29" fmla="*/ 895761 w 895761"/>
                <a:gd name="connsiteY2-30" fmla="*/ 0 h 805703"/>
                <a:gd name="connsiteX0-31" fmla="*/ 0 w 895761"/>
                <a:gd name="connsiteY0-32" fmla="*/ 759417 h 759417"/>
                <a:gd name="connsiteX1-33" fmla="*/ 77492 w 895761"/>
                <a:gd name="connsiteY1-34" fmla="*/ 0 h 759417"/>
                <a:gd name="connsiteX2-35" fmla="*/ 895761 w 895761"/>
                <a:gd name="connsiteY2-36" fmla="*/ 52568 h 759417"/>
                <a:gd name="connsiteX0-37" fmla="*/ 0 w 895761"/>
                <a:gd name="connsiteY0-38" fmla="*/ 759417 h 759417"/>
                <a:gd name="connsiteX1-39" fmla="*/ 77492 w 895761"/>
                <a:gd name="connsiteY1-40" fmla="*/ 0 h 759417"/>
                <a:gd name="connsiteX2-41" fmla="*/ 895761 w 895761"/>
                <a:gd name="connsiteY2-42" fmla="*/ 52568 h 759417"/>
                <a:gd name="connsiteX0-43" fmla="*/ 0 w 895761"/>
                <a:gd name="connsiteY0-44" fmla="*/ 706849 h 706849"/>
                <a:gd name="connsiteX1-45" fmla="*/ 201059 w 895761"/>
                <a:gd name="connsiteY1-46" fmla="*/ 95713 h 706849"/>
                <a:gd name="connsiteX2-47" fmla="*/ 895761 w 895761"/>
                <a:gd name="connsiteY2-48" fmla="*/ 0 h 706849"/>
                <a:gd name="connsiteX0-49" fmla="*/ 0 w 895761"/>
                <a:gd name="connsiteY0-50" fmla="*/ 706849 h 706849"/>
                <a:gd name="connsiteX1-51" fmla="*/ 201059 w 895761"/>
                <a:gd name="connsiteY1-52" fmla="*/ 95713 h 706849"/>
                <a:gd name="connsiteX2-53" fmla="*/ 895761 w 895761"/>
                <a:gd name="connsiteY2-54" fmla="*/ 0 h 706849"/>
                <a:gd name="connsiteX0-55" fmla="*/ 0 w 895761"/>
                <a:gd name="connsiteY0-56" fmla="*/ 706849 h 706849"/>
                <a:gd name="connsiteX1-57" fmla="*/ 201059 w 895761"/>
                <a:gd name="connsiteY1-58" fmla="*/ 95713 h 706849"/>
                <a:gd name="connsiteX2-59" fmla="*/ 895761 w 895761"/>
                <a:gd name="connsiteY2-60" fmla="*/ 0 h 706849"/>
                <a:gd name="connsiteX0-61" fmla="*/ 0 w 895761"/>
                <a:gd name="connsiteY0-62" fmla="*/ 706849 h 706849"/>
                <a:gd name="connsiteX1-63" fmla="*/ 306551 w 895761"/>
                <a:gd name="connsiteY1-64" fmla="*/ 152850 h 706849"/>
                <a:gd name="connsiteX2-65" fmla="*/ 895761 w 895761"/>
                <a:gd name="connsiteY2-66" fmla="*/ 0 h 706849"/>
                <a:gd name="connsiteX0-67" fmla="*/ 0 w 895761"/>
                <a:gd name="connsiteY0-68" fmla="*/ 706849 h 706849"/>
                <a:gd name="connsiteX1-69" fmla="*/ 306551 w 895761"/>
                <a:gd name="connsiteY1-70" fmla="*/ 152850 h 706849"/>
                <a:gd name="connsiteX2-71" fmla="*/ 895761 w 895761"/>
                <a:gd name="connsiteY2-72" fmla="*/ 0 h 70684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895761" h="706849">
                  <a:moveTo>
                    <a:pt x="0" y="706849"/>
                  </a:moveTo>
                  <a:cubicBezTo>
                    <a:pt x="288236" y="489836"/>
                    <a:pt x="314300" y="369826"/>
                    <a:pt x="306551" y="152850"/>
                  </a:cubicBezTo>
                  <a:cubicBezTo>
                    <a:pt x="534208" y="202277"/>
                    <a:pt x="895761" y="0"/>
                    <a:pt x="895761" y="0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8349853" y="2239509"/>
            <a:ext cx="2284715" cy="1512168"/>
          </a:xfrm>
          <a:prstGeom prst="rect">
            <a:avLst/>
          </a:prstGeom>
          <a:blipFill dpi="0" rotWithShape="1">
            <a:blip r:embed="rId3"/>
            <a:srcRect/>
            <a:stretch>
              <a:fillRect l="-8000" t="-8000" r="-3000" b="-1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6283" y="428009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30934" y="4791708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1873159" y="43750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28" name="文本框 27"/>
          <p:cNvSpPr txBox="1"/>
          <p:nvPr/>
        </p:nvSpPr>
        <p:spPr>
          <a:xfrm>
            <a:off x="5763273" y="428009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47924" y="4791708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5490149" y="43750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31" name="文本框 30"/>
          <p:cNvSpPr txBox="1"/>
          <p:nvPr/>
        </p:nvSpPr>
        <p:spPr>
          <a:xfrm>
            <a:off x="9191127" y="4238187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475778" y="4749805"/>
            <a:ext cx="22954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</a:t>
            </a:r>
            <a:r>
              <a:rPr lang="en-US" altLang="zh-CN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text. If it is not real text</a:t>
            </a:r>
            <a:r>
              <a:rPr lang="en-US" altLang="zh-CN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en-US" altLang="zh-CN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8918003" y="433314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8" name="任意多边形 3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2" name="任意多边形 4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3"/>
          <a:srcRect l="56158" t="2203" r="9808" b="72405"/>
          <a:stretch>
            <a:fillRect/>
          </a:stretch>
        </p:blipFill>
        <p:spPr>
          <a:xfrm>
            <a:off x="1678940" y="251777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2/</a:t>
            </a:r>
            <a:r>
              <a:rPr lang="zh-CN" altLang="en-US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3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3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113"/>
          <p:cNvSpPr/>
          <p:nvPr/>
        </p:nvSpPr>
        <p:spPr>
          <a:xfrm>
            <a:off x="4732098" y="3508413"/>
            <a:ext cx="140124" cy="1401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2" name="Oval 116"/>
          <p:cNvSpPr/>
          <p:nvPr/>
        </p:nvSpPr>
        <p:spPr>
          <a:xfrm>
            <a:off x="3971389" y="2800648"/>
            <a:ext cx="604855" cy="6048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4" name="Oval 118"/>
          <p:cNvSpPr/>
          <p:nvPr/>
        </p:nvSpPr>
        <p:spPr>
          <a:xfrm>
            <a:off x="4312476" y="3890094"/>
            <a:ext cx="546990" cy="54699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12897" y="2486821"/>
            <a:ext cx="4200670" cy="2398368"/>
            <a:chOff x="3848953" y="3070470"/>
            <a:chExt cx="4200670" cy="2398368"/>
          </a:xfrm>
          <a:solidFill>
            <a:schemeClr val="bg1"/>
          </a:solidFill>
        </p:grpSpPr>
        <p:sp>
          <p:nvSpPr>
            <p:cNvPr id="151" name="Oval 94"/>
            <p:cNvSpPr/>
            <p:nvPr/>
          </p:nvSpPr>
          <p:spPr>
            <a:xfrm>
              <a:off x="3848953" y="3854155"/>
              <a:ext cx="299430" cy="29943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4" name="Oval 97"/>
            <p:cNvSpPr/>
            <p:nvPr/>
          </p:nvSpPr>
          <p:spPr>
            <a:xfrm>
              <a:off x="6093615" y="4128038"/>
              <a:ext cx="381699" cy="38169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56" name="Oval 99"/>
            <p:cNvSpPr/>
            <p:nvPr/>
          </p:nvSpPr>
          <p:spPr>
            <a:xfrm>
              <a:off x="6475314" y="4982696"/>
              <a:ext cx="486142" cy="48614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5" name="Oval 108"/>
            <p:cNvSpPr/>
            <p:nvPr/>
          </p:nvSpPr>
          <p:spPr>
            <a:xfrm>
              <a:off x="7815317" y="3862705"/>
              <a:ext cx="234306" cy="234306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7" name="Oval 110"/>
            <p:cNvSpPr/>
            <p:nvPr/>
          </p:nvSpPr>
          <p:spPr>
            <a:xfrm>
              <a:off x="6013331" y="3114600"/>
              <a:ext cx="234306" cy="234306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49" name="Oval 112"/>
            <p:cNvSpPr/>
            <p:nvPr/>
          </p:nvSpPr>
          <p:spPr>
            <a:xfrm>
              <a:off x="5581076" y="4443724"/>
              <a:ext cx="140124" cy="140124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3" name="Oval 117"/>
            <p:cNvSpPr/>
            <p:nvPr/>
          </p:nvSpPr>
          <p:spPr>
            <a:xfrm>
              <a:off x="4758419" y="4567452"/>
              <a:ext cx="546990" cy="546990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5" name="Oval 119"/>
            <p:cNvSpPr/>
            <p:nvPr/>
          </p:nvSpPr>
          <p:spPr>
            <a:xfrm>
              <a:off x="4321252" y="3070470"/>
              <a:ext cx="494695" cy="494695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38" name="Oval 122"/>
            <p:cNvSpPr/>
            <p:nvPr/>
          </p:nvSpPr>
          <p:spPr>
            <a:xfrm>
              <a:off x="7739731" y="3378204"/>
              <a:ext cx="302499" cy="302499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15" name="Freeform 56"/>
          <p:cNvSpPr/>
          <p:nvPr/>
        </p:nvSpPr>
        <p:spPr bwMode="auto">
          <a:xfrm>
            <a:off x="2007254" y="3101259"/>
            <a:ext cx="2717522" cy="3784125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0" name="椭圆 31"/>
          <p:cNvSpPr/>
          <p:nvPr/>
        </p:nvSpPr>
        <p:spPr>
          <a:xfrm rot="15654318">
            <a:off x="2028673" y="1741597"/>
            <a:ext cx="1465933" cy="145131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1" name="椭圆 31"/>
          <p:cNvSpPr/>
          <p:nvPr/>
        </p:nvSpPr>
        <p:spPr>
          <a:xfrm rot="15654318">
            <a:off x="1073397" y="3313274"/>
            <a:ext cx="1326436" cy="1313209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椭圆 31"/>
          <p:cNvSpPr/>
          <p:nvPr/>
        </p:nvSpPr>
        <p:spPr>
          <a:xfrm rot="15654318">
            <a:off x="3659117" y="2065503"/>
            <a:ext cx="1254210" cy="1241703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椭圆 31"/>
          <p:cNvSpPr/>
          <p:nvPr/>
        </p:nvSpPr>
        <p:spPr>
          <a:xfrm rot="15654318">
            <a:off x="4013693" y="3393018"/>
            <a:ext cx="1521587" cy="150641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80" name="组合 279"/>
          <p:cNvGrpSpPr/>
          <p:nvPr/>
        </p:nvGrpSpPr>
        <p:grpSpPr>
          <a:xfrm>
            <a:off x="4409864" y="3792916"/>
            <a:ext cx="674484" cy="711466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281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2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3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4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5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6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7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8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9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0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1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2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3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4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5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6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7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8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9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0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1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2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3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4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5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6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7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8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9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0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1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2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3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4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5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6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7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8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9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0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1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2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3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4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5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6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27" name="组合 326"/>
          <p:cNvGrpSpPr/>
          <p:nvPr/>
        </p:nvGrpSpPr>
        <p:grpSpPr>
          <a:xfrm>
            <a:off x="1367421" y="3590701"/>
            <a:ext cx="723795" cy="739644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328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9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0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1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2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3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4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5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6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7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8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9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0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1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2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3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4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5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6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7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48" name="组合 347"/>
          <p:cNvGrpSpPr/>
          <p:nvPr/>
        </p:nvGrpSpPr>
        <p:grpSpPr>
          <a:xfrm>
            <a:off x="4038528" y="2455907"/>
            <a:ext cx="483459" cy="489186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349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0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1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2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3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4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5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6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7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8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9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0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1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2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3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4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5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6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7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8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9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0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1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2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3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4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5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6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7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8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9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0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1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2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3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4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5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6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387" name="组合 386"/>
          <p:cNvGrpSpPr/>
          <p:nvPr/>
        </p:nvGrpSpPr>
        <p:grpSpPr>
          <a:xfrm>
            <a:off x="2392380" y="2062288"/>
            <a:ext cx="774866" cy="79423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388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9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0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1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2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3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4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5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6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7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8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9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0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1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2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3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4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5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6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7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8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9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0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68" name="文本框 167"/>
          <p:cNvSpPr txBox="1"/>
          <p:nvPr/>
        </p:nvSpPr>
        <p:spPr>
          <a:xfrm>
            <a:off x="7209957" y="168155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301611" y="2051576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7235885" y="275028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7327539" y="3120302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74" name="文本框 173"/>
          <p:cNvSpPr txBox="1"/>
          <p:nvPr/>
        </p:nvSpPr>
        <p:spPr>
          <a:xfrm>
            <a:off x="7253157" y="381881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5" name="文本框 174"/>
          <p:cNvSpPr txBox="1"/>
          <p:nvPr/>
        </p:nvSpPr>
        <p:spPr>
          <a:xfrm>
            <a:off x="7344811" y="4188836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77" name="文本框 176"/>
          <p:cNvSpPr txBox="1"/>
          <p:nvPr/>
        </p:nvSpPr>
        <p:spPr>
          <a:xfrm>
            <a:off x="7281965" y="48875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8" name="文本框 177"/>
          <p:cNvSpPr txBox="1"/>
          <p:nvPr/>
        </p:nvSpPr>
        <p:spPr>
          <a:xfrm>
            <a:off x="7373619" y="5257562"/>
            <a:ext cx="382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grpSp>
        <p:nvGrpSpPr>
          <p:cNvPr id="441" name="组合 440"/>
          <p:cNvGrpSpPr/>
          <p:nvPr/>
        </p:nvGrpSpPr>
        <p:grpSpPr>
          <a:xfrm>
            <a:off x="6086985" y="2039807"/>
            <a:ext cx="1166813" cy="577851"/>
            <a:chOff x="7239000" y="2012949"/>
            <a:chExt cx="1166813" cy="577851"/>
          </a:xfrm>
        </p:grpSpPr>
        <p:sp>
          <p:nvSpPr>
            <p:cNvPr id="442" name="矩形 441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43" name="直接连接符 442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直接连接符 443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5" name="组合 444"/>
          <p:cNvGrpSpPr/>
          <p:nvPr/>
        </p:nvGrpSpPr>
        <p:grpSpPr>
          <a:xfrm>
            <a:off x="6086985" y="3088244"/>
            <a:ext cx="1166813" cy="577851"/>
            <a:chOff x="7239000" y="2012949"/>
            <a:chExt cx="1166813" cy="577851"/>
          </a:xfrm>
        </p:grpSpPr>
        <p:sp>
          <p:nvSpPr>
            <p:cNvPr id="446" name="矩形 445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47" name="直接连接符 446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直接连接符 447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9" name="组合 448"/>
          <p:cNvGrpSpPr/>
          <p:nvPr/>
        </p:nvGrpSpPr>
        <p:grpSpPr>
          <a:xfrm>
            <a:off x="6086985" y="4055401"/>
            <a:ext cx="1166813" cy="577851"/>
            <a:chOff x="7239000" y="2012949"/>
            <a:chExt cx="1166813" cy="577851"/>
          </a:xfrm>
        </p:grpSpPr>
        <p:sp>
          <p:nvSpPr>
            <p:cNvPr id="450" name="矩形 449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51" name="直接连接符 450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直接连接符 451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3" name="组合 452"/>
          <p:cNvGrpSpPr/>
          <p:nvPr/>
        </p:nvGrpSpPr>
        <p:grpSpPr>
          <a:xfrm>
            <a:off x="6086985" y="5136151"/>
            <a:ext cx="1166813" cy="577851"/>
            <a:chOff x="7239000" y="2012949"/>
            <a:chExt cx="1166813" cy="577851"/>
          </a:xfrm>
        </p:grpSpPr>
        <p:sp>
          <p:nvSpPr>
            <p:cNvPr id="454" name="矩形 453"/>
            <p:cNvSpPr/>
            <p:nvPr/>
          </p:nvSpPr>
          <p:spPr>
            <a:xfrm>
              <a:off x="7239000" y="2012949"/>
              <a:ext cx="1079500" cy="484810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55" name="直接连接符 454"/>
            <p:cNvCxnSpPr/>
            <p:nvPr/>
          </p:nvCxnSpPr>
          <p:spPr>
            <a:xfrm>
              <a:off x="8318498" y="2485157"/>
              <a:ext cx="0" cy="10564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接连接符 455"/>
            <p:cNvCxnSpPr/>
            <p:nvPr/>
          </p:nvCxnSpPr>
          <p:spPr>
            <a:xfrm>
              <a:off x="8318498" y="2497759"/>
              <a:ext cx="87315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7" name="文本框 456"/>
          <p:cNvSpPr txBox="1"/>
          <p:nvPr/>
        </p:nvSpPr>
        <p:spPr>
          <a:xfrm>
            <a:off x="6171613" y="1935880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step1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8" name="文本框 457"/>
          <p:cNvSpPr txBox="1"/>
          <p:nvPr/>
        </p:nvSpPr>
        <p:spPr>
          <a:xfrm>
            <a:off x="6171613" y="3021839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step2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9" name="文本框 458"/>
          <p:cNvSpPr txBox="1"/>
          <p:nvPr/>
        </p:nvSpPr>
        <p:spPr>
          <a:xfrm>
            <a:off x="6128679" y="3980479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step3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60" name="文本框 459"/>
          <p:cNvSpPr txBox="1"/>
          <p:nvPr/>
        </p:nvSpPr>
        <p:spPr>
          <a:xfrm>
            <a:off x="6171612" y="5030521"/>
            <a:ext cx="108218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step4</a:t>
            </a:r>
            <a:endParaRPr lang="zh-CN" altLang="en-US" sz="36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9" name="任意多边形 17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任意多边形 17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任意多边形 180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任意多边形 181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3" name="组合 182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84" name="图片 1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5" name="任意多边形 18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87" name="组合 186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88" name="图片 18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9" name="任意多边形 18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036186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2636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440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" name="矩形 1"/>
          <p:cNvSpPr>
            <a:spLocks noChangeArrowheads="1"/>
          </p:cNvSpPr>
          <p:nvPr/>
        </p:nvSpPr>
        <p:spPr bwMode="auto">
          <a:xfrm>
            <a:off x="1099685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69" name="任意多边形 68"/>
          <p:cNvSpPr/>
          <p:nvPr/>
        </p:nvSpPr>
        <p:spPr>
          <a:xfrm>
            <a:off x="3706571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413021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02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3725825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3" name="矩形 1"/>
          <p:cNvSpPr>
            <a:spLocks noChangeArrowheads="1"/>
          </p:cNvSpPr>
          <p:nvPr/>
        </p:nvSpPr>
        <p:spPr bwMode="auto">
          <a:xfrm>
            <a:off x="3770070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75" name="任意多边形 74"/>
          <p:cNvSpPr/>
          <p:nvPr/>
        </p:nvSpPr>
        <p:spPr>
          <a:xfrm>
            <a:off x="6400840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6107290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03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420094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9" name="矩形 1"/>
          <p:cNvSpPr>
            <a:spLocks noChangeArrowheads="1"/>
          </p:cNvSpPr>
          <p:nvPr/>
        </p:nvSpPr>
        <p:spPr bwMode="auto">
          <a:xfrm>
            <a:off x="6464339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81" name="任意多边形 80"/>
          <p:cNvSpPr/>
          <p:nvPr/>
        </p:nvSpPr>
        <p:spPr>
          <a:xfrm>
            <a:off x="9071225" y="2376774"/>
            <a:ext cx="2100713" cy="310962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777675" y="2207284"/>
            <a:ext cx="80870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spc="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04</a:t>
            </a:r>
            <a:endParaRPr lang="zh-CN" altLang="en-US" sz="54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9090479" y="3789040"/>
            <a:ext cx="21007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添加您的标题</a:t>
            </a:r>
            <a:endParaRPr lang="zh-CN" altLang="en-US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5" name="矩形 1"/>
          <p:cNvSpPr>
            <a:spLocks noChangeArrowheads="1"/>
          </p:cNvSpPr>
          <p:nvPr/>
        </p:nvSpPr>
        <p:spPr bwMode="auto">
          <a:xfrm>
            <a:off x="9134724" y="4190200"/>
            <a:ext cx="2049914" cy="830997"/>
          </a:xfrm>
          <a:prstGeom prst="rect">
            <a:avLst/>
          </a:prstGeom>
          <a:noFill/>
          <a:ln w="9525">
            <a:noFill/>
            <a:beve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7022932" y="2864301"/>
            <a:ext cx="674484" cy="711466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45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7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9879927" y="2794403"/>
            <a:ext cx="723795" cy="739644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05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4441370" y="2926131"/>
            <a:ext cx="627725" cy="649636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126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1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2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2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3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1660822" y="2864301"/>
            <a:ext cx="774866" cy="79423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186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2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3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4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5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6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7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8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9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0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1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2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3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4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5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6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7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8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49" name="任意多边形 14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任意多边形 14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任意多边形 151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4" name="组合 153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55" name="图片 1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6" name="任意多边形 15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7" name="矩形 156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58" name="组合 157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0" name="任意多边形 1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20434167">
            <a:off x="4088867" y="2513302"/>
            <a:ext cx="1848730" cy="2022651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 rot="19144893">
            <a:off x="1505994" y="1926626"/>
            <a:ext cx="1908135" cy="2087645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 rot="18803393">
            <a:off x="6397546" y="1983946"/>
            <a:ext cx="1848730" cy="2022651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 rot="20820775">
            <a:off x="8863649" y="2204865"/>
            <a:ext cx="1751212" cy="1915959"/>
          </a:xfrm>
          <a:custGeom>
            <a:avLst/>
            <a:gdLst>
              <a:gd name="connsiteX0" fmla="*/ 1621800 w 2167466"/>
              <a:gd name="connsiteY0" fmla="*/ 548964 h 2167466"/>
              <a:gd name="connsiteX1" fmla="*/ 1941574 w 2167466"/>
              <a:gd name="connsiteY1" fmla="*/ 452590 h 2167466"/>
              <a:gd name="connsiteX2" fmla="*/ 2059240 w 2167466"/>
              <a:gd name="connsiteY2" fmla="*/ 656392 h 2167466"/>
              <a:gd name="connsiteX3" fmla="*/ 1815890 w 2167466"/>
              <a:gd name="connsiteY3" fmla="*/ 885138 h 2167466"/>
              <a:gd name="connsiteX4" fmla="*/ 1815890 w 2167466"/>
              <a:gd name="connsiteY4" fmla="*/ 1282328 h 2167466"/>
              <a:gd name="connsiteX5" fmla="*/ 2059240 w 2167466"/>
              <a:gd name="connsiteY5" fmla="*/ 1511074 h 2167466"/>
              <a:gd name="connsiteX6" fmla="*/ 1941574 w 2167466"/>
              <a:gd name="connsiteY6" fmla="*/ 1714876 h 2167466"/>
              <a:gd name="connsiteX7" fmla="*/ 1621800 w 2167466"/>
              <a:gd name="connsiteY7" fmla="*/ 1618502 h 2167466"/>
              <a:gd name="connsiteX8" fmla="*/ 1277823 w 2167466"/>
              <a:gd name="connsiteY8" fmla="*/ 1817097 h 2167466"/>
              <a:gd name="connsiteX9" fmla="*/ 1201398 w 2167466"/>
              <a:gd name="connsiteY9" fmla="*/ 2142217 h 2167466"/>
              <a:gd name="connsiteX10" fmla="*/ 966068 w 2167466"/>
              <a:gd name="connsiteY10" fmla="*/ 2142217 h 2167466"/>
              <a:gd name="connsiteX11" fmla="*/ 889643 w 2167466"/>
              <a:gd name="connsiteY11" fmla="*/ 1817097 h 2167466"/>
              <a:gd name="connsiteX12" fmla="*/ 545666 w 2167466"/>
              <a:gd name="connsiteY12" fmla="*/ 1618502 h 2167466"/>
              <a:gd name="connsiteX13" fmla="*/ 225892 w 2167466"/>
              <a:gd name="connsiteY13" fmla="*/ 1714876 h 2167466"/>
              <a:gd name="connsiteX14" fmla="*/ 108226 w 2167466"/>
              <a:gd name="connsiteY14" fmla="*/ 1511074 h 2167466"/>
              <a:gd name="connsiteX15" fmla="*/ 351576 w 2167466"/>
              <a:gd name="connsiteY15" fmla="*/ 1282328 h 2167466"/>
              <a:gd name="connsiteX16" fmla="*/ 351576 w 2167466"/>
              <a:gd name="connsiteY16" fmla="*/ 885138 h 2167466"/>
              <a:gd name="connsiteX17" fmla="*/ 108226 w 2167466"/>
              <a:gd name="connsiteY17" fmla="*/ 656392 h 2167466"/>
              <a:gd name="connsiteX18" fmla="*/ 225892 w 2167466"/>
              <a:gd name="connsiteY18" fmla="*/ 452590 h 2167466"/>
              <a:gd name="connsiteX19" fmla="*/ 545666 w 2167466"/>
              <a:gd name="connsiteY19" fmla="*/ 548964 h 2167466"/>
              <a:gd name="connsiteX20" fmla="*/ 889643 w 2167466"/>
              <a:gd name="connsiteY20" fmla="*/ 350369 h 2167466"/>
              <a:gd name="connsiteX21" fmla="*/ 966068 w 2167466"/>
              <a:gd name="connsiteY21" fmla="*/ 25249 h 2167466"/>
              <a:gd name="connsiteX22" fmla="*/ 1201398 w 2167466"/>
              <a:gd name="connsiteY22" fmla="*/ 25249 h 2167466"/>
              <a:gd name="connsiteX23" fmla="*/ 1277823 w 2167466"/>
              <a:gd name="connsiteY23" fmla="*/ 350369 h 2167466"/>
              <a:gd name="connsiteX24" fmla="*/ 1621800 w 2167466"/>
              <a:gd name="connsiteY24" fmla="*/ 548964 h 2167466"/>
              <a:gd name="connsiteX0-1" fmla="*/ 1517526 w 1954966"/>
              <a:gd name="connsiteY0-2" fmla="*/ 523716 h 2116969"/>
              <a:gd name="connsiteX1-3" fmla="*/ 1837300 w 1954966"/>
              <a:gd name="connsiteY1-4" fmla="*/ 427342 h 2116969"/>
              <a:gd name="connsiteX2-5" fmla="*/ 1954966 w 1954966"/>
              <a:gd name="connsiteY2-6" fmla="*/ 631144 h 2116969"/>
              <a:gd name="connsiteX3-7" fmla="*/ 1711616 w 1954966"/>
              <a:gd name="connsiteY3-8" fmla="*/ 859890 h 2116969"/>
              <a:gd name="connsiteX4-9" fmla="*/ 1711616 w 1954966"/>
              <a:gd name="connsiteY4-10" fmla="*/ 1257080 h 2116969"/>
              <a:gd name="connsiteX5-11" fmla="*/ 1954966 w 1954966"/>
              <a:gd name="connsiteY5-12" fmla="*/ 1485826 h 2116969"/>
              <a:gd name="connsiteX6-13" fmla="*/ 1837300 w 1954966"/>
              <a:gd name="connsiteY6-14" fmla="*/ 1689628 h 2116969"/>
              <a:gd name="connsiteX7-15" fmla="*/ 1517526 w 1954966"/>
              <a:gd name="connsiteY7-16" fmla="*/ 1593254 h 2116969"/>
              <a:gd name="connsiteX8-17" fmla="*/ 1173549 w 1954966"/>
              <a:gd name="connsiteY8-18" fmla="*/ 1791849 h 2116969"/>
              <a:gd name="connsiteX9-19" fmla="*/ 1097124 w 1954966"/>
              <a:gd name="connsiteY9-20" fmla="*/ 2116969 h 2116969"/>
              <a:gd name="connsiteX10-21" fmla="*/ 861794 w 1954966"/>
              <a:gd name="connsiteY10-22" fmla="*/ 2116969 h 2116969"/>
              <a:gd name="connsiteX11-23" fmla="*/ 785369 w 1954966"/>
              <a:gd name="connsiteY11-24" fmla="*/ 1791849 h 2116969"/>
              <a:gd name="connsiteX12-25" fmla="*/ 441392 w 1954966"/>
              <a:gd name="connsiteY12-26" fmla="*/ 1593254 h 2116969"/>
              <a:gd name="connsiteX13-27" fmla="*/ 121618 w 1954966"/>
              <a:gd name="connsiteY13-28" fmla="*/ 1689628 h 2116969"/>
              <a:gd name="connsiteX14-29" fmla="*/ 3952 w 1954966"/>
              <a:gd name="connsiteY14-30" fmla="*/ 1485826 h 2116969"/>
              <a:gd name="connsiteX15-31" fmla="*/ 247302 w 1954966"/>
              <a:gd name="connsiteY15-32" fmla="*/ 1257080 h 2116969"/>
              <a:gd name="connsiteX16-33" fmla="*/ 247302 w 1954966"/>
              <a:gd name="connsiteY16-34" fmla="*/ 859890 h 2116969"/>
              <a:gd name="connsiteX17-35" fmla="*/ 3952 w 1954966"/>
              <a:gd name="connsiteY17-36" fmla="*/ 631144 h 2116969"/>
              <a:gd name="connsiteX18-37" fmla="*/ 121618 w 1954966"/>
              <a:gd name="connsiteY18-38" fmla="*/ 427342 h 2116969"/>
              <a:gd name="connsiteX19-39" fmla="*/ 441392 w 1954966"/>
              <a:gd name="connsiteY19-40" fmla="*/ 523716 h 2116969"/>
              <a:gd name="connsiteX20-41" fmla="*/ 785369 w 1954966"/>
              <a:gd name="connsiteY20-42" fmla="*/ 325121 h 2116969"/>
              <a:gd name="connsiteX21-43" fmla="*/ 861794 w 1954966"/>
              <a:gd name="connsiteY21-44" fmla="*/ 1 h 2116969"/>
              <a:gd name="connsiteX22-45" fmla="*/ 1097124 w 1954966"/>
              <a:gd name="connsiteY22-46" fmla="*/ 1 h 2116969"/>
              <a:gd name="connsiteX23-47" fmla="*/ 1173549 w 1954966"/>
              <a:gd name="connsiteY23-48" fmla="*/ 325121 h 2116969"/>
              <a:gd name="connsiteX24-49" fmla="*/ 1517526 w 1954966"/>
              <a:gd name="connsiteY24-50" fmla="*/ 523716 h 2116969"/>
              <a:gd name="connsiteX0-51" fmla="*/ 1539857 w 1977297"/>
              <a:gd name="connsiteY0-52" fmla="*/ 523714 h 2116967"/>
              <a:gd name="connsiteX1-53" fmla="*/ 1859631 w 1977297"/>
              <a:gd name="connsiteY1-54" fmla="*/ 427340 h 2116967"/>
              <a:gd name="connsiteX2-55" fmla="*/ 1977297 w 1977297"/>
              <a:gd name="connsiteY2-56" fmla="*/ 631142 h 2116967"/>
              <a:gd name="connsiteX3-57" fmla="*/ 1733947 w 1977297"/>
              <a:gd name="connsiteY3-58" fmla="*/ 859888 h 2116967"/>
              <a:gd name="connsiteX4-59" fmla="*/ 1733947 w 1977297"/>
              <a:gd name="connsiteY4-60" fmla="*/ 1257078 h 2116967"/>
              <a:gd name="connsiteX5-61" fmla="*/ 1977297 w 1977297"/>
              <a:gd name="connsiteY5-62" fmla="*/ 1485824 h 2116967"/>
              <a:gd name="connsiteX6-63" fmla="*/ 1859631 w 1977297"/>
              <a:gd name="connsiteY6-64" fmla="*/ 1689626 h 2116967"/>
              <a:gd name="connsiteX7-65" fmla="*/ 1539857 w 1977297"/>
              <a:gd name="connsiteY7-66" fmla="*/ 1593252 h 2116967"/>
              <a:gd name="connsiteX8-67" fmla="*/ 1195880 w 1977297"/>
              <a:gd name="connsiteY8-68" fmla="*/ 1791847 h 2116967"/>
              <a:gd name="connsiteX9-69" fmla="*/ 1119455 w 1977297"/>
              <a:gd name="connsiteY9-70" fmla="*/ 2116967 h 2116967"/>
              <a:gd name="connsiteX10-71" fmla="*/ 884125 w 1977297"/>
              <a:gd name="connsiteY10-72" fmla="*/ 2116967 h 2116967"/>
              <a:gd name="connsiteX11-73" fmla="*/ 807700 w 1977297"/>
              <a:gd name="connsiteY11-74" fmla="*/ 1791847 h 2116967"/>
              <a:gd name="connsiteX12-75" fmla="*/ 463723 w 1977297"/>
              <a:gd name="connsiteY12-76" fmla="*/ 1593252 h 2116967"/>
              <a:gd name="connsiteX13-77" fmla="*/ 143949 w 1977297"/>
              <a:gd name="connsiteY13-78" fmla="*/ 1689626 h 2116967"/>
              <a:gd name="connsiteX14-79" fmla="*/ 26283 w 1977297"/>
              <a:gd name="connsiteY14-80" fmla="*/ 1485824 h 2116967"/>
              <a:gd name="connsiteX15-81" fmla="*/ 269633 w 1977297"/>
              <a:gd name="connsiteY15-82" fmla="*/ 1257078 h 2116967"/>
              <a:gd name="connsiteX16-83" fmla="*/ 269633 w 1977297"/>
              <a:gd name="connsiteY16-84" fmla="*/ 859888 h 2116967"/>
              <a:gd name="connsiteX17-85" fmla="*/ 26283 w 1977297"/>
              <a:gd name="connsiteY17-86" fmla="*/ 631142 h 2116967"/>
              <a:gd name="connsiteX18-87" fmla="*/ 143949 w 1977297"/>
              <a:gd name="connsiteY18-88" fmla="*/ 427340 h 2116967"/>
              <a:gd name="connsiteX19-89" fmla="*/ 463723 w 1977297"/>
              <a:gd name="connsiteY19-90" fmla="*/ 523714 h 2116967"/>
              <a:gd name="connsiteX20-91" fmla="*/ 807700 w 1977297"/>
              <a:gd name="connsiteY20-92" fmla="*/ 325119 h 2116967"/>
              <a:gd name="connsiteX21-93" fmla="*/ 884125 w 1977297"/>
              <a:gd name="connsiteY21-94" fmla="*/ -1 h 2116967"/>
              <a:gd name="connsiteX22-95" fmla="*/ 1119455 w 1977297"/>
              <a:gd name="connsiteY22-96" fmla="*/ -1 h 2116967"/>
              <a:gd name="connsiteX23-97" fmla="*/ 1195880 w 1977297"/>
              <a:gd name="connsiteY23-98" fmla="*/ 325119 h 2116967"/>
              <a:gd name="connsiteX24-99" fmla="*/ 1539857 w 1977297"/>
              <a:gd name="connsiteY24-100" fmla="*/ 523714 h 2116967"/>
              <a:gd name="connsiteX0-101" fmla="*/ 1539859 w 1977299"/>
              <a:gd name="connsiteY0-102" fmla="*/ 523716 h 2116969"/>
              <a:gd name="connsiteX1-103" fmla="*/ 1859633 w 1977299"/>
              <a:gd name="connsiteY1-104" fmla="*/ 427342 h 2116969"/>
              <a:gd name="connsiteX2-105" fmla="*/ 1977299 w 1977299"/>
              <a:gd name="connsiteY2-106" fmla="*/ 631144 h 2116969"/>
              <a:gd name="connsiteX3-107" fmla="*/ 1733949 w 1977299"/>
              <a:gd name="connsiteY3-108" fmla="*/ 859890 h 2116969"/>
              <a:gd name="connsiteX4-109" fmla="*/ 1733949 w 1977299"/>
              <a:gd name="connsiteY4-110" fmla="*/ 1257080 h 2116969"/>
              <a:gd name="connsiteX5-111" fmla="*/ 1977299 w 1977299"/>
              <a:gd name="connsiteY5-112" fmla="*/ 1485826 h 2116969"/>
              <a:gd name="connsiteX6-113" fmla="*/ 1859633 w 1977299"/>
              <a:gd name="connsiteY6-114" fmla="*/ 1689628 h 2116969"/>
              <a:gd name="connsiteX7-115" fmla="*/ 1539859 w 1977299"/>
              <a:gd name="connsiteY7-116" fmla="*/ 1593254 h 2116969"/>
              <a:gd name="connsiteX8-117" fmla="*/ 1195882 w 1977299"/>
              <a:gd name="connsiteY8-118" fmla="*/ 1791849 h 2116969"/>
              <a:gd name="connsiteX9-119" fmla="*/ 1119457 w 1977299"/>
              <a:gd name="connsiteY9-120" fmla="*/ 2116969 h 2116969"/>
              <a:gd name="connsiteX10-121" fmla="*/ 884127 w 1977299"/>
              <a:gd name="connsiteY10-122" fmla="*/ 2116969 h 2116969"/>
              <a:gd name="connsiteX11-123" fmla="*/ 807702 w 1977299"/>
              <a:gd name="connsiteY11-124" fmla="*/ 1791849 h 2116969"/>
              <a:gd name="connsiteX12-125" fmla="*/ 463725 w 1977299"/>
              <a:gd name="connsiteY12-126" fmla="*/ 1593254 h 2116969"/>
              <a:gd name="connsiteX13-127" fmla="*/ 143951 w 1977299"/>
              <a:gd name="connsiteY13-128" fmla="*/ 1689628 h 2116969"/>
              <a:gd name="connsiteX14-129" fmla="*/ 26285 w 1977299"/>
              <a:gd name="connsiteY14-130" fmla="*/ 1485826 h 2116969"/>
              <a:gd name="connsiteX15-131" fmla="*/ 269635 w 1977299"/>
              <a:gd name="connsiteY15-132" fmla="*/ 1257080 h 2116969"/>
              <a:gd name="connsiteX16-133" fmla="*/ 269635 w 1977299"/>
              <a:gd name="connsiteY16-134" fmla="*/ 859890 h 2116969"/>
              <a:gd name="connsiteX17-135" fmla="*/ 26285 w 1977299"/>
              <a:gd name="connsiteY17-136" fmla="*/ 631144 h 2116969"/>
              <a:gd name="connsiteX18-137" fmla="*/ 143951 w 1977299"/>
              <a:gd name="connsiteY18-138" fmla="*/ 427342 h 2116969"/>
              <a:gd name="connsiteX19-139" fmla="*/ 463725 w 1977299"/>
              <a:gd name="connsiteY19-140" fmla="*/ 523716 h 2116969"/>
              <a:gd name="connsiteX20-141" fmla="*/ 807702 w 1977299"/>
              <a:gd name="connsiteY20-142" fmla="*/ 325121 h 2116969"/>
              <a:gd name="connsiteX21-143" fmla="*/ 884127 w 1977299"/>
              <a:gd name="connsiteY21-144" fmla="*/ 1 h 2116969"/>
              <a:gd name="connsiteX22-145" fmla="*/ 1119457 w 1977299"/>
              <a:gd name="connsiteY22-146" fmla="*/ 1 h 2116969"/>
              <a:gd name="connsiteX23-147" fmla="*/ 1195882 w 1977299"/>
              <a:gd name="connsiteY23-148" fmla="*/ 325121 h 2116969"/>
              <a:gd name="connsiteX24-149" fmla="*/ 1539859 w 1977299"/>
              <a:gd name="connsiteY24-150" fmla="*/ 523716 h 2116969"/>
              <a:gd name="connsiteX0-151" fmla="*/ 1539859 w 1977299"/>
              <a:gd name="connsiteY0-152" fmla="*/ 523714 h 2116967"/>
              <a:gd name="connsiteX1-153" fmla="*/ 1859633 w 1977299"/>
              <a:gd name="connsiteY1-154" fmla="*/ 427340 h 2116967"/>
              <a:gd name="connsiteX2-155" fmla="*/ 1977299 w 1977299"/>
              <a:gd name="connsiteY2-156" fmla="*/ 631142 h 2116967"/>
              <a:gd name="connsiteX3-157" fmla="*/ 1733949 w 1977299"/>
              <a:gd name="connsiteY3-158" fmla="*/ 859888 h 2116967"/>
              <a:gd name="connsiteX4-159" fmla="*/ 1733949 w 1977299"/>
              <a:gd name="connsiteY4-160" fmla="*/ 1257078 h 2116967"/>
              <a:gd name="connsiteX5-161" fmla="*/ 1977299 w 1977299"/>
              <a:gd name="connsiteY5-162" fmla="*/ 1485824 h 2116967"/>
              <a:gd name="connsiteX6-163" fmla="*/ 1859633 w 1977299"/>
              <a:gd name="connsiteY6-164" fmla="*/ 1689626 h 2116967"/>
              <a:gd name="connsiteX7-165" fmla="*/ 1539859 w 1977299"/>
              <a:gd name="connsiteY7-166" fmla="*/ 1593252 h 2116967"/>
              <a:gd name="connsiteX8-167" fmla="*/ 1195882 w 1977299"/>
              <a:gd name="connsiteY8-168" fmla="*/ 1791847 h 2116967"/>
              <a:gd name="connsiteX9-169" fmla="*/ 1119457 w 1977299"/>
              <a:gd name="connsiteY9-170" fmla="*/ 2116967 h 2116967"/>
              <a:gd name="connsiteX10-171" fmla="*/ 884127 w 1977299"/>
              <a:gd name="connsiteY10-172" fmla="*/ 2116967 h 2116967"/>
              <a:gd name="connsiteX11-173" fmla="*/ 807702 w 1977299"/>
              <a:gd name="connsiteY11-174" fmla="*/ 1791847 h 2116967"/>
              <a:gd name="connsiteX12-175" fmla="*/ 463725 w 1977299"/>
              <a:gd name="connsiteY12-176" fmla="*/ 1593252 h 2116967"/>
              <a:gd name="connsiteX13-177" fmla="*/ 143951 w 1977299"/>
              <a:gd name="connsiteY13-178" fmla="*/ 1689626 h 2116967"/>
              <a:gd name="connsiteX14-179" fmla="*/ 26285 w 1977299"/>
              <a:gd name="connsiteY14-180" fmla="*/ 1485824 h 2116967"/>
              <a:gd name="connsiteX15-181" fmla="*/ 269635 w 1977299"/>
              <a:gd name="connsiteY15-182" fmla="*/ 1257078 h 2116967"/>
              <a:gd name="connsiteX16-183" fmla="*/ 269635 w 1977299"/>
              <a:gd name="connsiteY16-184" fmla="*/ 859888 h 2116967"/>
              <a:gd name="connsiteX17-185" fmla="*/ 26285 w 1977299"/>
              <a:gd name="connsiteY17-186" fmla="*/ 631142 h 2116967"/>
              <a:gd name="connsiteX18-187" fmla="*/ 143951 w 1977299"/>
              <a:gd name="connsiteY18-188" fmla="*/ 427340 h 2116967"/>
              <a:gd name="connsiteX19-189" fmla="*/ 463725 w 1977299"/>
              <a:gd name="connsiteY19-190" fmla="*/ 523714 h 2116967"/>
              <a:gd name="connsiteX20-191" fmla="*/ 807702 w 1977299"/>
              <a:gd name="connsiteY20-192" fmla="*/ 325119 h 2116967"/>
              <a:gd name="connsiteX21-193" fmla="*/ 884127 w 1977299"/>
              <a:gd name="connsiteY21-194" fmla="*/ -1 h 2116967"/>
              <a:gd name="connsiteX22-195" fmla="*/ 1119457 w 1977299"/>
              <a:gd name="connsiteY22-196" fmla="*/ -1 h 2116967"/>
              <a:gd name="connsiteX23-197" fmla="*/ 1195882 w 1977299"/>
              <a:gd name="connsiteY23-198" fmla="*/ 325119 h 2116967"/>
              <a:gd name="connsiteX24-199" fmla="*/ 1539859 w 1977299"/>
              <a:gd name="connsiteY24-200" fmla="*/ 523714 h 2116967"/>
              <a:gd name="connsiteX0-201" fmla="*/ 1539859 w 1977299"/>
              <a:gd name="connsiteY0-202" fmla="*/ 523716 h 2157608"/>
              <a:gd name="connsiteX1-203" fmla="*/ 1859633 w 1977299"/>
              <a:gd name="connsiteY1-204" fmla="*/ 427342 h 2157608"/>
              <a:gd name="connsiteX2-205" fmla="*/ 1977299 w 1977299"/>
              <a:gd name="connsiteY2-206" fmla="*/ 631144 h 2157608"/>
              <a:gd name="connsiteX3-207" fmla="*/ 1733949 w 1977299"/>
              <a:gd name="connsiteY3-208" fmla="*/ 859890 h 2157608"/>
              <a:gd name="connsiteX4-209" fmla="*/ 1733949 w 1977299"/>
              <a:gd name="connsiteY4-210" fmla="*/ 1257080 h 2157608"/>
              <a:gd name="connsiteX5-211" fmla="*/ 1977299 w 1977299"/>
              <a:gd name="connsiteY5-212" fmla="*/ 1485826 h 2157608"/>
              <a:gd name="connsiteX6-213" fmla="*/ 1859633 w 1977299"/>
              <a:gd name="connsiteY6-214" fmla="*/ 1689628 h 2157608"/>
              <a:gd name="connsiteX7-215" fmla="*/ 1539859 w 1977299"/>
              <a:gd name="connsiteY7-216" fmla="*/ 1593254 h 2157608"/>
              <a:gd name="connsiteX8-217" fmla="*/ 1195882 w 1977299"/>
              <a:gd name="connsiteY8-218" fmla="*/ 1791849 h 2157608"/>
              <a:gd name="connsiteX9-219" fmla="*/ 1119457 w 1977299"/>
              <a:gd name="connsiteY9-220" fmla="*/ 2116969 h 2157608"/>
              <a:gd name="connsiteX10-221" fmla="*/ 884127 w 1977299"/>
              <a:gd name="connsiteY10-222" fmla="*/ 2116969 h 2157608"/>
              <a:gd name="connsiteX11-223" fmla="*/ 807702 w 1977299"/>
              <a:gd name="connsiteY11-224" fmla="*/ 1791849 h 2157608"/>
              <a:gd name="connsiteX12-225" fmla="*/ 463725 w 1977299"/>
              <a:gd name="connsiteY12-226" fmla="*/ 1593254 h 2157608"/>
              <a:gd name="connsiteX13-227" fmla="*/ 143951 w 1977299"/>
              <a:gd name="connsiteY13-228" fmla="*/ 1689628 h 2157608"/>
              <a:gd name="connsiteX14-229" fmla="*/ 26285 w 1977299"/>
              <a:gd name="connsiteY14-230" fmla="*/ 1485826 h 2157608"/>
              <a:gd name="connsiteX15-231" fmla="*/ 269635 w 1977299"/>
              <a:gd name="connsiteY15-232" fmla="*/ 1257080 h 2157608"/>
              <a:gd name="connsiteX16-233" fmla="*/ 269635 w 1977299"/>
              <a:gd name="connsiteY16-234" fmla="*/ 859890 h 2157608"/>
              <a:gd name="connsiteX17-235" fmla="*/ 26285 w 1977299"/>
              <a:gd name="connsiteY17-236" fmla="*/ 631144 h 2157608"/>
              <a:gd name="connsiteX18-237" fmla="*/ 143951 w 1977299"/>
              <a:gd name="connsiteY18-238" fmla="*/ 427342 h 2157608"/>
              <a:gd name="connsiteX19-239" fmla="*/ 463725 w 1977299"/>
              <a:gd name="connsiteY19-240" fmla="*/ 523716 h 2157608"/>
              <a:gd name="connsiteX20-241" fmla="*/ 807702 w 1977299"/>
              <a:gd name="connsiteY20-242" fmla="*/ 325121 h 2157608"/>
              <a:gd name="connsiteX21-243" fmla="*/ 884127 w 1977299"/>
              <a:gd name="connsiteY21-244" fmla="*/ 1 h 2157608"/>
              <a:gd name="connsiteX22-245" fmla="*/ 1119457 w 1977299"/>
              <a:gd name="connsiteY22-246" fmla="*/ 1 h 2157608"/>
              <a:gd name="connsiteX23-247" fmla="*/ 1195882 w 1977299"/>
              <a:gd name="connsiteY23-248" fmla="*/ 325121 h 2157608"/>
              <a:gd name="connsiteX24-249" fmla="*/ 1539859 w 1977299"/>
              <a:gd name="connsiteY24-250" fmla="*/ 523716 h 2157608"/>
              <a:gd name="connsiteX0-251" fmla="*/ 1539859 w 1977299"/>
              <a:gd name="connsiteY0-252" fmla="*/ 523714 h 2179536"/>
              <a:gd name="connsiteX1-253" fmla="*/ 1859633 w 1977299"/>
              <a:gd name="connsiteY1-254" fmla="*/ 427340 h 2179536"/>
              <a:gd name="connsiteX2-255" fmla="*/ 1977299 w 1977299"/>
              <a:gd name="connsiteY2-256" fmla="*/ 631142 h 2179536"/>
              <a:gd name="connsiteX3-257" fmla="*/ 1733949 w 1977299"/>
              <a:gd name="connsiteY3-258" fmla="*/ 859888 h 2179536"/>
              <a:gd name="connsiteX4-259" fmla="*/ 1733949 w 1977299"/>
              <a:gd name="connsiteY4-260" fmla="*/ 1257078 h 2179536"/>
              <a:gd name="connsiteX5-261" fmla="*/ 1977299 w 1977299"/>
              <a:gd name="connsiteY5-262" fmla="*/ 1485824 h 2179536"/>
              <a:gd name="connsiteX6-263" fmla="*/ 1859633 w 1977299"/>
              <a:gd name="connsiteY6-264" fmla="*/ 1689626 h 2179536"/>
              <a:gd name="connsiteX7-265" fmla="*/ 1539859 w 1977299"/>
              <a:gd name="connsiteY7-266" fmla="*/ 1593252 h 2179536"/>
              <a:gd name="connsiteX8-267" fmla="*/ 1195882 w 1977299"/>
              <a:gd name="connsiteY8-268" fmla="*/ 1791847 h 2179536"/>
              <a:gd name="connsiteX9-269" fmla="*/ 1119457 w 1977299"/>
              <a:gd name="connsiteY9-270" fmla="*/ 2116967 h 2179536"/>
              <a:gd name="connsiteX10-271" fmla="*/ 884127 w 1977299"/>
              <a:gd name="connsiteY10-272" fmla="*/ 2116967 h 2179536"/>
              <a:gd name="connsiteX11-273" fmla="*/ 807702 w 1977299"/>
              <a:gd name="connsiteY11-274" fmla="*/ 1791847 h 2179536"/>
              <a:gd name="connsiteX12-275" fmla="*/ 463725 w 1977299"/>
              <a:gd name="connsiteY12-276" fmla="*/ 1593252 h 2179536"/>
              <a:gd name="connsiteX13-277" fmla="*/ 143951 w 1977299"/>
              <a:gd name="connsiteY13-278" fmla="*/ 1689626 h 2179536"/>
              <a:gd name="connsiteX14-279" fmla="*/ 26285 w 1977299"/>
              <a:gd name="connsiteY14-280" fmla="*/ 1485824 h 2179536"/>
              <a:gd name="connsiteX15-281" fmla="*/ 269635 w 1977299"/>
              <a:gd name="connsiteY15-282" fmla="*/ 1257078 h 2179536"/>
              <a:gd name="connsiteX16-283" fmla="*/ 269635 w 1977299"/>
              <a:gd name="connsiteY16-284" fmla="*/ 859888 h 2179536"/>
              <a:gd name="connsiteX17-285" fmla="*/ 26285 w 1977299"/>
              <a:gd name="connsiteY17-286" fmla="*/ 631142 h 2179536"/>
              <a:gd name="connsiteX18-287" fmla="*/ 143951 w 1977299"/>
              <a:gd name="connsiteY18-288" fmla="*/ 427340 h 2179536"/>
              <a:gd name="connsiteX19-289" fmla="*/ 463725 w 1977299"/>
              <a:gd name="connsiteY19-290" fmla="*/ 523714 h 2179536"/>
              <a:gd name="connsiteX20-291" fmla="*/ 807702 w 1977299"/>
              <a:gd name="connsiteY20-292" fmla="*/ 325119 h 2179536"/>
              <a:gd name="connsiteX21-293" fmla="*/ 884127 w 1977299"/>
              <a:gd name="connsiteY21-294" fmla="*/ -1 h 2179536"/>
              <a:gd name="connsiteX22-295" fmla="*/ 1119457 w 1977299"/>
              <a:gd name="connsiteY22-296" fmla="*/ -1 h 2179536"/>
              <a:gd name="connsiteX23-297" fmla="*/ 1195882 w 1977299"/>
              <a:gd name="connsiteY23-298" fmla="*/ 325119 h 2179536"/>
              <a:gd name="connsiteX24-299" fmla="*/ 1539859 w 1977299"/>
              <a:gd name="connsiteY24-300" fmla="*/ 523714 h 2179536"/>
              <a:gd name="connsiteX0-301" fmla="*/ 1539859 w 1981249"/>
              <a:gd name="connsiteY0-302" fmla="*/ 523716 h 2179538"/>
              <a:gd name="connsiteX1-303" fmla="*/ 1859633 w 1981249"/>
              <a:gd name="connsiteY1-304" fmla="*/ 427342 h 2179538"/>
              <a:gd name="connsiteX2-305" fmla="*/ 1977299 w 1981249"/>
              <a:gd name="connsiteY2-306" fmla="*/ 631144 h 2179538"/>
              <a:gd name="connsiteX3-307" fmla="*/ 1733949 w 1981249"/>
              <a:gd name="connsiteY3-308" fmla="*/ 859890 h 2179538"/>
              <a:gd name="connsiteX4-309" fmla="*/ 1733949 w 1981249"/>
              <a:gd name="connsiteY4-310" fmla="*/ 1257080 h 2179538"/>
              <a:gd name="connsiteX5-311" fmla="*/ 1977299 w 1981249"/>
              <a:gd name="connsiteY5-312" fmla="*/ 1485826 h 2179538"/>
              <a:gd name="connsiteX6-313" fmla="*/ 1859633 w 1981249"/>
              <a:gd name="connsiteY6-314" fmla="*/ 1689628 h 2179538"/>
              <a:gd name="connsiteX7-315" fmla="*/ 1539859 w 1981249"/>
              <a:gd name="connsiteY7-316" fmla="*/ 1593254 h 2179538"/>
              <a:gd name="connsiteX8-317" fmla="*/ 1195882 w 1981249"/>
              <a:gd name="connsiteY8-318" fmla="*/ 1791849 h 2179538"/>
              <a:gd name="connsiteX9-319" fmla="*/ 1119457 w 1981249"/>
              <a:gd name="connsiteY9-320" fmla="*/ 2116969 h 2179538"/>
              <a:gd name="connsiteX10-321" fmla="*/ 884127 w 1981249"/>
              <a:gd name="connsiteY10-322" fmla="*/ 2116969 h 2179538"/>
              <a:gd name="connsiteX11-323" fmla="*/ 807702 w 1981249"/>
              <a:gd name="connsiteY11-324" fmla="*/ 1791849 h 2179538"/>
              <a:gd name="connsiteX12-325" fmla="*/ 463725 w 1981249"/>
              <a:gd name="connsiteY12-326" fmla="*/ 1593254 h 2179538"/>
              <a:gd name="connsiteX13-327" fmla="*/ 143951 w 1981249"/>
              <a:gd name="connsiteY13-328" fmla="*/ 1689628 h 2179538"/>
              <a:gd name="connsiteX14-329" fmla="*/ 26285 w 1981249"/>
              <a:gd name="connsiteY14-330" fmla="*/ 1485826 h 2179538"/>
              <a:gd name="connsiteX15-331" fmla="*/ 269635 w 1981249"/>
              <a:gd name="connsiteY15-332" fmla="*/ 1257080 h 2179538"/>
              <a:gd name="connsiteX16-333" fmla="*/ 269635 w 1981249"/>
              <a:gd name="connsiteY16-334" fmla="*/ 859890 h 2179538"/>
              <a:gd name="connsiteX17-335" fmla="*/ 26285 w 1981249"/>
              <a:gd name="connsiteY17-336" fmla="*/ 631144 h 2179538"/>
              <a:gd name="connsiteX18-337" fmla="*/ 143951 w 1981249"/>
              <a:gd name="connsiteY18-338" fmla="*/ 427342 h 2179538"/>
              <a:gd name="connsiteX19-339" fmla="*/ 463725 w 1981249"/>
              <a:gd name="connsiteY19-340" fmla="*/ 523716 h 2179538"/>
              <a:gd name="connsiteX20-341" fmla="*/ 807702 w 1981249"/>
              <a:gd name="connsiteY20-342" fmla="*/ 325121 h 2179538"/>
              <a:gd name="connsiteX21-343" fmla="*/ 884127 w 1981249"/>
              <a:gd name="connsiteY21-344" fmla="*/ 1 h 2179538"/>
              <a:gd name="connsiteX22-345" fmla="*/ 1119457 w 1981249"/>
              <a:gd name="connsiteY22-346" fmla="*/ 1 h 2179538"/>
              <a:gd name="connsiteX23-347" fmla="*/ 1195882 w 1981249"/>
              <a:gd name="connsiteY23-348" fmla="*/ 325121 h 2179538"/>
              <a:gd name="connsiteX24-349" fmla="*/ 1539859 w 1981249"/>
              <a:gd name="connsiteY24-350" fmla="*/ 523716 h 2179538"/>
              <a:gd name="connsiteX0-351" fmla="*/ 1539859 w 2003583"/>
              <a:gd name="connsiteY0-352" fmla="*/ 523714 h 2179536"/>
              <a:gd name="connsiteX1-353" fmla="*/ 1859633 w 2003583"/>
              <a:gd name="connsiteY1-354" fmla="*/ 427340 h 2179536"/>
              <a:gd name="connsiteX2-355" fmla="*/ 1977299 w 2003583"/>
              <a:gd name="connsiteY2-356" fmla="*/ 631142 h 2179536"/>
              <a:gd name="connsiteX3-357" fmla="*/ 1733949 w 2003583"/>
              <a:gd name="connsiteY3-358" fmla="*/ 859888 h 2179536"/>
              <a:gd name="connsiteX4-359" fmla="*/ 1733949 w 2003583"/>
              <a:gd name="connsiteY4-360" fmla="*/ 1257078 h 2179536"/>
              <a:gd name="connsiteX5-361" fmla="*/ 1977299 w 2003583"/>
              <a:gd name="connsiteY5-362" fmla="*/ 1485824 h 2179536"/>
              <a:gd name="connsiteX6-363" fmla="*/ 1859633 w 2003583"/>
              <a:gd name="connsiteY6-364" fmla="*/ 1689626 h 2179536"/>
              <a:gd name="connsiteX7-365" fmla="*/ 1539859 w 2003583"/>
              <a:gd name="connsiteY7-366" fmla="*/ 1593252 h 2179536"/>
              <a:gd name="connsiteX8-367" fmla="*/ 1195882 w 2003583"/>
              <a:gd name="connsiteY8-368" fmla="*/ 1791847 h 2179536"/>
              <a:gd name="connsiteX9-369" fmla="*/ 1119457 w 2003583"/>
              <a:gd name="connsiteY9-370" fmla="*/ 2116967 h 2179536"/>
              <a:gd name="connsiteX10-371" fmla="*/ 884127 w 2003583"/>
              <a:gd name="connsiteY10-372" fmla="*/ 2116967 h 2179536"/>
              <a:gd name="connsiteX11-373" fmla="*/ 807702 w 2003583"/>
              <a:gd name="connsiteY11-374" fmla="*/ 1791847 h 2179536"/>
              <a:gd name="connsiteX12-375" fmla="*/ 463725 w 2003583"/>
              <a:gd name="connsiteY12-376" fmla="*/ 1593252 h 2179536"/>
              <a:gd name="connsiteX13-377" fmla="*/ 143951 w 2003583"/>
              <a:gd name="connsiteY13-378" fmla="*/ 1689626 h 2179536"/>
              <a:gd name="connsiteX14-379" fmla="*/ 26285 w 2003583"/>
              <a:gd name="connsiteY14-380" fmla="*/ 1485824 h 2179536"/>
              <a:gd name="connsiteX15-381" fmla="*/ 269635 w 2003583"/>
              <a:gd name="connsiteY15-382" fmla="*/ 1257078 h 2179536"/>
              <a:gd name="connsiteX16-383" fmla="*/ 269635 w 2003583"/>
              <a:gd name="connsiteY16-384" fmla="*/ 859888 h 2179536"/>
              <a:gd name="connsiteX17-385" fmla="*/ 26285 w 2003583"/>
              <a:gd name="connsiteY17-386" fmla="*/ 631142 h 2179536"/>
              <a:gd name="connsiteX18-387" fmla="*/ 143951 w 2003583"/>
              <a:gd name="connsiteY18-388" fmla="*/ 427340 h 2179536"/>
              <a:gd name="connsiteX19-389" fmla="*/ 463725 w 2003583"/>
              <a:gd name="connsiteY19-390" fmla="*/ 523714 h 2179536"/>
              <a:gd name="connsiteX20-391" fmla="*/ 807702 w 2003583"/>
              <a:gd name="connsiteY20-392" fmla="*/ 325119 h 2179536"/>
              <a:gd name="connsiteX21-393" fmla="*/ 884127 w 2003583"/>
              <a:gd name="connsiteY21-394" fmla="*/ -1 h 2179536"/>
              <a:gd name="connsiteX22-395" fmla="*/ 1119457 w 2003583"/>
              <a:gd name="connsiteY22-396" fmla="*/ -1 h 2179536"/>
              <a:gd name="connsiteX23-397" fmla="*/ 1195882 w 2003583"/>
              <a:gd name="connsiteY23-398" fmla="*/ 325119 h 2179536"/>
              <a:gd name="connsiteX24-399" fmla="*/ 1539859 w 2003583"/>
              <a:gd name="connsiteY24-400" fmla="*/ 523714 h 2179536"/>
              <a:gd name="connsiteX0-401" fmla="*/ 1539859 w 2003583"/>
              <a:gd name="connsiteY0-402" fmla="*/ 523716 h 2179538"/>
              <a:gd name="connsiteX1-403" fmla="*/ 1859633 w 2003583"/>
              <a:gd name="connsiteY1-404" fmla="*/ 427342 h 2179538"/>
              <a:gd name="connsiteX2-405" fmla="*/ 1977299 w 2003583"/>
              <a:gd name="connsiteY2-406" fmla="*/ 631144 h 2179538"/>
              <a:gd name="connsiteX3-407" fmla="*/ 1733949 w 2003583"/>
              <a:gd name="connsiteY3-408" fmla="*/ 859890 h 2179538"/>
              <a:gd name="connsiteX4-409" fmla="*/ 1733949 w 2003583"/>
              <a:gd name="connsiteY4-410" fmla="*/ 1257080 h 2179538"/>
              <a:gd name="connsiteX5-411" fmla="*/ 1977299 w 2003583"/>
              <a:gd name="connsiteY5-412" fmla="*/ 1485826 h 2179538"/>
              <a:gd name="connsiteX6-413" fmla="*/ 1859633 w 2003583"/>
              <a:gd name="connsiteY6-414" fmla="*/ 1689628 h 2179538"/>
              <a:gd name="connsiteX7-415" fmla="*/ 1539859 w 2003583"/>
              <a:gd name="connsiteY7-416" fmla="*/ 1593254 h 2179538"/>
              <a:gd name="connsiteX8-417" fmla="*/ 1195882 w 2003583"/>
              <a:gd name="connsiteY8-418" fmla="*/ 1791849 h 2179538"/>
              <a:gd name="connsiteX9-419" fmla="*/ 1119457 w 2003583"/>
              <a:gd name="connsiteY9-420" fmla="*/ 2116969 h 2179538"/>
              <a:gd name="connsiteX10-421" fmla="*/ 884127 w 2003583"/>
              <a:gd name="connsiteY10-422" fmla="*/ 2116969 h 2179538"/>
              <a:gd name="connsiteX11-423" fmla="*/ 807702 w 2003583"/>
              <a:gd name="connsiteY11-424" fmla="*/ 1791849 h 2179538"/>
              <a:gd name="connsiteX12-425" fmla="*/ 463725 w 2003583"/>
              <a:gd name="connsiteY12-426" fmla="*/ 1593254 h 2179538"/>
              <a:gd name="connsiteX13-427" fmla="*/ 143951 w 2003583"/>
              <a:gd name="connsiteY13-428" fmla="*/ 1689628 h 2179538"/>
              <a:gd name="connsiteX14-429" fmla="*/ 26285 w 2003583"/>
              <a:gd name="connsiteY14-430" fmla="*/ 1485826 h 2179538"/>
              <a:gd name="connsiteX15-431" fmla="*/ 269635 w 2003583"/>
              <a:gd name="connsiteY15-432" fmla="*/ 1257080 h 2179538"/>
              <a:gd name="connsiteX16-433" fmla="*/ 269635 w 2003583"/>
              <a:gd name="connsiteY16-434" fmla="*/ 859890 h 2179538"/>
              <a:gd name="connsiteX17-435" fmla="*/ 26285 w 2003583"/>
              <a:gd name="connsiteY17-436" fmla="*/ 631144 h 2179538"/>
              <a:gd name="connsiteX18-437" fmla="*/ 143951 w 2003583"/>
              <a:gd name="connsiteY18-438" fmla="*/ 427342 h 2179538"/>
              <a:gd name="connsiteX19-439" fmla="*/ 463725 w 2003583"/>
              <a:gd name="connsiteY19-440" fmla="*/ 523716 h 2179538"/>
              <a:gd name="connsiteX20-441" fmla="*/ 807702 w 2003583"/>
              <a:gd name="connsiteY20-442" fmla="*/ 325121 h 2179538"/>
              <a:gd name="connsiteX21-443" fmla="*/ 884127 w 2003583"/>
              <a:gd name="connsiteY21-444" fmla="*/ 1 h 2179538"/>
              <a:gd name="connsiteX22-445" fmla="*/ 1119457 w 2003583"/>
              <a:gd name="connsiteY22-446" fmla="*/ 1 h 2179538"/>
              <a:gd name="connsiteX23-447" fmla="*/ 1195882 w 2003583"/>
              <a:gd name="connsiteY23-448" fmla="*/ 325121 h 2179538"/>
              <a:gd name="connsiteX24-449" fmla="*/ 1539859 w 2003583"/>
              <a:gd name="connsiteY24-450" fmla="*/ 523716 h 2179538"/>
              <a:gd name="connsiteX0-451" fmla="*/ 1539859 w 2003583"/>
              <a:gd name="connsiteY0-452" fmla="*/ 523714 h 2179536"/>
              <a:gd name="connsiteX1-453" fmla="*/ 1859633 w 2003583"/>
              <a:gd name="connsiteY1-454" fmla="*/ 427340 h 2179536"/>
              <a:gd name="connsiteX2-455" fmla="*/ 1977299 w 2003583"/>
              <a:gd name="connsiteY2-456" fmla="*/ 631142 h 2179536"/>
              <a:gd name="connsiteX3-457" fmla="*/ 1733949 w 2003583"/>
              <a:gd name="connsiteY3-458" fmla="*/ 859888 h 2179536"/>
              <a:gd name="connsiteX4-459" fmla="*/ 1733949 w 2003583"/>
              <a:gd name="connsiteY4-460" fmla="*/ 1257078 h 2179536"/>
              <a:gd name="connsiteX5-461" fmla="*/ 1977299 w 2003583"/>
              <a:gd name="connsiteY5-462" fmla="*/ 1485824 h 2179536"/>
              <a:gd name="connsiteX6-463" fmla="*/ 1859633 w 2003583"/>
              <a:gd name="connsiteY6-464" fmla="*/ 1689626 h 2179536"/>
              <a:gd name="connsiteX7-465" fmla="*/ 1539859 w 2003583"/>
              <a:gd name="connsiteY7-466" fmla="*/ 1593252 h 2179536"/>
              <a:gd name="connsiteX8-467" fmla="*/ 1195882 w 2003583"/>
              <a:gd name="connsiteY8-468" fmla="*/ 1791847 h 2179536"/>
              <a:gd name="connsiteX9-469" fmla="*/ 1119457 w 2003583"/>
              <a:gd name="connsiteY9-470" fmla="*/ 2116967 h 2179536"/>
              <a:gd name="connsiteX10-471" fmla="*/ 884127 w 2003583"/>
              <a:gd name="connsiteY10-472" fmla="*/ 2116967 h 2179536"/>
              <a:gd name="connsiteX11-473" fmla="*/ 807702 w 2003583"/>
              <a:gd name="connsiteY11-474" fmla="*/ 1791847 h 2179536"/>
              <a:gd name="connsiteX12-475" fmla="*/ 463725 w 2003583"/>
              <a:gd name="connsiteY12-476" fmla="*/ 1593252 h 2179536"/>
              <a:gd name="connsiteX13-477" fmla="*/ 143951 w 2003583"/>
              <a:gd name="connsiteY13-478" fmla="*/ 1689626 h 2179536"/>
              <a:gd name="connsiteX14-479" fmla="*/ 26285 w 2003583"/>
              <a:gd name="connsiteY14-480" fmla="*/ 1485824 h 2179536"/>
              <a:gd name="connsiteX15-481" fmla="*/ 269635 w 2003583"/>
              <a:gd name="connsiteY15-482" fmla="*/ 1257078 h 2179536"/>
              <a:gd name="connsiteX16-483" fmla="*/ 269635 w 2003583"/>
              <a:gd name="connsiteY16-484" fmla="*/ 859888 h 2179536"/>
              <a:gd name="connsiteX17-485" fmla="*/ 26285 w 2003583"/>
              <a:gd name="connsiteY17-486" fmla="*/ 631142 h 2179536"/>
              <a:gd name="connsiteX18-487" fmla="*/ 143951 w 2003583"/>
              <a:gd name="connsiteY18-488" fmla="*/ 427340 h 2179536"/>
              <a:gd name="connsiteX19-489" fmla="*/ 463725 w 2003583"/>
              <a:gd name="connsiteY19-490" fmla="*/ 523714 h 2179536"/>
              <a:gd name="connsiteX20-491" fmla="*/ 807702 w 2003583"/>
              <a:gd name="connsiteY20-492" fmla="*/ 325119 h 2179536"/>
              <a:gd name="connsiteX21-493" fmla="*/ 884127 w 2003583"/>
              <a:gd name="connsiteY21-494" fmla="*/ -1 h 2179536"/>
              <a:gd name="connsiteX22-495" fmla="*/ 1119457 w 2003583"/>
              <a:gd name="connsiteY22-496" fmla="*/ -1 h 2179536"/>
              <a:gd name="connsiteX23-497" fmla="*/ 1195882 w 2003583"/>
              <a:gd name="connsiteY23-498" fmla="*/ 325119 h 2179536"/>
              <a:gd name="connsiteX24-499" fmla="*/ 1539859 w 2003583"/>
              <a:gd name="connsiteY24-500" fmla="*/ 523714 h 2179536"/>
              <a:gd name="connsiteX0-501" fmla="*/ 1539859 w 2003583"/>
              <a:gd name="connsiteY0-502" fmla="*/ 564355 h 2220177"/>
              <a:gd name="connsiteX1-503" fmla="*/ 1859633 w 2003583"/>
              <a:gd name="connsiteY1-504" fmla="*/ 467981 h 2220177"/>
              <a:gd name="connsiteX2-505" fmla="*/ 1977299 w 2003583"/>
              <a:gd name="connsiteY2-506" fmla="*/ 671783 h 2220177"/>
              <a:gd name="connsiteX3-507" fmla="*/ 1733949 w 2003583"/>
              <a:gd name="connsiteY3-508" fmla="*/ 900529 h 2220177"/>
              <a:gd name="connsiteX4-509" fmla="*/ 1733949 w 2003583"/>
              <a:gd name="connsiteY4-510" fmla="*/ 1297719 h 2220177"/>
              <a:gd name="connsiteX5-511" fmla="*/ 1977299 w 2003583"/>
              <a:gd name="connsiteY5-512" fmla="*/ 1526465 h 2220177"/>
              <a:gd name="connsiteX6-513" fmla="*/ 1859633 w 2003583"/>
              <a:gd name="connsiteY6-514" fmla="*/ 1730267 h 2220177"/>
              <a:gd name="connsiteX7-515" fmla="*/ 1539859 w 2003583"/>
              <a:gd name="connsiteY7-516" fmla="*/ 1633893 h 2220177"/>
              <a:gd name="connsiteX8-517" fmla="*/ 1195882 w 2003583"/>
              <a:gd name="connsiteY8-518" fmla="*/ 1832488 h 2220177"/>
              <a:gd name="connsiteX9-519" fmla="*/ 1119457 w 2003583"/>
              <a:gd name="connsiteY9-520" fmla="*/ 2157608 h 2220177"/>
              <a:gd name="connsiteX10-521" fmla="*/ 884127 w 2003583"/>
              <a:gd name="connsiteY10-522" fmla="*/ 2157608 h 2220177"/>
              <a:gd name="connsiteX11-523" fmla="*/ 807702 w 2003583"/>
              <a:gd name="connsiteY11-524" fmla="*/ 1832488 h 2220177"/>
              <a:gd name="connsiteX12-525" fmla="*/ 463725 w 2003583"/>
              <a:gd name="connsiteY12-526" fmla="*/ 1633893 h 2220177"/>
              <a:gd name="connsiteX13-527" fmla="*/ 143951 w 2003583"/>
              <a:gd name="connsiteY13-528" fmla="*/ 1730267 h 2220177"/>
              <a:gd name="connsiteX14-529" fmla="*/ 26285 w 2003583"/>
              <a:gd name="connsiteY14-530" fmla="*/ 1526465 h 2220177"/>
              <a:gd name="connsiteX15-531" fmla="*/ 269635 w 2003583"/>
              <a:gd name="connsiteY15-532" fmla="*/ 1297719 h 2220177"/>
              <a:gd name="connsiteX16-533" fmla="*/ 269635 w 2003583"/>
              <a:gd name="connsiteY16-534" fmla="*/ 900529 h 2220177"/>
              <a:gd name="connsiteX17-535" fmla="*/ 26285 w 2003583"/>
              <a:gd name="connsiteY17-536" fmla="*/ 671783 h 2220177"/>
              <a:gd name="connsiteX18-537" fmla="*/ 143951 w 2003583"/>
              <a:gd name="connsiteY18-538" fmla="*/ 467981 h 2220177"/>
              <a:gd name="connsiteX19-539" fmla="*/ 463725 w 2003583"/>
              <a:gd name="connsiteY19-540" fmla="*/ 564355 h 2220177"/>
              <a:gd name="connsiteX20-541" fmla="*/ 807702 w 2003583"/>
              <a:gd name="connsiteY20-542" fmla="*/ 365760 h 2220177"/>
              <a:gd name="connsiteX21-543" fmla="*/ 884127 w 2003583"/>
              <a:gd name="connsiteY21-544" fmla="*/ 40640 h 2220177"/>
              <a:gd name="connsiteX22-545" fmla="*/ 1119457 w 2003583"/>
              <a:gd name="connsiteY22-546" fmla="*/ 40640 h 2220177"/>
              <a:gd name="connsiteX23-547" fmla="*/ 1195882 w 2003583"/>
              <a:gd name="connsiteY23-548" fmla="*/ 365760 h 2220177"/>
              <a:gd name="connsiteX24-549" fmla="*/ 1539859 w 2003583"/>
              <a:gd name="connsiteY24-550" fmla="*/ 564355 h 2220177"/>
              <a:gd name="connsiteX0-551" fmla="*/ 1539859 w 2003583"/>
              <a:gd name="connsiteY0-552" fmla="*/ 586285 h 2242107"/>
              <a:gd name="connsiteX1-553" fmla="*/ 1859633 w 2003583"/>
              <a:gd name="connsiteY1-554" fmla="*/ 489911 h 2242107"/>
              <a:gd name="connsiteX2-555" fmla="*/ 1977299 w 2003583"/>
              <a:gd name="connsiteY2-556" fmla="*/ 693713 h 2242107"/>
              <a:gd name="connsiteX3-557" fmla="*/ 1733949 w 2003583"/>
              <a:gd name="connsiteY3-558" fmla="*/ 922459 h 2242107"/>
              <a:gd name="connsiteX4-559" fmla="*/ 1733949 w 2003583"/>
              <a:gd name="connsiteY4-560" fmla="*/ 1319649 h 2242107"/>
              <a:gd name="connsiteX5-561" fmla="*/ 1977299 w 2003583"/>
              <a:gd name="connsiteY5-562" fmla="*/ 1548395 h 2242107"/>
              <a:gd name="connsiteX6-563" fmla="*/ 1859633 w 2003583"/>
              <a:gd name="connsiteY6-564" fmla="*/ 1752197 h 2242107"/>
              <a:gd name="connsiteX7-565" fmla="*/ 1539859 w 2003583"/>
              <a:gd name="connsiteY7-566" fmla="*/ 1655823 h 2242107"/>
              <a:gd name="connsiteX8-567" fmla="*/ 1195882 w 2003583"/>
              <a:gd name="connsiteY8-568" fmla="*/ 1854418 h 2242107"/>
              <a:gd name="connsiteX9-569" fmla="*/ 1119457 w 2003583"/>
              <a:gd name="connsiteY9-570" fmla="*/ 2179538 h 2242107"/>
              <a:gd name="connsiteX10-571" fmla="*/ 884127 w 2003583"/>
              <a:gd name="connsiteY10-572" fmla="*/ 2179538 h 2242107"/>
              <a:gd name="connsiteX11-573" fmla="*/ 807702 w 2003583"/>
              <a:gd name="connsiteY11-574" fmla="*/ 1854418 h 2242107"/>
              <a:gd name="connsiteX12-575" fmla="*/ 463725 w 2003583"/>
              <a:gd name="connsiteY12-576" fmla="*/ 1655823 h 2242107"/>
              <a:gd name="connsiteX13-577" fmla="*/ 143951 w 2003583"/>
              <a:gd name="connsiteY13-578" fmla="*/ 1752197 h 2242107"/>
              <a:gd name="connsiteX14-579" fmla="*/ 26285 w 2003583"/>
              <a:gd name="connsiteY14-580" fmla="*/ 1548395 h 2242107"/>
              <a:gd name="connsiteX15-581" fmla="*/ 269635 w 2003583"/>
              <a:gd name="connsiteY15-582" fmla="*/ 1319649 h 2242107"/>
              <a:gd name="connsiteX16-583" fmla="*/ 269635 w 2003583"/>
              <a:gd name="connsiteY16-584" fmla="*/ 922459 h 2242107"/>
              <a:gd name="connsiteX17-585" fmla="*/ 26285 w 2003583"/>
              <a:gd name="connsiteY17-586" fmla="*/ 693713 h 2242107"/>
              <a:gd name="connsiteX18-587" fmla="*/ 143951 w 2003583"/>
              <a:gd name="connsiteY18-588" fmla="*/ 489911 h 2242107"/>
              <a:gd name="connsiteX19-589" fmla="*/ 463725 w 2003583"/>
              <a:gd name="connsiteY19-590" fmla="*/ 586285 h 2242107"/>
              <a:gd name="connsiteX20-591" fmla="*/ 807702 w 2003583"/>
              <a:gd name="connsiteY20-592" fmla="*/ 387690 h 2242107"/>
              <a:gd name="connsiteX21-593" fmla="*/ 884127 w 2003583"/>
              <a:gd name="connsiteY21-594" fmla="*/ 62570 h 2242107"/>
              <a:gd name="connsiteX22-595" fmla="*/ 1119457 w 2003583"/>
              <a:gd name="connsiteY22-596" fmla="*/ 62570 h 2242107"/>
              <a:gd name="connsiteX23-597" fmla="*/ 1195882 w 2003583"/>
              <a:gd name="connsiteY23-598" fmla="*/ 387690 h 2242107"/>
              <a:gd name="connsiteX24-599" fmla="*/ 1539859 w 2003583"/>
              <a:gd name="connsiteY24-600" fmla="*/ 586285 h 2242107"/>
              <a:gd name="connsiteX0-601" fmla="*/ 1539859 w 2003583"/>
              <a:gd name="connsiteY0-602" fmla="*/ 586285 h 2242107"/>
              <a:gd name="connsiteX1-603" fmla="*/ 1859633 w 2003583"/>
              <a:gd name="connsiteY1-604" fmla="*/ 489911 h 2242107"/>
              <a:gd name="connsiteX2-605" fmla="*/ 1977299 w 2003583"/>
              <a:gd name="connsiteY2-606" fmla="*/ 693713 h 2242107"/>
              <a:gd name="connsiteX3-607" fmla="*/ 1733949 w 2003583"/>
              <a:gd name="connsiteY3-608" fmla="*/ 922459 h 2242107"/>
              <a:gd name="connsiteX4-609" fmla="*/ 1733949 w 2003583"/>
              <a:gd name="connsiteY4-610" fmla="*/ 1319649 h 2242107"/>
              <a:gd name="connsiteX5-611" fmla="*/ 1977299 w 2003583"/>
              <a:gd name="connsiteY5-612" fmla="*/ 1548395 h 2242107"/>
              <a:gd name="connsiteX6-613" fmla="*/ 1859633 w 2003583"/>
              <a:gd name="connsiteY6-614" fmla="*/ 1752197 h 2242107"/>
              <a:gd name="connsiteX7-615" fmla="*/ 1539859 w 2003583"/>
              <a:gd name="connsiteY7-616" fmla="*/ 1655823 h 2242107"/>
              <a:gd name="connsiteX8-617" fmla="*/ 1195882 w 2003583"/>
              <a:gd name="connsiteY8-618" fmla="*/ 1854418 h 2242107"/>
              <a:gd name="connsiteX9-619" fmla="*/ 1119457 w 2003583"/>
              <a:gd name="connsiteY9-620" fmla="*/ 2179538 h 2242107"/>
              <a:gd name="connsiteX10-621" fmla="*/ 884127 w 2003583"/>
              <a:gd name="connsiteY10-622" fmla="*/ 2179538 h 2242107"/>
              <a:gd name="connsiteX11-623" fmla="*/ 807702 w 2003583"/>
              <a:gd name="connsiteY11-624" fmla="*/ 1854418 h 2242107"/>
              <a:gd name="connsiteX12-625" fmla="*/ 463725 w 2003583"/>
              <a:gd name="connsiteY12-626" fmla="*/ 1655823 h 2242107"/>
              <a:gd name="connsiteX13-627" fmla="*/ 143951 w 2003583"/>
              <a:gd name="connsiteY13-628" fmla="*/ 1752197 h 2242107"/>
              <a:gd name="connsiteX14-629" fmla="*/ 26285 w 2003583"/>
              <a:gd name="connsiteY14-630" fmla="*/ 1548395 h 2242107"/>
              <a:gd name="connsiteX15-631" fmla="*/ 269635 w 2003583"/>
              <a:gd name="connsiteY15-632" fmla="*/ 1319649 h 2242107"/>
              <a:gd name="connsiteX16-633" fmla="*/ 269635 w 2003583"/>
              <a:gd name="connsiteY16-634" fmla="*/ 922459 h 2242107"/>
              <a:gd name="connsiteX17-635" fmla="*/ 26285 w 2003583"/>
              <a:gd name="connsiteY17-636" fmla="*/ 693713 h 2242107"/>
              <a:gd name="connsiteX18-637" fmla="*/ 143951 w 2003583"/>
              <a:gd name="connsiteY18-638" fmla="*/ 489911 h 2242107"/>
              <a:gd name="connsiteX19-639" fmla="*/ 463725 w 2003583"/>
              <a:gd name="connsiteY19-640" fmla="*/ 586285 h 2242107"/>
              <a:gd name="connsiteX20-641" fmla="*/ 807702 w 2003583"/>
              <a:gd name="connsiteY20-642" fmla="*/ 387690 h 2242107"/>
              <a:gd name="connsiteX21-643" fmla="*/ 884127 w 2003583"/>
              <a:gd name="connsiteY21-644" fmla="*/ 62570 h 2242107"/>
              <a:gd name="connsiteX22-645" fmla="*/ 1119457 w 2003583"/>
              <a:gd name="connsiteY22-646" fmla="*/ 62570 h 2242107"/>
              <a:gd name="connsiteX23-647" fmla="*/ 1195882 w 2003583"/>
              <a:gd name="connsiteY23-648" fmla="*/ 387690 h 2242107"/>
              <a:gd name="connsiteX24-649" fmla="*/ 1539859 w 2003583"/>
              <a:gd name="connsiteY24-650" fmla="*/ 586285 h 2242107"/>
              <a:gd name="connsiteX0-651" fmla="*/ 1539859 w 2003583"/>
              <a:gd name="connsiteY0-652" fmla="*/ 586285 h 2242107"/>
              <a:gd name="connsiteX1-653" fmla="*/ 1859633 w 2003583"/>
              <a:gd name="connsiteY1-654" fmla="*/ 489911 h 2242107"/>
              <a:gd name="connsiteX2-655" fmla="*/ 1977299 w 2003583"/>
              <a:gd name="connsiteY2-656" fmla="*/ 693713 h 2242107"/>
              <a:gd name="connsiteX3-657" fmla="*/ 1733949 w 2003583"/>
              <a:gd name="connsiteY3-658" fmla="*/ 922459 h 2242107"/>
              <a:gd name="connsiteX4-659" fmla="*/ 1733949 w 2003583"/>
              <a:gd name="connsiteY4-660" fmla="*/ 1319649 h 2242107"/>
              <a:gd name="connsiteX5-661" fmla="*/ 1977299 w 2003583"/>
              <a:gd name="connsiteY5-662" fmla="*/ 1548395 h 2242107"/>
              <a:gd name="connsiteX6-663" fmla="*/ 1859633 w 2003583"/>
              <a:gd name="connsiteY6-664" fmla="*/ 1752197 h 2242107"/>
              <a:gd name="connsiteX7-665" fmla="*/ 1539859 w 2003583"/>
              <a:gd name="connsiteY7-666" fmla="*/ 1655823 h 2242107"/>
              <a:gd name="connsiteX8-667" fmla="*/ 1195882 w 2003583"/>
              <a:gd name="connsiteY8-668" fmla="*/ 1854418 h 2242107"/>
              <a:gd name="connsiteX9-669" fmla="*/ 1119457 w 2003583"/>
              <a:gd name="connsiteY9-670" fmla="*/ 2179538 h 2242107"/>
              <a:gd name="connsiteX10-671" fmla="*/ 884127 w 2003583"/>
              <a:gd name="connsiteY10-672" fmla="*/ 2179538 h 2242107"/>
              <a:gd name="connsiteX11-673" fmla="*/ 807702 w 2003583"/>
              <a:gd name="connsiteY11-674" fmla="*/ 1854418 h 2242107"/>
              <a:gd name="connsiteX12-675" fmla="*/ 463725 w 2003583"/>
              <a:gd name="connsiteY12-676" fmla="*/ 1655823 h 2242107"/>
              <a:gd name="connsiteX13-677" fmla="*/ 143951 w 2003583"/>
              <a:gd name="connsiteY13-678" fmla="*/ 1752197 h 2242107"/>
              <a:gd name="connsiteX14-679" fmla="*/ 26285 w 2003583"/>
              <a:gd name="connsiteY14-680" fmla="*/ 1548395 h 2242107"/>
              <a:gd name="connsiteX15-681" fmla="*/ 269635 w 2003583"/>
              <a:gd name="connsiteY15-682" fmla="*/ 1319649 h 2242107"/>
              <a:gd name="connsiteX16-683" fmla="*/ 269635 w 2003583"/>
              <a:gd name="connsiteY16-684" fmla="*/ 922459 h 2242107"/>
              <a:gd name="connsiteX17-685" fmla="*/ 26285 w 2003583"/>
              <a:gd name="connsiteY17-686" fmla="*/ 693713 h 2242107"/>
              <a:gd name="connsiteX18-687" fmla="*/ 143951 w 2003583"/>
              <a:gd name="connsiteY18-688" fmla="*/ 489911 h 2242107"/>
              <a:gd name="connsiteX19-689" fmla="*/ 463725 w 2003583"/>
              <a:gd name="connsiteY19-690" fmla="*/ 586285 h 2242107"/>
              <a:gd name="connsiteX20-691" fmla="*/ 807702 w 2003583"/>
              <a:gd name="connsiteY20-692" fmla="*/ 387690 h 2242107"/>
              <a:gd name="connsiteX21-693" fmla="*/ 884127 w 2003583"/>
              <a:gd name="connsiteY21-694" fmla="*/ 62570 h 2242107"/>
              <a:gd name="connsiteX22-695" fmla="*/ 1119457 w 2003583"/>
              <a:gd name="connsiteY22-696" fmla="*/ 62570 h 2242107"/>
              <a:gd name="connsiteX23-697" fmla="*/ 1195882 w 2003583"/>
              <a:gd name="connsiteY23-698" fmla="*/ 387690 h 2242107"/>
              <a:gd name="connsiteX24-699" fmla="*/ 1539859 w 2003583"/>
              <a:gd name="connsiteY24-700" fmla="*/ 586285 h 2242107"/>
              <a:gd name="connsiteX0-701" fmla="*/ 1539859 w 2003583"/>
              <a:gd name="connsiteY0-702" fmla="*/ 586285 h 2242107"/>
              <a:gd name="connsiteX1-703" fmla="*/ 1859633 w 2003583"/>
              <a:gd name="connsiteY1-704" fmla="*/ 489911 h 2242107"/>
              <a:gd name="connsiteX2-705" fmla="*/ 1977299 w 2003583"/>
              <a:gd name="connsiteY2-706" fmla="*/ 693713 h 2242107"/>
              <a:gd name="connsiteX3-707" fmla="*/ 1733949 w 2003583"/>
              <a:gd name="connsiteY3-708" fmla="*/ 922459 h 2242107"/>
              <a:gd name="connsiteX4-709" fmla="*/ 1733949 w 2003583"/>
              <a:gd name="connsiteY4-710" fmla="*/ 1319649 h 2242107"/>
              <a:gd name="connsiteX5-711" fmla="*/ 1977299 w 2003583"/>
              <a:gd name="connsiteY5-712" fmla="*/ 1548395 h 2242107"/>
              <a:gd name="connsiteX6-713" fmla="*/ 1859633 w 2003583"/>
              <a:gd name="connsiteY6-714" fmla="*/ 1752197 h 2242107"/>
              <a:gd name="connsiteX7-715" fmla="*/ 1539859 w 2003583"/>
              <a:gd name="connsiteY7-716" fmla="*/ 1655823 h 2242107"/>
              <a:gd name="connsiteX8-717" fmla="*/ 1195882 w 2003583"/>
              <a:gd name="connsiteY8-718" fmla="*/ 1854418 h 2242107"/>
              <a:gd name="connsiteX9-719" fmla="*/ 1119457 w 2003583"/>
              <a:gd name="connsiteY9-720" fmla="*/ 2179538 h 2242107"/>
              <a:gd name="connsiteX10-721" fmla="*/ 884127 w 2003583"/>
              <a:gd name="connsiteY10-722" fmla="*/ 2179538 h 2242107"/>
              <a:gd name="connsiteX11-723" fmla="*/ 807702 w 2003583"/>
              <a:gd name="connsiteY11-724" fmla="*/ 1854418 h 2242107"/>
              <a:gd name="connsiteX12-725" fmla="*/ 463725 w 2003583"/>
              <a:gd name="connsiteY12-726" fmla="*/ 1655823 h 2242107"/>
              <a:gd name="connsiteX13-727" fmla="*/ 143951 w 2003583"/>
              <a:gd name="connsiteY13-728" fmla="*/ 1752197 h 2242107"/>
              <a:gd name="connsiteX14-729" fmla="*/ 26285 w 2003583"/>
              <a:gd name="connsiteY14-730" fmla="*/ 1548395 h 2242107"/>
              <a:gd name="connsiteX15-731" fmla="*/ 269635 w 2003583"/>
              <a:gd name="connsiteY15-732" fmla="*/ 1319649 h 2242107"/>
              <a:gd name="connsiteX16-733" fmla="*/ 269635 w 2003583"/>
              <a:gd name="connsiteY16-734" fmla="*/ 922459 h 2242107"/>
              <a:gd name="connsiteX17-735" fmla="*/ 26285 w 2003583"/>
              <a:gd name="connsiteY17-736" fmla="*/ 693713 h 2242107"/>
              <a:gd name="connsiteX18-737" fmla="*/ 143951 w 2003583"/>
              <a:gd name="connsiteY18-738" fmla="*/ 489911 h 2242107"/>
              <a:gd name="connsiteX19-739" fmla="*/ 463725 w 2003583"/>
              <a:gd name="connsiteY19-740" fmla="*/ 586285 h 2242107"/>
              <a:gd name="connsiteX20-741" fmla="*/ 807702 w 2003583"/>
              <a:gd name="connsiteY20-742" fmla="*/ 387690 h 2242107"/>
              <a:gd name="connsiteX21-743" fmla="*/ 884127 w 2003583"/>
              <a:gd name="connsiteY21-744" fmla="*/ 62570 h 2242107"/>
              <a:gd name="connsiteX22-745" fmla="*/ 1119457 w 2003583"/>
              <a:gd name="connsiteY22-746" fmla="*/ 62570 h 2242107"/>
              <a:gd name="connsiteX23-747" fmla="*/ 1195882 w 2003583"/>
              <a:gd name="connsiteY23-748" fmla="*/ 387690 h 2242107"/>
              <a:gd name="connsiteX24-749" fmla="*/ 1539859 w 2003583"/>
              <a:gd name="connsiteY24-750" fmla="*/ 586285 h 2242107"/>
              <a:gd name="connsiteX0-751" fmla="*/ 1539859 w 2003583"/>
              <a:gd name="connsiteY0-752" fmla="*/ 586285 h 2242107"/>
              <a:gd name="connsiteX1-753" fmla="*/ 1859633 w 2003583"/>
              <a:gd name="connsiteY1-754" fmla="*/ 489911 h 2242107"/>
              <a:gd name="connsiteX2-755" fmla="*/ 1977299 w 2003583"/>
              <a:gd name="connsiteY2-756" fmla="*/ 693713 h 2242107"/>
              <a:gd name="connsiteX3-757" fmla="*/ 1733949 w 2003583"/>
              <a:gd name="connsiteY3-758" fmla="*/ 922459 h 2242107"/>
              <a:gd name="connsiteX4-759" fmla="*/ 1733949 w 2003583"/>
              <a:gd name="connsiteY4-760" fmla="*/ 1319649 h 2242107"/>
              <a:gd name="connsiteX5-761" fmla="*/ 1977299 w 2003583"/>
              <a:gd name="connsiteY5-762" fmla="*/ 1548395 h 2242107"/>
              <a:gd name="connsiteX6-763" fmla="*/ 1859633 w 2003583"/>
              <a:gd name="connsiteY6-764" fmla="*/ 1752197 h 2242107"/>
              <a:gd name="connsiteX7-765" fmla="*/ 1539859 w 2003583"/>
              <a:gd name="connsiteY7-766" fmla="*/ 1655823 h 2242107"/>
              <a:gd name="connsiteX8-767" fmla="*/ 1195882 w 2003583"/>
              <a:gd name="connsiteY8-768" fmla="*/ 1854418 h 2242107"/>
              <a:gd name="connsiteX9-769" fmla="*/ 1119457 w 2003583"/>
              <a:gd name="connsiteY9-770" fmla="*/ 2179538 h 2242107"/>
              <a:gd name="connsiteX10-771" fmla="*/ 884127 w 2003583"/>
              <a:gd name="connsiteY10-772" fmla="*/ 2179538 h 2242107"/>
              <a:gd name="connsiteX11-773" fmla="*/ 807702 w 2003583"/>
              <a:gd name="connsiteY11-774" fmla="*/ 1854418 h 2242107"/>
              <a:gd name="connsiteX12-775" fmla="*/ 463725 w 2003583"/>
              <a:gd name="connsiteY12-776" fmla="*/ 1655823 h 2242107"/>
              <a:gd name="connsiteX13-777" fmla="*/ 143951 w 2003583"/>
              <a:gd name="connsiteY13-778" fmla="*/ 1752197 h 2242107"/>
              <a:gd name="connsiteX14-779" fmla="*/ 26285 w 2003583"/>
              <a:gd name="connsiteY14-780" fmla="*/ 1548395 h 2242107"/>
              <a:gd name="connsiteX15-781" fmla="*/ 269635 w 2003583"/>
              <a:gd name="connsiteY15-782" fmla="*/ 1319649 h 2242107"/>
              <a:gd name="connsiteX16-783" fmla="*/ 269635 w 2003583"/>
              <a:gd name="connsiteY16-784" fmla="*/ 922459 h 2242107"/>
              <a:gd name="connsiteX17-785" fmla="*/ 26285 w 2003583"/>
              <a:gd name="connsiteY17-786" fmla="*/ 693713 h 2242107"/>
              <a:gd name="connsiteX18-787" fmla="*/ 143951 w 2003583"/>
              <a:gd name="connsiteY18-788" fmla="*/ 489911 h 2242107"/>
              <a:gd name="connsiteX19-789" fmla="*/ 463725 w 2003583"/>
              <a:gd name="connsiteY19-790" fmla="*/ 586285 h 2242107"/>
              <a:gd name="connsiteX20-791" fmla="*/ 807702 w 2003583"/>
              <a:gd name="connsiteY20-792" fmla="*/ 387690 h 2242107"/>
              <a:gd name="connsiteX21-793" fmla="*/ 884127 w 2003583"/>
              <a:gd name="connsiteY21-794" fmla="*/ 62570 h 2242107"/>
              <a:gd name="connsiteX22-795" fmla="*/ 1119457 w 2003583"/>
              <a:gd name="connsiteY22-796" fmla="*/ 62570 h 2242107"/>
              <a:gd name="connsiteX23-797" fmla="*/ 1195882 w 2003583"/>
              <a:gd name="connsiteY23-798" fmla="*/ 387690 h 2242107"/>
              <a:gd name="connsiteX24-799" fmla="*/ 1539859 w 2003583"/>
              <a:gd name="connsiteY24-800" fmla="*/ 586285 h 2242107"/>
              <a:gd name="connsiteX0-801" fmla="*/ 1539859 w 2003583"/>
              <a:gd name="connsiteY0-802" fmla="*/ 586285 h 2242107"/>
              <a:gd name="connsiteX1-803" fmla="*/ 1859633 w 2003583"/>
              <a:gd name="connsiteY1-804" fmla="*/ 489911 h 2242107"/>
              <a:gd name="connsiteX2-805" fmla="*/ 1977299 w 2003583"/>
              <a:gd name="connsiteY2-806" fmla="*/ 693713 h 2242107"/>
              <a:gd name="connsiteX3-807" fmla="*/ 1733949 w 2003583"/>
              <a:gd name="connsiteY3-808" fmla="*/ 922459 h 2242107"/>
              <a:gd name="connsiteX4-809" fmla="*/ 1733949 w 2003583"/>
              <a:gd name="connsiteY4-810" fmla="*/ 1319649 h 2242107"/>
              <a:gd name="connsiteX5-811" fmla="*/ 1977299 w 2003583"/>
              <a:gd name="connsiteY5-812" fmla="*/ 1548395 h 2242107"/>
              <a:gd name="connsiteX6-813" fmla="*/ 1859633 w 2003583"/>
              <a:gd name="connsiteY6-814" fmla="*/ 1752197 h 2242107"/>
              <a:gd name="connsiteX7-815" fmla="*/ 1539859 w 2003583"/>
              <a:gd name="connsiteY7-816" fmla="*/ 1655823 h 2242107"/>
              <a:gd name="connsiteX8-817" fmla="*/ 1195882 w 2003583"/>
              <a:gd name="connsiteY8-818" fmla="*/ 1854418 h 2242107"/>
              <a:gd name="connsiteX9-819" fmla="*/ 1119457 w 2003583"/>
              <a:gd name="connsiteY9-820" fmla="*/ 2179538 h 2242107"/>
              <a:gd name="connsiteX10-821" fmla="*/ 884127 w 2003583"/>
              <a:gd name="connsiteY10-822" fmla="*/ 2179538 h 2242107"/>
              <a:gd name="connsiteX11-823" fmla="*/ 807702 w 2003583"/>
              <a:gd name="connsiteY11-824" fmla="*/ 1854418 h 2242107"/>
              <a:gd name="connsiteX12-825" fmla="*/ 463725 w 2003583"/>
              <a:gd name="connsiteY12-826" fmla="*/ 1655823 h 2242107"/>
              <a:gd name="connsiteX13-827" fmla="*/ 143951 w 2003583"/>
              <a:gd name="connsiteY13-828" fmla="*/ 1752197 h 2242107"/>
              <a:gd name="connsiteX14-829" fmla="*/ 26285 w 2003583"/>
              <a:gd name="connsiteY14-830" fmla="*/ 1548395 h 2242107"/>
              <a:gd name="connsiteX15-831" fmla="*/ 269635 w 2003583"/>
              <a:gd name="connsiteY15-832" fmla="*/ 1319649 h 2242107"/>
              <a:gd name="connsiteX16-833" fmla="*/ 269635 w 2003583"/>
              <a:gd name="connsiteY16-834" fmla="*/ 922459 h 2242107"/>
              <a:gd name="connsiteX17-835" fmla="*/ 26285 w 2003583"/>
              <a:gd name="connsiteY17-836" fmla="*/ 693713 h 2242107"/>
              <a:gd name="connsiteX18-837" fmla="*/ 143951 w 2003583"/>
              <a:gd name="connsiteY18-838" fmla="*/ 489911 h 2242107"/>
              <a:gd name="connsiteX19-839" fmla="*/ 463725 w 2003583"/>
              <a:gd name="connsiteY19-840" fmla="*/ 586285 h 2242107"/>
              <a:gd name="connsiteX20-841" fmla="*/ 807702 w 2003583"/>
              <a:gd name="connsiteY20-842" fmla="*/ 387690 h 2242107"/>
              <a:gd name="connsiteX21-843" fmla="*/ 884127 w 2003583"/>
              <a:gd name="connsiteY21-844" fmla="*/ 62570 h 2242107"/>
              <a:gd name="connsiteX22-845" fmla="*/ 1119457 w 2003583"/>
              <a:gd name="connsiteY22-846" fmla="*/ 62570 h 2242107"/>
              <a:gd name="connsiteX23-847" fmla="*/ 1195882 w 2003583"/>
              <a:gd name="connsiteY23-848" fmla="*/ 387690 h 2242107"/>
              <a:gd name="connsiteX24-849" fmla="*/ 1539859 w 2003583"/>
              <a:gd name="connsiteY24-850" fmla="*/ 586285 h 2242107"/>
              <a:gd name="connsiteX0-851" fmla="*/ 1539859 w 2003583"/>
              <a:gd name="connsiteY0-852" fmla="*/ 586285 h 2242107"/>
              <a:gd name="connsiteX1-853" fmla="*/ 1859633 w 2003583"/>
              <a:gd name="connsiteY1-854" fmla="*/ 489911 h 2242107"/>
              <a:gd name="connsiteX2-855" fmla="*/ 1977299 w 2003583"/>
              <a:gd name="connsiteY2-856" fmla="*/ 693713 h 2242107"/>
              <a:gd name="connsiteX3-857" fmla="*/ 1733949 w 2003583"/>
              <a:gd name="connsiteY3-858" fmla="*/ 922459 h 2242107"/>
              <a:gd name="connsiteX4-859" fmla="*/ 1733949 w 2003583"/>
              <a:gd name="connsiteY4-860" fmla="*/ 1319649 h 2242107"/>
              <a:gd name="connsiteX5-861" fmla="*/ 1977299 w 2003583"/>
              <a:gd name="connsiteY5-862" fmla="*/ 1548395 h 2242107"/>
              <a:gd name="connsiteX6-863" fmla="*/ 1859633 w 2003583"/>
              <a:gd name="connsiteY6-864" fmla="*/ 1752197 h 2242107"/>
              <a:gd name="connsiteX7-865" fmla="*/ 1539859 w 2003583"/>
              <a:gd name="connsiteY7-866" fmla="*/ 1655823 h 2242107"/>
              <a:gd name="connsiteX8-867" fmla="*/ 1195882 w 2003583"/>
              <a:gd name="connsiteY8-868" fmla="*/ 1854418 h 2242107"/>
              <a:gd name="connsiteX9-869" fmla="*/ 1119457 w 2003583"/>
              <a:gd name="connsiteY9-870" fmla="*/ 2179538 h 2242107"/>
              <a:gd name="connsiteX10-871" fmla="*/ 884127 w 2003583"/>
              <a:gd name="connsiteY10-872" fmla="*/ 2179538 h 2242107"/>
              <a:gd name="connsiteX11-873" fmla="*/ 807702 w 2003583"/>
              <a:gd name="connsiteY11-874" fmla="*/ 1854418 h 2242107"/>
              <a:gd name="connsiteX12-875" fmla="*/ 463725 w 2003583"/>
              <a:gd name="connsiteY12-876" fmla="*/ 1655823 h 2242107"/>
              <a:gd name="connsiteX13-877" fmla="*/ 143951 w 2003583"/>
              <a:gd name="connsiteY13-878" fmla="*/ 1752197 h 2242107"/>
              <a:gd name="connsiteX14-879" fmla="*/ 26285 w 2003583"/>
              <a:gd name="connsiteY14-880" fmla="*/ 1548395 h 2242107"/>
              <a:gd name="connsiteX15-881" fmla="*/ 269635 w 2003583"/>
              <a:gd name="connsiteY15-882" fmla="*/ 1319649 h 2242107"/>
              <a:gd name="connsiteX16-883" fmla="*/ 269635 w 2003583"/>
              <a:gd name="connsiteY16-884" fmla="*/ 922459 h 2242107"/>
              <a:gd name="connsiteX17-885" fmla="*/ 26285 w 2003583"/>
              <a:gd name="connsiteY17-886" fmla="*/ 693713 h 2242107"/>
              <a:gd name="connsiteX18-887" fmla="*/ 143951 w 2003583"/>
              <a:gd name="connsiteY18-888" fmla="*/ 489911 h 2242107"/>
              <a:gd name="connsiteX19-889" fmla="*/ 463725 w 2003583"/>
              <a:gd name="connsiteY19-890" fmla="*/ 586285 h 2242107"/>
              <a:gd name="connsiteX20-891" fmla="*/ 807702 w 2003583"/>
              <a:gd name="connsiteY20-892" fmla="*/ 387690 h 2242107"/>
              <a:gd name="connsiteX21-893" fmla="*/ 884127 w 2003583"/>
              <a:gd name="connsiteY21-894" fmla="*/ 62570 h 2242107"/>
              <a:gd name="connsiteX22-895" fmla="*/ 1119457 w 2003583"/>
              <a:gd name="connsiteY22-896" fmla="*/ 62570 h 2242107"/>
              <a:gd name="connsiteX23-897" fmla="*/ 1195882 w 2003583"/>
              <a:gd name="connsiteY23-898" fmla="*/ 387690 h 2242107"/>
              <a:gd name="connsiteX24-899" fmla="*/ 1539859 w 2003583"/>
              <a:gd name="connsiteY24-900" fmla="*/ 586285 h 2242107"/>
              <a:gd name="connsiteX0-901" fmla="*/ 1539859 w 2003583"/>
              <a:gd name="connsiteY0-902" fmla="*/ 586285 h 2242107"/>
              <a:gd name="connsiteX1-903" fmla="*/ 1859633 w 2003583"/>
              <a:gd name="connsiteY1-904" fmla="*/ 489911 h 2242107"/>
              <a:gd name="connsiteX2-905" fmla="*/ 1977299 w 2003583"/>
              <a:gd name="connsiteY2-906" fmla="*/ 693713 h 2242107"/>
              <a:gd name="connsiteX3-907" fmla="*/ 1733949 w 2003583"/>
              <a:gd name="connsiteY3-908" fmla="*/ 922459 h 2242107"/>
              <a:gd name="connsiteX4-909" fmla="*/ 1733949 w 2003583"/>
              <a:gd name="connsiteY4-910" fmla="*/ 1319649 h 2242107"/>
              <a:gd name="connsiteX5-911" fmla="*/ 1977299 w 2003583"/>
              <a:gd name="connsiteY5-912" fmla="*/ 1548395 h 2242107"/>
              <a:gd name="connsiteX6-913" fmla="*/ 1859633 w 2003583"/>
              <a:gd name="connsiteY6-914" fmla="*/ 1752197 h 2242107"/>
              <a:gd name="connsiteX7-915" fmla="*/ 1539859 w 2003583"/>
              <a:gd name="connsiteY7-916" fmla="*/ 1655823 h 2242107"/>
              <a:gd name="connsiteX8-917" fmla="*/ 1195882 w 2003583"/>
              <a:gd name="connsiteY8-918" fmla="*/ 1854418 h 2242107"/>
              <a:gd name="connsiteX9-919" fmla="*/ 1119457 w 2003583"/>
              <a:gd name="connsiteY9-920" fmla="*/ 2179538 h 2242107"/>
              <a:gd name="connsiteX10-921" fmla="*/ 884127 w 2003583"/>
              <a:gd name="connsiteY10-922" fmla="*/ 2179538 h 2242107"/>
              <a:gd name="connsiteX11-923" fmla="*/ 807702 w 2003583"/>
              <a:gd name="connsiteY11-924" fmla="*/ 1854418 h 2242107"/>
              <a:gd name="connsiteX12-925" fmla="*/ 463725 w 2003583"/>
              <a:gd name="connsiteY12-926" fmla="*/ 1655823 h 2242107"/>
              <a:gd name="connsiteX13-927" fmla="*/ 143951 w 2003583"/>
              <a:gd name="connsiteY13-928" fmla="*/ 1752197 h 2242107"/>
              <a:gd name="connsiteX14-929" fmla="*/ 26285 w 2003583"/>
              <a:gd name="connsiteY14-930" fmla="*/ 1548395 h 2242107"/>
              <a:gd name="connsiteX15-931" fmla="*/ 269635 w 2003583"/>
              <a:gd name="connsiteY15-932" fmla="*/ 1319649 h 2242107"/>
              <a:gd name="connsiteX16-933" fmla="*/ 269635 w 2003583"/>
              <a:gd name="connsiteY16-934" fmla="*/ 922459 h 2242107"/>
              <a:gd name="connsiteX17-935" fmla="*/ 26285 w 2003583"/>
              <a:gd name="connsiteY17-936" fmla="*/ 693713 h 2242107"/>
              <a:gd name="connsiteX18-937" fmla="*/ 143951 w 2003583"/>
              <a:gd name="connsiteY18-938" fmla="*/ 489911 h 2242107"/>
              <a:gd name="connsiteX19-939" fmla="*/ 463725 w 2003583"/>
              <a:gd name="connsiteY19-940" fmla="*/ 586285 h 2242107"/>
              <a:gd name="connsiteX20-941" fmla="*/ 807702 w 2003583"/>
              <a:gd name="connsiteY20-942" fmla="*/ 387690 h 2242107"/>
              <a:gd name="connsiteX21-943" fmla="*/ 884127 w 2003583"/>
              <a:gd name="connsiteY21-944" fmla="*/ 62570 h 2242107"/>
              <a:gd name="connsiteX22-945" fmla="*/ 1119457 w 2003583"/>
              <a:gd name="connsiteY22-946" fmla="*/ 62570 h 2242107"/>
              <a:gd name="connsiteX23-947" fmla="*/ 1195882 w 2003583"/>
              <a:gd name="connsiteY23-948" fmla="*/ 387690 h 2242107"/>
              <a:gd name="connsiteX24-949" fmla="*/ 1539859 w 2003583"/>
              <a:gd name="connsiteY24-950" fmla="*/ 586285 h 2242107"/>
              <a:gd name="connsiteX0-951" fmla="*/ 1539859 w 2003583"/>
              <a:gd name="connsiteY0-952" fmla="*/ 586285 h 2242107"/>
              <a:gd name="connsiteX1-953" fmla="*/ 1859633 w 2003583"/>
              <a:gd name="connsiteY1-954" fmla="*/ 489911 h 2242107"/>
              <a:gd name="connsiteX2-955" fmla="*/ 1977299 w 2003583"/>
              <a:gd name="connsiteY2-956" fmla="*/ 693713 h 2242107"/>
              <a:gd name="connsiteX3-957" fmla="*/ 1733949 w 2003583"/>
              <a:gd name="connsiteY3-958" fmla="*/ 922459 h 2242107"/>
              <a:gd name="connsiteX4-959" fmla="*/ 1733949 w 2003583"/>
              <a:gd name="connsiteY4-960" fmla="*/ 1319649 h 2242107"/>
              <a:gd name="connsiteX5-961" fmla="*/ 1977299 w 2003583"/>
              <a:gd name="connsiteY5-962" fmla="*/ 1548395 h 2242107"/>
              <a:gd name="connsiteX6-963" fmla="*/ 1859633 w 2003583"/>
              <a:gd name="connsiteY6-964" fmla="*/ 1752197 h 2242107"/>
              <a:gd name="connsiteX7-965" fmla="*/ 1539859 w 2003583"/>
              <a:gd name="connsiteY7-966" fmla="*/ 1655823 h 2242107"/>
              <a:gd name="connsiteX8-967" fmla="*/ 1195882 w 2003583"/>
              <a:gd name="connsiteY8-968" fmla="*/ 1854418 h 2242107"/>
              <a:gd name="connsiteX9-969" fmla="*/ 1119457 w 2003583"/>
              <a:gd name="connsiteY9-970" fmla="*/ 2179538 h 2242107"/>
              <a:gd name="connsiteX10-971" fmla="*/ 884127 w 2003583"/>
              <a:gd name="connsiteY10-972" fmla="*/ 2179538 h 2242107"/>
              <a:gd name="connsiteX11-973" fmla="*/ 807702 w 2003583"/>
              <a:gd name="connsiteY11-974" fmla="*/ 1854418 h 2242107"/>
              <a:gd name="connsiteX12-975" fmla="*/ 463725 w 2003583"/>
              <a:gd name="connsiteY12-976" fmla="*/ 1655823 h 2242107"/>
              <a:gd name="connsiteX13-977" fmla="*/ 143951 w 2003583"/>
              <a:gd name="connsiteY13-978" fmla="*/ 1752197 h 2242107"/>
              <a:gd name="connsiteX14-979" fmla="*/ 26285 w 2003583"/>
              <a:gd name="connsiteY14-980" fmla="*/ 1548395 h 2242107"/>
              <a:gd name="connsiteX15-981" fmla="*/ 269635 w 2003583"/>
              <a:gd name="connsiteY15-982" fmla="*/ 1319649 h 2242107"/>
              <a:gd name="connsiteX16-983" fmla="*/ 269635 w 2003583"/>
              <a:gd name="connsiteY16-984" fmla="*/ 922459 h 2242107"/>
              <a:gd name="connsiteX17-985" fmla="*/ 26285 w 2003583"/>
              <a:gd name="connsiteY17-986" fmla="*/ 693713 h 2242107"/>
              <a:gd name="connsiteX18-987" fmla="*/ 143951 w 2003583"/>
              <a:gd name="connsiteY18-988" fmla="*/ 489911 h 2242107"/>
              <a:gd name="connsiteX19-989" fmla="*/ 463725 w 2003583"/>
              <a:gd name="connsiteY19-990" fmla="*/ 586285 h 2242107"/>
              <a:gd name="connsiteX20-991" fmla="*/ 807702 w 2003583"/>
              <a:gd name="connsiteY20-992" fmla="*/ 387690 h 2242107"/>
              <a:gd name="connsiteX21-993" fmla="*/ 884127 w 2003583"/>
              <a:gd name="connsiteY21-994" fmla="*/ 62570 h 2242107"/>
              <a:gd name="connsiteX22-995" fmla="*/ 1119457 w 2003583"/>
              <a:gd name="connsiteY22-996" fmla="*/ 62570 h 2242107"/>
              <a:gd name="connsiteX23-997" fmla="*/ 1195882 w 2003583"/>
              <a:gd name="connsiteY23-998" fmla="*/ 387690 h 2242107"/>
              <a:gd name="connsiteX24-999" fmla="*/ 1539859 w 2003583"/>
              <a:gd name="connsiteY24-1000" fmla="*/ 586285 h 2242107"/>
              <a:gd name="connsiteX0-1001" fmla="*/ 1539859 w 2003583"/>
              <a:gd name="connsiteY0-1002" fmla="*/ 586285 h 2242107"/>
              <a:gd name="connsiteX1-1003" fmla="*/ 1859633 w 2003583"/>
              <a:gd name="connsiteY1-1004" fmla="*/ 489911 h 2242107"/>
              <a:gd name="connsiteX2-1005" fmla="*/ 1977299 w 2003583"/>
              <a:gd name="connsiteY2-1006" fmla="*/ 693713 h 2242107"/>
              <a:gd name="connsiteX3-1007" fmla="*/ 1733949 w 2003583"/>
              <a:gd name="connsiteY3-1008" fmla="*/ 922459 h 2242107"/>
              <a:gd name="connsiteX4-1009" fmla="*/ 1733949 w 2003583"/>
              <a:gd name="connsiteY4-1010" fmla="*/ 1319649 h 2242107"/>
              <a:gd name="connsiteX5-1011" fmla="*/ 1977299 w 2003583"/>
              <a:gd name="connsiteY5-1012" fmla="*/ 1548395 h 2242107"/>
              <a:gd name="connsiteX6-1013" fmla="*/ 1859633 w 2003583"/>
              <a:gd name="connsiteY6-1014" fmla="*/ 1752197 h 2242107"/>
              <a:gd name="connsiteX7-1015" fmla="*/ 1539859 w 2003583"/>
              <a:gd name="connsiteY7-1016" fmla="*/ 1655823 h 2242107"/>
              <a:gd name="connsiteX8-1017" fmla="*/ 1195882 w 2003583"/>
              <a:gd name="connsiteY8-1018" fmla="*/ 1854418 h 2242107"/>
              <a:gd name="connsiteX9-1019" fmla="*/ 1119457 w 2003583"/>
              <a:gd name="connsiteY9-1020" fmla="*/ 2179538 h 2242107"/>
              <a:gd name="connsiteX10-1021" fmla="*/ 884127 w 2003583"/>
              <a:gd name="connsiteY10-1022" fmla="*/ 2179538 h 2242107"/>
              <a:gd name="connsiteX11-1023" fmla="*/ 807702 w 2003583"/>
              <a:gd name="connsiteY11-1024" fmla="*/ 1854418 h 2242107"/>
              <a:gd name="connsiteX12-1025" fmla="*/ 463725 w 2003583"/>
              <a:gd name="connsiteY12-1026" fmla="*/ 1655823 h 2242107"/>
              <a:gd name="connsiteX13-1027" fmla="*/ 143951 w 2003583"/>
              <a:gd name="connsiteY13-1028" fmla="*/ 1752197 h 2242107"/>
              <a:gd name="connsiteX14-1029" fmla="*/ 26285 w 2003583"/>
              <a:gd name="connsiteY14-1030" fmla="*/ 1548395 h 2242107"/>
              <a:gd name="connsiteX15-1031" fmla="*/ 269635 w 2003583"/>
              <a:gd name="connsiteY15-1032" fmla="*/ 1319649 h 2242107"/>
              <a:gd name="connsiteX16-1033" fmla="*/ 269635 w 2003583"/>
              <a:gd name="connsiteY16-1034" fmla="*/ 922459 h 2242107"/>
              <a:gd name="connsiteX17-1035" fmla="*/ 26285 w 2003583"/>
              <a:gd name="connsiteY17-1036" fmla="*/ 693713 h 2242107"/>
              <a:gd name="connsiteX18-1037" fmla="*/ 143951 w 2003583"/>
              <a:gd name="connsiteY18-1038" fmla="*/ 489911 h 2242107"/>
              <a:gd name="connsiteX19-1039" fmla="*/ 463725 w 2003583"/>
              <a:gd name="connsiteY19-1040" fmla="*/ 586285 h 2242107"/>
              <a:gd name="connsiteX20-1041" fmla="*/ 807702 w 2003583"/>
              <a:gd name="connsiteY20-1042" fmla="*/ 387690 h 2242107"/>
              <a:gd name="connsiteX21-1043" fmla="*/ 884127 w 2003583"/>
              <a:gd name="connsiteY21-1044" fmla="*/ 62570 h 2242107"/>
              <a:gd name="connsiteX22-1045" fmla="*/ 1119457 w 2003583"/>
              <a:gd name="connsiteY22-1046" fmla="*/ 62570 h 2242107"/>
              <a:gd name="connsiteX23-1047" fmla="*/ 1195882 w 2003583"/>
              <a:gd name="connsiteY23-1048" fmla="*/ 387690 h 2242107"/>
              <a:gd name="connsiteX24-1049" fmla="*/ 1539859 w 2003583"/>
              <a:gd name="connsiteY24-1050" fmla="*/ 586285 h 2242107"/>
              <a:gd name="connsiteX0-1051" fmla="*/ 1539859 w 2003583"/>
              <a:gd name="connsiteY0-1052" fmla="*/ 586285 h 2242107"/>
              <a:gd name="connsiteX1-1053" fmla="*/ 1815989 w 2003583"/>
              <a:gd name="connsiteY1-1054" fmla="*/ 481182 h 2242107"/>
              <a:gd name="connsiteX2-1055" fmla="*/ 1977299 w 2003583"/>
              <a:gd name="connsiteY2-1056" fmla="*/ 693713 h 2242107"/>
              <a:gd name="connsiteX3-1057" fmla="*/ 1733949 w 2003583"/>
              <a:gd name="connsiteY3-1058" fmla="*/ 922459 h 2242107"/>
              <a:gd name="connsiteX4-1059" fmla="*/ 1733949 w 2003583"/>
              <a:gd name="connsiteY4-1060" fmla="*/ 1319649 h 2242107"/>
              <a:gd name="connsiteX5-1061" fmla="*/ 1977299 w 2003583"/>
              <a:gd name="connsiteY5-1062" fmla="*/ 1548395 h 2242107"/>
              <a:gd name="connsiteX6-1063" fmla="*/ 1859633 w 2003583"/>
              <a:gd name="connsiteY6-1064" fmla="*/ 1752197 h 2242107"/>
              <a:gd name="connsiteX7-1065" fmla="*/ 1539859 w 2003583"/>
              <a:gd name="connsiteY7-1066" fmla="*/ 1655823 h 2242107"/>
              <a:gd name="connsiteX8-1067" fmla="*/ 1195882 w 2003583"/>
              <a:gd name="connsiteY8-1068" fmla="*/ 1854418 h 2242107"/>
              <a:gd name="connsiteX9-1069" fmla="*/ 1119457 w 2003583"/>
              <a:gd name="connsiteY9-1070" fmla="*/ 2179538 h 2242107"/>
              <a:gd name="connsiteX10-1071" fmla="*/ 884127 w 2003583"/>
              <a:gd name="connsiteY10-1072" fmla="*/ 2179538 h 2242107"/>
              <a:gd name="connsiteX11-1073" fmla="*/ 807702 w 2003583"/>
              <a:gd name="connsiteY11-1074" fmla="*/ 1854418 h 2242107"/>
              <a:gd name="connsiteX12-1075" fmla="*/ 463725 w 2003583"/>
              <a:gd name="connsiteY12-1076" fmla="*/ 1655823 h 2242107"/>
              <a:gd name="connsiteX13-1077" fmla="*/ 143951 w 2003583"/>
              <a:gd name="connsiteY13-1078" fmla="*/ 1752197 h 2242107"/>
              <a:gd name="connsiteX14-1079" fmla="*/ 26285 w 2003583"/>
              <a:gd name="connsiteY14-1080" fmla="*/ 1548395 h 2242107"/>
              <a:gd name="connsiteX15-1081" fmla="*/ 269635 w 2003583"/>
              <a:gd name="connsiteY15-1082" fmla="*/ 1319649 h 2242107"/>
              <a:gd name="connsiteX16-1083" fmla="*/ 269635 w 2003583"/>
              <a:gd name="connsiteY16-1084" fmla="*/ 922459 h 2242107"/>
              <a:gd name="connsiteX17-1085" fmla="*/ 26285 w 2003583"/>
              <a:gd name="connsiteY17-1086" fmla="*/ 693713 h 2242107"/>
              <a:gd name="connsiteX18-1087" fmla="*/ 143951 w 2003583"/>
              <a:gd name="connsiteY18-1088" fmla="*/ 489911 h 2242107"/>
              <a:gd name="connsiteX19-1089" fmla="*/ 463725 w 2003583"/>
              <a:gd name="connsiteY19-1090" fmla="*/ 586285 h 2242107"/>
              <a:gd name="connsiteX20-1091" fmla="*/ 807702 w 2003583"/>
              <a:gd name="connsiteY20-1092" fmla="*/ 387690 h 2242107"/>
              <a:gd name="connsiteX21-1093" fmla="*/ 884127 w 2003583"/>
              <a:gd name="connsiteY21-1094" fmla="*/ 62570 h 2242107"/>
              <a:gd name="connsiteX22-1095" fmla="*/ 1119457 w 2003583"/>
              <a:gd name="connsiteY22-1096" fmla="*/ 62570 h 2242107"/>
              <a:gd name="connsiteX23-1097" fmla="*/ 1195882 w 2003583"/>
              <a:gd name="connsiteY23-1098" fmla="*/ 387690 h 2242107"/>
              <a:gd name="connsiteX24-1099" fmla="*/ 1539859 w 2003583"/>
              <a:gd name="connsiteY24-1100" fmla="*/ 586285 h 2242107"/>
              <a:gd name="connsiteX0-1101" fmla="*/ 1539859 w 2003583"/>
              <a:gd name="connsiteY0-1102" fmla="*/ 586285 h 2225306"/>
              <a:gd name="connsiteX1-1103" fmla="*/ 1815989 w 2003583"/>
              <a:gd name="connsiteY1-1104" fmla="*/ 481182 h 2225306"/>
              <a:gd name="connsiteX2-1105" fmla="*/ 1977299 w 2003583"/>
              <a:gd name="connsiteY2-1106" fmla="*/ 693713 h 2225306"/>
              <a:gd name="connsiteX3-1107" fmla="*/ 1733949 w 2003583"/>
              <a:gd name="connsiteY3-1108" fmla="*/ 922459 h 2225306"/>
              <a:gd name="connsiteX4-1109" fmla="*/ 1733949 w 2003583"/>
              <a:gd name="connsiteY4-1110" fmla="*/ 1319649 h 2225306"/>
              <a:gd name="connsiteX5-1111" fmla="*/ 1977299 w 2003583"/>
              <a:gd name="connsiteY5-1112" fmla="*/ 1548395 h 2225306"/>
              <a:gd name="connsiteX6-1113" fmla="*/ 1859633 w 2003583"/>
              <a:gd name="connsiteY6-1114" fmla="*/ 1752197 h 2225306"/>
              <a:gd name="connsiteX7-1115" fmla="*/ 1539859 w 2003583"/>
              <a:gd name="connsiteY7-1116" fmla="*/ 1655823 h 2225306"/>
              <a:gd name="connsiteX8-1117" fmla="*/ 1195882 w 2003583"/>
              <a:gd name="connsiteY8-1118" fmla="*/ 1854418 h 2225306"/>
              <a:gd name="connsiteX9-1119" fmla="*/ 1119457 w 2003583"/>
              <a:gd name="connsiteY9-1120" fmla="*/ 2179538 h 2225306"/>
              <a:gd name="connsiteX10-1121" fmla="*/ 849212 w 2003583"/>
              <a:gd name="connsiteY10-1122" fmla="*/ 2188266 h 2225306"/>
              <a:gd name="connsiteX11-1123" fmla="*/ 807702 w 2003583"/>
              <a:gd name="connsiteY11-1124" fmla="*/ 1854418 h 2225306"/>
              <a:gd name="connsiteX12-1125" fmla="*/ 463725 w 2003583"/>
              <a:gd name="connsiteY12-1126" fmla="*/ 1655823 h 2225306"/>
              <a:gd name="connsiteX13-1127" fmla="*/ 143951 w 2003583"/>
              <a:gd name="connsiteY13-1128" fmla="*/ 1752197 h 2225306"/>
              <a:gd name="connsiteX14-1129" fmla="*/ 26285 w 2003583"/>
              <a:gd name="connsiteY14-1130" fmla="*/ 1548395 h 2225306"/>
              <a:gd name="connsiteX15-1131" fmla="*/ 269635 w 2003583"/>
              <a:gd name="connsiteY15-1132" fmla="*/ 1319649 h 2225306"/>
              <a:gd name="connsiteX16-1133" fmla="*/ 269635 w 2003583"/>
              <a:gd name="connsiteY16-1134" fmla="*/ 922459 h 2225306"/>
              <a:gd name="connsiteX17-1135" fmla="*/ 26285 w 2003583"/>
              <a:gd name="connsiteY17-1136" fmla="*/ 693713 h 2225306"/>
              <a:gd name="connsiteX18-1137" fmla="*/ 143951 w 2003583"/>
              <a:gd name="connsiteY18-1138" fmla="*/ 489911 h 2225306"/>
              <a:gd name="connsiteX19-1139" fmla="*/ 463725 w 2003583"/>
              <a:gd name="connsiteY19-1140" fmla="*/ 586285 h 2225306"/>
              <a:gd name="connsiteX20-1141" fmla="*/ 807702 w 2003583"/>
              <a:gd name="connsiteY20-1142" fmla="*/ 387690 h 2225306"/>
              <a:gd name="connsiteX21-1143" fmla="*/ 884127 w 2003583"/>
              <a:gd name="connsiteY21-1144" fmla="*/ 62570 h 2225306"/>
              <a:gd name="connsiteX22-1145" fmla="*/ 1119457 w 2003583"/>
              <a:gd name="connsiteY22-1146" fmla="*/ 62570 h 2225306"/>
              <a:gd name="connsiteX23-1147" fmla="*/ 1195882 w 2003583"/>
              <a:gd name="connsiteY23-1148" fmla="*/ 387690 h 2225306"/>
              <a:gd name="connsiteX24-1149" fmla="*/ 1539859 w 2003583"/>
              <a:gd name="connsiteY24-1150" fmla="*/ 586285 h 2225306"/>
              <a:gd name="connsiteX0-1151" fmla="*/ 1551437 w 2015161"/>
              <a:gd name="connsiteY0-1152" fmla="*/ 586285 h 2225304"/>
              <a:gd name="connsiteX1-1153" fmla="*/ 1827567 w 2015161"/>
              <a:gd name="connsiteY1-1154" fmla="*/ 481182 h 2225304"/>
              <a:gd name="connsiteX2-1155" fmla="*/ 1988877 w 2015161"/>
              <a:gd name="connsiteY2-1156" fmla="*/ 693713 h 2225304"/>
              <a:gd name="connsiteX3-1157" fmla="*/ 1745527 w 2015161"/>
              <a:gd name="connsiteY3-1158" fmla="*/ 922459 h 2225304"/>
              <a:gd name="connsiteX4-1159" fmla="*/ 1745527 w 2015161"/>
              <a:gd name="connsiteY4-1160" fmla="*/ 1319649 h 2225304"/>
              <a:gd name="connsiteX5-1161" fmla="*/ 1988877 w 2015161"/>
              <a:gd name="connsiteY5-1162" fmla="*/ 1548395 h 2225304"/>
              <a:gd name="connsiteX6-1163" fmla="*/ 1871211 w 2015161"/>
              <a:gd name="connsiteY6-1164" fmla="*/ 1752197 h 2225304"/>
              <a:gd name="connsiteX7-1165" fmla="*/ 1551437 w 2015161"/>
              <a:gd name="connsiteY7-1166" fmla="*/ 1655823 h 2225304"/>
              <a:gd name="connsiteX8-1167" fmla="*/ 1207460 w 2015161"/>
              <a:gd name="connsiteY8-1168" fmla="*/ 1854418 h 2225304"/>
              <a:gd name="connsiteX9-1169" fmla="*/ 1131035 w 2015161"/>
              <a:gd name="connsiteY9-1170" fmla="*/ 2179538 h 2225304"/>
              <a:gd name="connsiteX10-1171" fmla="*/ 860790 w 2015161"/>
              <a:gd name="connsiteY10-1172" fmla="*/ 2188266 h 2225304"/>
              <a:gd name="connsiteX11-1173" fmla="*/ 819280 w 2015161"/>
              <a:gd name="connsiteY11-1174" fmla="*/ 1854418 h 2225304"/>
              <a:gd name="connsiteX12-1175" fmla="*/ 475303 w 2015161"/>
              <a:gd name="connsiteY12-1176" fmla="*/ 1655823 h 2225304"/>
              <a:gd name="connsiteX13-1177" fmla="*/ 155529 w 2015161"/>
              <a:gd name="connsiteY13-1178" fmla="*/ 1752197 h 2225304"/>
              <a:gd name="connsiteX14-1179" fmla="*/ 2948 w 2015161"/>
              <a:gd name="connsiteY14-1180" fmla="*/ 1522210 h 2225304"/>
              <a:gd name="connsiteX15-1181" fmla="*/ 281213 w 2015161"/>
              <a:gd name="connsiteY15-1182" fmla="*/ 1319649 h 2225304"/>
              <a:gd name="connsiteX16-1183" fmla="*/ 281213 w 2015161"/>
              <a:gd name="connsiteY16-1184" fmla="*/ 922459 h 2225304"/>
              <a:gd name="connsiteX17-1185" fmla="*/ 37863 w 2015161"/>
              <a:gd name="connsiteY17-1186" fmla="*/ 693713 h 2225304"/>
              <a:gd name="connsiteX18-1187" fmla="*/ 155529 w 2015161"/>
              <a:gd name="connsiteY18-1188" fmla="*/ 489911 h 2225304"/>
              <a:gd name="connsiteX19-1189" fmla="*/ 475303 w 2015161"/>
              <a:gd name="connsiteY19-1190" fmla="*/ 586285 h 2225304"/>
              <a:gd name="connsiteX20-1191" fmla="*/ 819280 w 2015161"/>
              <a:gd name="connsiteY20-1192" fmla="*/ 387690 h 2225304"/>
              <a:gd name="connsiteX21-1193" fmla="*/ 895705 w 2015161"/>
              <a:gd name="connsiteY21-1194" fmla="*/ 62570 h 2225304"/>
              <a:gd name="connsiteX22-1195" fmla="*/ 1131035 w 2015161"/>
              <a:gd name="connsiteY22-1196" fmla="*/ 62570 h 2225304"/>
              <a:gd name="connsiteX23-1197" fmla="*/ 1207460 w 2015161"/>
              <a:gd name="connsiteY23-1198" fmla="*/ 387690 h 2225304"/>
              <a:gd name="connsiteX24-1199" fmla="*/ 1551437 w 2015161"/>
              <a:gd name="connsiteY24-1200" fmla="*/ 586285 h 2225304"/>
              <a:gd name="connsiteX0-1201" fmla="*/ 1551439 w 2015163"/>
              <a:gd name="connsiteY0-1202" fmla="*/ 586285 h 2225306"/>
              <a:gd name="connsiteX1-1203" fmla="*/ 1827569 w 2015163"/>
              <a:gd name="connsiteY1-1204" fmla="*/ 481182 h 2225306"/>
              <a:gd name="connsiteX2-1205" fmla="*/ 1988879 w 2015163"/>
              <a:gd name="connsiteY2-1206" fmla="*/ 693713 h 2225306"/>
              <a:gd name="connsiteX3-1207" fmla="*/ 1745529 w 2015163"/>
              <a:gd name="connsiteY3-1208" fmla="*/ 922459 h 2225306"/>
              <a:gd name="connsiteX4-1209" fmla="*/ 1745529 w 2015163"/>
              <a:gd name="connsiteY4-1210" fmla="*/ 1319649 h 2225306"/>
              <a:gd name="connsiteX5-1211" fmla="*/ 1988879 w 2015163"/>
              <a:gd name="connsiteY5-1212" fmla="*/ 1548395 h 2225306"/>
              <a:gd name="connsiteX6-1213" fmla="*/ 1871213 w 2015163"/>
              <a:gd name="connsiteY6-1214" fmla="*/ 1752197 h 2225306"/>
              <a:gd name="connsiteX7-1215" fmla="*/ 1551439 w 2015163"/>
              <a:gd name="connsiteY7-1216" fmla="*/ 1655823 h 2225306"/>
              <a:gd name="connsiteX8-1217" fmla="*/ 1207462 w 2015163"/>
              <a:gd name="connsiteY8-1218" fmla="*/ 1854418 h 2225306"/>
              <a:gd name="connsiteX9-1219" fmla="*/ 1131037 w 2015163"/>
              <a:gd name="connsiteY9-1220" fmla="*/ 2179538 h 2225306"/>
              <a:gd name="connsiteX10-1221" fmla="*/ 860792 w 2015163"/>
              <a:gd name="connsiteY10-1222" fmla="*/ 2188266 h 2225306"/>
              <a:gd name="connsiteX11-1223" fmla="*/ 819282 w 2015163"/>
              <a:gd name="connsiteY11-1224" fmla="*/ 1854418 h 2225306"/>
              <a:gd name="connsiteX12-1225" fmla="*/ 475305 w 2015163"/>
              <a:gd name="connsiteY12-1226" fmla="*/ 1655823 h 2225306"/>
              <a:gd name="connsiteX13-1227" fmla="*/ 155531 w 2015163"/>
              <a:gd name="connsiteY13-1228" fmla="*/ 1752197 h 2225306"/>
              <a:gd name="connsiteX14-1229" fmla="*/ 2950 w 2015163"/>
              <a:gd name="connsiteY14-1230" fmla="*/ 1522210 h 2225306"/>
              <a:gd name="connsiteX15-1231" fmla="*/ 281215 w 2015163"/>
              <a:gd name="connsiteY15-1232" fmla="*/ 1319649 h 2225306"/>
              <a:gd name="connsiteX16-1233" fmla="*/ 281215 w 2015163"/>
              <a:gd name="connsiteY16-1234" fmla="*/ 922459 h 2225306"/>
              <a:gd name="connsiteX17-1235" fmla="*/ 37865 w 2015163"/>
              <a:gd name="connsiteY17-1236" fmla="*/ 693713 h 2225306"/>
              <a:gd name="connsiteX18-1237" fmla="*/ 155531 w 2015163"/>
              <a:gd name="connsiteY18-1238" fmla="*/ 463725 h 2225306"/>
              <a:gd name="connsiteX19-1239" fmla="*/ 475305 w 2015163"/>
              <a:gd name="connsiteY19-1240" fmla="*/ 586285 h 2225306"/>
              <a:gd name="connsiteX20-1241" fmla="*/ 819282 w 2015163"/>
              <a:gd name="connsiteY20-1242" fmla="*/ 387690 h 2225306"/>
              <a:gd name="connsiteX21-1243" fmla="*/ 895707 w 2015163"/>
              <a:gd name="connsiteY21-1244" fmla="*/ 62570 h 2225306"/>
              <a:gd name="connsiteX22-1245" fmla="*/ 1131037 w 2015163"/>
              <a:gd name="connsiteY22-1246" fmla="*/ 62570 h 2225306"/>
              <a:gd name="connsiteX23-1247" fmla="*/ 1207462 w 2015163"/>
              <a:gd name="connsiteY23-1248" fmla="*/ 387690 h 2225306"/>
              <a:gd name="connsiteX24-1249" fmla="*/ 1551439 w 2015163"/>
              <a:gd name="connsiteY24-1250" fmla="*/ 586285 h 2225306"/>
              <a:gd name="connsiteX0-1251" fmla="*/ 1551439 w 2015163"/>
              <a:gd name="connsiteY0-1252" fmla="*/ 575030 h 2214049"/>
              <a:gd name="connsiteX1-1253" fmla="*/ 1827569 w 2015163"/>
              <a:gd name="connsiteY1-1254" fmla="*/ 469927 h 2214049"/>
              <a:gd name="connsiteX2-1255" fmla="*/ 1988879 w 2015163"/>
              <a:gd name="connsiteY2-1256" fmla="*/ 682458 h 2214049"/>
              <a:gd name="connsiteX3-1257" fmla="*/ 1745529 w 2015163"/>
              <a:gd name="connsiteY3-1258" fmla="*/ 911204 h 2214049"/>
              <a:gd name="connsiteX4-1259" fmla="*/ 1745529 w 2015163"/>
              <a:gd name="connsiteY4-1260" fmla="*/ 1308394 h 2214049"/>
              <a:gd name="connsiteX5-1261" fmla="*/ 1988879 w 2015163"/>
              <a:gd name="connsiteY5-1262" fmla="*/ 1537140 h 2214049"/>
              <a:gd name="connsiteX6-1263" fmla="*/ 1871213 w 2015163"/>
              <a:gd name="connsiteY6-1264" fmla="*/ 1740942 h 2214049"/>
              <a:gd name="connsiteX7-1265" fmla="*/ 1551439 w 2015163"/>
              <a:gd name="connsiteY7-1266" fmla="*/ 1644568 h 2214049"/>
              <a:gd name="connsiteX8-1267" fmla="*/ 1207462 w 2015163"/>
              <a:gd name="connsiteY8-1268" fmla="*/ 1843163 h 2214049"/>
              <a:gd name="connsiteX9-1269" fmla="*/ 1131037 w 2015163"/>
              <a:gd name="connsiteY9-1270" fmla="*/ 2168283 h 2214049"/>
              <a:gd name="connsiteX10-1271" fmla="*/ 860792 w 2015163"/>
              <a:gd name="connsiteY10-1272" fmla="*/ 2177011 h 2214049"/>
              <a:gd name="connsiteX11-1273" fmla="*/ 819282 w 2015163"/>
              <a:gd name="connsiteY11-1274" fmla="*/ 1843163 h 2214049"/>
              <a:gd name="connsiteX12-1275" fmla="*/ 475305 w 2015163"/>
              <a:gd name="connsiteY12-1276" fmla="*/ 1644568 h 2214049"/>
              <a:gd name="connsiteX13-1277" fmla="*/ 155531 w 2015163"/>
              <a:gd name="connsiteY13-1278" fmla="*/ 1740942 h 2214049"/>
              <a:gd name="connsiteX14-1279" fmla="*/ 2950 w 2015163"/>
              <a:gd name="connsiteY14-1280" fmla="*/ 1510955 h 2214049"/>
              <a:gd name="connsiteX15-1281" fmla="*/ 281215 w 2015163"/>
              <a:gd name="connsiteY15-1282" fmla="*/ 1308394 h 2214049"/>
              <a:gd name="connsiteX16-1283" fmla="*/ 281215 w 2015163"/>
              <a:gd name="connsiteY16-1284" fmla="*/ 911204 h 2214049"/>
              <a:gd name="connsiteX17-1285" fmla="*/ 37865 w 2015163"/>
              <a:gd name="connsiteY17-1286" fmla="*/ 682458 h 2214049"/>
              <a:gd name="connsiteX18-1287" fmla="*/ 155531 w 2015163"/>
              <a:gd name="connsiteY18-1288" fmla="*/ 452470 h 2214049"/>
              <a:gd name="connsiteX19-1289" fmla="*/ 475305 w 2015163"/>
              <a:gd name="connsiteY19-1290" fmla="*/ 575030 h 2214049"/>
              <a:gd name="connsiteX20-1291" fmla="*/ 819282 w 2015163"/>
              <a:gd name="connsiteY20-1292" fmla="*/ 376435 h 2214049"/>
              <a:gd name="connsiteX21-1293" fmla="*/ 895707 w 2015163"/>
              <a:gd name="connsiteY21-1294" fmla="*/ 51315 h 2214049"/>
              <a:gd name="connsiteX22-1295" fmla="*/ 1165952 w 2015163"/>
              <a:gd name="connsiteY22-1296" fmla="*/ 33857 h 2214049"/>
              <a:gd name="connsiteX23-1297" fmla="*/ 1207462 w 2015163"/>
              <a:gd name="connsiteY23-1298" fmla="*/ 376435 h 2214049"/>
              <a:gd name="connsiteX24-1299" fmla="*/ 1551439 w 2015163"/>
              <a:gd name="connsiteY24-1300" fmla="*/ 575030 h 2214049"/>
              <a:gd name="connsiteX0-1301" fmla="*/ 1551439 w 2015163"/>
              <a:gd name="connsiteY0-1302" fmla="*/ 575028 h 2214049"/>
              <a:gd name="connsiteX1-1303" fmla="*/ 1810111 w 2015163"/>
              <a:gd name="connsiteY1-1304" fmla="*/ 443740 h 2214049"/>
              <a:gd name="connsiteX2-1305" fmla="*/ 1988879 w 2015163"/>
              <a:gd name="connsiteY2-1306" fmla="*/ 682456 h 2214049"/>
              <a:gd name="connsiteX3-1307" fmla="*/ 1745529 w 2015163"/>
              <a:gd name="connsiteY3-1308" fmla="*/ 911202 h 2214049"/>
              <a:gd name="connsiteX4-1309" fmla="*/ 1745529 w 2015163"/>
              <a:gd name="connsiteY4-1310" fmla="*/ 1308392 h 2214049"/>
              <a:gd name="connsiteX5-1311" fmla="*/ 1988879 w 2015163"/>
              <a:gd name="connsiteY5-1312" fmla="*/ 1537138 h 2214049"/>
              <a:gd name="connsiteX6-1313" fmla="*/ 1871213 w 2015163"/>
              <a:gd name="connsiteY6-1314" fmla="*/ 1740940 h 2214049"/>
              <a:gd name="connsiteX7-1315" fmla="*/ 1551439 w 2015163"/>
              <a:gd name="connsiteY7-1316" fmla="*/ 1644566 h 2214049"/>
              <a:gd name="connsiteX8-1317" fmla="*/ 1207462 w 2015163"/>
              <a:gd name="connsiteY8-1318" fmla="*/ 1843161 h 2214049"/>
              <a:gd name="connsiteX9-1319" fmla="*/ 1131037 w 2015163"/>
              <a:gd name="connsiteY9-1320" fmla="*/ 2168281 h 2214049"/>
              <a:gd name="connsiteX10-1321" fmla="*/ 860792 w 2015163"/>
              <a:gd name="connsiteY10-1322" fmla="*/ 2177009 h 2214049"/>
              <a:gd name="connsiteX11-1323" fmla="*/ 819282 w 2015163"/>
              <a:gd name="connsiteY11-1324" fmla="*/ 1843161 h 2214049"/>
              <a:gd name="connsiteX12-1325" fmla="*/ 475305 w 2015163"/>
              <a:gd name="connsiteY12-1326" fmla="*/ 1644566 h 2214049"/>
              <a:gd name="connsiteX13-1327" fmla="*/ 155531 w 2015163"/>
              <a:gd name="connsiteY13-1328" fmla="*/ 1740940 h 2214049"/>
              <a:gd name="connsiteX14-1329" fmla="*/ 2950 w 2015163"/>
              <a:gd name="connsiteY14-1330" fmla="*/ 1510953 h 2214049"/>
              <a:gd name="connsiteX15-1331" fmla="*/ 281215 w 2015163"/>
              <a:gd name="connsiteY15-1332" fmla="*/ 1308392 h 2214049"/>
              <a:gd name="connsiteX16-1333" fmla="*/ 281215 w 2015163"/>
              <a:gd name="connsiteY16-1334" fmla="*/ 911202 h 2214049"/>
              <a:gd name="connsiteX17-1335" fmla="*/ 37865 w 2015163"/>
              <a:gd name="connsiteY17-1336" fmla="*/ 682456 h 2214049"/>
              <a:gd name="connsiteX18-1337" fmla="*/ 155531 w 2015163"/>
              <a:gd name="connsiteY18-1338" fmla="*/ 452468 h 2214049"/>
              <a:gd name="connsiteX19-1339" fmla="*/ 475305 w 2015163"/>
              <a:gd name="connsiteY19-1340" fmla="*/ 575028 h 2214049"/>
              <a:gd name="connsiteX20-1341" fmla="*/ 819282 w 2015163"/>
              <a:gd name="connsiteY20-1342" fmla="*/ 376433 h 2214049"/>
              <a:gd name="connsiteX21-1343" fmla="*/ 895707 w 2015163"/>
              <a:gd name="connsiteY21-1344" fmla="*/ 51313 h 2214049"/>
              <a:gd name="connsiteX22-1345" fmla="*/ 1165952 w 2015163"/>
              <a:gd name="connsiteY22-1346" fmla="*/ 33855 h 2214049"/>
              <a:gd name="connsiteX23-1347" fmla="*/ 1207462 w 2015163"/>
              <a:gd name="connsiteY23-1348" fmla="*/ 376433 h 2214049"/>
              <a:gd name="connsiteX24-1349" fmla="*/ 1551439 w 2015163"/>
              <a:gd name="connsiteY24-1350" fmla="*/ 575028 h 2214049"/>
              <a:gd name="connsiteX0-1351" fmla="*/ 1551439 w 1990924"/>
              <a:gd name="connsiteY0-1352" fmla="*/ 575028 h 2214047"/>
              <a:gd name="connsiteX1-1353" fmla="*/ 1810111 w 1990924"/>
              <a:gd name="connsiteY1-1354" fmla="*/ 443740 h 2214047"/>
              <a:gd name="connsiteX2-1355" fmla="*/ 1988879 w 1990924"/>
              <a:gd name="connsiteY2-1356" fmla="*/ 682456 h 2214047"/>
              <a:gd name="connsiteX3-1357" fmla="*/ 1745529 w 1990924"/>
              <a:gd name="connsiteY3-1358" fmla="*/ 911202 h 2214047"/>
              <a:gd name="connsiteX4-1359" fmla="*/ 1745529 w 1990924"/>
              <a:gd name="connsiteY4-1360" fmla="*/ 1308392 h 2214047"/>
              <a:gd name="connsiteX5-1361" fmla="*/ 1988879 w 1990924"/>
              <a:gd name="connsiteY5-1362" fmla="*/ 1537138 h 2214047"/>
              <a:gd name="connsiteX6-1363" fmla="*/ 1845026 w 1990924"/>
              <a:gd name="connsiteY6-1364" fmla="*/ 1775854 h 2214047"/>
              <a:gd name="connsiteX7-1365" fmla="*/ 1551439 w 1990924"/>
              <a:gd name="connsiteY7-1366" fmla="*/ 1644566 h 2214047"/>
              <a:gd name="connsiteX8-1367" fmla="*/ 1207462 w 1990924"/>
              <a:gd name="connsiteY8-1368" fmla="*/ 1843161 h 2214047"/>
              <a:gd name="connsiteX9-1369" fmla="*/ 1131037 w 1990924"/>
              <a:gd name="connsiteY9-1370" fmla="*/ 2168281 h 2214047"/>
              <a:gd name="connsiteX10-1371" fmla="*/ 860792 w 1990924"/>
              <a:gd name="connsiteY10-1372" fmla="*/ 2177009 h 2214047"/>
              <a:gd name="connsiteX11-1373" fmla="*/ 819282 w 1990924"/>
              <a:gd name="connsiteY11-1374" fmla="*/ 1843161 h 2214047"/>
              <a:gd name="connsiteX12-1375" fmla="*/ 475305 w 1990924"/>
              <a:gd name="connsiteY12-1376" fmla="*/ 1644566 h 2214047"/>
              <a:gd name="connsiteX13-1377" fmla="*/ 155531 w 1990924"/>
              <a:gd name="connsiteY13-1378" fmla="*/ 1740940 h 2214047"/>
              <a:gd name="connsiteX14-1379" fmla="*/ 2950 w 1990924"/>
              <a:gd name="connsiteY14-1380" fmla="*/ 1510953 h 2214047"/>
              <a:gd name="connsiteX15-1381" fmla="*/ 281215 w 1990924"/>
              <a:gd name="connsiteY15-1382" fmla="*/ 1308392 h 2214047"/>
              <a:gd name="connsiteX16-1383" fmla="*/ 281215 w 1990924"/>
              <a:gd name="connsiteY16-1384" fmla="*/ 911202 h 2214047"/>
              <a:gd name="connsiteX17-1385" fmla="*/ 37865 w 1990924"/>
              <a:gd name="connsiteY17-1386" fmla="*/ 682456 h 2214047"/>
              <a:gd name="connsiteX18-1387" fmla="*/ 155531 w 1990924"/>
              <a:gd name="connsiteY18-1388" fmla="*/ 452468 h 2214047"/>
              <a:gd name="connsiteX19-1389" fmla="*/ 475305 w 1990924"/>
              <a:gd name="connsiteY19-1390" fmla="*/ 575028 h 2214047"/>
              <a:gd name="connsiteX20-1391" fmla="*/ 819282 w 1990924"/>
              <a:gd name="connsiteY20-1392" fmla="*/ 376433 h 2214047"/>
              <a:gd name="connsiteX21-1393" fmla="*/ 895707 w 1990924"/>
              <a:gd name="connsiteY21-1394" fmla="*/ 51313 h 2214047"/>
              <a:gd name="connsiteX22-1395" fmla="*/ 1165952 w 1990924"/>
              <a:gd name="connsiteY22-1396" fmla="*/ 33855 h 2214047"/>
              <a:gd name="connsiteX23-1397" fmla="*/ 1207462 w 1990924"/>
              <a:gd name="connsiteY23-1398" fmla="*/ 376433 h 2214047"/>
              <a:gd name="connsiteX24-1399" fmla="*/ 1551439 w 1990924"/>
              <a:gd name="connsiteY24-1400" fmla="*/ 575028 h 2214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</a:cxnLst>
            <a:rect l="l" t="t" r="r" b="b"/>
            <a:pathLst>
              <a:path w="1990924" h="2214047">
                <a:moveTo>
                  <a:pt x="1551439" y="575028"/>
                </a:moveTo>
                <a:lnTo>
                  <a:pt x="1810111" y="443740"/>
                </a:lnTo>
                <a:cubicBezTo>
                  <a:pt x="1916702" y="411615"/>
                  <a:pt x="1999643" y="604546"/>
                  <a:pt x="1988879" y="682456"/>
                </a:cubicBezTo>
                <a:cubicBezTo>
                  <a:pt x="1978115" y="760366"/>
                  <a:pt x="1855917" y="833066"/>
                  <a:pt x="1745529" y="911202"/>
                </a:cubicBezTo>
                <a:cubicBezTo>
                  <a:pt x="1780804" y="1041249"/>
                  <a:pt x="1780804" y="1178345"/>
                  <a:pt x="1745529" y="1308392"/>
                </a:cubicBezTo>
                <a:cubicBezTo>
                  <a:pt x="1826646" y="1384641"/>
                  <a:pt x="1972296" y="1459228"/>
                  <a:pt x="1988879" y="1537138"/>
                </a:cubicBezTo>
                <a:cubicBezTo>
                  <a:pt x="2005462" y="1615048"/>
                  <a:pt x="1917933" y="1757949"/>
                  <a:pt x="1845026" y="1775854"/>
                </a:cubicBezTo>
                <a:cubicBezTo>
                  <a:pt x="1772119" y="1793759"/>
                  <a:pt x="1679522" y="1697359"/>
                  <a:pt x="1551439" y="1644566"/>
                </a:cubicBezTo>
                <a:cubicBezTo>
                  <a:pt x="1456452" y="1740139"/>
                  <a:pt x="1337724" y="1808687"/>
                  <a:pt x="1207462" y="1843161"/>
                </a:cubicBezTo>
                <a:cubicBezTo>
                  <a:pt x="1181987" y="1951534"/>
                  <a:pt x="1188815" y="2112640"/>
                  <a:pt x="1131037" y="2168281"/>
                </a:cubicBezTo>
                <a:cubicBezTo>
                  <a:pt x="1073259" y="2223922"/>
                  <a:pt x="912751" y="2231196"/>
                  <a:pt x="860792" y="2177009"/>
                </a:cubicBezTo>
                <a:cubicBezTo>
                  <a:pt x="808833" y="2122822"/>
                  <a:pt x="810792" y="1947903"/>
                  <a:pt x="819282" y="1843161"/>
                </a:cubicBezTo>
                <a:cubicBezTo>
                  <a:pt x="689020" y="1808686"/>
                  <a:pt x="570292" y="1740138"/>
                  <a:pt x="475305" y="1644566"/>
                </a:cubicBezTo>
                <a:cubicBezTo>
                  <a:pt x="368714" y="1676691"/>
                  <a:pt x="234257" y="1763209"/>
                  <a:pt x="155531" y="1740940"/>
                </a:cubicBezTo>
                <a:cubicBezTo>
                  <a:pt x="76805" y="1718671"/>
                  <a:pt x="-17997" y="1583044"/>
                  <a:pt x="2950" y="1510953"/>
                </a:cubicBezTo>
                <a:cubicBezTo>
                  <a:pt x="23897" y="1438862"/>
                  <a:pt x="223198" y="1360342"/>
                  <a:pt x="281215" y="1308392"/>
                </a:cubicBezTo>
                <a:cubicBezTo>
                  <a:pt x="245940" y="1178345"/>
                  <a:pt x="245940" y="1041249"/>
                  <a:pt x="281215" y="911202"/>
                </a:cubicBezTo>
                <a:cubicBezTo>
                  <a:pt x="200098" y="834953"/>
                  <a:pt x="58812" y="758912"/>
                  <a:pt x="37865" y="682456"/>
                </a:cubicBezTo>
                <a:cubicBezTo>
                  <a:pt x="16918" y="606000"/>
                  <a:pt x="82624" y="470373"/>
                  <a:pt x="155531" y="452468"/>
                </a:cubicBezTo>
                <a:cubicBezTo>
                  <a:pt x="228438" y="434563"/>
                  <a:pt x="364680" y="530965"/>
                  <a:pt x="475305" y="575028"/>
                </a:cubicBezTo>
                <a:cubicBezTo>
                  <a:pt x="570292" y="479455"/>
                  <a:pt x="689020" y="410907"/>
                  <a:pt x="819282" y="376433"/>
                </a:cubicBezTo>
                <a:cubicBezTo>
                  <a:pt x="844757" y="268060"/>
                  <a:pt x="837929" y="108409"/>
                  <a:pt x="895707" y="51313"/>
                </a:cubicBezTo>
                <a:cubicBezTo>
                  <a:pt x="953485" y="-5783"/>
                  <a:pt x="1113993" y="-20332"/>
                  <a:pt x="1165952" y="33855"/>
                </a:cubicBezTo>
                <a:cubicBezTo>
                  <a:pt x="1217911" y="88042"/>
                  <a:pt x="1198495" y="254233"/>
                  <a:pt x="1207462" y="376433"/>
                </a:cubicBezTo>
                <a:cubicBezTo>
                  <a:pt x="1337724" y="410908"/>
                  <a:pt x="1456452" y="479456"/>
                  <a:pt x="1551439" y="575028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766" tIns="587064" rIns="583766" bIns="587064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000" kern="1200">
              <a:solidFill>
                <a:schemeClr val="tx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460788" y="2627095"/>
            <a:ext cx="513151" cy="541287"/>
            <a:chOff x="4197350" y="2182813"/>
            <a:chExt cx="608013" cy="641350"/>
          </a:xfrm>
          <a:solidFill>
            <a:schemeClr val="tx1"/>
          </a:solidFill>
        </p:grpSpPr>
        <p:sp>
          <p:nvSpPr>
            <p:cNvPr id="9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320031" y="2374177"/>
            <a:ext cx="550667" cy="562725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56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8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9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0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4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5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0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1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5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918108" y="2979893"/>
            <a:ext cx="565405" cy="572103"/>
            <a:chOff x="4194175" y="1193800"/>
            <a:chExt cx="669926" cy="677863"/>
          </a:xfrm>
          <a:solidFill>
            <a:schemeClr val="tx1"/>
          </a:solidFill>
        </p:grpSpPr>
        <p:sp>
          <p:nvSpPr>
            <p:cNvPr id="77" name="Freeform 867"/>
            <p:cNvSpPr/>
            <p:nvPr/>
          </p:nvSpPr>
          <p:spPr bwMode="auto">
            <a:xfrm>
              <a:off x="4217988" y="1674813"/>
              <a:ext cx="52388" cy="115888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94" y="0"/>
                </a:cxn>
                <a:cxn ang="0">
                  <a:pos x="88" y="1"/>
                </a:cxn>
                <a:cxn ang="0">
                  <a:pos x="84" y="3"/>
                </a:cxn>
                <a:cxn ang="0">
                  <a:pos x="81" y="5"/>
                </a:cxn>
                <a:cxn ang="0">
                  <a:pos x="78" y="7"/>
                </a:cxn>
                <a:cxn ang="0">
                  <a:pos x="73" y="14"/>
                </a:cxn>
                <a:cxn ang="0">
                  <a:pos x="69" y="22"/>
                </a:cxn>
                <a:cxn ang="0">
                  <a:pos x="69" y="22"/>
                </a:cxn>
                <a:cxn ang="0">
                  <a:pos x="62" y="37"/>
                </a:cxn>
                <a:cxn ang="0">
                  <a:pos x="55" y="53"/>
                </a:cxn>
                <a:cxn ang="0">
                  <a:pos x="44" y="83"/>
                </a:cxn>
                <a:cxn ang="0">
                  <a:pos x="44" y="83"/>
                </a:cxn>
                <a:cxn ang="0">
                  <a:pos x="31" y="118"/>
                </a:cxn>
                <a:cxn ang="0">
                  <a:pos x="18" y="153"/>
                </a:cxn>
                <a:cxn ang="0">
                  <a:pos x="18" y="153"/>
                </a:cxn>
                <a:cxn ang="0">
                  <a:pos x="7" y="183"/>
                </a:cxn>
                <a:cxn ang="0">
                  <a:pos x="3" y="197"/>
                </a:cxn>
                <a:cxn ang="0">
                  <a:pos x="0" y="214"/>
                </a:cxn>
                <a:cxn ang="0">
                  <a:pos x="0" y="214"/>
                </a:cxn>
                <a:cxn ang="0">
                  <a:pos x="0" y="216"/>
                </a:cxn>
                <a:cxn ang="0">
                  <a:pos x="1" y="217"/>
                </a:cxn>
                <a:cxn ang="0">
                  <a:pos x="2" y="218"/>
                </a:cxn>
                <a:cxn ang="0">
                  <a:pos x="4" y="218"/>
                </a:cxn>
                <a:cxn ang="0">
                  <a:pos x="7" y="217"/>
                </a:cxn>
                <a:cxn ang="0">
                  <a:pos x="9" y="216"/>
                </a:cxn>
                <a:cxn ang="0">
                  <a:pos x="9" y="214"/>
                </a:cxn>
                <a:cxn ang="0">
                  <a:pos x="9" y="214"/>
                </a:cxn>
                <a:cxn ang="0">
                  <a:pos x="11" y="201"/>
                </a:cxn>
                <a:cxn ang="0">
                  <a:pos x="14" y="189"/>
                </a:cxn>
                <a:cxn ang="0">
                  <a:pos x="18" y="177"/>
                </a:cxn>
                <a:cxn ang="0">
                  <a:pos x="22" y="164"/>
                </a:cxn>
                <a:cxn ang="0">
                  <a:pos x="33" y="140"/>
                </a:cxn>
                <a:cxn ang="0">
                  <a:pos x="42" y="117"/>
                </a:cxn>
                <a:cxn ang="0">
                  <a:pos x="42" y="117"/>
                </a:cxn>
                <a:cxn ang="0">
                  <a:pos x="52" y="89"/>
                </a:cxn>
                <a:cxn ang="0">
                  <a:pos x="63" y="62"/>
                </a:cxn>
                <a:cxn ang="0">
                  <a:pos x="63" y="62"/>
                </a:cxn>
                <a:cxn ang="0">
                  <a:pos x="68" y="47"/>
                </a:cxn>
                <a:cxn ang="0">
                  <a:pos x="74" y="31"/>
                </a:cxn>
                <a:cxn ang="0">
                  <a:pos x="78" y="24"/>
                </a:cxn>
                <a:cxn ang="0">
                  <a:pos x="82" y="16"/>
                </a:cxn>
                <a:cxn ang="0">
                  <a:pos x="88" y="12"/>
                </a:cxn>
                <a:cxn ang="0">
                  <a:pos x="92" y="10"/>
                </a:cxn>
                <a:cxn ang="0">
                  <a:pos x="96" y="9"/>
                </a:cxn>
                <a:cxn ang="0">
                  <a:pos x="96" y="9"/>
                </a:cxn>
                <a:cxn ang="0">
                  <a:pos x="98" y="9"/>
                </a:cxn>
                <a:cxn ang="0">
                  <a:pos x="99" y="7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7" y="1"/>
                </a:cxn>
                <a:cxn ang="0">
                  <a:pos x="96" y="1"/>
                </a:cxn>
                <a:cxn ang="0">
                  <a:pos x="94" y="0"/>
                </a:cxn>
                <a:cxn ang="0">
                  <a:pos x="94" y="0"/>
                </a:cxn>
              </a:cxnLst>
              <a:rect l="0" t="0" r="r" b="b"/>
              <a:pathLst>
                <a:path w="99" h="218">
                  <a:moveTo>
                    <a:pt x="94" y="0"/>
                  </a:moveTo>
                  <a:lnTo>
                    <a:pt x="94" y="0"/>
                  </a:lnTo>
                  <a:lnTo>
                    <a:pt x="88" y="1"/>
                  </a:lnTo>
                  <a:lnTo>
                    <a:pt x="84" y="3"/>
                  </a:lnTo>
                  <a:lnTo>
                    <a:pt x="81" y="5"/>
                  </a:lnTo>
                  <a:lnTo>
                    <a:pt x="78" y="7"/>
                  </a:lnTo>
                  <a:lnTo>
                    <a:pt x="73" y="1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2" y="37"/>
                  </a:lnTo>
                  <a:lnTo>
                    <a:pt x="55" y="53"/>
                  </a:lnTo>
                  <a:lnTo>
                    <a:pt x="44" y="83"/>
                  </a:lnTo>
                  <a:lnTo>
                    <a:pt x="44" y="83"/>
                  </a:lnTo>
                  <a:lnTo>
                    <a:pt x="31" y="118"/>
                  </a:lnTo>
                  <a:lnTo>
                    <a:pt x="18" y="153"/>
                  </a:lnTo>
                  <a:lnTo>
                    <a:pt x="18" y="153"/>
                  </a:lnTo>
                  <a:lnTo>
                    <a:pt x="7" y="183"/>
                  </a:lnTo>
                  <a:lnTo>
                    <a:pt x="3" y="197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16"/>
                  </a:lnTo>
                  <a:lnTo>
                    <a:pt x="1" y="217"/>
                  </a:lnTo>
                  <a:lnTo>
                    <a:pt x="2" y="218"/>
                  </a:lnTo>
                  <a:lnTo>
                    <a:pt x="4" y="218"/>
                  </a:lnTo>
                  <a:lnTo>
                    <a:pt x="7" y="217"/>
                  </a:lnTo>
                  <a:lnTo>
                    <a:pt x="9" y="216"/>
                  </a:lnTo>
                  <a:lnTo>
                    <a:pt x="9" y="214"/>
                  </a:lnTo>
                  <a:lnTo>
                    <a:pt x="9" y="214"/>
                  </a:lnTo>
                  <a:lnTo>
                    <a:pt x="11" y="201"/>
                  </a:lnTo>
                  <a:lnTo>
                    <a:pt x="14" y="189"/>
                  </a:lnTo>
                  <a:lnTo>
                    <a:pt x="18" y="177"/>
                  </a:lnTo>
                  <a:lnTo>
                    <a:pt x="22" y="164"/>
                  </a:lnTo>
                  <a:lnTo>
                    <a:pt x="33" y="140"/>
                  </a:lnTo>
                  <a:lnTo>
                    <a:pt x="42" y="117"/>
                  </a:lnTo>
                  <a:lnTo>
                    <a:pt x="42" y="117"/>
                  </a:lnTo>
                  <a:lnTo>
                    <a:pt x="52" y="89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8" y="47"/>
                  </a:lnTo>
                  <a:lnTo>
                    <a:pt x="74" y="31"/>
                  </a:lnTo>
                  <a:lnTo>
                    <a:pt x="78" y="24"/>
                  </a:lnTo>
                  <a:lnTo>
                    <a:pt x="82" y="16"/>
                  </a:lnTo>
                  <a:lnTo>
                    <a:pt x="88" y="12"/>
                  </a:lnTo>
                  <a:lnTo>
                    <a:pt x="92" y="10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7" y="1"/>
                  </a:lnTo>
                  <a:lnTo>
                    <a:pt x="96" y="1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8" name="Freeform 868"/>
            <p:cNvSpPr/>
            <p:nvPr/>
          </p:nvSpPr>
          <p:spPr bwMode="auto">
            <a:xfrm>
              <a:off x="4229100" y="1665288"/>
              <a:ext cx="90488" cy="158750"/>
            </a:xfrm>
            <a:custGeom>
              <a:avLst/>
              <a:gdLst/>
              <a:ahLst/>
              <a:cxnLst>
                <a:cxn ang="0">
                  <a:pos x="162" y="3"/>
                </a:cxn>
                <a:cxn ang="0">
                  <a:pos x="162" y="3"/>
                </a:cxn>
                <a:cxn ang="0">
                  <a:pos x="157" y="13"/>
                </a:cxn>
                <a:cxn ang="0">
                  <a:pos x="152" y="21"/>
                </a:cxn>
                <a:cxn ang="0">
                  <a:pos x="146" y="28"/>
                </a:cxn>
                <a:cxn ang="0">
                  <a:pos x="139" y="34"/>
                </a:cxn>
                <a:cxn ang="0">
                  <a:pos x="139" y="34"/>
                </a:cxn>
                <a:cxn ang="0">
                  <a:pos x="135" y="41"/>
                </a:cxn>
                <a:cxn ang="0">
                  <a:pos x="131" y="49"/>
                </a:cxn>
                <a:cxn ang="0">
                  <a:pos x="122" y="63"/>
                </a:cxn>
                <a:cxn ang="0">
                  <a:pos x="122" y="63"/>
                </a:cxn>
                <a:cxn ang="0">
                  <a:pos x="81" y="134"/>
                </a:cxn>
                <a:cxn ang="0">
                  <a:pos x="81" y="134"/>
                </a:cxn>
                <a:cxn ang="0">
                  <a:pos x="59" y="172"/>
                </a:cxn>
                <a:cxn ang="0">
                  <a:pos x="39" y="212"/>
                </a:cxn>
                <a:cxn ang="0">
                  <a:pos x="20" y="251"/>
                </a:cxn>
                <a:cxn ang="0">
                  <a:pos x="1" y="292"/>
                </a:cxn>
                <a:cxn ang="0">
                  <a:pos x="1" y="292"/>
                </a:cxn>
                <a:cxn ang="0">
                  <a:pos x="0" y="294"/>
                </a:cxn>
                <a:cxn ang="0">
                  <a:pos x="0" y="296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9" y="297"/>
                </a:cxn>
                <a:cxn ang="0">
                  <a:pos x="9" y="297"/>
                </a:cxn>
                <a:cxn ang="0">
                  <a:pos x="28" y="257"/>
                </a:cxn>
                <a:cxn ang="0">
                  <a:pos x="47" y="216"/>
                </a:cxn>
                <a:cxn ang="0">
                  <a:pos x="68" y="177"/>
                </a:cxn>
                <a:cxn ang="0">
                  <a:pos x="89" y="138"/>
                </a:cxn>
                <a:cxn ang="0">
                  <a:pos x="89" y="138"/>
                </a:cxn>
                <a:cxn ang="0">
                  <a:pos x="131" y="69"/>
                </a:cxn>
                <a:cxn ang="0">
                  <a:pos x="131" y="69"/>
                </a:cxn>
                <a:cxn ang="0">
                  <a:pos x="141" y="53"/>
                </a:cxn>
                <a:cxn ang="0">
                  <a:pos x="152" y="38"/>
                </a:cxn>
                <a:cxn ang="0">
                  <a:pos x="163" y="23"/>
                </a:cxn>
                <a:cxn ang="0">
                  <a:pos x="167" y="15"/>
                </a:cxn>
                <a:cxn ang="0">
                  <a:pos x="171" y="7"/>
                </a:cxn>
                <a:cxn ang="0">
                  <a:pos x="171" y="7"/>
                </a:cxn>
                <a:cxn ang="0">
                  <a:pos x="171" y="5"/>
                </a:cxn>
                <a:cxn ang="0">
                  <a:pos x="171" y="2"/>
                </a:cxn>
                <a:cxn ang="0">
                  <a:pos x="170" y="1"/>
                </a:cxn>
                <a:cxn ang="0">
                  <a:pos x="168" y="0"/>
                </a:cxn>
                <a:cxn ang="0">
                  <a:pos x="165" y="1"/>
                </a:cxn>
                <a:cxn ang="0">
                  <a:pos x="163" y="2"/>
                </a:cxn>
                <a:cxn ang="0">
                  <a:pos x="162" y="3"/>
                </a:cxn>
                <a:cxn ang="0">
                  <a:pos x="162" y="3"/>
                </a:cxn>
              </a:cxnLst>
              <a:rect l="0" t="0" r="r" b="b"/>
              <a:pathLst>
                <a:path w="171" h="299">
                  <a:moveTo>
                    <a:pt x="162" y="3"/>
                  </a:moveTo>
                  <a:lnTo>
                    <a:pt x="162" y="3"/>
                  </a:lnTo>
                  <a:lnTo>
                    <a:pt x="157" y="13"/>
                  </a:lnTo>
                  <a:lnTo>
                    <a:pt x="152" y="21"/>
                  </a:lnTo>
                  <a:lnTo>
                    <a:pt x="146" y="28"/>
                  </a:lnTo>
                  <a:lnTo>
                    <a:pt x="139" y="34"/>
                  </a:lnTo>
                  <a:lnTo>
                    <a:pt x="139" y="34"/>
                  </a:lnTo>
                  <a:lnTo>
                    <a:pt x="135" y="41"/>
                  </a:lnTo>
                  <a:lnTo>
                    <a:pt x="131" y="49"/>
                  </a:lnTo>
                  <a:lnTo>
                    <a:pt x="122" y="63"/>
                  </a:lnTo>
                  <a:lnTo>
                    <a:pt x="122" y="63"/>
                  </a:lnTo>
                  <a:lnTo>
                    <a:pt x="81" y="134"/>
                  </a:lnTo>
                  <a:lnTo>
                    <a:pt x="81" y="134"/>
                  </a:lnTo>
                  <a:lnTo>
                    <a:pt x="59" y="172"/>
                  </a:lnTo>
                  <a:lnTo>
                    <a:pt x="39" y="212"/>
                  </a:lnTo>
                  <a:lnTo>
                    <a:pt x="20" y="251"/>
                  </a:lnTo>
                  <a:lnTo>
                    <a:pt x="1" y="292"/>
                  </a:lnTo>
                  <a:lnTo>
                    <a:pt x="1" y="292"/>
                  </a:lnTo>
                  <a:lnTo>
                    <a:pt x="0" y="294"/>
                  </a:lnTo>
                  <a:lnTo>
                    <a:pt x="0" y="296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9" y="297"/>
                  </a:lnTo>
                  <a:lnTo>
                    <a:pt x="9" y="297"/>
                  </a:lnTo>
                  <a:lnTo>
                    <a:pt x="28" y="257"/>
                  </a:lnTo>
                  <a:lnTo>
                    <a:pt x="47" y="216"/>
                  </a:lnTo>
                  <a:lnTo>
                    <a:pt x="68" y="177"/>
                  </a:lnTo>
                  <a:lnTo>
                    <a:pt x="89" y="138"/>
                  </a:lnTo>
                  <a:lnTo>
                    <a:pt x="89" y="138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41" y="53"/>
                  </a:lnTo>
                  <a:lnTo>
                    <a:pt x="152" y="38"/>
                  </a:lnTo>
                  <a:lnTo>
                    <a:pt x="163" y="23"/>
                  </a:lnTo>
                  <a:lnTo>
                    <a:pt x="167" y="15"/>
                  </a:lnTo>
                  <a:lnTo>
                    <a:pt x="171" y="7"/>
                  </a:lnTo>
                  <a:lnTo>
                    <a:pt x="171" y="7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5" y="1"/>
                  </a:lnTo>
                  <a:lnTo>
                    <a:pt x="163" y="2"/>
                  </a:lnTo>
                  <a:lnTo>
                    <a:pt x="162" y="3"/>
                  </a:lnTo>
                  <a:lnTo>
                    <a:pt x="16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9" name="Freeform 869"/>
            <p:cNvSpPr/>
            <p:nvPr/>
          </p:nvSpPr>
          <p:spPr bwMode="auto">
            <a:xfrm>
              <a:off x="4262438" y="1685925"/>
              <a:ext cx="85725" cy="147638"/>
            </a:xfrm>
            <a:custGeom>
              <a:avLst/>
              <a:gdLst/>
              <a:ahLst/>
              <a:cxnLst>
                <a:cxn ang="0">
                  <a:pos x="152" y="2"/>
                </a:cxn>
                <a:cxn ang="0">
                  <a:pos x="152" y="2"/>
                </a:cxn>
                <a:cxn ang="0">
                  <a:pos x="133" y="39"/>
                </a:cxn>
                <a:cxn ang="0">
                  <a:pos x="112" y="76"/>
                </a:cxn>
                <a:cxn ang="0">
                  <a:pos x="92" y="113"/>
                </a:cxn>
                <a:cxn ang="0">
                  <a:pos x="74" y="150"/>
                </a:cxn>
                <a:cxn ang="0">
                  <a:pos x="74" y="150"/>
                </a:cxn>
                <a:cxn ang="0">
                  <a:pos x="69" y="160"/>
                </a:cxn>
                <a:cxn ang="0">
                  <a:pos x="64" y="167"/>
                </a:cxn>
                <a:cxn ang="0">
                  <a:pos x="53" y="183"/>
                </a:cxn>
                <a:cxn ang="0">
                  <a:pos x="42" y="198"/>
                </a:cxn>
                <a:cxn ang="0">
                  <a:pos x="30" y="213"/>
                </a:cxn>
                <a:cxn ang="0">
                  <a:pos x="30" y="213"/>
                </a:cxn>
                <a:cxn ang="0">
                  <a:pos x="21" y="228"/>
                </a:cxn>
                <a:cxn ang="0">
                  <a:pos x="14" y="242"/>
                </a:cxn>
                <a:cxn ang="0">
                  <a:pos x="7" y="258"/>
                </a:cxn>
                <a:cxn ang="0">
                  <a:pos x="0" y="273"/>
                </a:cxn>
                <a:cxn ang="0">
                  <a:pos x="0" y="273"/>
                </a:cxn>
                <a:cxn ang="0">
                  <a:pos x="0" y="275"/>
                </a:cxn>
                <a:cxn ang="0">
                  <a:pos x="0" y="276"/>
                </a:cxn>
                <a:cxn ang="0">
                  <a:pos x="1" y="277"/>
                </a:cxn>
                <a:cxn ang="0">
                  <a:pos x="3" y="278"/>
                </a:cxn>
                <a:cxn ang="0">
                  <a:pos x="5" y="278"/>
                </a:cxn>
                <a:cxn ang="0">
                  <a:pos x="7" y="278"/>
                </a:cxn>
                <a:cxn ang="0">
                  <a:pos x="9" y="277"/>
                </a:cxn>
                <a:cxn ang="0">
                  <a:pos x="10" y="275"/>
                </a:cxn>
                <a:cxn ang="0">
                  <a:pos x="10" y="275"/>
                </a:cxn>
                <a:cxn ang="0">
                  <a:pos x="16" y="259"/>
                </a:cxn>
                <a:cxn ang="0">
                  <a:pos x="24" y="243"/>
                </a:cxn>
                <a:cxn ang="0">
                  <a:pos x="32" y="229"/>
                </a:cxn>
                <a:cxn ang="0">
                  <a:pos x="43" y="214"/>
                </a:cxn>
                <a:cxn ang="0">
                  <a:pos x="62" y="186"/>
                </a:cxn>
                <a:cxn ang="0">
                  <a:pos x="73" y="171"/>
                </a:cxn>
                <a:cxn ang="0">
                  <a:pos x="81" y="156"/>
                </a:cxn>
                <a:cxn ang="0">
                  <a:pos x="81" y="156"/>
                </a:cxn>
                <a:cxn ang="0">
                  <a:pos x="121" y="81"/>
                </a:cxn>
                <a:cxn ang="0">
                  <a:pos x="141" y="44"/>
                </a:cxn>
                <a:cxn ang="0">
                  <a:pos x="160" y="7"/>
                </a:cxn>
                <a:cxn ang="0">
                  <a:pos x="160" y="7"/>
                </a:cxn>
                <a:cxn ang="0">
                  <a:pos x="162" y="5"/>
                </a:cxn>
                <a:cxn ang="0">
                  <a:pos x="160" y="3"/>
                </a:cxn>
                <a:cxn ang="0">
                  <a:pos x="159" y="1"/>
                </a:cxn>
                <a:cxn ang="0">
                  <a:pos x="158" y="0"/>
                </a:cxn>
                <a:cxn ang="0">
                  <a:pos x="156" y="0"/>
                </a:cxn>
                <a:cxn ang="0">
                  <a:pos x="155" y="0"/>
                </a:cxn>
                <a:cxn ang="0">
                  <a:pos x="153" y="0"/>
                </a:cxn>
                <a:cxn ang="0">
                  <a:pos x="152" y="2"/>
                </a:cxn>
                <a:cxn ang="0">
                  <a:pos x="152" y="2"/>
                </a:cxn>
              </a:cxnLst>
              <a:rect l="0" t="0" r="r" b="b"/>
              <a:pathLst>
                <a:path w="162" h="278">
                  <a:moveTo>
                    <a:pt x="152" y="2"/>
                  </a:moveTo>
                  <a:lnTo>
                    <a:pt x="152" y="2"/>
                  </a:lnTo>
                  <a:lnTo>
                    <a:pt x="133" y="39"/>
                  </a:lnTo>
                  <a:lnTo>
                    <a:pt x="112" y="76"/>
                  </a:lnTo>
                  <a:lnTo>
                    <a:pt x="92" y="113"/>
                  </a:lnTo>
                  <a:lnTo>
                    <a:pt x="74" y="150"/>
                  </a:lnTo>
                  <a:lnTo>
                    <a:pt x="74" y="150"/>
                  </a:lnTo>
                  <a:lnTo>
                    <a:pt x="69" y="160"/>
                  </a:lnTo>
                  <a:lnTo>
                    <a:pt x="64" y="167"/>
                  </a:lnTo>
                  <a:lnTo>
                    <a:pt x="53" y="183"/>
                  </a:lnTo>
                  <a:lnTo>
                    <a:pt x="42" y="198"/>
                  </a:lnTo>
                  <a:lnTo>
                    <a:pt x="30" y="213"/>
                  </a:lnTo>
                  <a:lnTo>
                    <a:pt x="30" y="213"/>
                  </a:lnTo>
                  <a:lnTo>
                    <a:pt x="21" y="228"/>
                  </a:lnTo>
                  <a:lnTo>
                    <a:pt x="14" y="242"/>
                  </a:lnTo>
                  <a:lnTo>
                    <a:pt x="7" y="258"/>
                  </a:lnTo>
                  <a:lnTo>
                    <a:pt x="0" y="273"/>
                  </a:lnTo>
                  <a:lnTo>
                    <a:pt x="0" y="273"/>
                  </a:lnTo>
                  <a:lnTo>
                    <a:pt x="0" y="275"/>
                  </a:lnTo>
                  <a:lnTo>
                    <a:pt x="0" y="276"/>
                  </a:lnTo>
                  <a:lnTo>
                    <a:pt x="1" y="277"/>
                  </a:lnTo>
                  <a:lnTo>
                    <a:pt x="3" y="278"/>
                  </a:lnTo>
                  <a:lnTo>
                    <a:pt x="5" y="278"/>
                  </a:lnTo>
                  <a:lnTo>
                    <a:pt x="7" y="278"/>
                  </a:lnTo>
                  <a:lnTo>
                    <a:pt x="9" y="277"/>
                  </a:lnTo>
                  <a:lnTo>
                    <a:pt x="10" y="275"/>
                  </a:lnTo>
                  <a:lnTo>
                    <a:pt x="10" y="275"/>
                  </a:lnTo>
                  <a:lnTo>
                    <a:pt x="16" y="259"/>
                  </a:lnTo>
                  <a:lnTo>
                    <a:pt x="24" y="243"/>
                  </a:lnTo>
                  <a:lnTo>
                    <a:pt x="32" y="229"/>
                  </a:lnTo>
                  <a:lnTo>
                    <a:pt x="43" y="214"/>
                  </a:lnTo>
                  <a:lnTo>
                    <a:pt x="62" y="186"/>
                  </a:lnTo>
                  <a:lnTo>
                    <a:pt x="73" y="171"/>
                  </a:lnTo>
                  <a:lnTo>
                    <a:pt x="81" y="156"/>
                  </a:lnTo>
                  <a:lnTo>
                    <a:pt x="81" y="156"/>
                  </a:lnTo>
                  <a:lnTo>
                    <a:pt x="121" y="81"/>
                  </a:lnTo>
                  <a:lnTo>
                    <a:pt x="141" y="44"/>
                  </a:lnTo>
                  <a:lnTo>
                    <a:pt x="160" y="7"/>
                  </a:lnTo>
                  <a:lnTo>
                    <a:pt x="160" y="7"/>
                  </a:lnTo>
                  <a:lnTo>
                    <a:pt x="162" y="5"/>
                  </a:lnTo>
                  <a:lnTo>
                    <a:pt x="160" y="3"/>
                  </a:lnTo>
                  <a:lnTo>
                    <a:pt x="159" y="1"/>
                  </a:lnTo>
                  <a:lnTo>
                    <a:pt x="158" y="0"/>
                  </a:lnTo>
                  <a:lnTo>
                    <a:pt x="156" y="0"/>
                  </a:lnTo>
                  <a:lnTo>
                    <a:pt x="155" y="0"/>
                  </a:lnTo>
                  <a:lnTo>
                    <a:pt x="153" y="0"/>
                  </a:lnTo>
                  <a:lnTo>
                    <a:pt x="152" y="2"/>
                  </a:lnTo>
                  <a:lnTo>
                    <a:pt x="15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870"/>
            <p:cNvSpPr/>
            <p:nvPr/>
          </p:nvSpPr>
          <p:spPr bwMode="auto">
            <a:xfrm>
              <a:off x="4297363" y="1711325"/>
              <a:ext cx="71438" cy="134938"/>
            </a:xfrm>
            <a:custGeom>
              <a:avLst/>
              <a:gdLst/>
              <a:ahLst/>
              <a:cxnLst>
                <a:cxn ang="0">
                  <a:pos x="123" y="3"/>
                </a:cxn>
                <a:cxn ang="0">
                  <a:pos x="123" y="3"/>
                </a:cxn>
                <a:cxn ang="0">
                  <a:pos x="118" y="16"/>
                </a:cxn>
                <a:cxn ang="0">
                  <a:pos x="111" y="27"/>
                </a:cxn>
                <a:cxn ang="0">
                  <a:pos x="105" y="38"/>
                </a:cxn>
                <a:cxn ang="0">
                  <a:pos x="100" y="51"/>
                </a:cxn>
                <a:cxn ang="0">
                  <a:pos x="100" y="51"/>
                </a:cxn>
                <a:cxn ang="0">
                  <a:pos x="93" y="68"/>
                </a:cxn>
                <a:cxn ang="0">
                  <a:pos x="86" y="87"/>
                </a:cxn>
                <a:cxn ang="0">
                  <a:pos x="72" y="122"/>
                </a:cxn>
                <a:cxn ang="0">
                  <a:pos x="72" y="122"/>
                </a:cxn>
                <a:cxn ang="0">
                  <a:pos x="65" y="139"/>
                </a:cxn>
                <a:cxn ang="0">
                  <a:pos x="56" y="154"/>
                </a:cxn>
                <a:cxn ang="0">
                  <a:pos x="38" y="186"/>
                </a:cxn>
                <a:cxn ang="0">
                  <a:pos x="18" y="217"/>
                </a:cxn>
                <a:cxn ang="0">
                  <a:pos x="9" y="233"/>
                </a:cxn>
                <a:cxn ang="0">
                  <a:pos x="0" y="249"/>
                </a:cxn>
                <a:cxn ang="0">
                  <a:pos x="0" y="249"/>
                </a:cxn>
                <a:cxn ang="0">
                  <a:pos x="0" y="250"/>
                </a:cxn>
                <a:cxn ang="0">
                  <a:pos x="0" y="252"/>
                </a:cxn>
                <a:cxn ang="0">
                  <a:pos x="4" y="255"/>
                </a:cxn>
                <a:cxn ang="0">
                  <a:pos x="5" y="255"/>
                </a:cxn>
                <a:cxn ang="0">
                  <a:pos x="7" y="255"/>
                </a:cxn>
                <a:cxn ang="0">
                  <a:pos x="8" y="255"/>
                </a:cxn>
                <a:cxn ang="0">
                  <a:pos x="9" y="253"/>
                </a:cxn>
                <a:cxn ang="0">
                  <a:pos x="9" y="253"/>
                </a:cxn>
                <a:cxn ang="0">
                  <a:pos x="17" y="238"/>
                </a:cxn>
                <a:cxn ang="0">
                  <a:pos x="25" y="223"/>
                </a:cxn>
                <a:cxn ang="0">
                  <a:pos x="43" y="193"/>
                </a:cxn>
                <a:cxn ang="0">
                  <a:pos x="61" y="163"/>
                </a:cxn>
                <a:cxn ang="0">
                  <a:pos x="70" y="148"/>
                </a:cxn>
                <a:cxn ang="0">
                  <a:pos x="77" y="132"/>
                </a:cxn>
                <a:cxn ang="0">
                  <a:pos x="77" y="132"/>
                </a:cxn>
                <a:cxn ang="0">
                  <a:pos x="90" y="101"/>
                </a:cxn>
                <a:cxn ang="0">
                  <a:pos x="103" y="69"/>
                </a:cxn>
                <a:cxn ang="0">
                  <a:pos x="103" y="69"/>
                </a:cxn>
                <a:cxn ang="0">
                  <a:pos x="110" y="53"/>
                </a:cxn>
                <a:cxn ang="0">
                  <a:pos x="118" y="37"/>
                </a:cxn>
                <a:cxn ang="0">
                  <a:pos x="125" y="22"/>
                </a:cxn>
                <a:cxn ang="0">
                  <a:pos x="133" y="5"/>
                </a:cxn>
                <a:cxn ang="0">
                  <a:pos x="133" y="5"/>
                </a:cxn>
                <a:cxn ang="0">
                  <a:pos x="134" y="3"/>
                </a:cxn>
                <a:cxn ang="0">
                  <a:pos x="133" y="2"/>
                </a:cxn>
                <a:cxn ang="0">
                  <a:pos x="132" y="1"/>
                </a:cxn>
                <a:cxn ang="0">
                  <a:pos x="130" y="0"/>
                </a:cxn>
                <a:cxn ang="0">
                  <a:pos x="126" y="0"/>
                </a:cxn>
                <a:cxn ang="0">
                  <a:pos x="124" y="1"/>
                </a:cxn>
                <a:cxn ang="0">
                  <a:pos x="123" y="3"/>
                </a:cxn>
                <a:cxn ang="0">
                  <a:pos x="123" y="3"/>
                </a:cxn>
              </a:cxnLst>
              <a:rect l="0" t="0" r="r" b="b"/>
              <a:pathLst>
                <a:path w="134" h="255">
                  <a:moveTo>
                    <a:pt x="123" y="3"/>
                  </a:moveTo>
                  <a:lnTo>
                    <a:pt x="123" y="3"/>
                  </a:lnTo>
                  <a:lnTo>
                    <a:pt x="118" y="16"/>
                  </a:lnTo>
                  <a:lnTo>
                    <a:pt x="111" y="27"/>
                  </a:lnTo>
                  <a:lnTo>
                    <a:pt x="105" y="38"/>
                  </a:lnTo>
                  <a:lnTo>
                    <a:pt x="100" y="51"/>
                  </a:lnTo>
                  <a:lnTo>
                    <a:pt x="100" y="51"/>
                  </a:lnTo>
                  <a:lnTo>
                    <a:pt x="93" y="68"/>
                  </a:lnTo>
                  <a:lnTo>
                    <a:pt x="86" y="87"/>
                  </a:lnTo>
                  <a:lnTo>
                    <a:pt x="72" y="122"/>
                  </a:lnTo>
                  <a:lnTo>
                    <a:pt x="72" y="122"/>
                  </a:lnTo>
                  <a:lnTo>
                    <a:pt x="65" y="139"/>
                  </a:lnTo>
                  <a:lnTo>
                    <a:pt x="56" y="154"/>
                  </a:lnTo>
                  <a:lnTo>
                    <a:pt x="38" y="186"/>
                  </a:lnTo>
                  <a:lnTo>
                    <a:pt x="18" y="217"/>
                  </a:lnTo>
                  <a:lnTo>
                    <a:pt x="9" y="233"/>
                  </a:lnTo>
                  <a:lnTo>
                    <a:pt x="0" y="249"/>
                  </a:lnTo>
                  <a:lnTo>
                    <a:pt x="0" y="249"/>
                  </a:lnTo>
                  <a:lnTo>
                    <a:pt x="0" y="250"/>
                  </a:lnTo>
                  <a:lnTo>
                    <a:pt x="0" y="252"/>
                  </a:lnTo>
                  <a:lnTo>
                    <a:pt x="4" y="255"/>
                  </a:lnTo>
                  <a:lnTo>
                    <a:pt x="5" y="255"/>
                  </a:lnTo>
                  <a:lnTo>
                    <a:pt x="7" y="255"/>
                  </a:lnTo>
                  <a:lnTo>
                    <a:pt x="8" y="255"/>
                  </a:lnTo>
                  <a:lnTo>
                    <a:pt x="9" y="253"/>
                  </a:lnTo>
                  <a:lnTo>
                    <a:pt x="9" y="253"/>
                  </a:lnTo>
                  <a:lnTo>
                    <a:pt x="17" y="238"/>
                  </a:lnTo>
                  <a:lnTo>
                    <a:pt x="25" y="223"/>
                  </a:lnTo>
                  <a:lnTo>
                    <a:pt x="43" y="193"/>
                  </a:lnTo>
                  <a:lnTo>
                    <a:pt x="61" y="163"/>
                  </a:lnTo>
                  <a:lnTo>
                    <a:pt x="70" y="148"/>
                  </a:lnTo>
                  <a:lnTo>
                    <a:pt x="77" y="132"/>
                  </a:lnTo>
                  <a:lnTo>
                    <a:pt x="77" y="132"/>
                  </a:lnTo>
                  <a:lnTo>
                    <a:pt x="90" y="101"/>
                  </a:lnTo>
                  <a:lnTo>
                    <a:pt x="103" y="69"/>
                  </a:lnTo>
                  <a:lnTo>
                    <a:pt x="103" y="69"/>
                  </a:lnTo>
                  <a:lnTo>
                    <a:pt x="110" y="53"/>
                  </a:lnTo>
                  <a:lnTo>
                    <a:pt x="118" y="37"/>
                  </a:lnTo>
                  <a:lnTo>
                    <a:pt x="125" y="22"/>
                  </a:lnTo>
                  <a:lnTo>
                    <a:pt x="133" y="5"/>
                  </a:lnTo>
                  <a:lnTo>
                    <a:pt x="133" y="5"/>
                  </a:lnTo>
                  <a:lnTo>
                    <a:pt x="134" y="3"/>
                  </a:lnTo>
                  <a:lnTo>
                    <a:pt x="133" y="2"/>
                  </a:lnTo>
                  <a:lnTo>
                    <a:pt x="132" y="1"/>
                  </a:lnTo>
                  <a:lnTo>
                    <a:pt x="130" y="0"/>
                  </a:lnTo>
                  <a:lnTo>
                    <a:pt x="126" y="0"/>
                  </a:lnTo>
                  <a:lnTo>
                    <a:pt x="124" y="1"/>
                  </a:lnTo>
                  <a:lnTo>
                    <a:pt x="123" y="3"/>
                  </a:lnTo>
                  <a:lnTo>
                    <a:pt x="12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1" name="Freeform 871"/>
            <p:cNvSpPr/>
            <p:nvPr/>
          </p:nvSpPr>
          <p:spPr bwMode="auto">
            <a:xfrm>
              <a:off x="4235450" y="1423988"/>
              <a:ext cx="49213" cy="8890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89" y="0"/>
                </a:cxn>
                <a:cxn ang="0">
                  <a:pos x="85" y="2"/>
                </a:cxn>
                <a:cxn ang="0">
                  <a:pos x="82" y="5"/>
                </a:cxn>
                <a:cxn ang="0">
                  <a:pos x="76" y="11"/>
                </a:cxn>
                <a:cxn ang="0">
                  <a:pos x="68" y="25"/>
                </a:cxn>
                <a:cxn ang="0">
                  <a:pos x="68" y="25"/>
                </a:cxn>
                <a:cxn ang="0">
                  <a:pos x="52" y="54"/>
                </a:cxn>
                <a:cxn ang="0">
                  <a:pos x="37" y="81"/>
                </a:cxn>
                <a:cxn ang="0">
                  <a:pos x="37" y="81"/>
                </a:cxn>
                <a:cxn ang="0">
                  <a:pos x="24" y="107"/>
                </a:cxn>
                <a:cxn ang="0">
                  <a:pos x="17" y="120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5" y="139"/>
                </a:cxn>
                <a:cxn ang="0">
                  <a:pos x="2" y="147"/>
                </a:cxn>
                <a:cxn ang="0">
                  <a:pos x="0" y="154"/>
                </a:cxn>
                <a:cxn ang="0">
                  <a:pos x="0" y="158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2" y="165"/>
                </a:cxn>
                <a:cxn ang="0">
                  <a:pos x="4" y="166"/>
                </a:cxn>
                <a:cxn ang="0">
                  <a:pos x="6" y="166"/>
                </a:cxn>
                <a:cxn ang="0">
                  <a:pos x="7" y="165"/>
                </a:cxn>
                <a:cxn ang="0">
                  <a:pos x="9" y="164"/>
                </a:cxn>
                <a:cxn ang="0">
                  <a:pos x="9" y="162"/>
                </a:cxn>
                <a:cxn ang="0">
                  <a:pos x="9" y="160"/>
                </a:cxn>
                <a:cxn ang="0">
                  <a:pos x="9" y="160"/>
                </a:cxn>
                <a:cxn ang="0">
                  <a:pos x="9" y="155"/>
                </a:cxn>
                <a:cxn ang="0">
                  <a:pos x="9" y="151"/>
                </a:cxn>
                <a:cxn ang="0">
                  <a:pos x="11" y="148"/>
                </a:cxn>
                <a:cxn ang="0">
                  <a:pos x="13" y="143"/>
                </a:cxn>
                <a:cxn ang="0">
                  <a:pos x="18" y="137"/>
                </a:cxn>
                <a:cxn ang="0">
                  <a:pos x="20" y="134"/>
                </a:cxn>
                <a:cxn ang="0">
                  <a:pos x="22" y="131"/>
                </a:cxn>
                <a:cxn ang="0">
                  <a:pos x="22" y="131"/>
                </a:cxn>
                <a:cxn ang="0">
                  <a:pos x="34" y="108"/>
                </a:cxn>
                <a:cxn ang="0">
                  <a:pos x="45" y="87"/>
                </a:cxn>
                <a:cxn ang="0">
                  <a:pos x="45" y="87"/>
                </a:cxn>
                <a:cxn ang="0">
                  <a:pos x="57" y="65"/>
                </a:cxn>
                <a:cxn ang="0">
                  <a:pos x="68" y="44"/>
                </a:cxn>
                <a:cxn ang="0">
                  <a:pos x="68" y="44"/>
                </a:cxn>
                <a:cxn ang="0">
                  <a:pos x="78" y="25"/>
                </a:cxn>
                <a:cxn ang="0">
                  <a:pos x="84" y="15"/>
                </a:cxn>
                <a:cxn ang="0">
                  <a:pos x="87" y="12"/>
                </a:cxn>
                <a:cxn ang="0">
                  <a:pos x="92" y="9"/>
                </a:cxn>
                <a:cxn ang="0">
                  <a:pos x="92" y="9"/>
                </a:cxn>
                <a:cxn ang="0">
                  <a:pos x="93" y="8"/>
                </a:cxn>
                <a:cxn ang="0">
                  <a:pos x="94" y="7"/>
                </a:cxn>
                <a:cxn ang="0">
                  <a:pos x="94" y="3"/>
                </a:cxn>
                <a:cxn ang="0">
                  <a:pos x="94" y="2"/>
                </a:cxn>
                <a:cxn ang="0">
                  <a:pos x="93" y="1"/>
                </a:cxn>
                <a:cxn ang="0">
                  <a:pos x="91" y="0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4" h="166">
                  <a:moveTo>
                    <a:pt x="89" y="0"/>
                  </a:moveTo>
                  <a:lnTo>
                    <a:pt x="89" y="0"/>
                  </a:lnTo>
                  <a:lnTo>
                    <a:pt x="85" y="2"/>
                  </a:lnTo>
                  <a:lnTo>
                    <a:pt x="82" y="5"/>
                  </a:lnTo>
                  <a:lnTo>
                    <a:pt x="76" y="11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52" y="54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4" y="107"/>
                  </a:lnTo>
                  <a:lnTo>
                    <a:pt x="17" y="12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5" y="139"/>
                  </a:lnTo>
                  <a:lnTo>
                    <a:pt x="2" y="147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2" y="165"/>
                  </a:lnTo>
                  <a:lnTo>
                    <a:pt x="4" y="166"/>
                  </a:lnTo>
                  <a:lnTo>
                    <a:pt x="6" y="166"/>
                  </a:lnTo>
                  <a:lnTo>
                    <a:pt x="7" y="165"/>
                  </a:lnTo>
                  <a:lnTo>
                    <a:pt x="9" y="164"/>
                  </a:lnTo>
                  <a:lnTo>
                    <a:pt x="9" y="162"/>
                  </a:lnTo>
                  <a:lnTo>
                    <a:pt x="9" y="160"/>
                  </a:lnTo>
                  <a:lnTo>
                    <a:pt x="9" y="160"/>
                  </a:lnTo>
                  <a:lnTo>
                    <a:pt x="9" y="155"/>
                  </a:lnTo>
                  <a:lnTo>
                    <a:pt x="9" y="151"/>
                  </a:lnTo>
                  <a:lnTo>
                    <a:pt x="11" y="148"/>
                  </a:lnTo>
                  <a:lnTo>
                    <a:pt x="13" y="143"/>
                  </a:lnTo>
                  <a:lnTo>
                    <a:pt x="18" y="137"/>
                  </a:lnTo>
                  <a:lnTo>
                    <a:pt x="20" y="134"/>
                  </a:lnTo>
                  <a:lnTo>
                    <a:pt x="22" y="131"/>
                  </a:lnTo>
                  <a:lnTo>
                    <a:pt x="22" y="131"/>
                  </a:lnTo>
                  <a:lnTo>
                    <a:pt x="34" y="108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57" y="6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78" y="25"/>
                  </a:lnTo>
                  <a:lnTo>
                    <a:pt x="84" y="15"/>
                  </a:lnTo>
                  <a:lnTo>
                    <a:pt x="87" y="12"/>
                  </a:lnTo>
                  <a:lnTo>
                    <a:pt x="92" y="9"/>
                  </a:lnTo>
                  <a:lnTo>
                    <a:pt x="92" y="9"/>
                  </a:lnTo>
                  <a:lnTo>
                    <a:pt x="93" y="8"/>
                  </a:lnTo>
                  <a:lnTo>
                    <a:pt x="94" y="7"/>
                  </a:lnTo>
                  <a:lnTo>
                    <a:pt x="94" y="3"/>
                  </a:lnTo>
                  <a:lnTo>
                    <a:pt x="94" y="2"/>
                  </a:lnTo>
                  <a:lnTo>
                    <a:pt x="93" y="1"/>
                  </a:lnTo>
                  <a:lnTo>
                    <a:pt x="91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2" name="Freeform 872"/>
            <p:cNvSpPr/>
            <p:nvPr/>
          </p:nvSpPr>
          <p:spPr bwMode="auto">
            <a:xfrm>
              <a:off x="4275138" y="1435100"/>
              <a:ext cx="65088" cy="107950"/>
            </a:xfrm>
            <a:custGeom>
              <a:avLst/>
              <a:gdLst/>
              <a:ahLst/>
              <a:cxnLst>
                <a:cxn ang="0">
                  <a:pos x="117" y="0"/>
                </a:cxn>
                <a:cxn ang="0">
                  <a:pos x="117" y="0"/>
                </a:cxn>
                <a:cxn ang="0">
                  <a:pos x="106" y="9"/>
                </a:cxn>
                <a:cxn ang="0">
                  <a:pos x="97" y="18"/>
                </a:cxn>
                <a:cxn ang="0">
                  <a:pos x="89" y="27"/>
                </a:cxn>
                <a:cxn ang="0">
                  <a:pos x="82" y="39"/>
                </a:cxn>
                <a:cxn ang="0">
                  <a:pos x="74" y="50"/>
                </a:cxn>
                <a:cxn ang="0">
                  <a:pos x="68" y="61"/>
                </a:cxn>
                <a:cxn ang="0">
                  <a:pos x="58" y="84"/>
                </a:cxn>
                <a:cxn ang="0">
                  <a:pos x="58" y="84"/>
                </a:cxn>
                <a:cxn ang="0">
                  <a:pos x="31" y="142"/>
                </a:cxn>
                <a:cxn ang="0">
                  <a:pos x="18" y="170"/>
                </a:cxn>
                <a:cxn ang="0">
                  <a:pos x="9" y="183"/>
                </a:cxn>
                <a:cxn ang="0">
                  <a:pos x="1" y="197"/>
                </a:cxn>
                <a:cxn ang="0">
                  <a:pos x="1" y="197"/>
                </a:cxn>
                <a:cxn ang="0">
                  <a:pos x="0" y="199"/>
                </a:cxn>
                <a:cxn ang="0">
                  <a:pos x="1" y="201"/>
                </a:cxn>
                <a:cxn ang="0">
                  <a:pos x="1" y="202"/>
                </a:cxn>
                <a:cxn ang="0">
                  <a:pos x="3" y="203"/>
                </a:cxn>
                <a:cxn ang="0">
                  <a:pos x="4" y="204"/>
                </a:cxn>
                <a:cxn ang="0">
                  <a:pos x="6" y="204"/>
                </a:cxn>
                <a:cxn ang="0">
                  <a:pos x="8" y="203"/>
                </a:cxn>
                <a:cxn ang="0">
                  <a:pos x="9" y="202"/>
                </a:cxn>
                <a:cxn ang="0">
                  <a:pos x="9" y="202"/>
                </a:cxn>
                <a:cxn ang="0">
                  <a:pos x="23" y="180"/>
                </a:cxn>
                <a:cxn ang="0">
                  <a:pos x="36" y="157"/>
                </a:cxn>
                <a:cxn ang="0">
                  <a:pos x="48" y="134"/>
                </a:cxn>
                <a:cxn ang="0">
                  <a:pos x="57" y="110"/>
                </a:cxn>
                <a:cxn ang="0">
                  <a:pos x="57" y="110"/>
                </a:cxn>
                <a:cxn ang="0">
                  <a:pos x="68" y="83"/>
                </a:cxn>
                <a:cxn ang="0">
                  <a:pos x="74" y="69"/>
                </a:cxn>
                <a:cxn ang="0">
                  <a:pos x="82" y="54"/>
                </a:cxn>
                <a:cxn ang="0">
                  <a:pos x="90" y="41"/>
                </a:cxn>
                <a:cxn ang="0">
                  <a:pos x="100" y="28"/>
                </a:cxn>
                <a:cxn ang="0">
                  <a:pos x="111" y="18"/>
                </a:cxn>
                <a:cxn ang="0">
                  <a:pos x="122" y="9"/>
                </a:cxn>
                <a:cxn ang="0">
                  <a:pos x="122" y="9"/>
                </a:cxn>
                <a:cxn ang="0">
                  <a:pos x="123" y="8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2"/>
                </a:cxn>
                <a:cxn ang="0">
                  <a:pos x="120" y="0"/>
                </a:cxn>
                <a:cxn ang="0">
                  <a:pos x="119" y="0"/>
                </a:cxn>
                <a:cxn ang="0">
                  <a:pos x="117" y="0"/>
                </a:cxn>
                <a:cxn ang="0">
                  <a:pos x="117" y="0"/>
                </a:cxn>
              </a:cxnLst>
              <a:rect l="0" t="0" r="r" b="b"/>
              <a:pathLst>
                <a:path w="124" h="204">
                  <a:moveTo>
                    <a:pt x="117" y="0"/>
                  </a:moveTo>
                  <a:lnTo>
                    <a:pt x="117" y="0"/>
                  </a:lnTo>
                  <a:lnTo>
                    <a:pt x="106" y="9"/>
                  </a:lnTo>
                  <a:lnTo>
                    <a:pt x="97" y="18"/>
                  </a:lnTo>
                  <a:lnTo>
                    <a:pt x="89" y="27"/>
                  </a:lnTo>
                  <a:lnTo>
                    <a:pt x="82" y="39"/>
                  </a:lnTo>
                  <a:lnTo>
                    <a:pt x="74" y="50"/>
                  </a:lnTo>
                  <a:lnTo>
                    <a:pt x="68" y="61"/>
                  </a:lnTo>
                  <a:lnTo>
                    <a:pt x="58" y="84"/>
                  </a:lnTo>
                  <a:lnTo>
                    <a:pt x="58" y="84"/>
                  </a:lnTo>
                  <a:lnTo>
                    <a:pt x="31" y="142"/>
                  </a:lnTo>
                  <a:lnTo>
                    <a:pt x="18" y="170"/>
                  </a:lnTo>
                  <a:lnTo>
                    <a:pt x="9" y="183"/>
                  </a:lnTo>
                  <a:lnTo>
                    <a:pt x="1" y="197"/>
                  </a:lnTo>
                  <a:lnTo>
                    <a:pt x="1" y="197"/>
                  </a:lnTo>
                  <a:lnTo>
                    <a:pt x="0" y="199"/>
                  </a:lnTo>
                  <a:lnTo>
                    <a:pt x="1" y="201"/>
                  </a:lnTo>
                  <a:lnTo>
                    <a:pt x="1" y="202"/>
                  </a:lnTo>
                  <a:lnTo>
                    <a:pt x="3" y="203"/>
                  </a:lnTo>
                  <a:lnTo>
                    <a:pt x="4" y="204"/>
                  </a:lnTo>
                  <a:lnTo>
                    <a:pt x="6" y="204"/>
                  </a:lnTo>
                  <a:lnTo>
                    <a:pt x="8" y="203"/>
                  </a:lnTo>
                  <a:lnTo>
                    <a:pt x="9" y="202"/>
                  </a:lnTo>
                  <a:lnTo>
                    <a:pt x="9" y="202"/>
                  </a:lnTo>
                  <a:lnTo>
                    <a:pt x="23" y="180"/>
                  </a:lnTo>
                  <a:lnTo>
                    <a:pt x="36" y="157"/>
                  </a:lnTo>
                  <a:lnTo>
                    <a:pt x="48" y="134"/>
                  </a:lnTo>
                  <a:lnTo>
                    <a:pt x="57" y="110"/>
                  </a:lnTo>
                  <a:lnTo>
                    <a:pt x="57" y="110"/>
                  </a:lnTo>
                  <a:lnTo>
                    <a:pt x="68" y="83"/>
                  </a:lnTo>
                  <a:lnTo>
                    <a:pt x="74" y="69"/>
                  </a:lnTo>
                  <a:lnTo>
                    <a:pt x="82" y="54"/>
                  </a:lnTo>
                  <a:lnTo>
                    <a:pt x="90" y="41"/>
                  </a:lnTo>
                  <a:lnTo>
                    <a:pt x="100" y="28"/>
                  </a:lnTo>
                  <a:lnTo>
                    <a:pt x="111" y="18"/>
                  </a:lnTo>
                  <a:lnTo>
                    <a:pt x="122" y="9"/>
                  </a:lnTo>
                  <a:lnTo>
                    <a:pt x="122" y="9"/>
                  </a:lnTo>
                  <a:lnTo>
                    <a:pt x="123" y="8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2"/>
                  </a:lnTo>
                  <a:lnTo>
                    <a:pt x="120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3" name="Freeform 873"/>
            <p:cNvSpPr/>
            <p:nvPr/>
          </p:nvSpPr>
          <p:spPr bwMode="auto">
            <a:xfrm>
              <a:off x="4318000" y="1447800"/>
              <a:ext cx="74613" cy="104775"/>
            </a:xfrm>
            <a:custGeom>
              <a:avLst/>
              <a:gdLst/>
              <a:ahLst/>
              <a:cxnLst>
                <a:cxn ang="0">
                  <a:pos x="132" y="3"/>
                </a:cxn>
                <a:cxn ang="0">
                  <a:pos x="132" y="3"/>
                </a:cxn>
                <a:cxn ang="0">
                  <a:pos x="130" y="8"/>
                </a:cxn>
                <a:cxn ang="0">
                  <a:pos x="127" y="14"/>
                </a:cxn>
                <a:cxn ang="0">
                  <a:pos x="123" y="19"/>
                </a:cxn>
                <a:cxn ang="0">
                  <a:pos x="118" y="23"/>
                </a:cxn>
                <a:cxn ang="0">
                  <a:pos x="108" y="32"/>
                </a:cxn>
                <a:cxn ang="0">
                  <a:pos x="100" y="42"/>
                </a:cxn>
                <a:cxn ang="0">
                  <a:pos x="100" y="42"/>
                </a:cxn>
                <a:cxn ang="0">
                  <a:pos x="85" y="62"/>
                </a:cxn>
                <a:cxn ang="0">
                  <a:pos x="71" y="83"/>
                </a:cxn>
                <a:cxn ang="0">
                  <a:pos x="71" y="83"/>
                </a:cxn>
                <a:cxn ang="0">
                  <a:pos x="36" y="133"/>
                </a:cxn>
                <a:cxn ang="0">
                  <a:pos x="36" y="133"/>
                </a:cxn>
                <a:cxn ang="0">
                  <a:pos x="28" y="148"/>
                </a:cxn>
                <a:cxn ang="0">
                  <a:pos x="19" y="163"/>
                </a:cxn>
                <a:cxn ang="0">
                  <a:pos x="11" y="178"/>
                </a:cxn>
                <a:cxn ang="0">
                  <a:pos x="6" y="184"/>
                </a:cxn>
                <a:cxn ang="0">
                  <a:pos x="1" y="191"/>
                </a:cxn>
                <a:cxn ang="0">
                  <a:pos x="1" y="191"/>
                </a:cxn>
                <a:cxn ang="0">
                  <a:pos x="0" y="192"/>
                </a:cxn>
                <a:cxn ang="0">
                  <a:pos x="0" y="194"/>
                </a:cxn>
                <a:cxn ang="0">
                  <a:pos x="0" y="196"/>
                </a:cxn>
                <a:cxn ang="0">
                  <a:pos x="1" y="198"/>
                </a:cxn>
                <a:cxn ang="0">
                  <a:pos x="3" y="199"/>
                </a:cxn>
                <a:cxn ang="0">
                  <a:pos x="4" y="200"/>
                </a:cxn>
                <a:cxn ang="0">
                  <a:pos x="6" y="199"/>
                </a:cxn>
                <a:cxn ang="0">
                  <a:pos x="7" y="198"/>
                </a:cxn>
                <a:cxn ang="0">
                  <a:pos x="7" y="198"/>
                </a:cxn>
                <a:cxn ang="0">
                  <a:pos x="15" y="187"/>
                </a:cxn>
                <a:cxn ang="0">
                  <a:pos x="22" y="176"/>
                </a:cxn>
                <a:cxn ang="0">
                  <a:pos x="35" y="153"/>
                </a:cxn>
                <a:cxn ang="0">
                  <a:pos x="35" y="153"/>
                </a:cxn>
                <a:cxn ang="0">
                  <a:pos x="44" y="139"/>
                </a:cxn>
                <a:cxn ang="0">
                  <a:pos x="54" y="124"/>
                </a:cxn>
                <a:cxn ang="0">
                  <a:pos x="74" y="95"/>
                </a:cxn>
                <a:cxn ang="0">
                  <a:pos x="74" y="95"/>
                </a:cxn>
                <a:cxn ang="0">
                  <a:pos x="108" y="46"/>
                </a:cxn>
                <a:cxn ang="0">
                  <a:pos x="108" y="46"/>
                </a:cxn>
                <a:cxn ang="0">
                  <a:pos x="112" y="41"/>
                </a:cxn>
                <a:cxn ang="0">
                  <a:pos x="117" y="36"/>
                </a:cxn>
                <a:cxn ang="0">
                  <a:pos x="127" y="27"/>
                </a:cxn>
                <a:cxn ang="0">
                  <a:pos x="132" y="23"/>
                </a:cxn>
                <a:cxn ang="0">
                  <a:pos x="136" y="18"/>
                </a:cxn>
                <a:cxn ang="0">
                  <a:pos x="139" y="12"/>
                </a:cxn>
                <a:cxn ang="0">
                  <a:pos x="141" y="5"/>
                </a:cxn>
                <a:cxn ang="0">
                  <a:pos x="141" y="5"/>
                </a:cxn>
                <a:cxn ang="0">
                  <a:pos x="141" y="3"/>
                </a:cxn>
                <a:cxn ang="0">
                  <a:pos x="140" y="2"/>
                </a:cxn>
                <a:cxn ang="0">
                  <a:pos x="139" y="1"/>
                </a:cxn>
                <a:cxn ang="0">
                  <a:pos x="138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1"/>
                </a:cxn>
                <a:cxn ang="0">
                  <a:pos x="132" y="3"/>
                </a:cxn>
                <a:cxn ang="0">
                  <a:pos x="132" y="3"/>
                </a:cxn>
              </a:cxnLst>
              <a:rect l="0" t="0" r="r" b="b"/>
              <a:pathLst>
                <a:path w="141" h="200">
                  <a:moveTo>
                    <a:pt x="132" y="3"/>
                  </a:moveTo>
                  <a:lnTo>
                    <a:pt x="132" y="3"/>
                  </a:lnTo>
                  <a:lnTo>
                    <a:pt x="130" y="8"/>
                  </a:lnTo>
                  <a:lnTo>
                    <a:pt x="127" y="14"/>
                  </a:lnTo>
                  <a:lnTo>
                    <a:pt x="123" y="19"/>
                  </a:lnTo>
                  <a:lnTo>
                    <a:pt x="118" y="23"/>
                  </a:lnTo>
                  <a:lnTo>
                    <a:pt x="108" y="32"/>
                  </a:lnTo>
                  <a:lnTo>
                    <a:pt x="100" y="42"/>
                  </a:lnTo>
                  <a:lnTo>
                    <a:pt x="100" y="42"/>
                  </a:lnTo>
                  <a:lnTo>
                    <a:pt x="85" y="62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36" y="133"/>
                  </a:lnTo>
                  <a:lnTo>
                    <a:pt x="36" y="133"/>
                  </a:lnTo>
                  <a:lnTo>
                    <a:pt x="28" y="148"/>
                  </a:lnTo>
                  <a:lnTo>
                    <a:pt x="19" y="163"/>
                  </a:lnTo>
                  <a:lnTo>
                    <a:pt x="11" y="178"/>
                  </a:lnTo>
                  <a:lnTo>
                    <a:pt x="6" y="184"/>
                  </a:lnTo>
                  <a:lnTo>
                    <a:pt x="1" y="191"/>
                  </a:lnTo>
                  <a:lnTo>
                    <a:pt x="1" y="191"/>
                  </a:lnTo>
                  <a:lnTo>
                    <a:pt x="0" y="192"/>
                  </a:lnTo>
                  <a:lnTo>
                    <a:pt x="0" y="194"/>
                  </a:lnTo>
                  <a:lnTo>
                    <a:pt x="0" y="196"/>
                  </a:lnTo>
                  <a:lnTo>
                    <a:pt x="1" y="198"/>
                  </a:lnTo>
                  <a:lnTo>
                    <a:pt x="3" y="199"/>
                  </a:lnTo>
                  <a:lnTo>
                    <a:pt x="4" y="200"/>
                  </a:lnTo>
                  <a:lnTo>
                    <a:pt x="6" y="199"/>
                  </a:lnTo>
                  <a:lnTo>
                    <a:pt x="7" y="198"/>
                  </a:lnTo>
                  <a:lnTo>
                    <a:pt x="7" y="198"/>
                  </a:lnTo>
                  <a:lnTo>
                    <a:pt x="15" y="187"/>
                  </a:lnTo>
                  <a:lnTo>
                    <a:pt x="22" y="176"/>
                  </a:lnTo>
                  <a:lnTo>
                    <a:pt x="35" y="153"/>
                  </a:lnTo>
                  <a:lnTo>
                    <a:pt x="35" y="153"/>
                  </a:lnTo>
                  <a:lnTo>
                    <a:pt x="44" y="139"/>
                  </a:lnTo>
                  <a:lnTo>
                    <a:pt x="54" y="124"/>
                  </a:lnTo>
                  <a:lnTo>
                    <a:pt x="74" y="95"/>
                  </a:lnTo>
                  <a:lnTo>
                    <a:pt x="74" y="95"/>
                  </a:lnTo>
                  <a:lnTo>
                    <a:pt x="108" y="46"/>
                  </a:lnTo>
                  <a:lnTo>
                    <a:pt x="108" y="46"/>
                  </a:lnTo>
                  <a:lnTo>
                    <a:pt x="112" y="41"/>
                  </a:lnTo>
                  <a:lnTo>
                    <a:pt x="117" y="36"/>
                  </a:lnTo>
                  <a:lnTo>
                    <a:pt x="127" y="27"/>
                  </a:lnTo>
                  <a:lnTo>
                    <a:pt x="132" y="23"/>
                  </a:lnTo>
                  <a:lnTo>
                    <a:pt x="136" y="18"/>
                  </a:lnTo>
                  <a:lnTo>
                    <a:pt x="139" y="12"/>
                  </a:lnTo>
                  <a:lnTo>
                    <a:pt x="141" y="5"/>
                  </a:lnTo>
                  <a:lnTo>
                    <a:pt x="141" y="5"/>
                  </a:lnTo>
                  <a:lnTo>
                    <a:pt x="141" y="3"/>
                  </a:lnTo>
                  <a:lnTo>
                    <a:pt x="140" y="2"/>
                  </a:lnTo>
                  <a:lnTo>
                    <a:pt x="139" y="1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1"/>
                  </a:lnTo>
                  <a:lnTo>
                    <a:pt x="132" y="3"/>
                  </a:lnTo>
                  <a:lnTo>
                    <a:pt x="13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4" name="Freeform 874"/>
            <p:cNvSpPr/>
            <p:nvPr/>
          </p:nvSpPr>
          <p:spPr bwMode="auto">
            <a:xfrm>
              <a:off x="4367213" y="1470025"/>
              <a:ext cx="53975" cy="92075"/>
            </a:xfrm>
            <a:custGeom>
              <a:avLst/>
              <a:gdLst/>
              <a:ahLst/>
              <a:cxnLst>
                <a:cxn ang="0">
                  <a:pos x="100" y="3"/>
                </a:cxn>
                <a:cxn ang="0">
                  <a:pos x="100" y="3"/>
                </a:cxn>
                <a:cxn ang="0">
                  <a:pos x="98" y="1"/>
                </a:cxn>
                <a:cxn ang="0">
                  <a:pos x="96" y="0"/>
                </a:cxn>
                <a:cxn ang="0">
                  <a:pos x="94" y="0"/>
                </a:cxn>
                <a:cxn ang="0">
                  <a:pos x="92" y="1"/>
                </a:cxn>
                <a:cxn ang="0">
                  <a:pos x="86" y="6"/>
                </a:cxn>
                <a:cxn ang="0">
                  <a:pos x="86" y="6"/>
                </a:cxn>
                <a:cxn ang="0">
                  <a:pos x="85" y="8"/>
                </a:cxn>
                <a:cxn ang="0">
                  <a:pos x="86" y="11"/>
                </a:cxn>
                <a:cxn ang="0">
                  <a:pos x="87" y="13"/>
                </a:cxn>
                <a:cxn ang="0">
                  <a:pos x="91" y="14"/>
                </a:cxn>
                <a:cxn ang="0">
                  <a:pos x="91" y="14"/>
                </a:cxn>
                <a:cxn ang="0">
                  <a:pos x="89" y="21"/>
                </a:cxn>
                <a:cxn ang="0">
                  <a:pos x="85" y="31"/>
                </a:cxn>
                <a:cxn ang="0">
                  <a:pos x="81" y="39"/>
                </a:cxn>
                <a:cxn ang="0">
                  <a:pos x="77" y="47"/>
                </a:cxn>
                <a:cxn ang="0">
                  <a:pos x="67" y="64"/>
                </a:cxn>
                <a:cxn ang="0">
                  <a:pos x="58" y="77"/>
                </a:cxn>
                <a:cxn ang="0">
                  <a:pos x="58" y="77"/>
                </a:cxn>
                <a:cxn ang="0">
                  <a:pos x="44" y="99"/>
                </a:cxn>
                <a:cxn ang="0">
                  <a:pos x="31" y="119"/>
                </a:cxn>
                <a:cxn ang="0">
                  <a:pos x="18" y="141"/>
                </a:cxn>
                <a:cxn ang="0">
                  <a:pos x="4" y="163"/>
                </a:cxn>
                <a:cxn ang="0">
                  <a:pos x="4" y="163"/>
                </a:cxn>
                <a:cxn ang="0">
                  <a:pos x="2" y="165"/>
                </a:cxn>
                <a:cxn ang="0">
                  <a:pos x="1" y="169"/>
                </a:cxn>
                <a:cxn ang="0">
                  <a:pos x="1" y="169"/>
                </a:cxn>
                <a:cxn ang="0">
                  <a:pos x="0" y="171"/>
                </a:cxn>
                <a:cxn ang="0">
                  <a:pos x="1" y="172"/>
                </a:cxn>
                <a:cxn ang="0">
                  <a:pos x="3" y="174"/>
                </a:cxn>
                <a:cxn ang="0">
                  <a:pos x="6" y="174"/>
                </a:cxn>
                <a:cxn ang="0">
                  <a:pos x="8" y="174"/>
                </a:cxn>
                <a:cxn ang="0">
                  <a:pos x="9" y="172"/>
                </a:cxn>
                <a:cxn ang="0">
                  <a:pos x="9" y="172"/>
                </a:cxn>
                <a:cxn ang="0">
                  <a:pos x="10" y="171"/>
                </a:cxn>
                <a:cxn ang="0">
                  <a:pos x="11" y="170"/>
                </a:cxn>
                <a:cxn ang="0">
                  <a:pos x="11" y="170"/>
                </a:cxn>
                <a:cxn ang="0">
                  <a:pos x="13" y="169"/>
                </a:cxn>
                <a:cxn ang="0">
                  <a:pos x="14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30" y="141"/>
                </a:cxn>
                <a:cxn ang="0">
                  <a:pos x="44" y="116"/>
                </a:cxn>
                <a:cxn ang="0">
                  <a:pos x="60" y="93"/>
                </a:cxn>
                <a:cxn ang="0">
                  <a:pos x="75" y="69"/>
                </a:cxn>
                <a:cxn ang="0">
                  <a:pos x="75" y="69"/>
                </a:cxn>
                <a:cxn ang="0">
                  <a:pos x="84" y="54"/>
                </a:cxn>
                <a:cxn ang="0">
                  <a:pos x="93" y="37"/>
                </a:cxn>
                <a:cxn ang="0">
                  <a:pos x="96" y="29"/>
                </a:cxn>
                <a:cxn ang="0">
                  <a:pos x="99" y="19"/>
                </a:cxn>
                <a:cxn ang="0">
                  <a:pos x="100" y="11"/>
                </a:cxn>
                <a:cxn ang="0">
                  <a:pos x="100" y="3"/>
                </a:cxn>
                <a:cxn ang="0">
                  <a:pos x="100" y="3"/>
                </a:cxn>
              </a:cxnLst>
              <a:rect l="0" t="0" r="r" b="b"/>
              <a:pathLst>
                <a:path w="100" h="174">
                  <a:moveTo>
                    <a:pt x="100" y="3"/>
                  </a:moveTo>
                  <a:lnTo>
                    <a:pt x="100" y="3"/>
                  </a:lnTo>
                  <a:lnTo>
                    <a:pt x="98" y="1"/>
                  </a:lnTo>
                  <a:lnTo>
                    <a:pt x="96" y="0"/>
                  </a:lnTo>
                  <a:lnTo>
                    <a:pt x="94" y="0"/>
                  </a:lnTo>
                  <a:lnTo>
                    <a:pt x="92" y="1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5" y="8"/>
                  </a:lnTo>
                  <a:lnTo>
                    <a:pt x="86" y="11"/>
                  </a:lnTo>
                  <a:lnTo>
                    <a:pt x="87" y="13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89" y="21"/>
                  </a:lnTo>
                  <a:lnTo>
                    <a:pt x="85" y="31"/>
                  </a:lnTo>
                  <a:lnTo>
                    <a:pt x="81" y="39"/>
                  </a:lnTo>
                  <a:lnTo>
                    <a:pt x="77" y="47"/>
                  </a:lnTo>
                  <a:lnTo>
                    <a:pt x="67" y="64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44" y="99"/>
                  </a:lnTo>
                  <a:lnTo>
                    <a:pt x="31" y="119"/>
                  </a:lnTo>
                  <a:lnTo>
                    <a:pt x="18" y="141"/>
                  </a:lnTo>
                  <a:lnTo>
                    <a:pt x="4" y="163"/>
                  </a:lnTo>
                  <a:lnTo>
                    <a:pt x="4" y="163"/>
                  </a:lnTo>
                  <a:lnTo>
                    <a:pt x="2" y="165"/>
                  </a:lnTo>
                  <a:lnTo>
                    <a:pt x="1" y="169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1" y="172"/>
                  </a:lnTo>
                  <a:lnTo>
                    <a:pt x="3" y="174"/>
                  </a:lnTo>
                  <a:lnTo>
                    <a:pt x="6" y="174"/>
                  </a:lnTo>
                  <a:lnTo>
                    <a:pt x="8" y="174"/>
                  </a:lnTo>
                  <a:lnTo>
                    <a:pt x="9" y="172"/>
                  </a:lnTo>
                  <a:lnTo>
                    <a:pt x="9" y="172"/>
                  </a:lnTo>
                  <a:lnTo>
                    <a:pt x="10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69"/>
                  </a:lnTo>
                  <a:lnTo>
                    <a:pt x="14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30" y="141"/>
                  </a:lnTo>
                  <a:lnTo>
                    <a:pt x="44" y="116"/>
                  </a:lnTo>
                  <a:lnTo>
                    <a:pt x="60" y="93"/>
                  </a:lnTo>
                  <a:lnTo>
                    <a:pt x="75" y="69"/>
                  </a:lnTo>
                  <a:lnTo>
                    <a:pt x="75" y="69"/>
                  </a:lnTo>
                  <a:lnTo>
                    <a:pt x="84" y="54"/>
                  </a:lnTo>
                  <a:lnTo>
                    <a:pt x="93" y="37"/>
                  </a:lnTo>
                  <a:lnTo>
                    <a:pt x="96" y="29"/>
                  </a:lnTo>
                  <a:lnTo>
                    <a:pt x="99" y="19"/>
                  </a:lnTo>
                  <a:lnTo>
                    <a:pt x="100" y="11"/>
                  </a:lnTo>
                  <a:lnTo>
                    <a:pt x="100" y="3"/>
                  </a:lnTo>
                  <a:lnTo>
                    <a:pt x="10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5" name="Freeform 875"/>
            <p:cNvSpPr/>
            <p:nvPr/>
          </p:nvSpPr>
          <p:spPr bwMode="auto">
            <a:xfrm>
              <a:off x="4392613" y="1492250"/>
              <a:ext cx="60325" cy="103188"/>
            </a:xfrm>
            <a:custGeom>
              <a:avLst/>
              <a:gdLst/>
              <a:ahLst/>
              <a:cxnLst>
                <a:cxn ang="0">
                  <a:pos x="106" y="3"/>
                </a:cxn>
                <a:cxn ang="0">
                  <a:pos x="106" y="3"/>
                </a:cxn>
                <a:cxn ang="0">
                  <a:pos x="79" y="51"/>
                </a:cxn>
                <a:cxn ang="0">
                  <a:pos x="65" y="74"/>
                </a:cxn>
                <a:cxn ang="0">
                  <a:pos x="50" y="98"/>
                </a:cxn>
                <a:cxn ang="0">
                  <a:pos x="50" y="98"/>
                </a:cxn>
                <a:cxn ang="0">
                  <a:pos x="36" y="120"/>
                </a:cxn>
                <a:cxn ang="0">
                  <a:pos x="23" y="141"/>
                </a:cxn>
                <a:cxn ang="0">
                  <a:pos x="11" y="164"/>
                </a:cxn>
                <a:cxn ang="0">
                  <a:pos x="5" y="177"/>
                </a:cxn>
                <a:cxn ang="0">
                  <a:pos x="0" y="189"/>
                </a:cxn>
                <a:cxn ang="0">
                  <a:pos x="0" y="189"/>
                </a:cxn>
                <a:cxn ang="0">
                  <a:pos x="0" y="191"/>
                </a:cxn>
                <a:cxn ang="0">
                  <a:pos x="1" y="192"/>
                </a:cxn>
                <a:cxn ang="0">
                  <a:pos x="2" y="193"/>
                </a:cxn>
                <a:cxn ang="0">
                  <a:pos x="3" y="194"/>
                </a:cxn>
                <a:cxn ang="0">
                  <a:pos x="5" y="194"/>
                </a:cxn>
                <a:cxn ang="0">
                  <a:pos x="7" y="194"/>
                </a:cxn>
                <a:cxn ang="0">
                  <a:pos x="8" y="193"/>
                </a:cxn>
                <a:cxn ang="0">
                  <a:pos x="10" y="191"/>
                </a:cxn>
                <a:cxn ang="0">
                  <a:pos x="10" y="191"/>
                </a:cxn>
                <a:cxn ang="0">
                  <a:pos x="15" y="179"/>
                </a:cxn>
                <a:cxn ang="0">
                  <a:pos x="21" y="166"/>
                </a:cxn>
                <a:cxn ang="0">
                  <a:pos x="33" y="142"/>
                </a:cxn>
                <a:cxn ang="0">
                  <a:pos x="48" y="119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77" y="74"/>
                </a:cxn>
                <a:cxn ang="0">
                  <a:pos x="89" y="53"/>
                </a:cxn>
                <a:cxn ang="0">
                  <a:pos x="114" y="7"/>
                </a:cxn>
                <a:cxn ang="0">
                  <a:pos x="114" y="7"/>
                </a:cxn>
                <a:cxn ang="0">
                  <a:pos x="114" y="5"/>
                </a:cxn>
                <a:cxn ang="0">
                  <a:pos x="114" y="4"/>
                </a:cxn>
                <a:cxn ang="0">
                  <a:pos x="113" y="2"/>
                </a:cxn>
                <a:cxn ang="0">
                  <a:pos x="112" y="1"/>
                </a:cxn>
                <a:cxn ang="0">
                  <a:pos x="110" y="0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6" y="3"/>
                </a:cxn>
                <a:cxn ang="0">
                  <a:pos x="106" y="3"/>
                </a:cxn>
              </a:cxnLst>
              <a:rect l="0" t="0" r="r" b="b"/>
              <a:pathLst>
                <a:path w="114" h="194">
                  <a:moveTo>
                    <a:pt x="106" y="3"/>
                  </a:moveTo>
                  <a:lnTo>
                    <a:pt x="106" y="3"/>
                  </a:lnTo>
                  <a:lnTo>
                    <a:pt x="79" y="51"/>
                  </a:lnTo>
                  <a:lnTo>
                    <a:pt x="65" y="74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36" y="120"/>
                  </a:lnTo>
                  <a:lnTo>
                    <a:pt x="23" y="141"/>
                  </a:lnTo>
                  <a:lnTo>
                    <a:pt x="11" y="164"/>
                  </a:lnTo>
                  <a:lnTo>
                    <a:pt x="5" y="177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0" y="191"/>
                  </a:lnTo>
                  <a:lnTo>
                    <a:pt x="1" y="192"/>
                  </a:lnTo>
                  <a:lnTo>
                    <a:pt x="2" y="193"/>
                  </a:lnTo>
                  <a:lnTo>
                    <a:pt x="3" y="194"/>
                  </a:lnTo>
                  <a:lnTo>
                    <a:pt x="5" y="194"/>
                  </a:lnTo>
                  <a:lnTo>
                    <a:pt x="7" y="194"/>
                  </a:lnTo>
                  <a:lnTo>
                    <a:pt x="8" y="193"/>
                  </a:lnTo>
                  <a:lnTo>
                    <a:pt x="10" y="191"/>
                  </a:lnTo>
                  <a:lnTo>
                    <a:pt x="10" y="191"/>
                  </a:lnTo>
                  <a:lnTo>
                    <a:pt x="15" y="179"/>
                  </a:lnTo>
                  <a:lnTo>
                    <a:pt x="21" y="166"/>
                  </a:lnTo>
                  <a:lnTo>
                    <a:pt x="33" y="142"/>
                  </a:lnTo>
                  <a:lnTo>
                    <a:pt x="48" y="119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77" y="74"/>
                  </a:lnTo>
                  <a:lnTo>
                    <a:pt x="89" y="53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4" y="5"/>
                  </a:lnTo>
                  <a:lnTo>
                    <a:pt x="114" y="4"/>
                  </a:lnTo>
                  <a:lnTo>
                    <a:pt x="113" y="2"/>
                  </a:lnTo>
                  <a:lnTo>
                    <a:pt x="112" y="1"/>
                  </a:lnTo>
                  <a:lnTo>
                    <a:pt x="110" y="0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876"/>
            <p:cNvSpPr/>
            <p:nvPr/>
          </p:nvSpPr>
          <p:spPr bwMode="auto">
            <a:xfrm>
              <a:off x="4422775" y="1514475"/>
              <a:ext cx="60325" cy="95250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99" y="10"/>
                </a:cxn>
                <a:cxn ang="0">
                  <a:pos x="93" y="18"/>
                </a:cxn>
                <a:cxn ang="0">
                  <a:pos x="87" y="27"/>
                </a:cxn>
                <a:cxn ang="0">
                  <a:pos x="82" y="35"/>
                </a:cxn>
                <a:cxn ang="0">
                  <a:pos x="72" y="54"/>
                </a:cxn>
                <a:cxn ang="0">
                  <a:pos x="63" y="74"/>
                </a:cxn>
                <a:cxn ang="0">
                  <a:pos x="63" y="74"/>
                </a:cxn>
                <a:cxn ang="0">
                  <a:pos x="33" y="123"/>
                </a:cxn>
                <a:cxn ang="0">
                  <a:pos x="18" y="148"/>
                </a:cxn>
                <a:cxn ang="0">
                  <a:pos x="1" y="173"/>
                </a:cxn>
                <a:cxn ang="0">
                  <a:pos x="1" y="173"/>
                </a:cxn>
                <a:cxn ang="0">
                  <a:pos x="0" y="175"/>
                </a:cxn>
                <a:cxn ang="0">
                  <a:pos x="0" y="177"/>
                </a:cxn>
                <a:cxn ang="0">
                  <a:pos x="1" y="178"/>
                </a:cxn>
                <a:cxn ang="0">
                  <a:pos x="2" y="179"/>
                </a:cxn>
                <a:cxn ang="0">
                  <a:pos x="6" y="180"/>
                </a:cxn>
                <a:cxn ang="0">
                  <a:pos x="7" y="179"/>
                </a:cxn>
                <a:cxn ang="0">
                  <a:pos x="9" y="178"/>
                </a:cxn>
                <a:cxn ang="0">
                  <a:pos x="9" y="178"/>
                </a:cxn>
                <a:cxn ang="0">
                  <a:pos x="25" y="155"/>
                </a:cxn>
                <a:cxn ang="0">
                  <a:pos x="39" y="133"/>
                </a:cxn>
                <a:cxn ang="0">
                  <a:pos x="66" y="86"/>
                </a:cxn>
                <a:cxn ang="0">
                  <a:pos x="66" y="86"/>
                </a:cxn>
                <a:cxn ang="0">
                  <a:pos x="77" y="65"/>
                </a:cxn>
                <a:cxn ang="0">
                  <a:pos x="87" y="45"/>
                </a:cxn>
                <a:cxn ang="0">
                  <a:pos x="93" y="35"/>
                </a:cxn>
                <a:cxn ang="0">
                  <a:pos x="98" y="26"/>
                </a:cxn>
                <a:cxn ang="0">
                  <a:pos x="105" y="17"/>
                </a:cxn>
                <a:cxn ang="0">
                  <a:pos x="113" y="8"/>
                </a:cxn>
                <a:cxn ang="0">
                  <a:pos x="113" y="8"/>
                </a:cxn>
                <a:cxn ang="0">
                  <a:pos x="114" y="7"/>
                </a:cxn>
                <a:cxn ang="0">
                  <a:pos x="115" y="4"/>
                </a:cxn>
                <a:cxn ang="0">
                  <a:pos x="114" y="2"/>
                </a:cxn>
                <a:cxn ang="0">
                  <a:pos x="113" y="1"/>
                </a:cxn>
                <a:cxn ang="0">
                  <a:pos x="112" y="0"/>
                </a:cxn>
                <a:cxn ang="0">
                  <a:pos x="110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5" h="180">
                  <a:moveTo>
                    <a:pt x="106" y="1"/>
                  </a:moveTo>
                  <a:lnTo>
                    <a:pt x="106" y="1"/>
                  </a:lnTo>
                  <a:lnTo>
                    <a:pt x="99" y="10"/>
                  </a:lnTo>
                  <a:lnTo>
                    <a:pt x="93" y="18"/>
                  </a:lnTo>
                  <a:lnTo>
                    <a:pt x="87" y="27"/>
                  </a:lnTo>
                  <a:lnTo>
                    <a:pt x="82" y="35"/>
                  </a:lnTo>
                  <a:lnTo>
                    <a:pt x="72" y="5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33" y="123"/>
                  </a:lnTo>
                  <a:lnTo>
                    <a:pt x="18" y="148"/>
                  </a:lnTo>
                  <a:lnTo>
                    <a:pt x="1" y="173"/>
                  </a:lnTo>
                  <a:lnTo>
                    <a:pt x="1" y="173"/>
                  </a:lnTo>
                  <a:lnTo>
                    <a:pt x="0" y="175"/>
                  </a:lnTo>
                  <a:lnTo>
                    <a:pt x="0" y="177"/>
                  </a:lnTo>
                  <a:lnTo>
                    <a:pt x="1" y="178"/>
                  </a:lnTo>
                  <a:lnTo>
                    <a:pt x="2" y="179"/>
                  </a:lnTo>
                  <a:lnTo>
                    <a:pt x="6" y="180"/>
                  </a:lnTo>
                  <a:lnTo>
                    <a:pt x="7" y="179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25" y="155"/>
                  </a:lnTo>
                  <a:lnTo>
                    <a:pt x="39" y="133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77" y="65"/>
                  </a:lnTo>
                  <a:lnTo>
                    <a:pt x="87" y="45"/>
                  </a:lnTo>
                  <a:lnTo>
                    <a:pt x="93" y="35"/>
                  </a:lnTo>
                  <a:lnTo>
                    <a:pt x="98" y="26"/>
                  </a:lnTo>
                  <a:lnTo>
                    <a:pt x="105" y="17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14" y="7"/>
                  </a:lnTo>
                  <a:lnTo>
                    <a:pt x="115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2" y="0"/>
                  </a:lnTo>
                  <a:lnTo>
                    <a:pt x="110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877"/>
            <p:cNvSpPr/>
            <p:nvPr/>
          </p:nvSpPr>
          <p:spPr bwMode="auto">
            <a:xfrm>
              <a:off x="4451350" y="1538288"/>
              <a:ext cx="58738" cy="96838"/>
            </a:xfrm>
            <a:custGeom>
              <a:avLst/>
              <a:gdLst/>
              <a:ahLst/>
              <a:cxnLst>
                <a:cxn ang="0">
                  <a:pos x="104" y="2"/>
                </a:cxn>
                <a:cxn ang="0">
                  <a:pos x="104" y="2"/>
                </a:cxn>
                <a:cxn ang="0">
                  <a:pos x="100" y="8"/>
                </a:cxn>
                <a:cxn ang="0">
                  <a:pos x="94" y="14"/>
                </a:cxn>
                <a:cxn ang="0">
                  <a:pos x="89" y="20"/>
                </a:cxn>
                <a:cxn ang="0">
                  <a:pos x="86" y="23"/>
                </a:cxn>
                <a:cxn ang="0">
                  <a:pos x="85" y="27"/>
                </a:cxn>
                <a:cxn ang="0">
                  <a:pos x="85" y="27"/>
                </a:cxn>
                <a:cxn ang="0">
                  <a:pos x="80" y="41"/>
                </a:cxn>
                <a:cxn ang="0">
                  <a:pos x="73" y="54"/>
                </a:cxn>
                <a:cxn ang="0">
                  <a:pos x="58" y="79"/>
                </a:cxn>
                <a:cxn ang="0">
                  <a:pos x="58" y="79"/>
                </a:cxn>
                <a:cxn ang="0">
                  <a:pos x="29" y="128"/>
                </a:cxn>
                <a:cxn ang="0">
                  <a:pos x="14" y="153"/>
                </a:cxn>
                <a:cxn ang="0">
                  <a:pos x="0" y="177"/>
                </a:cxn>
                <a:cxn ang="0">
                  <a:pos x="0" y="177"/>
                </a:cxn>
                <a:cxn ang="0">
                  <a:pos x="0" y="179"/>
                </a:cxn>
                <a:cxn ang="0">
                  <a:pos x="0" y="181"/>
                </a:cxn>
                <a:cxn ang="0">
                  <a:pos x="1" y="183"/>
                </a:cxn>
                <a:cxn ang="0">
                  <a:pos x="2" y="184"/>
                </a:cxn>
                <a:cxn ang="0">
                  <a:pos x="5" y="185"/>
                </a:cxn>
                <a:cxn ang="0">
                  <a:pos x="7" y="184"/>
                </a:cxn>
                <a:cxn ang="0">
                  <a:pos x="8" y="183"/>
                </a:cxn>
                <a:cxn ang="0">
                  <a:pos x="8" y="183"/>
                </a:cxn>
                <a:cxn ang="0">
                  <a:pos x="11" y="178"/>
                </a:cxn>
                <a:cxn ang="0">
                  <a:pos x="15" y="175"/>
                </a:cxn>
                <a:cxn ang="0">
                  <a:pos x="15" y="175"/>
                </a:cxn>
                <a:cxn ang="0">
                  <a:pos x="17" y="173"/>
                </a:cxn>
                <a:cxn ang="0">
                  <a:pos x="18" y="171"/>
                </a:cxn>
                <a:cxn ang="0">
                  <a:pos x="18" y="168"/>
                </a:cxn>
                <a:cxn ang="0">
                  <a:pos x="17" y="167"/>
                </a:cxn>
                <a:cxn ang="0">
                  <a:pos x="17" y="167"/>
                </a:cxn>
                <a:cxn ang="0">
                  <a:pos x="39" y="129"/>
                </a:cxn>
                <a:cxn ang="0">
                  <a:pos x="63" y="91"/>
                </a:cxn>
                <a:cxn ang="0">
                  <a:pos x="63" y="91"/>
                </a:cxn>
                <a:cxn ang="0">
                  <a:pos x="76" y="69"/>
                </a:cxn>
                <a:cxn ang="0">
                  <a:pos x="82" y="58"/>
                </a:cxn>
                <a:cxn ang="0">
                  <a:pos x="89" y="45"/>
                </a:cxn>
                <a:cxn ang="0">
                  <a:pos x="89" y="45"/>
                </a:cxn>
                <a:cxn ang="0">
                  <a:pos x="94" y="35"/>
                </a:cxn>
                <a:cxn ang="0">
                  <a:pos x="100" y="25"/>
                </a:cxn>
                <a:cxn ang="0">
                  <a:pos x="112" y="7"/>
                </a:cxn>
                <a:cxn ang="0">
                  <a:pos x="112" y="7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2"/>
                </a:cxn>
                <a:cxn ang="0">
                  <a:pos x="111" y="1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4" y="2"/>
                </a:cxn>
                <a:cxn ang="0">
                  <a:pos x="104" y="2"/>
                </a:cxn>
              </a:cxnLst>
              <a:rect l="0" t="0" r="r" b="b"/>
              <a:pathLst>
                <a:path w="113" h="185">
                  <a:moveTo>
                    <a:pt x="104" y="2"/>
                  </a:moveTo>
                  <a:lnTo>
                    <a:pt x="104" y="2"/>
                  </a:lnTo>
                  <a:lnTo>
                    <a:pt x="100" y="8"/>
                  </a:lnTo>
                  <a:lnTo>
                    <a:pt x="94" y="14"/>
                  </a:lnTo>
                  <a:lnTo>
                    <a:pt x="89" y="20"/>
                  </a:lnTo>
                  <a:lnTo>
                    <a:pt x="86" y="23"/>
                  </a:lnTo>
                  <a:lnTo>
                    <a:pt x="85" y="27"/>
                  </a:lnTo>
                  <a:lnTo>
                    <a:pt x="85" y="27"/>
                  </a:lnTo>
                  <a:lnTo>
                    <a:pt x="80" y="41"/>
                  </a:lnTo>
                  <a:lnTo>
                    <a:pt x="73" y="54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29" y="128"/>
                  </a:lnTo>
                  <a:lnTo>
                    <a:pt x="14" y="153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79"/>
                  </a:lnTo>
                  <a:lnTo>
                    <a:pt x="0" y="181"/>
                  </a:lnTo>
                  <a:lnTo>
                    <a:pt x="1" y="183"/>
                  </a:lnTo>
                  <a:lnTo>
                    <a:pt x="2" y="184"/>
                  </a:lnTo>
                  <a:lnTo>
                    <a:pt x="5" y="185"/>
                  </a:lnTo>
                  <a:lnTo>
                    <a:pt x="7" y="184"/>
                  </a:lnTo>
                  <a:lnTo>
                    <a:pt x="8" y="183"/>
                  </a:lnTo>
                  <a:lnTo>
                    <a:pt x="8" y="183"/>
                  </a:lnTo>
                  <a:lnTo>
                    <a:pt x="11" y="178"/>
                  </a:lnTo>
                  <a:lnTo>
                    <a:pt x="15" y="175"/>
                  </a:lnTo>
                  <a:lnTo>
                    <a:pt x="15" y="175"/>
                  </a:lnTo>
                  <a:lnTo>
                    <a:pt x="17" y="173"/>
                  </a:lnTo>
                  <a:lnTo>
                    <a:pt x="18" y="171"/>
                  </a:lnTo>
                  <a:lnTo>
                    <a:pt x="18" y="168"/>
                  </a:lnTo>
                  <a:lnTo>
                    <a:pt x="17" y="167"/>
                  </a:lnTo>
                  <a:lnTo>
                    <a:pt x="17" y="167"/>
                  </a:lnTo>
                  <a:lnTo>
                    <a:pt x="39" y="129"/>
                  </a:lnTo>
                  <a:lnTo>
                    <a:pt x="63" y="91"/>
                  </a:lnTo>
                  <a:lnTo>
                    <a:pt x="63" y="91"/>
                  </a:lnTo>
                  <a:lnTo>
                    <a:pt x="76" y="69"/>
                  </a:lnTo>
                  <a:lnTo>
                    <a:pt x="82" y="58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4" y="35"/>
                  </a:lnTo>
                  <a:lnTo>
                    <a:pt x="100" y="25"/>
                  </a:lnTo>
                  <a:lnTo>
                    <a:pt x="112" y="7"/>
                  </a:lnTo>
                  <a:lnTo>
                    <a:pt x="112" y="7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2"/>
                  </a:lnTo>
                  <a:lnTo>
                    <a:pt x="111" y="1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4" y="2"/>
                  </a:lnTo>
                  <a:lnTo>
                    <a:pt x="10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878"/>
            <p:cNvSpPr/>
            <p:nvPr/>
          </p:nvSpPr>
          <p:spPr bwMode="auto">
            <a:xfrm>
              <a:off x="4473575" y="1566863"/>
              <a:ext cx="66675" cy="101600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9" y="4"/>
                </a:cxn>
                <a:cxn ang="0">
                  <a:pos x="118" y="9"/>
                </a:cxn>
                <a:cxn ang="0">
                  <a:pos x="116" y="13"/>
                </a:cxn>
                <a:cxn ang="0">
                  <a:pos x="111" y="22"/>
                </a:cxn>
                <a:cxn ang="0">
                  <a:pos x="99" y="40"/>
                </a:cxn>
                <a:cxn ang="0">
                  <a:pos x="99" y="40"/>
                </a:cxn>
                <a:cxn ang="0">
                  <a:pos x="91" y="51"/>
                </a:cxn>
                <a:cxn ang="0">
                  <a:pos x="83" y="61"/>
                </a:cxn>
                <a:cxn ang="0">
                  <a:pos x="74" y="73"/>
                </a:cxn>
                <a:cxn ang="0">
                  <a:pos x="67" y="84"/>
                </a:cxn>
                <a:cxn ang="0">
                  <a:pos x="67" y="84"/>
                </a:cxn>
                <a:cxn ang="0">
                  <a:pos x="34" y="134"/>
                </a:cxn>
                <a:cxn ang="0">
                  <a:pos x="18" y="159"/>
                </a:cxn>
                <a:cxn ang="0">
                  <a:pos x="1" y="183"/>
                </a:cxn>
                <a:cxn ang="0">
                  <a:pos x="1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2" y="190"/>
                </a:cxn>
                <a:cxn ang="0">
                  <a:pos x="4" y="190"/>
                </a:cxn>
                <a:cxn ang="0">
                  <a:pos x="6" y="190"/>
                </a:cxn>
                <a:cxn ang="0">
                  <a:pos x="7" y="190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27" y="161"/>
                </a:cxn>
                <a:cxn ang="0">
                  <a:pos x="44" y="135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8" y="71"/>
                </a:cxn>
                <a:cxn ang="0">
                  <a:pos x="96" y="59"/>
                </a:cxn>
                <a:cxn ang="0">
                  <a:pos x="103" y="49"/>
                </a:cxn>
                <a:cxn ang="0">
                  <a:pos x="111" y="38"/>
                </a:cxn>
                <a:cxn ang="0">
                  <a:pos x="111" y="38"/>
                </a:cxn>
                <a:cxn ang="0">
                  <a:pos x="121" y="23"/>
                </a:cxn>
                <a:cxn ang="0">
                  <a:pos x="125" y="15"/>
                </a:cxn>
                <a:cxn ang="0">
                  <a:pos x="128" y="7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7" y="3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3"/>
                </a:cxn>
                <a:cxn ang="0">
                  <a:pos x="119" y="4"/>
                </a:cxn>
                <a:cxn ang="0">
                  <a:pos x="119" y="4"/>
                </a:cxn>
              </a:cxnLst>
              <a:rect l="0" t="0" r="r" b="b"/>
              <a:pathLst>
                <a:path w="128" h="190">
                  <a:moveTo>
                    <a:pt x="119" y="4"/>
                  </a:moveTo>
                  <a:lnTo>
                    <a:pt x="119" y="4"/>
                  </a:lnTo>
                  <a:lnTo>
                    <a:pt x="118" y="9"/>
                  </a:lnTo>
                  <a:lnTo>
                    <a:pt x="116" y="13"/>
                  </a:lnTo>
                  <a:lnTo>
                    <a:pt x="111" y="2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1" y="51"/>
                  </a:lnTo>
                  <a:lnTo>
                    <a:pt x="83" y="61"/>
                  </a:lnTo>
                  <a:lnTo>
                    <a:pt x="74" y="73"/>
                  </a:lnTo>
                  <a:lnTo>
                    <a:pt x="67" y="84"/>
                  </a:lnTo>
                  <a:lnTo>
                    <a:pt x="67" y="84"/>
                  </a:lnTo>
                  <a:lnTo>
                    <a:pt x="34" y="134"/>
                  </a:lnTo>
                  <a:lnTo>
                    <a:pt x="18" y="159"/>
                  </a:lnTo>
                  <a:lnTo>
                    <a:pt x="1" y="183"/>
                  </a:lnTo>
                  <a:lnTo>
                    <a:pt x="1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2" y="190"/>
                  </a:lnTo>
                  <a:lnTo>
                    <a:pt x="4" y="190"/>
                  </a:lnTo>
                  <a:lnTo>
                    <a:pt x="6" y="190"/>
                  </a:lnTo>
                  <a:lnTo>
                    <a:pt x="7" y="190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27" y="161"/>
                  </a:lnTo>
                  <a:lnTo>
                    <a:pt x="44" y="135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8" y="71"/>
                  </a:lnTo>
                  <a:lnTo>
                    <a:pt x="96" y="59"/>
                  </a:lnTo>
                  <a:lnTo>
                    <a:pt x="103" y="49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21" y="23"/>
                  </a:lnTo>
                  <a:lnTo>
                    <a:pt x="125" y="1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7" y="3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879"/>
            <p:cNvSpPr/>
            <p:nvPr/>
          </p:nvSpPr>
          <p:spPr bwMode="auto">
            <a:xfrm>
              <a:off x="4500563" y="1595438"/>
              <a:ext cx="76200" cy="107950"/>
            </a:xfrm>
            <a:custGeom>
              <a:avLst/>
              <a:gdLst/>
              <a:ahLst/>
              <a:cxnLst>
                <a:cxn ang="0">
                  <a:pos x="133" y="2"/>
                </a:cxn>
                <a:cxn ang="0">
                  <a:pos x="133" y="2"/>
                </a:cxn>
                <a:cxn ang="0">
                  <a:pos x="116" y="23"/>
                </a:cxn>
                <a:cxn ang="0">
                  <a:pos x="100" y="45"/>
                </a:cxn>
                <a:cxn ang="0">
                  <a:pos x="100" y="45"/>
                </a:cxn>
                <a:cxn ang="0">
                  <a:pos x="81" y="70"/>
                </a:cxn>
                <a:cxn ang="0">
                  <a:pos x="72" y="84"/>
                </a:cxn>
                <a:cxn ang="0">
                  <a:pos x="63" y="96"/>
                </a:cxn>
                <a:cxn ang="0">
                  <a:pos x="63" y="96"/>
                </a:cxn>
                <a:cxn ang="0">
                  <a:pos x="53" y="107"/>
                </a:cxn>
                <a:cxn ang="0">
                  <a:pos x="44" y="119"/>
                </a:cxn>
                <a:cxn ang="0">
                  <a:pos x="36" y="131"/>
                </a:cxn>
                <a:cxn ang="0">
                  <a:pos x="29" y="144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0" y="198"/>
                </a:cxn>
                <a:cxn ang="0">
                  <a:pos x="0" y="201"/>
                </a:cxn>
                <a:cxn ang="0">
                  <a:pos x="1" y="202"/>
                </a:cxn>
                <a:cxn ang="0">
                  <a:pos x="2" y="203"/>
                </a:cxn>
                <a:cxn ang="0">
                  <a:pos x="4" y="204"/>
                </a:cxn>
                <a:cxn ang="0">
                  <a:pos x="5" y="204"/>
                </a:cxn>
                <a:cxn ang="0">
                  <a:pos x="7" y="203"/>
                </a:cxn>
                <a:cxn ang="0">
                  <a:pos x="8" y="202"/>
                </a:cxn>
                <a:cxn ang="0">
                  <a:pos x="8" y="202"/>
                </a:cxn>
                <a:cxn ang="0">
                  <a:pos x="25" y="173"/>
                </a:cxn>
                <a:cxn ang="0">
                  <a:pos x="41" y="145"/>
                </a:cxn>
                <a:cxn ang="0">
                  <a:pos x="60" y="117"/>
                </a:cxn>
                <a:cxn ang="0">
                  <a:pos x="79" y="91"/>
                </a:cxn>
                <a:cxn ang="0">
                  <a:pos x="79" y="91"/>
                </a:cxn>
                <a:cxn ang="0">
                  <a:pos x="86" y="81"/>
                </a:cxn>
                <a:cxn ang="0">
                  <a:pos x="94" y="70"/>
                </a:cxn>
                <a:cxn ang="0">
                  <a:pos x="108" y="50"/>
                </a:cxn>
                <a:cxn ang="0">
                  <a:pos x="108" y="50"/>
                </a:cxn>
                <a:cxn ang="0">
                  <a:pos x="125" y="28"/>
                </a:cxn>
                <a:cxn ang="0">
                  <a:pos x="141" y="6"/>
                </a:cxn>
                <a:cxn ang="0">
                  <a:pos x="141" y="6"/>
                </a:cxn>
                <a:cxn ang="0">
                  <a:pos x="142" y="5"/>
                </a:cxn>
                <a:cxn ang="0">
                  <a:pos x="141" y="3"/>
                </a:cxn>
                <a:cxn ang="0">
                  <a:pos x="141" y="1"/>
                </a:cxn>
                <a:cxn ang="0">
                  <a:pos x="139" y="0"/>
                </a:cxn>
                <a:cxn ang="0">
                  <a:pos x="136" y="0"/>
                </a:cxn>
                <a:cxn ang="0">
                  <a:pos x="134" y="0"/>
                </a:cxn>
                <a:cxn ang="0">
                  <a:pos x="133" y="2"/>
                </a:cxn>
                <a:cxn ang="0">
                  <a:pos x="133" y="2"/>
                </a:cxn>
              </a:cxnLst>
              <a:rect l="0" t="0" r="r" b="b"/>
              <a:pathLst>
                <a:path w="142" h="204">
                  <a:moveTo>
                    <a:pt x="133" y="2"/>
                  </a:moveTo>
                  <a:lnTo>
                    <a:pt x="133" y="2"/>
                  </a:lnTo>
                  <a:lnTo>
                    <a:pt x="116" y="23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81" y="70"/>
                  </a:lnTo>
                  <a:lnTo>
                    <a:pt x="72" y="84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53" y="107"/>
                  </a:lnTo>
                  <a:lnTo>
                    <a:pt x="44" y="119"/>
                  </a:lnTo>
                  <a:lnTo>
                    <a:pt x="36" y="131"/>
                  </a:lnTo>
                  <a:lnTo>
                    <a:pt x="29" y="144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0" y="198"/>
                  </a:lnTo>
                  <a:lnTo>
                    <a:pt x="0" y="201"/>
                  </a:lnTo>
                  <a:lnTo>
                    <a:pt x="1" y="202"/>
                  </a:lnTo>
                  <a:lnTo>
                    <a:pt x="2" y="203"/>
                  </a:lnTo>
                  <a:lnTo>
                    <a:pt x="4" y="204"/>
                  </a:lnTo>
                  <a:lnTo>
                    <a:pt x="5" y="204"/>
                  </a:lnTo>
                  <a:lnTo>
                    <a:pt x="7" y="203"/>
                  </a:lnTo>
                  <a:lnTo>
                    <a:pt x="8" y="202"/>
                  </a:lnTo>
                  <a:lnTo>
                    <a:pt x="8" y="202"/>
                  </a:lnTo>
                  <a:lnTo>
                    <a:pt x="25" y="173"/>
                  </a:lnTo>
                  <a:lnTo>
                    <a:pt x="41" y="145"/>
                  </a:lnTo>
                  <a:lnTo>
                    <a:pt x="60" y="117"/>
                  </a:lnTo>
                  <a:lnTo>
                    <a:pt x="79" y="91"/>
                  </a:lnTo>
                  <a:lnTo>
                    <a:pt x="79" y="91"/>
                  </a:lnTo>
                  <a:lnTo>
                    <a:pt x="86" y="81"/>
                  </a:lnTo>
                  <a:lnTo>
                    <a:pt x="94" y="70"/>
                  </a:lnTo>
                  <a:lnTo>
                    <a:pt x="108" y="50"/>
                  </a:lnTo>
                  <a:lnTo>
                    <a:pt x="108" y="50"/>
                  </a:lnTo>
                  <a:lnTo>
                    <a:pt x="125" y="28"/>
                  </a:lnTo>
                  <a:lnTo>
                    <a:pt x="141" y="6"/>
                  </a:lnTo>
                  <a:lnTo>
                    <a:pt x="141" y="6"/>
                  </a:lnTo>
                  <a:lnTo>
                    <a:pt x="142" y="5"/>
                  </a:lnTo>
                  <a:lnTo>
                    <a:pt x="141" y="3"/>
                  </a:lnTo>
                  <a:lnTo>
                    <a:pt x="141" y="1"/>
                  </a:lnTo>
                  <a:lnTo>
                    <a:pt x="139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3" y="2"/>
                  </a:lnTo>
                  <a:lnTo>
                    <a:pt x="13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880"/>
            <p:cNvSpPr/>
            <p:nvPr/>
          </p:nvSpPr>
          <p:spPr bwMode="auto">
            <a:xfrm>
              <a:off x="4510088" y="1630363"/>
              <a:ext cx="80963" cy="125413"/>
            </a:xfrm>
            <a:custGeom>
              <a:avLst/>
              <a:gdLst/>
              <a:ahLst/>
              <a:cxnLst>
                <a:cxn ang="0">
                  <a:pos x="143" y="2"/>
                </a:cxn>
                <a:cxn ang="0">
                  <a:pos x="143" y="2"/>
                </a:cxn>
                <a:cxn ang="0">
                  <a:pos x="110" y="58"/>
                </a:cxn>
                <a:cxn ang="0">
                  <a:pos x="77" y="114"/>
                </a:cxn>
                <a:cxn ang="0">
                  <a:pos x="77" y="114"/>
                </a:cxn>
                <a:cxn ang="0">
                  <a:pos x="58" y="143"/>
                </a:cxn>
                <a:cxn ang="0">
                  <a:pos x="39" y="172"/>
                </a:cxn>
                <a:cxn ang="0">
                  <a:pos x="20" y="201"/>
                </a:cxn>
                <a:cxn ang="0">
                  <a:pos x="1" y="230"/>
                </a:cxn>
                <a:cxn ang="0">
                  <a:pos x="1" y="230"/>
                </a:cxn>
                <a:cxn ang="0">
                  <a:pos x="0" y="232"/>
                </a:cxn>
                <a:cxn ang="0">
                  <a:pos x="0" y="234"/>
                </a:cxn>
                <a:cxn ang="0">
                  <a:pos x="1" y="235"/>
                </a:cxn>
                <a:cxn ang="0">
                  <a:pos x="2" y="236"/>
                </a:cxn>
                <a:cxn ang="0">
                  <a:pos x="4" y="237"/>
                </a:cxn>
                <a:cxn ang="0">
                  <a:pos x="7" y="237"/>
                </a:cxn>
                <a:cxn ang="0">
                  <a:pos x="8" y="236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44" y="180"/>
                </a:cxn>
                <a:cxn ang="0">
                  <a:pos x="62" y="152"/>
                </a:cxn>
                <a:cxn ang="0">
                  <a:pos x="80" y="125"/>
                </a:cxn>
                <a:cxn ang="0">
                  <a:pos x="80" y="125"/>
                </a:cxn>
                <a:cxn ang="0">
                  <a:pos x="99" y="96"/>
                </a:cxn>
                <a:cxn ang="0">
                  <a:pos x="117" y="67"/>
                </a:cxn>
                <a:cxn ang="0">
                  <a:pos x="134" y="36"/>
                </a:cxn>
                <a:cxn ang="0">
                  <a:pos x="151" y="8"/>
                </a:cxn>
                <a:cxn ang="0">
                  <a:pos x="151" y="8"/>
                </a:cxn>
                <a:cxn ang="0">
                  <a:pos x="152" y="5"/>
                </a:cxn>
                <a:cxn ang="0">
                  <a:pos x="152" y="3"/>
                </a:cxn>
                <a:cxn ang="0">
                  <a:pos x="151" y="2"/>
                </a:cxn>
                <a:cxn ang="0">
                  <a:pos x="150" y="1"/>
                </a:cxn>
                <a:cxn ang="0">
                  <a:pos x="148" y="0"/>
                </a:cxn>
                <a:cxn ang="0">
                  <a:pos x="146" y="0"/>
                </a:cxn>
                <a:cxn ang="0">
                  <a:pos x="145" y="1"/>
                </a:cxn>
                <a:cxn ang="0">
                  <a:pos x="143" y="2"/>
                </a:cxn>
                <a:cxn ang="0">
                  <a:pos x="143" y="2"/>
                </a:cxn>
              </a:cxnLst>
              <a:rect l="0" t="0" r="r" b="b"/>
              <a:pathLst>
                <a:path w="152" h="237">
                  <a:moveTo>
                    <a:pt x="143" y="2"/>
                  </a:moveTo>
                  <a:lnTo>
                    <a:pt x="143" y="2"/>
                  </a:lnTo>
                  <a:lnTo>
                    <a:pt x="110" y="58"/>
                  </a:lnTo>
                  <a:lnTo>
                    <a:pt x="77" y="114"/>
                  </a:lnTo>
                  <a:lnTo>
                    <a:pt x="77" y="114"/>
                  </a:lnTo>
                  <a:lnTo>
                    <a:pt x="58" y="143"/>
                  </a:lnTo>
                  <a:lnTo>
                    <a:pt x="39" y="172"/>
                  </a:lnTo>
                  <a:lnTo>
                    <a:pt x="20" y="201"/>
                  </a:lnTo>
                  <a:lnTo>
                    <a:pt x="1" y="230"/>
                  </a:lnTo>
                  <a:lnTo>
                    <a:pt x="1" y="230"/>
                  </a:lnTo>
                  <a:lnTo>
                    <a:pt x="0" y="232"/>
                  </a:lnTo>
                  <a:lnTo>
                    <a:pt x="0" y="234"/>
                  </a:lnTo>
                  <a:lnTo>
                    <a:pt x="1" y="235"/>
                  </a:lnTo>
                  <a:lnTo>
                    <a:pt x="2" y="236"/>
                  </a:lnTo>
                  <a:lnTo>
                    <a:pt x="4" y="237"/>
                  </a:lnTo>
                  <a:lnTo>
                    <a:pt x="7" y="237"/>
                  </a:lnTo>
                  <a:lnTo>
                    <a:pt x="8" y="236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44" y="180"/>
                  </a:lnTo>
                  <a:lnTo>
                    <a:pt x="62" y="152"/>
                  </a:lnTo>
                  <a:lnTo>
                    <a:pt x="80" y="125"/>
                  </a:lnTo>
                  <a:lnTo>
                    <a:pt x="80" y="125"/>
                  </a:lnTo>
                  <a:lnTo>
                    <a:pt x="99" y="96"/>
                  </a:lnTo>
                  <a:lnTo>
                    <a:pt x="117" y="67"/>
                  </a:lnTo>
                  <a:lnTo>
                    <a:pt x="134" y="36"/>
                  </a:lnTo>
                  <a:lnTo>
                    <a:pt x="151" y="8"/>
                  </a:lnTo>
                  <a:lnTo>
                    <a:pt x="151" y="8"/>
                  </a:lnTo>
                  <a:lnTo>
                    <a:pt x="152" y="5"/>
                  </a:lnTo>
                  <a:lnTo>
                    <a:pt x="152" y="3"/>
                  </a:lnTo>
                  <a:lnTo>
                    <a:pt x="151" y="2"/>
                  </a:lnTo>
                  <a:lnTo>
                    <a:pt x="150" y="1"/>
                  </a:lnTo>
                  <a:lnTo>
                    <a:pt x="148" y="0"/>
                  </a:lnTo>
                  <a:lnTo>
                    <a:pt x="146" y="0"/>
                  </a:lnTo>
                  <a:lnTo>
                    <a:pt x="145" y="1"/>
                  </a:lnTo>
                  <a:lnTo>
                    <a:pt x="143" y="2"/>
                  </a:lnTo>
                  <a:lnTo>
                    <a:pt x="14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881"/>
            <p:cNvSpPr/>
            <p:nvPr/>
          </p:nvSpPr>
          <p:spPr bwMode="auto">
            <a:xfrm>
              <a:off x="4525963" y="1682750"/>
              <a:ext cx="73025" cy="115888"/>
            </a:xfrm>
            <a:custGeom>
              <a:avLst/>
              <a:gdLst/>
              <a:ahLst/>
              <a:cxnLst>
                <a:cxn ang="0">
                  <a:pos x="129" y="2"/>
                </a:cxn>
                <a:cxn ang="0">
                  <a:pos x="129" y="2"/>
                </a:cxn>
                <a:cxn ang="0">
                  <a:pos x="112" y="29"/>
                </a:cxn>
                <a:cxn ang="0">
                  <a:pos x="94" y="56"/>
                </a:cxn>
                <a:cxn ang="0">
                  <a:pos x="78" y="84"/>
                </a:cxn>
                <a:cxn ang="0">
                  <a:pos x="63" y="112"/>
                </a:cxn>
                <a:cxn ang="0">
                  <a:pos x="63" y="112"/>
                </a:cxn>
                <a:cxn ang="0">
                  <a:pos x="54" y="129"/>
                </a:cxn>
                <a:cxn ang="0">
                  <a:pos x="45" y="144"/>
                </a:cxn>
                <a:cxn ang="0">
                  <a:pos x="25" y="175"/>
                </a:cxn>
                <a:cxn ang="0">
                  <a:pos x="25" y="175"/>
                </a:cxn>
                <a:cxn ang="0">
                  <a:pos x="19" y="184"/>
                </a:cxn>
                <a:cxn ang="0">
                  <a:pos x="12" y="194"/>
                </a:cxn>
                <a:cxn ang="0">
                  <a:pos x="6" y="202"/>
                </a:cxn>
                <a:cxn ang="0">
                  <a:pos x="1" y="212"/>
                </a:cxn>
                <a:cxn ang="0">
                  <a:pos x="1" y="212"/>
                </a:cxn>
                <a:cxn ang="0">
                  <a:pos x="0" y="214"/>
                </a:cxn>
                <a:cxn ang="0">
                  <a:pos x="1" y="216"/>
                </a:cxn>
                <a:cxn ang="0">
                  <a:pos x="2" y="217"/>
                </a:cxn>
                <a:cxn ang="0">
                  <a:pos x="4" y="218"/>
                </a:cxn>
                <a:cxn ang="0">
                  <a:pos x="7" y="218"/>
                </a:cxn>
                <a:cxn ang="0">
                  <a:pos x="9" y="217"/>
                </a:cxn>
                <a:cxn ang="0">
                  <a:pos x="11" y="215"/>
                </a:cxn>
                <a:cxn ang="0">
                  <a:pos x="11" y="215"/>
                </a:cxn>
                <a:cxn ang="0">
                  <a:pos x="13" y="209"/>
                </a:cxn>
                <a:cxn ang="0">
                  <a:pos x="16" y="204"/>
                </a:cxn>
                <a:cxn ang="0">
                  <a:pos x="23" y="194"/>
                </a:cxn>
                <a:cxn ang="0">
                  <a:pos x="31" y="182"/>
                </a:cxn>
                <a:cxn ang="0">
                  <a:pos x="38" y="172"/>
                </a:cxn>
                <a:cxn ang="0">
                  <a:pos x="38" y="172"/>
                </a:cxn>
                <a:cxn ang="0">
                  <a:pos x="71" y="117"/>
                </a:cxn>
                <a:cxn ang="0">
                  <a:pos x="71" y="117"/>
                </a:cxn>
                <a:cxn ang="0">
                  <a:pos x="103" y="61"/>
                </a:cxn>
                <a:cxn ang="0">
                  <a:pos x="120" y="35"/>
                </a:cxn>
                <a:cxn ang="0">
                  <a:pos x="138" y="8"/>
                </a:cxn>
                <a:cxn ang="0">
                  <a:pos x="138" y="8"/>
                </a:cxn>
                <a:cxn ang="0">
                  <a:pos x="139" y="6"/>
                </a:cxn>
                <a:cxn ang="0">
                  <a:pos x="139" y="5"/>
                </a:cxn>
                <a:cxn ang="0">
                  <a:pos x="138" y="2"/>
                </a:cxn>
                <a:cxn ang="0">
                  <a:pos x="137" y="1"/>
                </a:cxn>
                <a:cxn ang="0">
                  <a:pos x="132" y="0"/>
                </a:cxn>
                <a:cxn ang="0">
                  <a:pos x="131" y="1"/>
                </a:cxn>
                <a:cxn ang="0">
                  <a:pos x="129" y="2"/>
                </a:cxn>
                <a:cxn ang="0">
                  <a:pos x="129" y="2"/>
                </a:cxn>
              </a:cxnLst>
              <a:rect l="0" t="0" r="r" b="b"/>
              <a:pathLst>
                <a:path w="139" h="218">
                  <a:moveTo>
                    <a:pt x="129" y="2"/>
                  </a:moveTo>
                  <a:lnTo>
                    <a:pt x="129" y="2"/>
                  </a:lnTo>
                  <a:lnTo>
                    <a:pt x="112" y="29"/>
                  </a:lnTo>
                  <a:lnTo>
                    <a:pt x="94" y="56"/>
                  </a:lnTo>
                  <a:lnTo>
                    <a:pt x="78" y="84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4" y="129"/>
                  </a:lnTo>
                  <a:lnTo>
                    <a:pt x="45" y="144"/>
                  </a:lnTo>
                  <a:lnTo>
                    <a:pt x="25" y="175"/>
                  </a:lnTo>
                  <a:lnTo>
                    <a:pt x="25" y="175"/>
                  </a:lnTo>
                  <a:lnTo>
                    <a:pt x="19" y="184"/>
                  </a:lnTo>
                  <a:lnTo>
                    <a:pt x="12" y="194"/>
                  </a:lnTo>
                  <a:lnTo>
                    <a:pt x="6" y="202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0" y="214"/>
                  </a:lnTo>
                  <a:lnTo>
                    <a:pt x="1" y="216"/>
                  </a:lnTo>
                  <a:lnTo>
                    <a:pt x="2" y="217"/>
                  </a:lnTo>
                  <a:lnTo>
                    <a:pt x="4" y="218"/>
                  </a:lnTo>
                  <a:lnTo>
                    <a:pt x="7" y="218"/>
                  </a:lnTo>
                  <a:lnTo>
                    <a:pt x="9" y="217"/>
                  </a:lnTo>
                  <a:lnTo>
                    <a:pt x="11" y="215"/>
                  </a:lnTo>
                  <a:lnTo>
                    <a:pt x="11" y="215"/>
                  </a:lnTo>
                  <a:lnTo>
                    <a:pt x="13" y="209"/>
                  </a:lnTo>
                  <a:lnTo>
                    <a:pt x="16" y="204"/>
                  </a:lnTo>
                  <a:lnTo>
                    <a:pt x="23" y="194"/>
                  </a:lnTo>
                  <a:lnTo>
                    <a:pt x="31" y="18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71" y="117"/>
                  </a:lnTo>
                  <a:lnTo>
                    <a:pt x="71" y="117"/>
                  </a:lnTo>
                  <a:lnTo>
                    <a:pt x="103" y="61"/>
                  </a:lnTo>
                  <a:lnTo>
                    <a:pt x="120" y="35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6"/>
                  </a:lnTo>
                  <a:lnTo>
                    <a:pt x="139" y="5"/>
                  </a:lnTo>
                  <a:lnTo>
                    <a:pt x="138" y="2"/>
                  </a:lnTo>
                  <a:lnTo>
                    <a:pt x="137" y="1"/>
                  </a:lnTo>
                  <a:lnTo>
                    <a:pt x="132" y="0"/>
                  </a:lnTo>
                  <a:lnTo>
                    <a:pt x="131" y="1"/>
                  </a:lnTo>
                  <a:lnTo>
                    <a:pt x="129" y="2"/>
                  </a:lnTo>
                  <a:lnTo>
                    <a:pt x="1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882"/>
            <p:cNvSpPr/>
            <p:nvPr/>
          </p:nvSpPr>
          <p:spPr bwMode="auto">
            <a:xfrm>
              <a:off x="4548188" y="1728788"/>
              <a:ext cx="57150" cy="90488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00" y="2"/>
                </a:cxn>
                <a:cxn ang="0">
                  <a:pos x="94" y="12"/>
                </a:cxn>
                <a:cxn ang="0">
                  <a:pos x="85" y="20"/>
                </a:cxn>
                <a:cxn ang="0">
                  <a:pos x="79" y="28"/>
                </a:cxn>
                <a:cxn ang="0">
                  <a:pos x="73" y="37"/>
                </a:cxn>
                <a:cxn ang="0">
                  <a:pos x="73" y="37"/>
                </a:cxn>
                <a:cxn ang="0">
                  <a:pos x="63" y="58"/>
                </a:cxn>
                <a:cxn ang="0">
                  <a:pos x="51" y="79"/>
                </a:cxn>
                <a:cxn ang="0">
                  <a:pos x="51" y="79"/>
                </a:cxn>
                <a:cxn ang="0">
                  <a:pos x="26" y="122"/>
                </a:cxn>
                <a:cxn ang="0">
                  <a:pos x="14" y="143"/>
                </a:cxn>
                <a:cxn ang="0">
                  <a:pos x="0" y="163"/>
                </a:cxn>
                <a:cxn ang="0">
                  <a:pos x="0" y="163"/>
                </a:cxn>
                <a:cxn ang="0">
                  <a:pos x="0" y="165"/>
                </a:cxn>
                <a:cxn ang="0">
                  <a:pos x="0" y="166"/>
                </a:cxn>
                <a:cxn ang="0">
                  <a:pos x="1" y="169"/>
                </a:cxn>
                <a:cxn ang="0">
                  <a:pos x="2" y="170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9"/>
                </a:cxn>
                <a:cxn ang="0">
                  <a:pos x="8" y="169"/>
                </a:cxn>
                <a:cxn ang="0">
                  <a:pos x="20" y="149"/>
                </a:cxn>
                <a:cxn ang="0">
                  <a:pos x="32" y="129"/>
                </a:cxn>
                <a:cxn ang="0">
                  <a:pos x="43" y="110"/>
                </a:cxn>
                <a:cxn ang="0">
                  <a:pos x="55" y="91"/>
                </a:cxn>
                <a:cxn ang="0">
                  <a:pos x="55" y="91"/>
                </a:cxn>
                <a:cxn ang="0">
                  <a:pos x="62" y="81"/>
                </a:cxn>
                <a:cxn ang="0">
                  <a:pos x="68" y="70"/>
                </a:cxn>
                <a:cxn ang="0">
                  <a:pos x="78" y="49"/>
                </a:cxn>
                <a:cxn ang="0">
                  <a:pos x="78" y="49"/>
                </a:cxn>
                <a:cxn ang="0">
                  <a:pos x="81" y="43"/>
                </a:cxn>
                <a:cxn ang="0">
                  <a:pos x="84" y="37"/>
                </a:cxn>
                <a:cxn ang="0">
                  <a:pos x="93" y="27"/>
                </a:cxn>
                <a:cxn ang="0">
                  <a:pos x="101" y="18"/>
                </a:cxn>
                <a:cxn ang="0">
                  <a:pos x="108" y="7"/>
                </a:cxn>
                <a:cxn ang="0">
                  <a:pos x="108" y="7"/>
                </a:cxn>
                <a:cxn ang="0">
                  <a:pos x="108" y="5"/>
                </a:cxn>
                <a:cxn ang="0">
                  <a:pos x="108" y="3"/>
                </a:cxn>
                <a:cxn ang="0">
                  <a:pos x="107" y="2"/>
                </a:cxn>
                <a:cxn ang="0">
                  <a:pos x="106" y="0"/>
                </a:cxn>
                <a:cxn ang="0">
                  <a:pos x="105" y="0"/>
                </a:cxn>
                <a:cxn ang="0">
                  <a:pos x="103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100" y="2"/>
                </a:cxn>
              </a:cxnLst>
              <a:rect l="0" t="0" r="r" b="b"/>
              <a:pathLst>
                <a:path w="108" h="171">
                  <a:moveTo>
                    <a:pt x="100" y="2"/>
                  </a:moveTo>
                  <a:lnTo>
                    <a:pt x="100" y="2"/>
                  </a:lnTo>
                  <a:lnTo>
                    <a:pt x="94" y="12"/>
                  </a:lnTo>
                  <a:lnTo>
                    <a:pt x="85" y="20"/>
                  </a:lnTo>
                  <a:lnTo>
                    <a:pt x="79" y="28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63" y="58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26" y="122"/>
                  </a:lnTo>
                  <a:lnTo>
                    <a:pt x="14" y="14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0" y="166"/>
                  </a:lnTo>
                  <a:lnTo>
                    <a:pt x="1" y="169"/>
                  </a:lnTo>
                  <a:lnTo>
                    <a:pt x="2" y="170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8" y="169"/>
                  </a:lnTo>
                  <a:lnTo>
                    <a:pt x="20" y="149"/>
                  </a:lnTo>
                  <a:lnTo>
                    <a:pt x="32" y="129"/>
                  </a:lnTo>
                  <a:lnTo>
                    <a:pt x="43" y="110"/>
                  </a:lnTo>
                  <a:lnTo>
                    <a:pt x="55" y="91"/>
                  </a:lnTo>
                  <a:lnTo>
                    <a:pt x="55" y="91"/>
                  </a:lnTo>
                  <a:lnTo>
                    <a:pt x="62" y="81"/>
                  </a:lnTo>
                  <a:lnTo>
                    <a:pt x="68" y="70"/>
                  </a:lnTo>
                  <a:lnTo>
                    <a:pt x="78" y="49"/>
                  </a:lnTo>
                  <a:lnTo>
                    <a:pt x="78" y="49"/>
                  </a:lnTo>
                  <a:lnTo>
                    <a:pt x="81" y="43"/>
                  </a:lnTo>
                  <a:lnTo>
                    <a:pt x="84" y="37"/>
                  </a:lnTo>
                  <a:lnTo>
                    <a:pt x="93" y="27"/>
                  </a:lnTo>
                  <a:lnTo>
                    <a:pt x="101" y="18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8" y="5"/>
                  </a:lnTo>
                  <a:lnTo>
                    <a:pt x="108" y="3"/>
                  </a:lnTo>
                  <a:lnTo>
                    <a:pt x="107" y="2"/>
                  </a:lnTo>
                  <a:lnTo>
                    <a:pt x="106" y="0"/>
                  </a:lnTo>
                  <a:lnTo>
                    <a:pt x="105" y="0"/>
                  </a:lnTo>
                  <a:lnTo>
                    <a:pt x="103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10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Freeform 883"/>
            <p:cNvSpPr/>
            <p:nvPr/>
          </p:nvSpPr>
          <p:spPr bwMode="auto">
            <a:xfrm>
              <a:off x="4575175" y="1773238"/>
              <a:ext cx="30163" cy="4762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3"/>
                </a:cxn>
                <a:cxn ang="0">
                  <a:pos x="57" y="3"/>
                </a:cxn>
                <a:cxn ang="0">
                  <a:pos x="56" y="1"/>
                </a:cxn>
                <a:cxn ang="0">
                  <a:pos x="54" y="0"/>
                </a:cxn>
                <a:cxn ang="0">
                  <a:pos x="51" y="0"/>
                </a:cxn>
                <a:cxn ang="0">
                  <a:pos x="49" y="1"/>
                </a:cxn>
                <a:cxn ang="0">
                  <a:pos x="49" y="1"/>
                </a:cxn>
                <a:cxn ang="0">
                  <a:pos x="45" y="6"/>
                </a:cxn>
                <a:cxn ang="0">
                  <a:pos x="41" y="11"/>
                </a:cxn>
                <a:cxn ang="0">
                  <a:pos x="34" y="23"/>
                </a:cxn>
                <a:cxn ang="0">
                  <a:pos x="34" y="23"/>
                </a:cxn>
                <a:cxn ang="0">
                  <a:pos x="27" y="38"/>
                </a:cxn>
                <a:cxn ang="0">
                  <a:pos x="19" y="54"/>
                </a:cxn>
                <a:cxn ang="0">
                  <a:pos x="1" y="84"/>
                </a:cxn>
                <a:cxn ang="0">
                  <a:pos x="1" y="84"/>
                </a:cxn>
                <a:cxn ang="0">
                  <a:pos x="0" y="86"/>
                </a:cxn>
                <a:cxn ang="0">
                  <a:pos x="0" y="87"/>
                </a:cxn>
                <a:cxn ang="0">
                  <a:pos x="1" y="89"/>
                </a:cxn>
                <a:cxn ang="0">
                  <a:pos x="3" y="90"/>
                </a:cxn>
                <a:cxn ang="0">
                  <a:pos x="4" y="90"/>
                </a:cxn>
                <a:cxn ang="0">
                  <a:pos x="6" y="90"/>
                </a:cxn>
                <a:cxn ang="0">
                  <a:pos x="8" y="90"/>
                </a:cxn>
                <a:cxn ang="0">
                  <a:pos x="10" y="88"/>
                </a:cxn>
                <a:cxn ang="0">
                  <a:pos x="10" y="88"/>
                </a:cxn>
                <a:cxn ang="0">
                  <a:pos x="25" y="61"/>
                </a:cxn>
                <a:cxn ang="0">
                  <a:pos x="41" y="33"/>
                </a:cxn>
                <a:cxn ang="0">
                  <a:pos x="41" y="33"/>
                </a:cxn>
                <a:cxn ang="0">
                  <a:pos x="47" y="21"/>
                </a:cxn>
                <a:cxn ang="0">
                  <a:pos x="50" y="14"/>
                </a:cxn>
                <a:cxn ang="0">
                  <a:pos x="54" y="9"/>
                </a:cxn>
                <a:cxn ang="0">
                  <a:pos x="54" y="9"/>
                </a:cxn>
                <a:cxn ang="0">
                  <a:pos x="57" y="7"/>
                </a:cxn>
                <a:cxn ang="0">
                  <a:pos x="57" y="6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57" h="90">
                  <a:moveTo>
                    <a:pt x="57" y="4"/>
                  </a:moveTo>
                  <a:lnTo>
                    <a:pt x="57" y="3"/>
                  </a:lnTo>
                  <a:lnTo>
                    <a:pt x="57" y="3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5" y="6"/>
                  </a:lnTo>
                  <a:lnTo>
                    <a:pt x="41" y="11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27" y="38"/>
                  </a:lnTo>
                  <a:lnTo>
                    <a:pt x="19" y="54"/>
                  </a:lnTo>
                  <a:lnTo>
                    <a:pt x="1" y="84"/>
                  </a:lnTo>
                  <a:lnTo>
                    <a:pt x="1" y="84"/>
                  </a:lnTo>
                  <a:lnTo>
                    <a:pt x="0" y="86"/>
                  </a:lnTo>
                  <a:lnTo>
                    <a:pt x="0" y="87"/>
                  </a:lnTo>
                  <a:lnTo>
                    <a:pt x="1" y="89"/>
                  </a:lnTo>
                  <a:lnTo>
                    <a:pt x="3" y="90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8" y="90"/>
                  </a:lnTo>
                  <a:lnTo>
                    <a:pt x="10" y="88"/>
                  </a:lnTo>
                  <a:lnTo>
                    <a:pt x="10" y="88"/>
                  </a:lnTo>
                  <a:lnTo>
                    <a:pt x="25" y="61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7" y="21"/>
                  </a:lnTo>
                  <a:lnTo>
                    <a:pt x="50" y="14"/>
                  </a:lnTo>
                  <a:lnTo>
                    <a:pt x="54" y="9"/>
                  </a:lnTo>
                  <a:lnTo>
                    <a:pt x="54" y="9"/>
                  </a:lnTo>
                  <a:lnTo>
                    <a:pt x="57" y="7"/>
                  </a:lnTo>
                  <a:lnTo>
                    <a:pt x="57" y="6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Freeform 884"/>
            <p:cNvSpPr/>
            <p:nvPr/>
          </p:nvSpPr>
          <p:spPr bwMode="auto">
            <a:xfrm>
              <a:off x="4257675" y="1222375"/>
              <a:ext cx="34925" cy="825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12"/>
                </a:cxn>
                <a:cxn ang="0">
                  <a:pos x="53" y="21"/>
                </a:cxn>
                <a:cxn ang="0">
                  <a:pos x="45" y="39"/>
                </a:cxn>
                <a:cxn ang="0">
                  <a:pos x="37" y="56"/>
                </a:cxn>
                <a:cxn ang="0">
                  <a:pos x="30" y="72"/>
                </a:cxn>
                <a:cxn ang="0">
                  <a:pos x="30" y="72"/>
                </a:cxn>
                <a:cxn ang="0">
                  <a:pos x="24" y="89"/>
                </a:cxn>
                <a:cxn ang="0">
                  <a:pos x="18" y="107"/>
                </a:cxn>
                <a:cxn ang="0">
                  <a:pos x="11" y="125"/>
                </a:cxn>
                <a:cxn ang="0">
                  <a:pos x="4" y="142"/>
                </a:cxn>
                <a:cxn ang="0">
                  <a:pos x="4" y="142"/>
                </a:cxn>
                <a:cxn ang="0">
                  <a:pos x="1" y="143"/>
                </a:cxn>
                <a:cxn ang="0">
                  <a:pos x="1" y="144"/>
                </a:cxn>
                <a:cxn ang="0">
                  <a:pos x="0" y="146"/>
                </a:cxn>
                <a:cxn ang="0">
                  <a:pos x="0" y="150"/>
                </a:cxn>
                <a:cxn ang="0">
                  <a:pos x="0" y="150"/>
                </a:cxn>
                <a:cxn ang="0">
                  <a:pos x="1" y="154"/>
                </a:cxn>
                <a:cxn ang="0">
                  <a:pos x="4" y="156"/>
                </a:cxn>
                <a:cxn ang="0">
                  <a:pos x="7" y="156"/>
                </a:cxn>
                <a:cxn ang="0">
                  <a:pos x="8" y="155"/>
                </a:cxn>
                <a:cxn ang="0">
                  <a:pos x="9" y="154"/>
                </a:cxn>
                <a:cxn ang="0">
                  <a:pos x="9" y="154"/>
                </a:cxn>
                <a:cxn ang="0">
                  <a:pos x="17" y="136"/>
                </a:cxn>
                <a:cxn ang="0">
                  <a:pos x="23" y="118"/>
                </a:cxn>
                <a:cxn ang="0">
                  <a:pos x="36" y="83"/>
                </a:cxn>
                <a:cxn ang="0">
                  <a:pos x="36" y="83"/>
                </a:cxn>
                <a:cxn ang="0">
                  <a:pos x="44" y="64"/>
                </a:cxn>
                <a:cxn ang="0">
                  <a:pos x="54" y="44"/>
                </a:cxn>
                <a:cxn ang="0">
                  <a:pos x="58" y="35"/>
                </a:cxn>
                <a:cxn ang="0">
                  <a:pos x="62" y="24"/>
                </a:cxn>
                <a:cxn ang="0">
                  <a:pos x="65" y="14"/>
                </a:cxn>
                <a:cxn ang="0">
                  <a:pos x="67" y="4"/>
                </a:cxn>
                <a:cxn ang="0">
                  <a:pos x="67" y="4"/>
                </a:cxn>
                <a:cxn ang="0">
                  <a:pos x="66" y="2"/>
                </a:cxn>
                <a:cxn ang="0">
                  <a:pos x="66" y="1"/>
                </a:cxn>
                <a:cxn ang="0">
                  <a:pos x="64" y="0"/>
                </a:cxn>
                <a:cxn ang="0">
                  <a:pos x="63" y="0"/>
                </a:cxn>
                <a:cxn ang="0">
                  <a:pos x="59" y="1"/>
                </a:cxn>
                <a:cxn ang="0">
                  <a:pos x="58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7" h="156">
                  <a:moveTo>
                    <a:pt x="57" y="4"/>
                  </a:moveTo>
                  <a:lnTo>
                    <a:pt x="57" y="4"/>
                  </a:lnTo>
                  <a:lnTo>
                    <a:pt x="56" y="12"/>
                  </a:lnTo>
                  <a:lnTo>
                    <a:pt x="53" y="21"/>
                  </a:lnTo>
                  <a:lnTo>
                    <a:pt x="45" y="39"/>
                  </a:lnTo>
                  <a:lnTo>
                    <a:pt x="37" y="56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24" y="89"/>
                  </a:lnTo>
                  <a:lnTo>
                    <a:pt x="18" y="107"/>
                  </a:lnTo>
                  <a:lnTo>
                    <a:pt x="11" y="125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1" y="143"/>
                  </a:lnTo>
                  <a:lnTo>
                    <a:pt x="1" y="144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1" y="154"/>
                  </a:lnTo>
                  <a:lnTo>
                    <a:pt x="4" y="156"/>
                  </a:lnTo>
                  <a:lnTo>
                    <a:pt x="7" y="156"/>
                  </a:lnTo>
                  <a:lnTo>
                    <a:pt x="8" y="155"/>
                  </a:lnTo>
                  <a:lnTo>
                    <a:pt x="9" y="154"/>
                  </a:lnTo>
                  <a:lnTo>
                    <a:pt x="9" y="154"/>
                  </a:lnTo>
                  <a:lnTo>
                    <a:pt x="17" y="136"/>
                  </a:lnTo>
                  <a:lnTo>
                    <a:pt x="23" y="118"/>
                  </a:lnTo>
                  <a:lnTo>
                    <a:pt x="36" y="83"/>
                  </a:lnTo>
                  <a:lnTo>
                    <a:pt x="36" y="83"/>
                  </a:lnTo>
                  <a:lnTo>
                    <a:pt x="44" y="64"/>
                  </a:lnTo>
                  <a:lnTo>
                    <a:pt x="54" y="44"/>
                  </a:lnTo>
                  <a:lnTo>
                    <a:pt x="58" y="35"/>
                  </a:lnTo>
                  <a:lnTo>
                    <a:pt x="62" y="24"/>
                  </a:lnTo>
                  <a:lnTo>
                    <a:pt x="65" y="14"/>
                  </a:lnTo>
                  <a:lnTo>
                    <a:pt x="67" y="4"/>
                  </a:lnTo>
                  <a:lnTo>
                    <a:pt x="67" y="4"/>
                  </a:lnTo>
                  <a:lnTo>
                    <a:pt x="66" y="2"/>
                  </a:lnTo>
                  <a:lnTo>
                    <a:pt x="66" y="1"/>
                  </a:lnTo>
                  <a:lnTo>
                    <a:pt x="64" y="0"/>
                  </a:lnTo>
                  <a:lnTo>
                    <a:pt x="63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885"/>
            <p:cNvSpPr/>
            <p:nvPr/>
          </p:nvSpPr>
          <p:spPr bwMode="auto">
            <a:xfrm>
              <a:off x="4297363" y="1228725"/>
              <a:ext cx="57150" cy="93663"/>
            </a:xfrm>
            <a:custGeom>
              <a:avLst/>
              <a:gdLst/>
              <a:ahLst/>
              <a:cxnLst>
                <a:cxn ang="0">
                  <a:pos x="101" y="3"/>
                </a:cxn>
                <a:cxn ang="0">
                  <a:pos x="101" y="3"/>
                </a:cxn>
                <a:cxn ang="0">
                  <a:pos x="88" y="23"/>
                </a:cxn>
                <a:cxn ang="0">
                  <a:pos x="76" y="43"/>
                </a:cxn>
                <a:cxn ang="0">
                  <a:pos x="63" y="63"/>
                </a:cxn>
                <a:cxn ang="0">
                  <a:pos x="57" y="73"/>
                </a:cxn>
                <a:cxn ang="0">
                  <a:pos x="53" y="85"/>
                </a:cxn>
                <a:cxn ang="0">
                  <a:pos x="53" y="85"/>
                </a:cxn>
                <a:cxn ang="0">
                  <a:pos x="42" y="109"/>
                </a:cxn>
                <a:cxn ang="0">
                  <a:pos x="36" y="121"/>
                </a:cxn>
                <a:cxn ang="0">
                  <a:pos x="28" y="132"/>
                </a:cxn>
                <a:cxn ang="0">
                  <a:pos x="28" y="132"/>
                </a:cxn>
                <a:cxn ang="0">
                  <a:pos x="17" y="151"/>
                </a:cxn>
                <a:cxn ang="0">
                  <a:pos x="10" y="161"/>
                </a:cxn>
                <a:cxn ang="0">
                  <a:pos x="6" y="164"/>
                </a:cxn>
                <a:cxn ang="0">
                  <a:pos x="3" y="167"/>
                </a:cxn>
                <a:cxn ang="0">
                  <a:pos x="3" y="167"/>
                </a:cxn>
                <a:cxn ang="0">
                  <a:pos x="2" y="168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0" y="173"/>
                </a:cxn>
                <a:cxn ang="0">
                  <a:pos x="4" y="176"/>
                </a:cxn>
                <a:cxn ang="0">
                  <a:pos x="6" y="176"/>
                </a:cxn>
                <a:cxn ang="0">
                  <a:pos x="8" y="175"/>
                </a:cxn>
                <a:cxn ang="0">
                  <a:pos x="8" y="175"/>
                </a:cxn>
                <a:cxn ang="0">
                  <a:pos x="13" y="172"/>
                </a:cxn>
                <a:cxn ang="0">
                  <a:pos x="16" y="167"/>
                </a:cxn>
                <a:cxn ang="0">
                  <a:pos x="23" y="156"/>
                </a:cxn>
                <a:cxn ang="0">
                  <a:pos x="23" y="156"/>
                </a:cxn>
                <a:cxn ang="0">
                  <a:pos x="37" y="137"/>
                </a:cxn>
                <a:cxn ang="0">
                  <a:pos x="43" y="127"/>
                </a:cxn>
                <a:cxn ang="0">
                  <a:pos x="48" y="118"/>
                </a:cxn>
                <a:cxn ang="0">
                  <a:pos x="48" y="118"/>
                </a:cxn>
                <a:cxn ang="0">
                  <a:pos x="60" y="91"/>
                </a:cxn>
                <a:cxn ang="0">
                  <a:pos x="67" y="79"/>
                </a:cxn>
                <a:cxn ang="0">
                  <a:pos x="74" y="66"/>
                </a:cxn>
                <a:cxn ang="0">
                  <a:pos x="74" y="66"/>
                </a:cxn>
                <a:cxn ang="0">
                  <a:pos x="91" y="37"/>
                </a:cxn>
                <a:cxn ang="0">
                  <a:pos x="101" y="23"/>
                </a:cxn>
                <a:cxn ang="0">
                  <a:pos x="109" y="7"/>
                </a:cxn>
                <a:cxn ang="0">
                  <a:pos x="109" y="7"/>
                </a:cxn>
                <a:cxn ang="0">
                  <a:pos x="109" y="5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1" y="3"/>
                </a:cxn>
                <a:cxn ang="0">
                  <a:pos x="101" y="3"/>
                </a:cxn>
              </a:cxnLst>
              <a:rect l="0" t="0" r="r" b="b"/>
              <a:pathLst>
                <a:path w="109" h="176">
                  <a:moveTo>
                    <a:pt x="101" y="3"/>
                  </a:moveTo>
                  <a:lnTo>
                    <a:pt x="101" y="3"/>
                  </a:lnTo>
                  <a:lnTo>
                    <a:pt x="88" y="23"/>
                  </a:lnTo>
                  <a:lnTo>
                    <a:pt x="76" y="43"/>
                  </a:lnTo>
                  <a:lnTo>
                    <a:pt x="63" y="63"/>
                  </a:lnTo>
                  <a:lnTo>
                    <a:pt x="57" y="73"/>
                  </a:lnTo>
                  <a:lnTo>
                    <a:pt x="53" y="85"/>
                  </a:lnTo>
                  <a:lnTo>
                    <a:pt x="53" y="85"/>
                  </a:lnTo>
                  <a:lnTo>
                    <a:pt x="42" y="109"/>
                  </a:lnTo>
                  <a:lnTo>
                    <a:pt x="36" y="121"/>
                  </a:lnTo>
                  <a:lnTo>
                    <a:pt x="28" y="132"/>
                  </a:lnTo>
                  <a:lnTo>
                    <a:pt x="28" y="132"/>
                  </a:lnTo>
                  <a:lnTo>
                    <a:pt x="17" y="151"/>
                  </a:lnTo>
                  <a:lnTo>
                    <a:pt x="10" y="161"/>
                  </a:lnTo>
                  <a:lnTo>
                    <a:pt x="6" y="164"/>
                  </a:lnTo>
                  <a:lnTo>
                    <a:pt x="3" y="167"/>
                  </a:lnTo>
                  <a:lnTo>
                    <a:pt x="3" y="167"/>
                  </a:lnTo>
                  <a:lnTo>
                    <a:pt x="2" y="168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0" y="173"/>
                  </a:lnTo>
                  <a:lnTo>
                    <a:pt x="4" y="176"/>
                  </a:lnTo>
                  <a:lnTo>
                    <a:pt x="6" y="176"/>
                  </a:lnTo>
                  <a:lnTo>
                    <a:pt x="8" y="175"/>
                  </a:lnTo>
                  <a:lnTo>
                    <a:pt x="8" y="175"/>
                  </a:lnTo>
                  <a:lnTo>
                    <a:pt x="13" y="172"/>
                  </a:lnTo>
                  <a:lnTo>
                    <a:pt x="16" y="167"/>
                  </a:lnTo>
                  <a:lnTo>
                    <a:pt x="23" y="156"/>
                  </a:lnTo>
                  <a:lnTo>
                    <a:pt x="23" y="156"/>
                  </a:lnTo>
                  <a:lnTo>
                    <a:pt x="37" y="137"/>
                  </a:lnTo>
                  <a:lnTo>
                    <a:pt x="43" y="127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60" y="91"/>
                  </a:lnTo>
                  <a:lnTo>
                    <a:pt x="67" y="79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91" y="37"/>
                  </a:lnTo>
                  <a:lnTo>
                    <a:pt x="101" y="23"/>
                  </a:lnTo>
                  <a:lnTo>
                    <a:pt x="109" y="7"/>
                  </a:lnTo>
                  <a:lnTo>
                    <a:pt x="109" y="7"/>
                  </a:lnTo>
                  <a:lnTo>
                    <a:pt x="109" y="5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1" y="3"/>
                  </a:lnTo>
                  <a:lnTo>
                    <a:pt x="10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886"/>
            <p:cNvSpPr/>
            <p:nvPr/>
          </p:nvSpPr>
          <p:spPr bwMode="auto">
            <a:xfrm>
              <a:off x="4352925" y="1239838"/>
              <a:ext cx="50800" cy="92075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2" y="12"/>
                </a:cxn>
                <a:cxn ang="0">
                  <a:pos x="79" y="21"/>
                </a:cxn>
                <a:cxn ang="0">
                  <a:pos x="75" y="31"/>
                </a:cxn>
                <a:cxn ang="0">
                  <a:pos x="71" y="39"/>
                </a:cxn>
                <a:cxn ang="0">
                  <a:pos x="71" y="39"/>
                </a:cxn>
                <a:cxn ang="0">
                  <a:pos x="63" y="60"/>
                </a:cxn>
                <a:cxn ang="0">
                  <a:pos x="54" y="80"/>
                </a:cxn>
                <a:cxn ang="0">
                  <a:pos x="54" y="80"/>
                </a:cxn>
                <a:cxn ang="0">
                  <a:pos x="43" y="103"/>
                </a:cxn>
                <a:cxn ang="0">
                  <a:pos x="31" y="126"/>
                </a:cxn>
                <a:cxn ang="0">
                  <a:pos x="16" y="146"/>
                </a:cxn>
                <a:cxn ang="0">
                  <a:pos x="1" y="167"/>
                </a:cxn>
                <a:cxn ang="0">
                  <a:pos x="1" y="167"/>
                </a:cxn>
                <a:cxn ang="0">
                  <a:pos x="0" y="169"/>
                </a:cxn>
                <a:cxn ang="0">
                  <a:pos x="0" y="172"/>
                </a:cxn>
                <a:cxn ang="0">
                  <a:pos x="2" y="174"/>
                </a:cxn>
                <a:cxn ang="0">
                  <a:pos x="4" y="174"/>
                </a:cxn>
                <a:cxn ang="0">
                  <a:pos x="9" y="174"/>
                </a:cxn>
                <a:cxn ang="0">
                  <a:pos x="9" y="174"/>
                </a:cxn>
                <a:cxn ang="0">
                  <a:pos x="12" y="174"/>
                </a:cxn>
                <a:cxn ang="0">
                  <a:pos x="13" y="172"/>
                </a:cxn>
                <a:cxn ang="0">
                  <a:pos x="13" y="169"/>
                </a:cxn>
                <a:cxn ang="0">
                  <a:pos x="12" y="167"/>
                </a:cxn>
                <a:cxn ang="0">
                  <a:pos x="12" y="167"/>
                </a:cxn>
                <a:cxn ang="0">
                  <a:pos x="27" y="147"/>
                </a:cxn>
                <a:cxn ang="0">
                  <a:pos x="40" y="128"/>
                </a:cxn>
                <a:cxn ang="0">
                  <a:pos x="51" y="107"/>
                </a:cxn>
                <a:cxn ang="0">
                  <a:pos x="62" y="85"/>
                </a:cxn>
                <a:cxn ang="0">
                  <a:pos x="62" y="85"/>
                </a:cxn>
                <a:cxn ang="0">
                  <a:pos x="72" y="64"/>
                </a:cxn>
                <a:cxn ang="0">
                  <a:pos x="80" y="41"/>
                </a:cxn>
                <a:cxn ang="0">
                  <a:pos x="80" y="41"/>
                </a:cxn>
                <a:cxn ang="0">
                  <a:pos x="85" y="32"/>
                </a:cxn>
                <a:cxn ang="0">
                  <a:pos x="89" y="23"/>
                </a:cxn>
                <a:cxn ang="0">
                  <a:pos x="92" y="14"/>
                </a:cxn>
                <a:cxn ang="0">
                  <a:pos x="95" y="4"/>
                </a:cxn>
                <a:cxn ang="0">
                  <a:pos x="95" y="4"/>
                </a:cxn>
                <a:cxn ang="0">
                  <a:pos x="94" y="2"/>
                </a:cxn>
                <a:cxn ang="0">
                  <a:pos x="94" y="1"/>
                </a:cxn>
                <a:cxn ang="0">
                  <a:pos x="92" y="0"/>
                </a:cxn>
                <a:cxn ang="0">
                  <a:pos x="91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4">
                  <a:moveTo>
                    <a:pt x="85" y="4"/>
                  </a:moveTo>
                  <a:lnTo>
                    <a:pt x="85" y="4"/>
                  </a:lnTo>
                  <a:lnTo>
                    <a:pt x="82" y="12"/>
                  </a:lnTo>
                  <a:lnTo>
                    <a:pt x="79" y="21"/>
                  </a:lnTo>
                  <a:lnTo>
                    <a:pt x="75" y="3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63" y="6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43" y="103"/>
                  </a:lnTo>
                  <a:lnTo>
                    <a:pt x="31" y="126"/>
                  </a:lnTo>
                  <a:lnTo>
                    <a:pt x="16" y="146"/>
                  </a:lnTo>
                  <a:lnTo>
                    <a:pt x="1" y="167"/>
                  </a:lnTo>
                  <a:lnTo>
                    <a:pt x="1" y="167"/>
                  </a:lnTo>
                  <a:lnTo>
                    <a:pt x="0" y="169"/>
                  </a:lnTo>
                  <a:lnTo>
                    <a:pt x="0" y="172"/>
                  </a:lnTo>
                  <a:lnTo>
                    <a:pt x="2" y="174"/>
                  </a:lnTo>
                  <a:lnTo>
                    <a:pt x="4" y="174"/>
                  </a:lnTo>
                  <a:lnTo>
                    <a:pt x="9" y="174"/>
                  </a:lnTo>
                  <a:lnTo>
                    <a:pt x="9" y="174"/>
                  </a:lnTo>
                  <a:lnTo>
                    <a:pt x="12" y="174"/>
                  </a:lnTo>
                  <a:lnTo>
                    <a:pt x="13" y="172"/>
                  </a:lnTo>
                  <a:lnTo>
                    <a:pt x="13" y="169"/>
                  </a:lnTo>
                  <a:lnTo>
                    <a:pt x="12" y="167"/>
                  </a:lnTo>
                  <a:lnTo>
                    <a:pt x="12" y="167"/>
                  </a:lnTo>
                  <a:lnTo>
                    <a:pt x="27" y="147"/>
                  </a:lnTo>
                  <a:lnTo>
                    <a:pt x="40" y="128"/>
                  </a:lnTo>
                  <a:lnTo>
                    <a:pt x="51" y="107"/>
                  </a:lnTo>
                  <a:lnTo>
                    <a:pt x="62" y="85"/>
                  </a:lnTo>
                  <a:lnTo>
                    <a:pt x="62" y="85"/>
                  </a:lnTo>
                  <a:lnTo>
                    <a:pt x="72" y="64"/>
                  </a:lnTo>
                  <a:lnTo>
                    <a:pt x="80" y="41"/>
                  </a:lnTo>
                  <a:lnTo>
                    <a:pt x="80" y="41"/>
                  </a:lnTo>
                  <a:lnTo>
                    <a:pt x="85" y="32"/>
                  </a:lnTo>
                  <a:lnTo>
                    <a:pt x="89" y="23"/>
                  </a:lnTo>
                  <a:lnTo>
                    <a:pt x="92" y="14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2"/>
                  </a:lnTo>
                  <a:lnTo>
                    <a:pt x="94" y="1"/>
                  </a:lnTo>
                  <a:lnTo>
                    <a:pt x="92" y="0"/>
                  </a:lnTo>
                  <a:lnTo>
                    <a:pt x="91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887"/>
            <p:cNvSpPr/>
            <p:nvPr/>
          </p:nvSpPr>
          <p:spPr bwMode="auto">
            <a:xfrm>
              <a:off x="4408488" y="1254125"/>
              <a:ext cx="52388" cy="79375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90" y="5"/>
                </a:cxn>
                <a:cxn ang="0">
                  <a:pos x="88" y="14"/>
                </a:cxn>
                <a:cxn ang="0">
                  <a:pos x="85" y="24"/>
                </a:cxn>
                <a:cxn ang="0">
                  <a:pos x="80" y="34"/>
                </a:cxn>
                <a:cxn ang="0">
                  <a:pos x="74" y="44"/>
                </a:cxn>
                <a:cxn ang="0">
                  <a:pos x="61" y="63"/>
                </a:cxn>
                <a:cxn ang="0">
                  <a:pos x="49" y="79"/>
                </a:cxn>
                <a:cxn ang="0">
                  <a:pos x="49" y="79"/>
                </a:cxn>
                <a:cxn ang="0">
                  <a:pos x="23" y="111"/>
                </a:cxn>
                <a:cxn ang="0">
                  <a:pos x="11" y="128"/>
                </a:cxn>
                <a:cxn ang="0">
                  <a:pos x="0" y="144"/>
                </a:cxn>
                <a:cxn ang="0">
                  <a:pos x="0" y="144"/>
                </a:cxn>
                <a:cxn ang="0">
                  <a:pos x="0" y="146"/>
                </a:cxn>
                <a:cxn ang="0">
                  <a:pos x="0" y="148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4" y="151"/>
                </a:cxn>
                <a:cxn ang="0">
                  <a:pos x="5" y="151"/>
                </a:cxn>
                <a:cxn ang="0">
                  <a:pos x="7" y="150"/>
                </a:cxn>
                <a:cxn ang="0">
                  <a:pos x="8" y="149"/>
                </a:cxn>
                <a:cxn ang="0">
                  <a:pos x="8" y="149"/>
                </a:cxn>
                <a:cxn ang="0">
                  <a:pos x="16" y="139"/>
                </a:cxn>
                <a:cxn ang="0">
                  <a:pos x="22" y="129"/>
                </a:cxn>
                <a:cxn ang="0">
                  <a:pos x="37" y="110"/>
                </a:cxn>
                <a:cxn ang="0">
                  <a:pos x="37" y="110"/>
                </a:cxn>
                <a:cxn ang="0">
                  <a:pos x="52" y="93"/>
                </a:cxn>
                <a:cxn ang="0">
                  <a:pos x="60" y="82"/>
                </a:cxn>
                <a:cxn ang="0">
                  <a:pos x="65" y="73"/>
                </a:cxn>
                <a:cxn ang="0">
                  <a:pos x="65" y="73"/>
                </a:cxn>
                <a:cxn ang="0">
                  <a:pos x="76" y="56"/>
                </a:cxn>
                <a:cxn ang="0">
                  <a:pos x="86" y="40"/>
                </a:cxn>
                <a:cxn ang="0">
                  <a:pos x="91" y="32"/>
                </a:cxn>
                <a:cxn ang="0">
                  <a:pos x="95" y="23"/>
                </a:cxn>
                <a:cxn ang="0">
                  <a:pos x="98" y="14"/>
                </a:cxn>
                <a:cxn ang="0">
                  <a:pos x="99" y="5"/>
                </a:cxn>
                <a:cxn ang="0">
                  <a:pos x="99" y="5"/>
                </a:cxn>
                <a:cxn ang="0">
                  <a:pos x="99" y="3"/>
                </a:cxn>
                <a:cxn ang="0">
                  <a:pos x="98" y="1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2" y="1"/>
                </a:cxn>
                <a:cxn ang="0">
                  <a:pos x="91" y="3"/>
                </a:cxn>
                <a:cxn ang="0">
                  <a:pos x="90" y="5"/>
                </a:cxn>
                <a:cxn ang="0">
                  <a:pos x="90" y="5"/>
                </a:cxn>
              </a:cxnLst>
              <a:rect l="0" t="0" r="r" b="b"/>
              <a:pathLst>
                <a:path w="99" h="151">
                  <a:moveTo>
                    <a:pt x="90" y="5"/>
                  </a:moveTo>
                  <a:lnTo>
                    <a:pt x="90" y="5"/>
                  </a:lnTo>
                  <a:lnTo>
                    <a:pt x="88" y="14"/>
                  </a:lnTo>
                  <a:lnTo>
                    <a:pt x="85" y="24"/>
                  </a:lnTo>
                  <a:lnTo>
                    <a:pt x="80" y="34"/>
                  </a:lnTo>
                  <a:lnTo>
                    <a:pt x="74" y="44"/>
                  </a:lnTo>
                  <a:lnTo>
                    <a:pt x="61" y="63"/>
                  </a:lnTo>
                  <a:lnTo>
                    <a:pt x="49" y="79"/>
                  </a:lnTo>
                  <a:lnTo>
                    <a:pt x="49" y="79"/>
                  </a:lnTo>
                  <a:lnTo>
                    <a:pt x="23" y="111"/>
                  </a:lnTo>
                  <a:lnTo>
                    <a:pt x="11" y="12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6"/>
                  </a:lnTo>
                  <a:lnTo>
                    <a:pt x="0" y="148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4" y="151"/>
                  </a:lnTo>
                  <a:lnTo>
                    <a:pt x="5" y="151"/>
                  </a:lnTo>
                  <a:lnTo>
                    <a:pt x="7" y="150"/>
                  </a:lnTo>
                  <a:lnTo>
                    <a:pt x="8" y="149"/>
                  </a:lnTo>
                  <a:lnTo>
                    <a:pt x="8" y="149"/>
                  </a:lnTo>
                  <a:lnTo>
                    <a:pt x="16" y="139"/>
                  </a:lnTo>
                  <a:lnTo>
                    <a:pt x="22" y="129"/>
                  </a:lnTo>
                  <a:lnTo>
                    <a:pt x="37" y="110"/>
                  </a:lnTo>
                  <a:lnTo>
                    <a:pt x="37" y="110"/>
                  </a:lnTo>
                  <a:lnTo>
                    <a:pt x="52" y="93"/>
                  </a:lnTo>
                  <a:lnTo>
                    <a:pt x="60" y="82"/>
                  </a:lnTo>
                  <a:lnTo>
                    <a:pt x="65" y="73"/>
                  </a:lnTo>
                  <a:lnTo>
                    <a:pt x="65" y="73"/>
                  </a:lnTo>
                  <a:lnTo>
                    <a:pt x="76" y="56"/>
                  </a:lnTo>
                  <a:lnTo>
                    <a:pt x="86" y="40"/>
                  </a:lnTo>
                  <a:lnTo>
                    <a:pt x="91" y="32"/>
                  </a:lnTo>
                  <a:lnTo>
                    <a:pt x="95" y="23"/>
                  </a:lnTo>
                  <a:lnTo>
                    <a:pt x="98" y="14"/>
                  </a:lnTo>
                  <a:lnTo>
                    <a:pt x="99" y="5"/>
                  </a:lnTo>
                  <a:lnTo>
                    <a:pt x="99" y="5"/>
                  </a:lnTo>
                  <a:lnTo>
                    <a:pt x="99" y="3"/>
                  </a:lnTo>
                  <a:lnTo>
                    <a:pt x="98" y="1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2" y="1"/>
                  </a:lnTo>
                  <a:lnTo>
                    <a:pt x="91" y="3"/>
                  </a:lnTo>
                  <a:lnTo>
                    <a:pt x="90" y="5"/>
                  </a:lnTo>
                  <a:lnTo>
                    <a:pt x="9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888"/>
            <p:cNvSpPr/>
            <p:nvPr/>
          </p:nvSpPr>
          <p:spPr bwMode="auto">
            <a:xfrm>
              <a:off x="4465638" y="1258888"/>
              <a:ext cx="50800" cy="90488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3" y="13"/>
                </a:cxn>
                <a:cxn ang="0">
                  <a:pos x="80" y="24"/>
                </a:cxn>
                <a:cxn ang="0">
                  <a:pos x="75" y="33"/>
                </a:cxn>
                <a:cxn ang="0">
                  <a:pos x="71" y="42"/>
                </a:cxn>
                <a:cxn ang="0">
                  <a:pos x="59" y="61"/>
                </a:cxn>
                <a:cxn ang="0">
                  <a:pos x="48" y="78"/>
                </a:cxn>
                <a:cxn ang="0">
                  <a:pos x="48" y="78"/>
                </a:cxn>
                <a:cxn ang="0">
                  <a:pos x="36" y="99"/>
                </a:cxn>
                <a:cxn ang="0">
                  <a:pos x="24" y="121"/>
                </a:cxn>
                <a:cxn ang="0">
                  <a:pos x="13" y="142"/>
                </a:cxn>
                <a:cxn ang="0">
                  <a:pos x="1" y="164"/>
                </a:cxn>
                <a:cxn ang="0">
                  <a:pos x="1" y="164"/>
                </a:cxn>
                <a:cxn ang="0">
                  <a:pos x="0" y="166"/>
                </a:cxn>
                <a:cxn ang="0">
                  <a:pos x="0" y="167"/>
                </a:cxn>
                <a:cxn ang="0">
                  <a:pos x="1" y="169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0"/>
                </a:cxn>
                <a:cxn ang="0">
                  <a:pos x="8" y="170"/>
                </a:cxn>
                <a:cxn ang="0">
                  <a:pos x="9" y="168"/>
                </a:cxn>
                <a:cxn ang="0">
                  <a:pos x="9" y="168"/>
                </a:cxn>
                <a:cxn ang="0">
                  <a:pos x="22" y="146"/>
                </a:cxn>
                <a:cxn ang="0">
                  <a:pos x="35" y="123"/>
                </a:cxn>
                <a:cxn ang="0">
                  <a:pos x="47" y="99"/>
                </a:cxn>
                <a:cxn ang="0">
                  <a:pos x="61" y="77"/>
                </a:cxn>
                <a:cxn ang="0">
                  <a:pos x="61" y="77"/>
                </a:cxn>
                <a:cxn ang="0">
                  <a:pos x="71" y="61"/>
                </a:cxn>
                <a:cxn ang="0">
                  <a:pos x="81" y="43"/>
                </a:cxn>
                <a:cxn ang="0">
                  <a:pos x="85" y="34"/>
                </a:cxn>
                <a:cxn ang="0">
                  <a:pos x="89" y="25"/>
                </a:cxn>
                <a:cxn ang="0">
                  <a:pos x="93" y="15"/>
                </a:cxn>
                <a:cxn ang="0">
                  <a:pos x="95" y="6"/>
                </a:cxn>
                <a:cxn ang="0">
                  <a:pos x="95" y="6"/>
                </a:cxn>
                <a:cxn ang="0">
                  <a:pos x="95" y="4"/>
                </a:cxn>
                <a:cxn ang="0">
                  <a:pos x="94" y="3"/>
                </a:cxn>
                <a:cxn ang="0">
                  <a:pos x="90" y="1"/>
                </a:cxn>
                <a:cxn ang="0">
                  <a:pos x="89" y="0"/>
                </a:cxn>
                <a:cxn ang="0">
                  <a:pos x="87" y="1"/>
                </a:cxn>
                <a:cxn ang="0">
                  <a:pos x="86" y="2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95" h="170">
                  <a:moveTo>
                    <a:pt x="85" y="4"/>
                  </a:moveTo>
                  <a:lnTo>
                    <a:pt x="85" y="4"/>
                  </a:lnTo>
                  <a:lnTo>
                    <a:pt x="83" y="13"/>
                  </a:lnTo>
                  <a:lnTo>
                    <a:pt x="80" y="24"/>
                  </a:lnTo>
                  <a:lnTo>
                    <a:pt x="75" y="33"/>
                  </a:lnTo>
                  <a:lnTo>
                    <a:pt x="71" y="42"/>
                  </a:lnTo>
                  <a:lnTo>
                    <a:pt x="59" y="61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36" y="99"/>
                  </a:lnTo>
                  <a:lnTo>
                    <a:pt x="24" y="121"/>
                  </a:lnTo>
                  <a:lnTo>
                    <a:pt x="13" y="142"/>
                  </a:lnTo>
                  <a:lnTo>
                    <a:pt x="1" y="164"/>
                  </a:lnTo>
                  <a:lnTo>
                    <a:pt x="1" y="164"/>
                  </a:lnTo>
                  <a:lnTo>
                    <a:pt x="0" y="166"/>
                  </a:lnTo>
                  <a:lnTo>
                    <a:pt x="0" y="167"/>
                  </a:lnTo>
                  <a:lnTo>
                    <a:pt x="1" y="169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0"/>
                  </a:lnTo>
                  <a:lnTo>
                    <a:pt x="8" y="170"/>
                  </a:lnTo>
                  <a:lnTo>
                    <a:pt x="9" y="168"/>
                  </a:lnTo>
                  <a:lnTo>
                    <a:pt x="9" y="168"/>
                  </a:lnTo>
                  <a:lnTo>
                    <a:pt x="22" y="146"/>
                  </a:lnTo>
                  <a:lnTo>
                    <a:pt x="35" y="123"/>
                  </a:lnTo>
                  <a:lnTo>
                    <a:pt x="47" y="99"/>
                  </a:lnTo>
                  <a:lnTo>
                    <a:pt x="61" y="77"/>
                  </a:lnTo>
                  <a:lnTo>
                    <a:pt x="61" y="77"/>
                  </a:lnTo>
                  <a:lnTo>
                    <a:pt x="71" y="61"/>
                  </a:lnTo>
                  <a:lnTo>
                    <a:pt x="81" y="43"/>
                  </a:lnTo>
                  <a:lnTo>
                    <a:pt x="85" y="34"/>
                  </a:lnTo>
                  <a:lnTo>
                    <a:pt x="89" y="25"/>
                  </a:lnTo>
                  <a:lnTo>
                    <a:pt x="93" y="15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4"/>
                  </a:lnTo>
                  <a:lnTo>
                    <a:pt x="94" y="3"/>
                  </a:lnTo>
                  <a:lnTo>
                    <a:pt x="90" y="1"/>
                  </a:lnTo>
                  <a:lnTo>
                    <a:pt x="89" y="0"/>
                  </a:lnTo>
                  <a:lnTo>
                    <a:pt x="87" y="1"/>
                  </a:lnTo>
                  <a:lnTo>
                    <a:pt x="86" y="2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889"/>
            <p:cNvSpPr/>
            <p:nvPr/>
          </p:nvSpPr>
          <p:spPr bwMode="auto">
            <a:xfrm>
              <a:off x="4513263" y="1276350"/>
              <a:ext cx="47625" cy="93663"/>
            </a:xfrm>
            <a:custGeom>
              <a:avLst/>
              <a:gdLst/>
              <a:ahLst/>
              <a:cxnLst>
                <a:cxn ang="0">
                  <a:pos x="81" y="3"/>
                </a:cxn>
                <a:cxn ang="0">
                  <a:pos x="81" y="3"/>
                </a:cxn>
                <a:cxn ang="0">
                  <a:pos x="66" y="45"/>
                </a:cxn>
                <a:cxn ang="0">
                  <a:pos x="57" y="66"/>
                </a:cxn>
                <a:cxn ang="0">
                  <a:pos x="48" y="87"/>
                </a:cxn>
                <a:cxn ang="0">
                  <a:pos x="48" y="87"/>
                </a:cxn>
                <a:cxn ang="0">
                  <a:pos x="38" y="107"/>
                </a:cxn>
                <a:cxn ang="0">
                  <a:pos x="27" y="128"/>
                </a:cxn>
                <a:cxn ang="0">
                  <a:pos x="15" y="149"/>
                </a:cxn>
                <a:cxn ang="0">
                  <a:pos x="2" y="167"/>
                </a:cxn>
                <a:cxn ang="0">
                  <a:pos x="2" y="167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2" y="173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5"/>
                </a:cxn>
                <a:cxn ang="0">
                  <a:pos x="8" y="173"/>
                </a:cxn>
                <a:cxn ang="0">
                  <a:pos x="13" y="168"/>
                </a:cxn>
                <a:cxn ang="0">
                  <a:pos x="13" y="168"/>
                </a:cxn>
                <a:cxn ang="0">
                  <a:pos x="14" y="167"/>
                </a:cxn>
                <a:cxn ang="0">
                  <a:pos x="14" y="165"/>
                </a:cxn>
                <a:cxn ang="0">
                  <a:pos x="14" y="165"/>
                </a:cxn>
                <a:cxn ang="0">
                  <a:pos x="24" y="150"/>
                </a:cxn>
                <a:cxn ang="0">
                  <a:pos x="34" y="132"/>
                </a:cxn>
                <a:cxn ang="0">
                  <a:pos x="42" y="116"/>
                </a:cxn>
                <a:cxn ang="0">
                  <a:pos x="51" y="99"/>
                </a:cxn>
                <a:cxn ang="0">
                  <a:pos x="51" y="99"/>
                </a:cxn>
                <a:cxn ang="0">
                  <a:pos x="57" y="88"/>
                </a:cxn>
                <a:cxn ang="0">
                  <a:pos x="63" y="76"/>
                </a:cxn>
                <a:cxn ang="0">
                  <a:pos x="73" y="54"/>
                </a:cxn>
                <a:cxn ang="0">
                  <a:pos x="82" y="30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3"/>
                </a:cxn>
                <a:cxn ang="0">
                  <a:pos x="89" y="2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3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1" y="3"/>
                </a:cxn>
              </a:cxnLst>
              <a:rect l="0" t="0" r="r" b="b"/>
              <a:pathLst>
                <a:path w="90" h="175">
                  <a:moveTo>
                    <a:pt x="81" y="3"/>
                  </a:moveTo>
                  <a:lnTo>
                    <a:pt x="81" y="3"/>
                  </a:lnTo>
                  <a:lnTo>
                    <a:pt x="66" y="45"/>
                  </a:lnTo>
                  <a:lnTo>
                    <a:pt x="57" y="66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38" y="107"/>
                  </a:lnTo>
                  <a:lnTo>
                    <a:pt x="27" y="128"/>
                  </a:lnTo>
                  <a:lnTo>
                    <a:pt x="15" y="149"/>
                  </a:lnTo>
                  <a:lnTo>
                    <a:pt x="2" y="167"/>
                  </a:lnTo>
                  <a:lnTo>
                    <a:pt x="2" y="167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2" y="173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5"/>
                  </a:lnTo>
                  <a:lnTo>
                    <a:pt x="8" y="173"/>
                  </a:lnTo>
                  <a:lnTo>
                    <a:pt x="13" y="168"/>
                  </a:lnTo>
                  <a:lnTo>
                    <a:pt x="13" y="168"/>
                  </a:lnTo>
                  <a:lnTo>
                    <a:pt x="14" y="167"/>
                  </a:lnTo>
                  <a:lnTo>
                    <a:pt x="14" y="165"/>
                  </a:lnTo>
                  <a:lnTo>
                    <a:pt x="14" y="165"/>
                  </a:lnTo>
                  <a:lnTo>
                    <a:pt x="24" y="150"/>
                  </a:lnTo>
                  <a:lnTo>
                    <a:pt x="34" y="132"/>
                  </a:lnTo>
                  <a:lnTo>
                    <a:pt x="42" y="116"/>
                  </a:lnTo>
                  <a:lnTo>
                    <a:pt x="51" y="99"/>
                  </a:lnTo>
                  <a:lnTo>
                    <a:pt x="51" y="99"/>
                  </a:lnTo>
                  <a:lnTo>
                    <a:pt x="57" y="88"/>
                  </a:lnTo>
                  <a:lnTo>
                    <a:pt x="63" y="76"/>
                  </a:lnTo>
                  <a:lnTo>
                    <a:pt x="73" y="54"/>
                  </a:lnTo>
                  <a:lnTo>
                    <a:pt x="82" y="30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3"/>
                  </a:lnTo>
                  <a:lnTo>
                    <a:pt x="89" y="2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3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1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890"/>
            <p:cNvSpPr/>
            <p:nvPr/>
          </p:nvSpPr>
          <p:spPr bwMode="auto">
            <a:xfrm>
              <a:off x="4538663" y="1304925"/>
              <a:ext cx="44450" cy="92075"/>
            </a:xfrm>
            <a:custGeom>
              <a:avLst/>
              <a:gdLst/>
              <a:ahLst/>
              <a:cxnLst>
                <a:cxn ang="0">
                  <a:pos x="75" y="5"/>
                </a:cxn>
                <a:cxn ang="0">
                  <a:pos x="75" y="5"/>
                </a:cxn>
                <a:cxn ang="0">
                  <a:pos x="74" y="16"/>
                </a:cxn>
                <a:cxn ang="0">
                  <a:pos x="71" y="26"/>
                </a:cxn>
                <a:cxn ang="0">
                  <a:pos x="68" y="38"/>
                </a:cxn>
                <a:cxn ang="0">
                  <a:pos x="64" y="48"/>
                </a:cxn>
                <a:cxn ang="0">
                  <a:pos x="54" y="69"/>
                </a:cxn>
                <a:cxn ang="0">
                  <a:pos x="43" y="88"/>
                </a:cxn>
                <a:cxn ang="0">
                  <a:pos x="43" y="88"/>
                </a:cxn>
                <a:cxn ang="0">
                  <a:pos x="22" y="128"/>
                </a:cxn>
                <a:cxn ang="0">
                  <a:pos x="10" y="148"/>
                </a:cxn>
                <a:cxn ang="0">
                  <a:pos x="0" y="168"/>
                </a:cxn>
                <a:cxn ang="0">
                  <a:pos x="0" y="168"/>
                </a:cxn>
                <a:cxn ang="0">
                  <a:pos x="0" y="170"/>
                </a:cxn>
                <a:cxn ang="0">
                  <a:pos x="0" y="172"/>
                </a:cxn>
                <a:cxn ang="0">
                  <a:pos x="1" y="173"/>
                </a:cxn>
                <a:cxn ang="0">
                  <a:pos x="2" y="174"/>
                </a:cxn>
                <a:cxn ang="0">
                  <a:pos x="4" y="175"/>
                </a:cxn>
                <a:cxn ang="0">
                  <a:pos x="5" y="175"/>
                </a:cxn>
                <a:cxn ang="0">
                  <a:pos x="7" y="174"/>
                </a:cxn>
                <a:cxn ang="0">
                  <a:pos x="8" y="173"/>
                </a:cxn>
                <a:cxn ang="0">
                  <a:pos x="8" y="173"/>
                </a:cxn>
                <a:cxn ang="0">
                  <a:pos x="21" y="148"/>
                </a:cxn>
                <a:cxn ang="0">
                  <a:pos x="34" y="125"/>
                </a:cxn>
                <a:cxn ang="0">
                  <a:pos x="61" y="78"/>
                </a:cxn>
                <a:cxn ang="0">
                  <a:pos x="61" y="78"/>
                </a:cxn>
                <a:cxn ang="0">
                  <a:pos x="69" y="61"/>
                </a:cxn>
                <a:cxn ang="0">
                  <a:pos x="77" y="42"/>
                </a:cxn>
                <a:cxn ang="0">
                  <a:pos x="80" y="33"/>
                </a:cxn>
                <a:cxn ang="0">
                  <a:pos x="83" y="23"/>
                </a:cxn>
                <a:cxn ang="0">
                  <a:pos x="84" y="14"/>
                </a:cxn>
                <a:cxn ang="0">
                  <a:pos x="85" y="5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4" y="1"/>
                </a:cxn>
                <a:cxn ang="0">
                  <a:pos x="82" y="0"/>
                </a:cxn>
                <a:cxn ang="0">
                  <a:pos x="81" y="0"/>
                </a:cxn>
                <a:cxn ang="0">
                  <a:pos x="78" y="0"/>
                </a:cxn>
                <a:cxn ang="0">
                  <a:pos x="77" y="1"/>
                </a:cxn>
                <a:cxn ang="0">
                  <a:pos x="75" y="3"/>
                </a:cxn>
                <a:cxn ang="0">
                  <a:pos x="75" y="5"/>
                </a:cxn>
                <a:cxn ang="0">
                  <a:pos x="75" y="5"/>
                </a:cxn>
              </a:cxnLst>
              <a:rect l="0" t="0" r="r" b="b"/>
              <a:pathLst>
                <a:path w="85" h="175">
                  <a:moveTo>
                    <a:pt x="75" y="5"/>
                  </a:moveTo>
                  <a:lnTo>
                    <a:pt x="75" y="5"/>
                  </a:lnTo>
                  <a:lnTo>
                    <a:pt x="74" y="16"/>
                  </a:lnTo>
                  <a:lnTo>
                    <a:pt x="71" y="26"/>
                  </a:lnTo>
                  <a:lnTo>
                    <a:pt x="68" y="38"/>
                  </a:lnTo>
                  <a:lnTo>
                    <a:pt x="64" y="48"/>
                  </a:lnTo>
                  <a:lnTo>
                    <a:pt x="54" y="69"/>
                  </a:lnTo>
                  <a:lnTo>
                    <a:pt x="43" y="88"/>
                  </a:lnTo>
                  <a:lnTo>
                    <a:pt x="43" y="88"/>
                  </a:lnTo>
                  <a:lnTo>
                    <a:pt x="22" y="128"/>
                  </a:lnTo>
                  <a:lnTo>
                    <a:pt x="10" y="14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170"/>
                  </a:lnTo>
                  <a:lnTo>
                    <a:pt x="0" y="172"/>
                  </a:lnTo>
                  <a:lnTo>
                    <a:pt x="1" y="173"/>
                  </a:lnTo>
                  <a:lnTo>
                    <a:pt x="2" y="174"/>
                  </a:lnTo>
                  <a:lnTo>
                    <a:pt x="4" y="175"/>
                  </a:lnTo>
                  <a:lnTo>
                    <a:pt x="5" y="175"/>
                  </a:lnTo>
                  <a:lnTo>
                    <a:pt x="7" y="174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21" y="148"/>
                  </a:lnTo>
                  <a:lnTo>
                    <a:pt x="34" y="125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69" y="61"/>
                  </a:lnTo>
                  <a:lnTo>
                    <a:pt x="77" y="42"/>
                  </a:lnTo>
                  <a:lnTo>
                    <a:pt x="80" y="33"/>
                  </a:lnTo>
                  <a:lnTo>
                    <a:pt x="83" y="23"/>
                  </a:lnTo>
                  <a:lnTo>
                    <a:pt x="84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2" y="0"/>
                  </a:lnTo>
                  <a:lnTo>
                    <a:pt x="81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5" y="3"/>
                  </a:lnTo>
                  <a:lnTo>
                    <a:pt x="75" y="5"/>
                  </a:lnTo>
                  <a:lnTo>
                    <a:pt x="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891"/>
            <p:cNvSpPr/>
            <p:nvPr/>
          </p:nvSpPr>
          <p:spPr bwMode="auto">
            <a:xfrm>
              <a:off x="4568825" y="1336675"/>
              <a:ext cx="44450" cy="87313"/>
            </a:xfrm>
            <a:custGeom>
              <a:avLst/>
              <a:gdLst/>
              <a:ahLst/>
              <a:cxnLst>
                <a:cxn ang="0">
                  <a:pos x="85" y="4"/>
                </a:cxn>
                <a:cxn ang="0">
                  <a:pos x="85" y="4"/>
                </a:cxn>
                <a:cxn ang="0">
                  <a:pos x="85" y="2"/>
                </a:cxn>
                <a:cxn ang="0">
                  <a:pos x="82" y="1"/>
                </a:cxn>
                <a:cxn ang="0">
                  <a:pos x="79" y="0"/>
                </a:cxn>
                <a:cxn ang="0">
                  <a:pos x="78" y="0"/>
                </a:cxn>
                <a:cxn ang="0">
                  <a:pos x="76" y="1"/>
                </a:cxn>
                <a:cxn ang="0">
                  <a:pos x="75" y="2"/>
                </a:cxn>
                <a:cxn ang="0">
                  <a:pos x="75" y="4"/>
                </a:cxn>
                <a:cxn ang="0">
                  <a:pos x="75" y="4"/>
                </a:cxn>
                <a:cxn ang="0">
                  <a:pos x="75" y="14"/>
                </a:cxn>
                <a:cxn ang="0">
                  <a:pos x="73" y="23"/>
                </a:cxn>
                <a:cxn ang="0">
                  <a:pos x="69" y="33"/>
                </a:cxn>
                <a:cxn ang="0">
                  <a:pos x="64" y="42"/>
                </a:cxn>
                <a:cxn ang="0">
                  <a:pos x="52" y="59"/>
                </a:cxn>
                <a:cxn ang="0">
                  <a:pos x="47" y="69"/>
                </a:cxn>
                <a:cxn ang="0">
                  <a:pos x="43" y="77"/>
                </a:cxn>
                <a:cxn ang="0">
                  <a:pos x="43" y="77"/>
                </a:cxn>
                <a:cxn ang="0">
                  <a:pos x="35" y="96"/>
                </a:cxn>
                <a:cxn ang="0">
                  <a:pos x="27" y="113"/>
                </a:cxn>
                <a:cxn ang="0">
                  <a:pos x="27" y="113"/>
                </a:cxn>
                <a:cxn ang="0">
                  <a:pos x="16" y="137"/>
                </a:cxn>
                <a:cxn ang="0">
                  <a:pos x="10" y="147"/>
                </a:cxn>
                <a:cxn ang="0">
                  <a:pos x="6" y="152"/>
                </a:cxn>
                <a:cxn ang="0">
                  <a:pos x="2" y="157"/>
                </a:cxn>
                <a:cxn ang="0">
                  <a:pos x="2" y="157"/>
                </a:cxn>
                <a:cxn ang="0">
                  <a:pos x="0" y="159"/>
                </a:cxn>
                <a:cxn ang="0">
                  <a:pos x="0" y="162"/>
                </a:cxn>
                <a:cxn ang="0">
                  <a:pos x="1" y="164"/>
                </a:cxn>
                <a:cxn ang="0">
                  <a:pos x="4" y="165"/>
                </a:cxn>
                <a:cxn ang="0">
                  <a:pos x="9" y="165"/>
                </a:cxn>
                <a:cxn ang="0">
                  <a:pos x="9" y="165"/>
                </a:cxn>
                <a:cxn ang="0">
                  <a:pos x="11" y="165"/>
                </a:cxn>
                <a:cxn ang="0">
                  <a:pos x="13" y="163"/>
                </a:cxn>
                <a:cxn ang="0">
                  <a:pos x="13" y="161"/>
                </a:cxn>
                <a:cxn ang="0">
                  <a:pos x="13" y="159"/>
                </a:cxn>
                <a:cxn ang="0">
                  <a:pos x="13" y="159"/>
                </a:cxn>
                <a:cxn ang="0">
                  <a:pos x="16" y="155"/>
                </a:cxn>
                <a:cxn ang="0">
                  <a:pos x="19" y="149"/>
                </a:cxn>
                <a:cxn ang="0">
                  <a:pos x="25" y="139"/>
                </a:cxn>
                <a:cxn ang="0">
                  <a:pos x="25" y="139"/>
                </a:cxn>
                <a:cxn ang="0">
                  <a:pos x="37" y="113"/>
                </a:cxn>
                <a:cxn ang="0">
                  <a:pos x="49" y="87"/>
                </a:cxn>
                <a:cxn ang="0">
                  <a:pos x="49" y="87"/>
                </a:cxn>
                <a:cxn ang="0">
                  <a:pos x="54" y="77"/>
                </a:cxn>
                <a:cxn ang="0">
                  <a:pos x="60" y="68"/>
                </a:cxn>
                <a:cxn ang="0">
                  <a:pos x="72" y="47"/>
                </a:cxn>
                <a:cxn ang="0">
                  <a:pos x="77" y="37"/>
                </a:cxn>
                <a:cxn ang="0">
                  <a:pos x="81" y="26"/>
                </a:cxn>
                <a:cxn ang="0">
                  <a:pos x="85" y="15"/>
                </a:cxn>
                <a:cxn ang="0">
                  <a:pos x="85" y="10"/>
                </a:cxn>
                <a:cxn ang="0">
                  <a:pos x="85" y="4"/>
                </a:cxn>
                <a:cxn ang="0">
                  <a:pos x="85" y="4"/>
                </a:cxn>
              </a:cxnLst>
              <a:rect l="0" t="0" r="r" b="b"/>
              <a:pathLst>
                <a:path w="85" h="165">
                  <a:moveTo>
                    <a:pt x="85" y="4"/>
                  </a:moveTo>
                  <a:lnTo>
                    <a:pt x="85" y="4"/>
                  </a:lnTo>
                  <a:lnTo>
                    <a:pt x="85" y="2"/>
                  </a:lnTo>
                  <a:lnTo>
                    <a:pt x="82" y="1"/>
                  </a:lnTo>
                  <a:lnTo>
                    <a:pt x="79" y="0"/>
                  </a:lnTo>
                  <a:lnTo>
                    <a:pt x="78" y="0"/>
                  </a:lnTo>
                  <a:lnTo>
                    <a:pt x="76" y="1"/>
                  </a:lnTo>
                  <a:lnTo>
                    <a:pt x="75" y="2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5" y="14"/>
                  </a:lnTo>
                  <a:lnTo>
                    <a:pt x="73" y="23"/>
                  </a:lnTo>
                  <a:lnTo>
                    <a:pt x="69" y="33"/>
                  </a:lnTo>
                  <a:lnTo>
                    <a:pt x="64" y="42"/>
                  </a:lnTo>
                  <a:lnTo>
                    <a:pt x="52" y="59"/>
                  </a:lnTo>
                  <a:lnTo>
                    <a:pt x="47" y="69"/>
                  </a:lnTo>
                  <a:lnTo>
                    <a:pt x="43" y="77"/>
                  </a:lnTo>
                  <a:lnTo>
                    <a:pt x="43" y="77"/>
                  </a:lnTo>
                  <a:lnTo>
                    <a:pt x="35" y="96"/>
                  </a:lnTo>
                  <a:lnTo>
                    <a:pt x="27" y="113"/>
                  </a:lnTo>
                  <a:lnTo>
                    <a:pt x="27" y="113"/>
                  </a:lnTo>
                  <a:lnTo>
                    <a:pt x="16" y="137"/>
                  </a:lnTo>
                  <a:lnTo>
                    <a:pt x="10" y="147"/>
                  </a:lnTo>
                  <a:lnTo>
                    <a:pt x="6" y="152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59"/>
                  </a:lnTo>
                  <a:lnTo>
                    <a:pt x="0" y="162"/>
                  </a:lnTo>
                  <a:lnTo>
                    <a:pt x="1" y="164"/>
                  </a:lnTo>
                  <a:lnTo>
                    <a:pt x="4" y="165"/>
                  </a:lnTo>
                  <a:lnTo>
                    <a:pt x="9" y="165"/>
                  </a:lnTo>
                  <a:lnTo>
                    <a:pt x="9" y="165"/>
                  </a:lnTo>
                  <a:lnTo>
                    <a:pt x="11" y="165"/>
                  </a:lnTo>
                  <a:lnTo>
                    <a:pt x="13" y="163"/>
                  </a:lnTo>
                  <a:lnTo>
                    <a:pt x="13" y="161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6" y="155"/>
                  </a:lnTo>
                  <a:lnTo>
                    <a:pt x="19" y="149"/>
                  </a:lnTo>
                  <a:lnTo>
                    <a:pt x="25" y="139"/>
                  </a:lnTo>
                  <a:lnTo>
                    <a:pt x="25" y="139"/>
                  </a:lnTo>
                  <a:lnTo>
                    <a:pt x="37" y="113"/>
                  </a:lnTo>
                  <a:lnTo>
                    <a:pt x="49" y="87"/>
                  </a:lnTo>
                  <a:lnTo>
                    <a:pt x="49" y="87"/>
                  </a:lnTo>
                  <a:lnTo>
                    <a:pt x="54" y="77"/>
                  </a:lnTo>
                  <a:lnTo>
                    <a:pt x="60" y="68"/>
                  </a:lnTo>
                  <a:lnTo>
                    <a:pt x="72" y="47"/>
                  </a:lnTo>
                  <a:lnTo>
                    <a:pt x="77" y="37"/>
                  </a:lnTo>
                  <a:lnTo>
                    <a:pt x="81" y="26"/>
                  </a:lnTo>
                  <a:lnTo>
                    <a:pt x="85" y="15"/>
                  </a:lnTo>
                  <a:lnTo>
                    <a:pt x="85" y="10"/>
                  </a:lnTo>
                  <a:lnTo>
                    <a:pt x="85" y="4"/>
                  </a:lnTo>
                  <a:lnTo>
                    <a:pt x="8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892"/>
            <p:cNvSpPr/>
            <p:nvPr/>
          </p:nvSpPr>
          <p:spPr bwMode="auto">
            <a:xfrm>
              <a:off x="4608513" y="1366838"/>
              <a:ext cx="47625" cy="85725"/>
            </a:xfrm>
            <a:custGeom>
              <a:avLst/>
              <a:gdLst/>
              <a:ahLst/>
              <a:cxnLst>
                <a:cxn ang="0">
                  <a:pos x="81" y="5"/>
                </a:cxn>
                <a:cxn ang="0">
                  <a:pos x="81" y="5"/>
                </a:cxn>
                <a:cxn ang="0">
                  <a:pos x="80" y="15"/>
                </a:cxn>
                <a:cxn ang="0">
                  <a:pos x="77" y="25"/>
                </a:cxn>
                <a:cxn ang="0">
                  <a:pos x="73" y="36"/>
                </a:cxn>
                <a:cxn ang="0">
                  <a:pos x="67" y="46"/>
                </a:cxn>
                <a:cxn ang="0">
                  <a:pos x="56" y="6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34" y="101"/>
                </a:cxn>
                <a:cxn ang="0">
                  <a:pos x="23" y="119"/>
                </a:cxn>
                <a:cxn ang="0">
                  <a:pos x="1" y="154"/>
                </a:cxn>
                <a:cxn ang="0">
                  <a:pos x="1" y="154"/>
                </a:cxn>
                <a:cxn ang="0">
                  <a:pos x="0" y="156"/>
                </a:cxn>
                <a:cxn ang="0">
                  <a:pos x="0" y="158"/>
                </a:cxn>
                <a:cxn ang="0">
                  <a:pos x="1" y="159"/>
                </a:cxn>
                <a:cxn ang="0">
                  <a:pos x="2" y="160"/>
                </a:cxn>
                <a:cxn ang="0">
                  <a:pos x="4" y="162"/>
                </a:cxn>
                <a:cxn ang="0">
                  <a:pos x="6" y="162"/>
                </a:cxn>
                <a:cxn ang="0">
                  <a:pos x="7" y="160"/>
                </a:cxn>
                <a:cxn ang="0">
                  <a:pos x="10" y="159"/>
                </a:cxn>
                <a:cxn ang="0">
                  <a:pos x="10" y="159"/>
                </a:cxn>
                <a:cxn ang="0">
                  <a:pos x="33" y="120"/>
                </a:cxn>
                <a:cxn ang="0">
                  <a:pos x="46" y="101"/>
                </a:cxn>
                <a:cxn ang="0">
                  <a:pos x="57" y="81"/>
                </a:cxn>
                <a:cxn ang="0">
                  <a:pos x="57" y="81"/>
                </a:cxn>
                <a:cxn ang="0">
                  <a:pos x="68" y="62"/>
                </a:cxn>
                <a:cxn ang="0">
                  <a:pos x="79" y="45"/>
                </a:cxn>
                <a:cxn ang="0">
                  <a:pos x="83" y="34"/>
                </a:cxn>
                <a:cxn ang="0">
                  <a:pos x="86" y="25"/>
                </a:cxn>
                <a:cxn ang="0">
                  <a:pos x="89" y="15"/>
                </a:cxn>
                <a:cxn ang="0">
                  <a:pos x="90" y="5"/>
                </a:cxn>
                <a:cxn ang="0">
                  <a:pos x="90" y="5"/>
                </a:cxn>
                <a:cxn ang="0">
                  <a:pos x="90" y="2"/>
                </a:cxn>
                <a:cxn ang="0">
                  <a:pos x="89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3" y="1"/>
                </a:cxn>
                <a:cxn ang="0">
                  <a:pos x="82" y="2"/>
                </a:cxn>
                <a:cxn ang="0">
                  <a:pos x="81" y="5"/>
                </a:cxn>
                <a:cxn ang="0">
                  <a:pos x="81" y="5"/>
                </a:cxn>
              </a:cxnLst>
              <a:rect l="0" t="0" r="r" b="b"/>
              <a:pathLst>
                <a:path w="90" h="162">
                  <a:moveTo>
                    <a:pt x="81" y="5"/>
                  </a:moveTo>
                  <a:lnTo>
                    <a:pt x="81" y="5"/>
                  </a:lnTo>
                  <a:lnTo>
                    <a:pt x="80" y="15"/>
                  </a:lnTo>
                  <a:lnTo>
                    <a:pt x="77" y="25"/>
                  </a:lnTo>
                  <a:lnTo>
                    <a:pt x="73" y="36"/>
                  </a:lnTo>
                  <a:lnTo>
                    <a:pt x="67" y="46"/>
                  </a:lnTo>
                  <a:lnTo>
                    <a:pt x="56" y="6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34" y="101"/>
                  </a:lnTo>
                  <a:lnTo>
                    <a:pt x="23" y="119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1" y="159"/>
                  </a:lnTo>
                  <a:lnTo>
                    <a:pt x="2" y="160"/>
                  </a:lnTo>
                  <a:lnTo>
                    <a:pt x="4" y="162"/>
                  </a:lnTo>
                  <a:lnTo>
                    <a:pt x="6" y="162"/>
                  </a:lnTo>
                  <a:lnTo>
                    <a:pt x="7" y="160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33" y="120"/>
                  </a:lnTo>
                  <a:lnTo>
                    <a:pt x="46" y="10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68" y="62"/>
                  </a:lnTo>
                  <a:lnTo>
                    <a:pt x="79" y="45"/>
                  </a:lnTo>
                  <a:lnTo>
                    <a:pt x="83" y="34"/>
                  </a:lnTo>
                  <a:lnTo>
                    <a:pt x="86" y="25"/>
                  </a:lnTo>
                  <a:lnTo>
                    <a:pt x="89" y="1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2"/>
                  </a:lnTo>
                  <a:lnTo>
                    <a:pt x="89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3" y="1"/>
                  </a:lnTo>
                  <a:lnTo>
                    <a:pt x="82" y="2"/>
                  </a:lnTo>
                  <a:lnTo>
                    <a:pt x="81" y="5"/>
                  </a:lnTo>
                  <a:lnTo>
                    <a:pt x="8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893"/>
            <p:cNvSpPr/>
            <p:nvPr/>
          </p:nvSpPr>
          <p:spPr bwMode="auto">
            <a:xfrm>
              <a:off x="4632325" y="1397000"/>
              <a:ext cx="49213" cy="85725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84" y="0"/>
                </a:cxn>
                <a:cxn ang="0">
                  <a:pos x="81" y="3"/>
                </a:cxn>
                <a:cxn ang="0">
                  <a:pos x="78" y="6"/>
                </a:cxn>
                <a:cxn ang="0">
                  <a:pos x="73" y="14"/>
                </a:cxn>
                <a:cxn ang="0">
                  <a:pos x="65" y="29"/>
                </a:cxn>
                <a:cxn ang="0">
                  <a:pos x="65" y="29"/>
                </a:cxn>
                <a:cxn ang="0">
                  <a:pos x="56" y="46"/>
                </a:cxn>
                <a:cxn ang="0">
                  <a:pos x="47" y="61"/>
                </a:cxn>
                <a:cxn ang="0">
                  <a:pos x="31" y="93"/>
                </a:cxn>
                <a:cxn ang="0">
                  <a:pos x="31" y="93"/>
                </a:cxn>
                <a:cxn ang="0">
                  <a:pos x="19" y="114"/>
                </a:cxn>
                <a:cxn ang="0">
                  <a:pos x="6" y="133"/>
                </a:cxn>
                <a:cxn ang="0">
                  <a:pos x="6" y="133"/>
                </a:cxn>
                <a:cxn ang="0">
                  <a:pos x="2" y="140"/>
                </a:cxn>
                <a:cxn ang="0">
                  <a:pos x="0" y="146"/>
                </a:cxn>
                <a:cxn ang="0">
                  <a:pos x="0" y="152"/>
                </a:cxn>
                <a:cxn ang="0">
                  <a:pos x="1" y="156"/>
                </a:cxn>
                <a:cxn ang="0">
                  <a:pos x="3" y="159"/>
                </a:cxn>
                <a:cxn ang="0">
                  <a:pos x="3" y="159"/>
                </a:cxn>
                <a:cxn ang="0">
                  <a:pos x="5" y="160"/>
                </a:cxn>
                <a:cxn ang="0">
                  <a:pos x="7" y="161"/>
                </a:cxn>
                <a:cxn ang="0">
                  <a:pos x="10" y="160"/>
                </a:cxn>
                <a:cxn ang="0">
                  <a:pos x="11" y="158"/>
                </a:cxn>
                <a:cxn ang="0">
                  <a:pos x="12" y="156"/>
                </a:cxn>
                <a:cxn ang="0">
                  <a:pos x="12" y="156"/>
                </a:cxn>
                <a:cxn ang="0">
                  <a:pos x="14" y="155"/>
                </a:cxn>
                <a:cxn ang="0">
                  <a:pos x="15" y="154"/>
                </a:cxn>
                <a:cxn ang="0">
                  <a:pos x="15" y="150"/>
                </a:cxn>
                <a:cxn ang="0">
                  <a:pos x="15" y="149"/>
                </a:cxn>
                <a:cxn ang="0">
                  <a:pos x="13" y="148"/>
                </a:cxn>
                <a:cxn ang="0">
                  <a:pos x="12" y="147"/>
                </a:cxn>
                <a:cxn ang="0">
                  <a:pos x="10" y="147"/>
                </a:cxn>
                <a:cxn ang="0">
                  <a:pos x="10" y="147"/>
                </a:cxn>
                <a:cxn ang="0">
                  <a:pos x="9" y="148"/>
                </a:cxn>
                <a:cxn ang="0">
                  <a:pos x="9" y="148"/>
                </a:cxn>
                <a:cxn ang="0">
                  <a:pos x="10" y="145"/>
                </a:cxn>
                <a:cxn ang="0">
                  <a:pos x="11" y="142"/>
                </a:cxn>
                <a:cxn ang="0">
                  <a:pos x="16" y="136"/>
                </a:cxn>
                <a:cxn ang="0">
                  <a:pos x="21" y="130"/>
                </a:cxn>
                <a:cxn ang="0">
                  <a:pos x="24" y="125"/>
                </a:cxn>
                <a:cxn ang="0">
                  <a:pos x="24" y="125"/>
                </a:cxn>
                <a:cxn ang="0">
                  <a:pos x="47" y="83"/>
                </a:cxn>
                <a:cxn ang="0">
                  <a:pos x="47" y="83"/>
                </a:cxn>
                <a:cxn ang="0">
                  <a:pos x="59" y="61"/>
                </a:cxn>
                <a:cxn ang="0">
                  <a:pos x="70" y="40"/>
                </a:cxn>
                <a:cxn ang="0">
                  <a:pos x="70" y="40"/>
                </a:cxn>
                <a:cxn ang="0">
                  <a:pos x="78" y="24"/>
                </a:cxn>
                <a:cxn ang="0">
                  <a:pos x="83" y="15"/>
                </a:cxn>
                <a:cxn ang="0">
                  <a:pos x="86" y="12"/>
                </a:cxn>
                <a:cxn ang="0">
                  <a:pos x="90" y="8"/>
                </a:cxn>
                <a:cxn ang="0">
                  <a:pos x="90" y="8"/>
                </a:cxn>
                <a:cxn ang="0">
                  <a:pos x="91" y="7"/>
                </a:cxn>
                <a:cxn ang="0">
                  <a:pos x="92" y="6"/>
                </a:cxn>
                <a:cxn ang="0">
                  <a:pos x="92" y="4"/>
                </a:cxn>
                <a:cxn ang="0">
                  <a:pos x="91" y="2"/>
                </a:cxn>
                <a:cxn ang="0">
                  <a:pos x="90" y="1"/>
                </a:cxn>
                <a:cxn ang="0">
                  <a:pos x="88" y="0"/>
                </a:cxn>
                <a:cxn ang="0">
                  <a:pos x="86" y="0"/>
                </a:cxn>
                <a:cxn ang="0">
                  <a:pos x="84" y="0"/>
                </a:cxn>
                <a:cxn ang="0">
                  <a:pos x="84" y="0"/>
                </a:cxn>
              </a:cxnLst>
              <a:rect l="0" t="0" r="r" b="b"/>
              <a:pathLst>
                <a:path w="92" h="161">
                  <a:moveTo>
                    <a:pt x="84" y="0"/>
                  </a:moveTo>
                  <a:lnTo>
                    <a:pt x="84" y="0"/>
                  </a:lnTo>
                  <a:lnTo>
                    <a:pt x="81" y="3"/>
                  </a:lnTo>
                  <a:lnTo>
                    <a:pt x="78" y="6"/>
                  </a:lnTo>
                  <a:lnTo>
                    <a:pt x="73" y="14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56" y="46"/>
                  </a:lnTo>
                  <a:lnTo>
                    <a:pt x="47" y="61"/>
                  </a:lnTo>
                  <a:lnTo>
                    <a:pt x="31" y="93"/>
                  </a:lnTo>
                  <a:lnTo>
                    <a:pt x="31" y="93"/>
                  </a:lnTo>
                  <a:lnTo>
                    <a:pt x="19" y="114"/>
                  </a:lnTo>
                  <a:lnTo>
                    <a:pt x="6" y="133"/>
                  </a:lnTo>
                  <a:lnTo>
                    <a:pt x="6" y="133"/>
                  </a:lnTo>
                  <a:lnTo>
                    <a:pt x="2" y="140"/>
                  </a:lnTo>
                  <a:lnTo>
                    <a:pt x="0" y="146"/>
                  </a:lnTo>
                  <a:lnTo>
                    <a:pt x="0" y="152"/>
                  </a:lnTo>
                  <a:lnTo>
                    <a:pt x="1" y="156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5" y="160"/>
                  </a:lnTo>
                  <a:lnTo>
                    <a:pt x="7" y="161"/>
                  </a:lnTo>
                  <a:lnTo>
                    <a:pt x="10" y="160"/>
                  </a:lnTo>
                  <a:lnTo>
                    <a:pt x="11" y="158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4" y="155"/>
                  </a:lnTo>
                  <a:lnTo>
                    <a:pt x="15" y="154"/>
                  </a:lnTo>
                  <a:lnTo>
                    <a:pt x="15" y="150"/>
                  </a:lnTo>
                  <a:lnTo>
                    <a:pt x="15" y="149"/>
                  </a:lnTo>
                  <a:lnTo>
                    <a:pt x="13" y="148"/>
                  </a:lnTo>
                  <a:lnTo>
                    <a:pt x="12" y="147"/>
                  </a:lnTo>
                  <a:lnTo>
                    <a:pt x="10" y="147"/>
                  </a:lnTo>
                  <a:lnTo>
                    <a:pt x="10" y="147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45"/>
                  </a:lnTo>
                  <a:lnTo>
                    <a:pt x="11" y="142"/>
                  </a:lnTo>
                  <a:lnTo>
                    <a:pt x="16" y="136"/>
                  </a:lnTo>
                  <a:lnTo>
                    <a:pt x="21" y="130"/>
                  </a:lnTo>
                  <a:lnTo>
                    <a:pt x="24" y="125"/>
                  </a:lnTo>
                  <a:lnTo>
                    <a:pt x="24" y="125"/>
                  </a:lnTo>
                  <a:lnTo>
                    <a:pt x="47" y="83"/>
                  </a:lnTo>
                  <a:lnTo>
                    <a:pt x="47" y="83"/>
                  </a:lnTo>
                  <a:lnTo>
                    <a:pt x="59" y="61"/>
                  </a:lnTo>
                  <a:lnTo>
                    <a:pt x="70" y="40"/>
                  </a:lnTo>
                  <a:lnTo>
                    <a:pt x="70" y="40"/>
                  </a:lnTo>
                  <a:lnTo>
                    <a:pt x="78" y="24"/>
                  </a:lnTo>
                  <a:lnTo>
                    <a:pt x="83" y="15"/>
                  </a:lnTo>
                  <a:lnTo>
                    <a:pt x="86" y="12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1" y="7"/>
                  </a:lnTo>
                  <a:lnTo>
                    <a:pt x="92" y="6"/>
                  </a:lnTo>
                  <a:lnTo>
                    <a:pt x="92" y="4"/>
                  </a:lnTo>
                  <a:lnTo>
                    <a:pt x="91" y="2"/>
                  </a:lnTo>
                  <a:lnTo>
                    <a:pt x="90" y="1"/>
                  </a:lnTo>
                  <a:lnTo>
                    <a:pt x="88" y="0"/>
                  </a:lnTo>
                  <a:lnTo>
                    <a:pt x="86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894"/>
            <p:cNvSpPr/>
            <p:nvPr/>
          </p:nvSpPr>
          <p:spPr bwMode="auto">
            <a:xfrm>
              <a:off x="4654550" y="1414463"/>
              <a:ext cx="52388" cy="85725"/>
            </a:xfrm>
            <a:custGeom>
              <a:avLst/>
              <a:gdLst/>
              <a:ahLst/>
              <a:cxnLst>
                <a:cxn ang="0">
                  <a:pos x="90" y="3"/>
                </a:cxn>
                <a:cxn ang="0">
                  <a:pos x="90" y="3"/>
                </a:cxn>
                <a:cxn ang="0">
                  <a:pos x="89" y="9"/>
                </a:cxn>
                <a:cxn ang="0">
                  <a:pos x="86" y="13"/>
                </a:cxn>
                <a:cxn ang="0">
                  <a:pos x="79" y="23"/>
                </a:cxn>
                <a:cxn ang="0">
                  <a:pos x="67" y="41"/>
                </a:cxn>
                <a:cxn ang="0">
                  <a:pos x="67" y="41"/>
                </a:cxn>
                <a:cxn ang="0">
                  <a:pos x="53" y="61"/>
                </a:cxn>
                <a:cxn ang="0">
                  <a:pos x="38" y="83"/>
                </a:cxn>
                <a:cxn ang="0">
                  <a:pos x="38" y="83"/>
                </a:cxn>
                <a:cxn ang="0">
                  <a:pos x="33" y="94"/>
                </a:cxn>
                <a:cxn ang="0">
                  <a:pos x="28" y="107"/>
                </a:cxn>
                <a:cxn ang="0">
                  <a:pos x="23" y="119"/>
                </a:cxn>
                <a:cxn ang="0">
                  <a:pos x="20" y="124"/>
                </a:cxn>
                <a:cxn ang="0">
                  <a:pos x="15" y="129"/>
                </a:cxn>
                <a:cxn ang="0">
                  <a:pos x="15" y="129"/>
                </a:cxn>
                <a:cxn ang="0">
                  <a:pos x="10" y="136"/>
                </a:cxn>
                <a:cxn ang="0">
                  <a:pos x="6" y="142"/>
                </a:cxn>
                <a:cxn ang="0">
                  <a:pos x="3" y="148"/>
                </a:cxn>
                <a:cxn ang="0">
                  <a:pos x="0" y="155"/>
                </a:cxn>
                <a:cxn ang="0">
                  <a:pos x="0" y="155"/>
                </a:cxn>
                <a:cxn ang="0">
                  <a:pos x="0" y="157"/>
                </a:cxn>
                <a:cxn ang="0">
                  <a:pos x="0" y="159"/>
                </a:cxn>
                <a:cxn ang="0">
                  <a:pos x="1" y="160"/>
                </a:cxn>
                <a:cxn ang="0">
                  <a:pos x="3" y="161"/>
                </a:cxn>
                <a:cxn ang="0">
                  <a:pos x="6" y="160"/>
                </a:cxn>
                <a:cxn ang="0">
                  <a:pos x="8" y="159"/>
                </a:cxn>
                <a:cxn ang="0">
                  <a:pos x="9" y="158"/>
                </a:cxn>
                <a:cxn ang="0">
                  <a:pos x="9" y="158"/>
                </a:cxn>
                <a:cxn ang="0">
                  <a:pos x="13" y="149"/>
                </a:cxn>
                <a:cxn ang="0">
                  <a:pos x="20" y="141"/>
                </a:cxn>
                <a:cxn ang="0">
                  <a:pos x="26" y="132"/>
                </a:cxn>
                <a:cxn ang="0">
                  <a:pos x="31" y="123"/>
                </a:cxn>
                <a:cxn ang="0">
                  <a:pos x="31" y="123"/>
                </a:cxn>
                <a:cxn ang="0">
                  <a:pos x="40" y="101"/>
                </a:cxn>
                <a:cxn ang="0">
                  <a:pos x="45" y="91"/>
                </a:cxn>
                <a:cxn ang="0">
                  <a:pos x="51" y="81"/>
                </a:cxn>
                <a:cxn ang="0">
                  <a:pos x="51" y="81"/>
                </a:cxn>
                <a:cxn ang="0">
                  <a:pos x="65" y="59"/>
                </a:cxn>
                <a:cxn ang="0">
                  <a:pos x="79" y="38"/>
                </a:cxn>
                <a:cxn ang="0">
                  <a:pos x="79" y="38"/>
                </a:cxn>
                <a:cxn ang="0">
                  <a:pos x="91" y="23"/>
                </a:cxn>
                <a:cxn ang="0">
                  <a:pos x="96" y="15"/>
                </a:cxn>
                <a:cxn ang="0">
                  <a:pos x="98" y="11"/>
                </a:cxn>
                <a:cxn ang="0">
                  <a:pos x="99" y="6"/>
                </a:cxn>
                <a:cxn ang="0">
                  <a:pos x="99" y="6"/>
                </a:cxn>
                <a:cxn ang="0">
                  <a:pos x="99" y="4"/>
                </a:cxn>
                <a:cxn ang="0">
                  <a:pos x="98" y="2"/>
                </a:cxn>
                <a:cxn ang="0">
                  <a:pos x="97" y="1"/>
                </a:cxn>
                <a:cxn ang="0">
                  <a:pos x="95" y="0"/>
                </a:cxn>
                <a:cxn ang="0">
                  <a:pos x="94" y="0"/>
                </a:cxn>
                <a:cxn ang="0">
                  <a:pos x="92" y="0"/>
                </a:cxn>
                <a:cxn ang="0">
                  <a:pos x="91" y="2"/>
                </a:cxn>
                <a:cxn ang="0">
                  <a:pos x="90" y="3"/>
                </a:cxn>
                <a:cxn ang="0">
                  <a:pos x="90" y="3"/>
                </a:cxn>
              </a:cxnLst>
              <a:rect l="0" t="0" r="r" b="b"/>
              <a:pathLst>
                <a:path w="99" h="161">
                  <a:moveTo>
                    <a:pt x="90" y="3"/>
                  </a:moveTo>
                  <a:lnTo>
                    <a:pt x="90" y="3"/>
                  </a:lnTo>
                  <a:lnTo>
                    <a:pt x="89" y="9"/>
                  </a:lnTo>
                  <a:lnTo>
                    <a:pt x="86" y="13"/>
                  </a:lnTo>
                  <a:lnTo>
                    <a:pt x="79" y="23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53" y="61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3" y="94"/>
                  </a:lnTo>
                  <a:lnTo>
                    <a:pt x="28" y="107"/>
                  </a:lnTo>
                  <a:lnTo>
                    <a:pt x="23" y="119"/>
                  </a:lnTo>
                  <a:lnTo>
                    <a:pt x="20" y="124"/>
                  </a:lnTo>
                  <a:lnTo>
                    <a:pt x="15" y="129"/>
                  </a:lnTo>
                  <a:lnTo>
                    <a:pt x="15" y="129"/>
                  </a:lnTo>
                  <a:lnTo>
                    <a:pt x="10" y="136"/>
                  </a:lnTo>
                  <a:lnTo>
                    <a:pt x="6" y="142"/>
                  </a:lnTo>
                  <a:lnTo>
                    <a:pt x="3" y="148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0" y="159"/>
                  </a:lnTo>
                  <a:lnTo>
                    <a:pt x="1" y="160"/>
                  </a:lnTo>
                  <a:lnTo>
                    <a:pt x="3" y="161"/>
                  </a:lnTo>
                  <a:lnTo>
                    <a:pt x="6" y="160"/>
                  </a:lnTo>
                  <a:lnTo>
                    <a:pt x="8" y="159"/>
                  </a:lnTo>
                  <a:lnTo>
                    <a:pt x="9" y="158"/>
                  </a:lnTo>
                  <a:lnTo>
                    <a:pt x="9" y="158"/>
                  </a:lnTo>
                  <a:lnTo>
                    <a:pt x="13" y="149"/>
                  </a:lnTo>
                  <a:lnTo>
                    <a:pt x="20" y="141"/>
                  </a:lnTo>
                  <a:lnTo>
                    <a:pt x="26" y="132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40" y="101"/>
                  </a:lnTo>
                  <a:lnTo>
                    <a:pt x="45" y="91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65" y="5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91" y="23"/>
                  </a:lnTo>
                  <a:lnTo>
                    <a:pt x="96" y="15"/>
                  </a:lnTo>
                  <a:lnTo>
                    <a:pt x="98" y="11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98" y="2"/>
                  </a:lnTo>
                  <a:lnTo>
                    <a:pt x="97" y="1"/>
                  </a:lnTo>
                  <a:lnTo>
                    <a:pt x="95" y="0"/>
                  </a:lnTo>
                  <a:lnTo>
                    <a:pt x="94" y="0"/>
                  </a:lnTo>
                  <a:lnTo>
                    <a:pt x="92" y="0"/>
                  </a:lnTo>
                  <a:lnTo>
                    <a:pt x="91" y="2"/>
                  </a:lnTo>
                  <a:lnTo>
                    <a:pt x="90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895"/>
            <p:cNvSpPr/>
            <p:nvPr/>
          </p:nvSpPr>
          <p:spPr bwMode="auto">
            <a:xfrm>
              <a:off x="4678363" y="1439863"/>
              <a:ext cx="60325" cy="100013"/>
            </a:xfrm>
            <a:custGeom>
              <a:avLst/>
              <a:gdLst/>
              <a:ahLst/>
              <a:cxnLst>
                <a:cxn ang="0">
                  <a:pos x="106" y="1"/>
                </a:cxn>
                <a:cxn ang="0">
                  <a:pos x="106" y="1"/>
                </a:cxn>
                <a:cxn ang="0">
                  <a:pos x="89" y="20"/>
                </a:cxn>
                <a:cxn ang="0">
                  <a:pos x="74" y="41"/>
                </a:cxn>
                <a:cxn ang="0">
                  <a:pos x="59" y="62"/>
                </a:cxn>
                <a:cxn ang="0">
                  <a:pos x="53" y="73"/>
                </a:cxn>
                <a:cxn ang="0">
                  <a:pos x="47" y="84"/>
                </a:cxn>
                <a:cxn ang="0">
                  <a:pos x="47" y="84"/>
                </a:cxn>
                <a:cxn ang="0">
                  <a:pos x="35" y="109"/>
                </a:cxn>
                <a:cxn ang="0">
                  <a:pos x="23" y="133"/>
                </a:cxn>
                <a:cxn ang="0">
                  <a:pos x="13" y="158"/>
                </a:cxn>
                <a:cxn ang="0">
                  <a:pos x="0" y="183"/>
                </a:cxn>
                <a:cxn ang="0">
                  <a:pos x="0" y="183"/>
                </a:cxn>
                <a:cxn ang="0">
                  <a:pos x="0" y="184"/>
                </a:cxn>
                <a:cxn ang="0">
                  <a:pos x="0" y="186"/>
                </a:cxn>
                <a:cxn ang="0">
                  <a:pos x="1" y="188"/>
                </a:cxn>
                <a:cxn ang="0">
                  <a:pos x="3" y="189"/>
                </a:cxn>
                <a:cxn ang="0">
                  <a:pos x="5" y="189"/>
                </a:cxn>
                <a:cxn ang="0">
                  <a:pos x="6" y="189"/>
                </a:cxn>
                <a:cxn ang="0">
                  <a:pos x="8" y="189"/>
                </a:cxn>
                <a:cxn ang="0">
                  <a:pos x="9" y="187"/>
                </a:cxn>
                <a:cxn ang="0">
                  <a:pos x="9" y="187"/>
                </a:cxn>
                <a:cxn ang="0">
                  <a:pos x="19" y="166"/>
                </a:cxn>
                <a:cxn ang="0">
                  <a:pos x="28" y="144"/>
                </a:cxn>
                <a:cxn ang="0">
                  <a:pos x="38" y="124"/>
                </a:cxn>
                <a:cxn ang="0">
                  <a:pos x="48" y="103"/>
                </a:cxn>
                <a:cxn ang="0">
                  <a:pos x="48" y="103"/>
                </a:cxn>
                <a:cxn ang="0">
                  <a:pos x="62" y="78"/>
                </a:cxn>
                <a:cxn ang="0">
                  <a:pos x="78" y="53"/>
                </a:cxn>
                <a:cxn ang="0">
                  <a:pos x="94" y="31"/>
                </a:cxn>
                <a:cxn ang="0">
                  <a:pos x="112" y="8"/>
                </a:cxn>
                <a:cxn ang="0">
                  <a:pos x="112" y="8"/>
                </a:cxn>
                <a:cxn ang="0">
                  <a:pos x="113" y="6"/>
                </a:cxn>
                <a:cxn ang="0">
                  <a:pos x="113" y="4"/>
                </a:cxn>
                <a:cxn ang="0">
                  <a:pos x="112" y="1"/>
                </a:cxn>
                <a:cxn ang="0">
                  <a:pos x="111" y="0"/>
                </a:cxn>
                <a:cxn ang="0">
                  <a:pos x="109" y="0"/>
                </a:cxn>
                <a:cxn ang="0">
                  <a:pos x="107" y="0"/>
                </a:cxn>
                <a:cxn ang="0">
                  <a:pos x="106" y="1"/>
                </a:cxn>
                <a:cxn ang="0">
                  <a:pos x="106" y="1"/>
                </a:cxn>
              </a:cxnLst>
              <a:rect l="0" t="0" r="r" b="b"/>
              <a:pathLst>
                <a:path w="113" h="189">
                  <a:moveTo>
                    <a:pt x="106" y="1"/>
                  </a:moveTo>
                  <a:lnTo>
                    <a:pt x="106" y="1"/>
                  </a:lnTo>
                  <a:lnTo>
                    <a:pt x="89" y="20"/>
                  </a:lnTo>
                  <a:lnTo>
                    <a:pt x="74" y="41"/>
                  </a:lnTo>
                  <a:lnTo>
                    <a:pt x="59" y="62"/>
                  </a:lnTo>
                  <a:lnTo>
                    <a:pt x="53" y="73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35" y="109"/>
                  </a:lnTo>
                  <a:lnTo>
                    <a:pt x="23" y="133"/>
                  </a:lnTo>
                  <a:lnTo>
                    <a:pt x="13" y="158"/>
                  </a:lnTo>
                  <a:lnTo>
                    <a:pt x="0" y="183"/>
                  </a:lnTo>
                  <a:lnTo>
                    <a:pt x="0" y="183"/>
                  </a:lnTo>
                  <a:lnTo>
                    <a:pt x="0" y="184"/>
                  </a:lnTo>
                  <a:lnTo>
                    <a:pt x="0" y="186"/>
                  </a:lnTo>
                  <a:lnTo>
                    <a:pt x="1" y="188"/>
                  </a:lnTo>
                  <a:lnTo>
                    <a:pt x="3" y="189"/>
                  </a:lnTo>
                  <a:lnTo>
                    <a:pt x="5" y="189"/>
                  </a:lnTo>
                  <a:lnTo>
                    <a:pt x="6" y="189"/>
                  </a:lnTo>
                  <a:lnTo>
                    <a:pt x="8" y="189"/>
                  </a:lnTo>
                  <a:lnTo>
                    <a:pt x="9" y="187"/>
                  </a:lnTo>
                  <a:lnTo>
                    <a:pt x="9" y="187"/>
                  </a:lnTo>
                  <a:lnTo>
                    <a:pt x="19" y="166"/>
                  </a:lnTo>
                  <a:lnTo>
                    <a:pt x="28" y="144"/>
                  </a:lnTo>
                  <a:lnTo>
                    <a:pt x="38" y="124"/>
                  </a:lnTo>
                  <a:lnTo>
                    <a:pt x="48" y="103"/>
                  </a:lnTo>
                  <a:lnTo>
                    <a:pt x="48" y="103"/>
                  </a:lnTo>
                  <a:lnTo>
                    <a:pt x="62" y="78"/>
                  </a:lnTo>
                  <a:lnTo>
                    <a:pt x="78" y="53"/>
                  </a:lnTo>
                  <a:lnTo>
                    <a:pt x="94" y="31"/>
                  </a:lnTo>
                  <a:lnTo>
                    <a:pt x="112" y="8"/>
                  </a:lnTo>
                  <a:lnTo>
                    <a:pt x="112" y="8"/>
                  </a:lnTo>
                  <a:lnTo>
                    <a:pt x="113" y="6"/>
                  </a:lnTo>
                  <a:lnTo>
                    <a:pt x="113" y="4"/>
                  </a:lnTo>
                  <a:lnTo>
                    <a:pt x="112" y="1"/>
                  </a:lnTo>
                  <a:lnTo>
                    <a:pt x="111" y="0"/>
                  </a:lnTo>
                  <a:lnTo>
                    <a:pt x="109" y="0"/>
                  </a:lnTo>
                  <a:lnTo>
                    <a:pt x="107" y="0"/>
                  </a:lnTo>
                  <a:lnTo>
                    <a:pt x="106" y="1"/>
                  </a:lnTo>
                  <a:lnTo>
                    <a:pt x="10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896"/>
            <p:cNvSpPr/>
            <p:nvPr/>
          </p:nvSpPr>
          <p:spPr bwMode="auto">
            <a:xfrm>
              <a:off x="4706938" y="1471613"/>
              <a:ext cx="66675" cy="106363"/>
            </a:xfrm>
            <a:custGeom>
              <a:avLst/>
              <a:gdLst/>
              <a:ahLst/>
              <a:cxnLst>
                <a:cxn ang="0">
                  <a:pos x="120" y="2"/>
                </a:cxn>
                <a:cxn ang="0">
                  <a:pos x="120" y="2"/>
                </a:cxn>
                <a:cxn ang="0">
                  <a:pos x="112" y="12"/>
                </a:cxn>
                <a:cxn ang="0">
                  <a:pos x="104" y="23"/>
                </a:cxn>
                <a:cxn ang="0">
                  <a:pos x="90" y="46"/>
                </a:cxn>
                <a:cxn ang="0">
                  <a:pos x="77" y="70"/>
                </a:cxn>
                <a:cxn ang="0">
                  <a:pos x="62" y="93"/>
                </a:cxn>
                <a:cxn ang="0">
                  <a:pos x="62" y="93"/>
                </a:cxn>
                <a:cxn ang="0">
                  <a:pos x="32" y="138"/>
                </a:cxn>
                <a:cxn ang="0">
                  <a:pos x="18" y="162"/>
                </a:cxn>
                <a:cxn ang="0">
                  <a:pos x="4" y="186"/>
                </a:cxn>
                <a:cxn ang="0">
                  <a:pos x="4" y="186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0" y="190"/>
                </a:cxn>
                <a:cxn ang="0">
                  <a:pos x="0" y="195"/>
                </a:cxn>
                <a:cxn ang="0">
                  <a:pos x="0" y="195"/>
                </a:cxn>
                <a:cxn ang="0">
                  <a:pos x="1" y="198"/>
                </a:cxn>
                <a:cxn ang="0">
                  <a:pos x="4" y="199"/>
                </a:cxn>
                <a:cxn ang="0">
                  <a:pos x="6" y="199"/>
                </a:cxn>
                <a:cxn ang="0">
                  <a:pos x="8" y="198"/>
                </a:cxn>
                <a:cxn ang="0">
                  <a:pos x="9" y="197"/>
                </a:cxn>
                <a:cxn ang="0">
                  <a:pos x="9" y="197"/>
                </a:cxn>
                <a:cxn ang="0">
                  <a:pos x="22" y="174"/>
                </a:cxn>
                <a:cxn ang="0">
                  <a:pos x="35" y="154"/>
                </a:cxn>
                <a:cxn ang="0">
                  <a:pos x="63" y="110"/>
                </a:cxn>
                <a:cxn ang="0">
                  <a:pos x="63" y="110"/>
                </a:cxn>
                <a:cxn ang="0">
                  <a:pos x="79" y="84"/>
                </a:cxn>
                <a:cxn ang="0">
                  <a:pos x="93" y="59"/>
                </a:cxn>
                <a:cxn ang="0">
                  <a:pos x="110" y="33"/>
                </a:cxn>
                <a:cxn ang="0">
                  <a:pos x="118" y="20"/>
                </a:cxn>
                <a:cxn ang="0">
                  <a:pos x="127" y="8"/>
                </a:cxn>
                <a:cxn ang="0">
                  <a:pos x="127" y="8"/>
                </a:cxn>
                <a:cxn ang="0">
                  <a:pos x="128" y="7"/>
                </a:cxn>
                <a:cxn ang="0">
                  <a:pos x="128" y="5"/>
                </a:cxn>
                <a:cxn ang="0">
                  <a:pos x="126" y="2"/>
                </a:cxn>
                <a:cxn ang="0">
                  <a:pos x="125" y="1"/>
                </a:cxn>
                <a:cxn ang="0">
                  <a:pos x="123" y="0"/>
                </a:cxn>
                <a:cxn ang="0">
                  <a:pos x="122" y="1"/>
                </a:cxn>
                <a:cxn ang="0">
                  <a:pos x="120" y="2"/>
                </a:cxn>
                <a:cxn ang="0">
                  <a:pos x="120" y="2"/>
                </a:cxn>
              </a:cxnLst>
              <a:rect l="0" t="0" r="r" b="b"/>
              <a:pathLst>
                <a:path w="128" h="199">
                  <a:moveTo>
                    <a:pt x="120" y="2"/>
                  </a:moveTo>
                  <a:lnTo>
                    <a:pt x="120" y="2"/>
                  </a:lnTo>
                  <a:lnTo>
                    <a:pt x="112" y="12"/>
                  </a:lnTo>
                  <a:lnTo>
                    <a:pt x="104" y="23"/>
                  </a:lnTo>
                  <a:lnTo>
                    <a:pt x="90" y="46"/>
                  </a:lnTo>
                  <a:lnTo>
                    <a:pt x="77" y="70"/>
                  </a:lnTo>
                  <a:lnTo>
                    <a:pt x="62" y="93"/>
                  </a:lnTo>
                  <a:lnTo>
                    <a:pt x="62" y="93"/>
                  </a:lnTo>
                  <a:lnTo>
                    <a:pt x="32" y="138"/>
                  </a:lnTo>
                  <a:lnTo>
                    <a:pt x="18" y="162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0" y="190"/>
                  </a:lnTo>
                  <a:lnTo>
                    <a:pt x="0" y="19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4" y="199"/>
                  </a:lnTo>
                  <a:lnTo>
                    <a:pt x="6" y="199"/>
                  </a:lnTo>
                  <a:lnTo>
                    <a:pt x="8" y="198"/>
                  </a:lnTo>
                  <a:lnTo>
                    <a:pt x="9" y="197"/>
                  </a:lnTo>
                  <a:lnTo>
                    <a:pt x="9" y="197"/>
                  </a:lnTo>
                  <a:lnTo>
                    <a:pt x="22" y="174"/>
                  </a:lnTo>
                  <a:lnTo>
                    <a:pt x="35" y="154"/>
                  </a:lnTo>
                  <a:lnTo>
                    <a:pt x="63" y="110"/>
                  </a:lnTo>
                  <a:lnTo>
                    <a:pt x="63" y="110"/>
                  </a:lnTo>
                  <a:lnTo>
                    <a:pt x="79" y="84"/>
                  </a:lnTo>
                  <a:lnTo>
                    <a:pt x="93" y="59"/>
                  </a:lnTo>
                  <a:lnTo>
                    <a:pt x="110" y="33"/>
                  </a:lnTo>
                  <a:lnTo>
                    <a:pt x="118" y="20"/>
                  </a:lnTo>
                  <a:lnTo>
                    <a:pt x="127" y="8"/>
                  </a:lnTo>
                  <a:lnTo>
                    <a:pt x="127" y="8"/>
                  </a:lnTo>
                  <a:lnTo>
                    <a:pt x="128" y="7"/>
                  </a:lnTo>
                  <a:lnTo>
                    <a:pt x="128" y="5"/>
                  </a:lnTo>
                  <a:lnTo>
                    <a:pt x="126" y="2"/>
                  </a:lnTo>
                  <a:lnTo>
                    <a:pt x="125" y="1"/>
                  </a:lnTo>
                  <a:lnTo>
                    <a:pt x="123" y="0"/>
                  </a:lnTo>
                  <a:lnTo>
                    <a:pt x="122" y="1"/>
                  </a:lnTo>
                  <a:lnTo>
                    <a:pt x="120" y="2"/>
                  </a:lnTo>
                  <a:lnTo>
                    <a:pt x="1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897"/>
            <p:cNvSpPr/>
            <p:nvPr/>
          </p:nvSpPr>
          <p:spPr bwMode="auto">
            <a:xfrm>
              <a:off x="4729163" y="1522413"/>
              <a:ext cx="65088" cy="112713"/>
            </a:xfrm>
            <a:custGeom>
              <a:avLst/>
              <a:gdLst/>
              <a:ahLst/>
              <a:cxnLst>
                <a:cxn ang="0">
                  <a:pos x="115" y="4"/>
                </a:cxn>
                <a:cxn ang="0">
                  <a:pos x="115" y="4"/>
                </a:cxn>
                <a:cxn ang="0">
                  <a:pos x="110" y="18"/>
                </a:cxn>
                <a:cxn ang="0">
                  <a:pos x="105" y="32"/>
                </a:cxn>
                <a:cxn ang="0">
                  <a:pos x="99" y="45"/>
                </a:cxn>
                <a:cxn ang="0">
                  <a:pos x="91" y="59"/>
                </a:cxn>
                <a:cxn ang="0">
                  <a:pos x="77" y="85"/>
                </a:cxn>
                <a:cxn ang="0">
                  <a:pos x="63" y="111"/>
                </a:cxn>
                <a:cxn ang="0">
                  <a:pos x="63" y="111"/>
                </a:cxn>
                <a:cxn ang="0">
                  <a:pos x="56" y="124"/>
                </a:cxn>
                <a:cxn ang="0">
                  <a:pos x="49" y="137"/>
                </a:cxn>
                <a:cxn ang="0">
                  <a:pos x="35" y="162"/>
                </a:cxn>
                <a:cxn ang="0">
                  <a:pos x="35" y="162"/>
                </a:cxn>
                <a:cxn ang="0">
                  <a:pos x="26" y="173"/>
                </a:cxn>
                <a:cxn ang="0">
                  <a:pos x="18" y="185"/>
                </a:cxn>
                <a:cxn ang="0">
                  <a:pos x="10" y="195"/>
                </a:cxn>
                <a:cxn ang="0">
                  <a:pos x="1" y="206"/>
                </a:cxn>
                <a:cxn ang="0">
                  <a:pos x="1" y="206"/>
                </a:cxn>
                <a:cxn ang="0">
                  <a:pos x="0" y="208"/>
                </a:cxn>
                <a:cxn ang="0">
                  <a:pos x="1" y="210"/>
                </a:cxn>
                <a:cxn ang="0">
                  <a:pos x="1" y="212"/>
                </a:cxn>
                <a:cxn ang="0">
                  <a:pos x="4" y="213"/>
                </a:cxn>
                <a:cxn ang="0">
                  <a:pos x="5" y="214"/>
                </a:cxn>
                <a:cxn ang="0">
                  <a:pos x="7" y="214"/>
                </a:cxn>
                <a:cxn ang="0">
                  <a:pos x="9" y="213"/>
                </a:cxn>
                <a:cxn ang="0">
                  <a:pos x="10" y="212"/>
                </a:cxn>
                <a:cxn ang="0">
                  <a:pos x="10" y="212"/>
                </a:cxn>
                <a:cxn ang="0">
                  <a:pos x="18" y="200"/>
                </a:cxn>
                <a:cxn ang="0">
                  <a:pos x="26" y="189"/>
                </a:cxn>
                <a:cxn ang="0">
                  <a:pos x="35" y="178"/>
                </a:cxn>
                <a:cxn ang="0">
                  <a:pos x="42" y="167"/>
                </a:cxn>
                <a:cxn ang="0">
                  <a:pos x="42" y="167"/>
                </a:cxn>
                <a:cxn ang="0">
                  <a:pos x="59" y="138"/>
                </a:cxn>
                <a:cxn ang="0">
                  <a:pos x="75" y="109"/>
                </a:cxn>
                <a:cxn ang="0">
                  <a:pos x="75" y="109"/>
                </a:cxn>
                <a:cxn ang="0">
                  <a:pos x="88" y="83"/>
                </a:cxn>
                <a:cxn ang="0">
                  <a:pos x="102" y="59"/>
                </a:cxn>
                <a:cxn ang="0">
                  <a:pos x="109" y="46"/>
                </a:cxn>
                <a:cxn ang="0">
                  <a:pos x="114" y="33"/>
                </a:cxn>
                <a:cxn ang="0">
                  <a:pos x="119" y="19"/>
                </a:cxn>
                <a:cxn ang="0">
                  <a:pos x="124" y="6"/>
                </a:cxn>
                <a:cxn ang="0">
                  <a:pos x="124" y="6"/>
                </a:cxn>
                <a:cxn ang="0">
                  <a:pos x="124" y="4"/>
                </a:cxn>
                <a:cxn ang="0">
                  <a:pos x="123" y="3"/>
                </a:cxn>
                <a:cxn ang="0">
                  <a:pos x="122" y="1"/>
                </a:cxn>
                <a:cxn ang="0">
                  <a:pos x="120" y="1"/>
                </a:cxn>
                <a:cxn ang="0">
                  <a:pos x="119" y="0"/>
                </a:cxn>
                <a:cxn ang="0">
                  <a:pos x="117" y="1"/>
                </a:cxn>
                <a:cxn ang="0">
                  <a:pos x="116" y="2"/>
                </a:cxn>
                <a:cxn ang="0">
                  <a:pos x="115" y="4"/>
                </a:cxn>
                <a:cxn ang="0">
                  <a:pos x="115" y="4"/>
                </a:cxn>
              </a:cxnLst>
              <a:rect l="0" t="0" r="r" b="b"/>
              <a:pathLst>
                <a:path w="124" h="214">
                  <a:moveTo>
                    <a:pt x="115" y="4"/>
                  </a:moveTo>
                  <a:lnTo>
                    <a:pt x="115" y="4"/>
                  </a:lnTo>
                  <a:lnTo>
                    <a:pt x="110" y="18"/>
                  </a:lnTo>
                  <a:lnTo>
                    <a:pt x="105" y="32"/>
                  </a:lnTo>
                  <a:lnTo>
                    <a:pt x="99" y="45"/>
                  </a:lnTo>
                  <a:lnTo>
                    <a:pt x="91" y="59"/>
                  </a:lnTo>
                  <a:lnTo>
                    <a:pt x="77" y="85"/>
                  </a:lnTo>
                  <a:lnTo>
                    <a:pt x="63" y="111"/>
                  </a:lnTo>
                  <a:lnTo>
                    <a:pt x="63" y="111"/>
                  </a:lnTo>
                  <a:lnTo>
                    <a:pt x="56" y="124"/>
                  </a:lnTo>
                  <a:lnTo>
                    <a:pt x="49" y="137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26" y="173"/>
                  </a:lnTo>
                  <a:lnTo>
                    <a:pt x="18" y="185"/>
                  </a:lnTo>
                  <a:lnTo>
                    <a:pt x="10" y="195"/>
                  </a:lnTo>
                  <a:lnTo>
                    <a:pt x="1" y="206"/>
                  </a:lnTo>
                  <a:lnTo>
                    <a:pt x="1" y="206"/>
                  </a:lnTo>
                  <a:lnTo>
                    <a:pt x="0" y="208"/>
                  </a:lnTo>
                  <a:lnTo>
                    <a:pt x="1" y="210"/>
                  </a:lnTo>
                  <a:lnTo>
                    <a:pt x="1" y="212"/>
                  </a:lnTo>
                  <a:lnTo>
                    <a:pt x="4" y="213"/>
                  </a:lnTo>
                  <a:lnTo>
                    <a:pt x="5" y="214"/>
                  </a:lnTo>
                  <a:lnTo>
                    <a:pt x="7" y="214"/>
                  </a:lnTo>
                  <a:lnTo>
                    <a:pt x="9" y="213"/>
                  </a:lnTo>
                  <a:lnTo>
                    <a:pt x="10" y="212"/>
                  </a:lnTo>
                  <a:lnTo>
                    <a:pt x="10" y="212"/>
                  </a:lnTo>
                  <a:lnTo>
                    <a:pt x="18" y="200"/>
                  </a:lnTo>
                  <a:lnTo>
                    <a:pt x="26" y="189"/>
                  </a:lnTo>
                  <a:lnTo>
                    <a:pt x="35" y="178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59" y="138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88" y="83"/>
                  </a:lnTo>
                  <a:lnTo>
                    <a:pt x="102" y="59"/>
                  </a:lnTo>
                  <a:lnTo>
                    <a:pt x="109" y="46"/>
                  </a:lnTo>
                  <a:lnTo>
                    <a:pt x="114" y="33"/>
                  </a:lnTo>
                  <a:lnTo>
                    <a:pt x="119" y="19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4" y="4"/>
                  </a:lnTo>
                  <a:lnTo>
                    <a:pt x="123" y="3"/>
                  </a:lnTo>
                  <a:lnTo>
                    <a:pt x="122" y="1"/>
                  </a:lnTo>
                  <a:lnTo>
                    <a:pt x="120" y="1"/>
                  </a:lnTo>
                  <a:lnTo>
                    <a:pt x="119" y="0"/>
                  </a:lnTo>
                  <a:lnTo>
                    <a:pt x="117" y="1"/>
                  </a:lnTo>
                  <a:lnTo>
                    <a:pt x="116" y="2"/>
                  </a:lnTo>
                  <a:lnTo>
                    <a:pt x="115" y="4"/>
                  </a:lnTo>
                  <a:lnTo>
                    <a:pt x="11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898"/>
            <p:cNvSpPr/>
            <p:nvPr/>
          </p:nvSpPr>
          <p:spPr bwMode="auto">
            <a:xfrm>
              <a:off x="4733925" y="1582738"/>
              <a:ext cx="63500" cy="107950"/>
            </a:xfrm>
            <a:custGeom>
              <a:avLst/>
              <a:gdLst/>
              <a:ahLst/>
              <a:cxnLst>
                <a:cxn ang="0">
                  <a:pos x="109" y="2"/>
                </a:cxn>
                <a:cxn ang="0">
                  <a:pos x="109" y="2"/>
                </a:cxn>
                <a:cxn ang="0">
                  <a:pos x="101" y="14"/>
                </a:cxn>
                <a:cxn ang="0">
                  <a:pos x="94" y="25"/>
                </a:cxn>
                <a:cxn ang="0">
                  <a:pos x="80" y="48"/>
                </a:cxn>
                <a:cxn ang="0">
                  <a:pos x="68" y="73"/>
                </a:cxn>
                <a:cxn ang="0">
                  <a:pos x="57" y="99"/>
                </a:cxn>
                <a:cxn ang="0">
                  <a:pos x="57" y="99"/>
                </a:cxn>
                <a:cxn ang="0">
                  <a:pos x="50" y="111"/>
                </a:cxn>
                <a:cxn ang="0">
                  <a:pos x="44" y="123"/>
                </a:cxn>
                <a:cxn ang="0">
                  <a:pos x="29" y="148"/>
                </a:cxn>
                <a:cxn ang="0">
                  <a:pos x="14" y="173"/>
                </a:cxn>
                <a:cxn ang="0">
                  <a:pos x="7" y="185"/>
                </a:cxn>
                <a:cxn ang="0">
                  <a:pos x="0" y="198"/>
                </a:cxn>
                <a:cxn ang="0">
                  <a:pos x="0" y="198"/>
                </a:cxn>
                <a:cxn ang="0">
                  <a:pos x="0" y="200"/>
                </a:cxn>
                <a:cxn ang="0">
                  <a:pos x="0" y="202"/>
                </a:cxn>
                <a:cxn ang="0">
                  <a:pos x="1" y="203"/>
                </a:cxn>
                <a:cxn ang="0">
                  <a:pos x="2" y="204"/>
                </a:cxn>
                <a:cxn ang="0">
                  <a:pos x="4" y="205"/>
                </a:cxn>
                <a:cxn ang="0">
                  <a:pos x="5" y="205"/>
                </a:cxn>
                <a:cxn ang="0">
                  <a:pos x="7" y="204"/>
                </a:cxn>
                <a:cxn ang="0">
                  <a:pos x="8" y="203"/>
                </a:cxn>
                <a:cxn ang="0">
                  <a:pos x="8" y="203"/>
                </a:cxn>
                <a:cxn ang="0">
                  <a:pos x="19" y="180"/>
                </a:cxn>
                <a:cxn ang="0">
                  <a:pos x="32" y="158"/>
                </a:cxn>
                <a:cxn ang="0">
                  <a:pos x="58" y="116"/>
                </a:cxn>
                <a:cxn ang="0">
                  <a:pos x="58" y="116"/>
                </a:cxn>
                <a:cxn ang="0">
                  <a:pos x="65" y="103"/>
                </a:cxn>
                <a:cxn ang="0">
                  <a:pos x="72" y="89"/>
                </a:cxn>
                <a:cxn ang="0">
                  <a:pos x="84" y="61"/>
                </a:cxn>
                <a:cxn ang="0">
                  <a:pos x="92" y="48"/>
                </a:cxn>
                <a:cxn ang="0">
                  <a:pos x="99" y="34"/>
                </a:cxn>
                <a:cxn ang="0">
                  <a:pos x="107" y="21"/>
                </a:cxn>
                <a:cxn ang="0">
                  <a:pos x="116" y="9"/>
                </a:cxn>
                <a:cxn ang="0">
                  <a:pos x="116" y="9"/>
                </a:cxn>
                <a:cxn ang="0">
                  <a:pos x="118" y="8"/>
                </a:cxn>
                <a:cxn ang="0">
                  <a:pos x="118" y="6"/>
                </a:cxn>
                <a:cxn ang="0">
                  <a:pos x="115" y="2"/>
                </a:cxn>
                <a:cxn ang="0">
                  <a:pos x="114" y="1"/>
                </a:cxn>
                <a:cxn ang="0">
                  <a:pos x="113" y="0"/>
                </a:cxn>
                <a:cxn ang="0">
                  <a:pos x="111" y="1"/>
                </a:cxn>
                <a:cxn ang="0">
                  <a:pos x="109" y="2"/>
                </a:cxn>
                <a:cxn ang="0">
                  <a:pos x="109" y="2"/>
                </a:cxn>
              </a:cxnLst>
              <a:rect l="0" t="0" r="r" b="b"/>
              <a:pathLst>
                <a:path w="118" h="205">
                  <a:moveTo>
                    <a:pt x="109" y="2"/>
                  </a:moveTo>
                  <a:lnTo>
                    <a:pt x="109" y="2"/>
                  </a:lnTo>
                  <a:lnTo>
                    <a:pt x="101" y="14"/>
                  </a:lnTo>
                  <a:lnTo>
                    <a:pt x="94" y="25"/>
                  </a:lnTo>
                  <a:lnTo>
                    <a:pt x="80" y="48"/>
                  </a:lnTo>
                  <a:lnTo>
                    <a:pt x="68" y="73"/>
                  </a:lnTo>
                  <a:lnTo>
                    <a:pt x="57" y="99"/>
                  </a:lnTo>
                  <a:lnTo>
                    <a:pt x="57" y="99"/>
                  </a:lnTo>
                  <a:lnTo>
                    <a:pt x="50" y="111"/>
                  </a:lnTo>
                  <a:lnTo>
                    <a:pt x="44" y="123"/>
                  </a:lnTo>
                  <a:lnTo>
                    <a:pt x="29" y="148"/>
                  </a:lnTo>
                  <a:lnTo>
                    <a:pt x="14" y="173"/>
                  </a:lnTo>
                  <a:lnTo>
                    <a:pt x="7" y="185"/>
                  </a:lnTo>
                  <a:lnTo>
                    <a:pt x="0" y="198"/>
                  </a:lnTo>
                  <a:lnTo>
                    <a:pt x="0" y="198"/>
                  </a:lnTo>
                  <a:lnTo>
                    <a:pt x="0" y="200"/>
                  </a:lnTo>
                  <a:lnTo>
                    <a:pt x="0" y="202"/>
                  </a:lnTo>
                  <a:lnTo>
                    <a:pt x="1" y="203"/>
                  </a:lnTo>
                  <a:lnTo>
                    <a:pt x="2" y="204"/>
                  </a:lnTo>
                  <a:lnTo>
                    <a:pt x="4" y="205"/>
                  </a:lnTo>
                  <a:lnTo>
                    <a:pt x="5" y="205"/>
                  </a:lnTo>
                  <a:lnTo>
                    <a:pt x="7" y="204"/>
                  </a:lnTo>
                  <a:lnTo>
                    <a:pt x="8" y="203"/>
                  </a:lnTo>
                  <a:lnTo>
                    <a:pt x="8" y="203"/>
                  </a:lnTo>
                  <a:lnTo>
                    <a:pt x="19" y="180"/>
                  </a:lnTo>
                  <a:lnTo>
                    <a:pt x="32" y="158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5" y="103"/>
                  </a:lnTo>
                  <a:lnTo>
                    <a:pt x="72" y="89"/>
                  </a:lnTo>
                  <a:lnTo>
                    <a:pt x="84" y="61"/>
                  </a:lnTo>
                  <a:lnTo>
                    <a:pt x="92" y="48"/>
                  </a:lnTo>
                  <a:lnTo>
                    <a:pt x="99" y="34"/>
                  </a:lnTo>
                  <a:lnTo>
                    <a:pt x="107" y="21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8" y="8"/>
                  </a:lnTo>
                  <a:lnTo>
                    <a:pt x="118" y="6"/>
                  </a:lnTo>
                  <a:lnTo>
                    <a:pt x="115" y="2"/>
                  </a:lnTo>
                  <a:lnTo>
                    <a:pt x="114" y="1"/>
                  </a:lnTo>
                  <a:lnTo>
                    <a:pt x="113" y="0"/>
                  </a:lnTo>
                  <a:lnTo>
                    <a:pt x="111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899"/>
            <p:cNvSpPr/>
            <p:nvPr/>
          </p:nvSpPr>
          <p:spPr bwMode="auto">
            <a:xfrm>
              <a:off x="4746625" y="1630363"/>
              <a:ext cx="68263" cy="120650"/>
            </a:xfrm>
            <a:custGeom>
              <a:avLst/>
              <a:gdLst/>
              <a:ahLst/>
              <a:cxnLst>
                <a:cxn ang="0">
                  <a:pos x="119" y="3"/>
                </a:cxn>
                <a:cxn ang="0">
                  <a:pos x="119" y="3"/>
                </a:cxn>
                <a:cxn ang="0">
                  <a:pos x="118" y="10"/>
                </a:cxn>
                <a:cxn ang="0">
                  <a:pos x="116" y="16"/>
                </a:cxn>
                <a:cxn ang="0">
                  <a:pos x="109" y="29"/>
                </a:cxn>
                <a:cxn ang="0">
                  <a:pos x="96" y="54"/>
                </a:cxn>
                <a:cxn ang="0">
                  <a:pos x="96" y="54"/>
                </a:cxn>
                <a:cxn ang="0">
                  <a:pos x="86" y="69"/>
                </a:cxn>
                <a:cxn ang="0">
                  <a:pos x="77" y="84"/>
                </a:cxn>
                <a:cxn ang="0">
                  <a:pos x="58" y="112"/>
                </a:cxn>
                <a:cxn ang="0">
                  <a:pos x="58" y="112"/>
                </a:cxn>
                <a:cxn ang="0">
                  <a:pos x="43" y="137"/>
                </a:cxn>
                <a:cxn ang="0">
                  <a:pos x="27" y="161"/>
                </a:cxn>
                <a:cxn ang="0">
                  <a:pos x="20" y="174"/>
                </a:cxn>
                <a:cxn ang="0">
                  <a:pos x="14" y="187"/>
                </a:cxn>
                <a:cxn ang="0">
                  <a:pos x="9" y="201"/>
                </a:cxn>
                <a:cxn ang="0">
                  <a:pos x="4" y="214"/>
                </a:cxn>
                <a:cxn ang="0">
                  <a:pos x="4" y="214"/>
                </a:cxn>
                <a:cxn ang="0">
                  <a:pos x="2" y="215"/>
                </a:cxn>
                <a:cxn ang="0">
                  <a:pos x="0" y="218"/>
                </a:cxn>
                <a:cxn ang="0">
                  <a:pos x="0" y="222"/>
                </a:cxn>
                <a:cxn ang="0">
                  <a:pos x="0" y="222"/>
                </a:cxn>
                <a:cxn ang="0">
                  <a:pos x="2" y="224"/>
                </a:cxn>
                <a:cxn ang="0">
                  <a:pos x="3" y="226"/>
                </a:cxn>
                <a:cxn ang="0">
                  <a:pos x="5" y="228"/>
                </a:cxn>
                <a:cxn ang="0">
                  <a:pos x="9" y="226"/>
                </a:cxn>
                <a:cxn ang="0">
                  <a:pos x="10" y="225"/>
                </a:cxn>
                <a:cxn ang="0">
                  <a:pos x="10" y="224"/>
                </a:cxn>
                <a:cxn ang="0">
                  <a:pos x="10" y="224"/>
                </a:cxn>
                <a:cxn ang="0">
                  <a:pos x="15" y="208"/>
                </a:cxn>
                <a:cxn ang="0">
                  <a:pos x="22" y="192"/>
                </a:cxn>
                <a:cxn ang="0">
                  <a:pos x="29" y="176"/>
                </a:cxn>
                <a:cxn ang="0">
                  <a:pos x="39" y="160"/>
                </a:cxn>
                <a:cxn ang="0">
                  <a:pos x="57" y="130"/>
                </a:cxn>
                <a:cxn ang="0">
                  <a:pos x="76" y="101"/>
                </a:cxn>
                <a:cxn ang="0">
                  <a:pos x="76" y="101"/>
                </a:cxn>
                <a:cxn ang="0">
                  <a:pos x="94" y="74"/>
                </a:cxn>
                <a:cxn ang="0">
                  <a:pos x="103" y="59"/>
                </a:cxn>
                <a:cxn ang="0">
                  <a:pos x="111" y="44"/>
                </a:cxn>
                <a:cxn ang="0">
                  <a:pos x="111" y="44"/>
                </a:cxn>
                <a:cxn ang="0">
                  <a:pos x="116" y="34"/>
                </a:cxn>
                <a:cxn ang="0">
                  <a:pos x="121" y="25"/>
                </a:cxn>
                <a:cxn ang="0">
                  <a:pos x="125" y="16"/>
                </a:cxn>
                <a:cxn ang="0">
                  <a:pos x="128" y="12"/>
                </a:cxn>
                <a:cxn ang="0">
                  <a:pos x="129" y="6"/>
                </a:cxn>
                <a:cxn ang="0">
                  <a:pos x="129" y="6"/>
                </a:cxn>
                <a:cxn ang="0">
                  <a:pos x="129" y="4"/>
                </a:cxn>
                <a:cxn ang="0">
                  <a:pos x="128" y="2"/>
                </a:cxn>
                <a:cxn ang="0">
                  <a:pos x="124" y="0"/>
                </a:cxn>
                <a:cxn ang="0">
                  <a:pos x="123" y="0"/>
                </a:cxn>
                <a:cxn ang="0">
                  <a:pos x="121" y="0"/>
                </a:cxn>
                <a:cxn ang="0">
                  <a:pos x="120" y="1"/>
                </a:cxn>
                <a:cxn ang="0">
                  <a:pos x="119" y="3"/>
                </a:cxn>
                <a:cxn ang="0">
                  <a:pos x="119" y="3"/>
                </a:cxn>
              </a:cxnLst>
              <a:rect l="0" t="0" r="r" b="b"/>
              <a:pathLst>
                <a:path w="129" h="228">
                  <a:moveTo>
                    <a:pt x="119" y="3"/>
                  </a:moveTo>
                  <a:lnTo>
                    <a:pt x="119" y="3"/>
                  </a:lnTo>
                  <a:lnTo>
                    <a:pt x="118" y="10"/>
                  </a:lnTo>
                  <a:lnTo>
                    <a:pt x="116" y="16"/>
                  </a:lnTo>
                  <a:lnTo>
                    <a:pt x="109" y="29"/>
                  </a:lnTo>
                  <a:lnTo>
                    <a:pt x="96" y="54"/>
                  </a:lnTo>
                  <a:lnTo>
                    <a:pt x="96" y="54"/>
                  </a:lnTo>
                  <a:lnTo>
                    <a:pt x="86" y="69"/>
                  </a:lnTo>
                  <a:lnTo>
                    <a:pt x="77" y="84"/>
                  </a:lnTo>
                  <a:lnTo>
                    <a:pt x="58" y="112"/>
                  </a:lnTo>
                  <a:lnTo>
                    <a:pt x="58" y="112"/>
                  </a:lnTo>
                  <a:lnTo>
                    <a:pt x="43" y="137"/>
                  </a:lnTo>
                  <a:lnTo>
                    <a:pt x="27" y="161"/>
                  </a:lnTo>
                  <a:lnTo>
                    <a:pt x="20" y="174"/>
                  </a:lnTo>
                  <a:lnTo>
                    <a:pt x="14" y="187"/>
                  </a:lnTo>
                  <a:lnTo>
                    <a:pt x="9" y="201"/>
                  </a:lnTo>
                  <a:lnTo>
                    <a:pt x="4" y="214"/>
                  </a:lnTo>
                  <a:lnTo>
                    <a:pt x="4" y="214"/>
                  </a:lnTo>
                  <a:lnTo>
                    <a:pt x="2" y="215"/>
                  </a:lnTo>
                  <a:lnTo>
                    <a:pt x="0" y="218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2" y="224"/>
                  </a:lnTo>
                  <a:lnTo>
                    <a:pt x="3" y="226"/>
                  </a:lnTo>
                  <a:lnTo>
                    <a:pt x="5" y="228"/>
                  </a:lnTo>
                  <a:lnTo>
                    <a:pt x="9" y="226"/>
                  </a:lnTo>
                  <a:lnTo>
                    <a:pt x="10" y="225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5" y="208"/>
                  </a:lnTo>
                  <a:lnTo>
                    <a:pt x="22" y="192"/>
                  </a:lnTo>
                  <a:lnTo>
                    <a:pt x="29" y="176"/>
                  </a:lnTo>
                  <a:lnTo>
                    <a:pt x="39" y="160"/>
                  </a:lnTo>
                  <a:lnTo>
                    <a:pt x="57" y="130"/>
                  </a:lnTo>
                  <a:lnTo>
                    <a:pt x="76" y="101"/>
                  </a:lnTo>
                  <a:lnTo>
                    <a:pt x="76" y="101"/>
                  </a:lnTo>
                  <a:lnTo>
                    <a:pt x="94" y="74"/>
                  </a:lnTo>
                  <a:lnTo>
                    <a:pt x="103" y="59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6" y="34"/>
                  </a:lnTo>
                  <a:lnTo>
                    <a:pt x="121" y="25"/>
                  </a:lnTo>
                  <a:lnTo>
                    <a:pt x="125" y="16"/>
                  </a:lnTo>
                  <a:lnTo>
                    <a:pt x="128" y="12"/>
                  </a:lnTo>
                  <a:lnTo>
                    <a:pt x="129" y="6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8" y="2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1" y="0"/>
                  </a:lnTo>
                  <a:lnTo>
                    <a:pt x="120" y="1"/>
                  </a:lnTo>
                  <a:lnTo>
                    <a:pt x="119" y="3"/>
                  </a:lnTo>
                  <a:lnTo>
                    <a:pt x="1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900"/>
            <p:cNvSpPr/>
            <p:nvPr/>
          </p:nvSpPr>
          <p:spPr bwMode="auto">
            <a:xfrm>
              <a:off x="4746625" y="1685925"/>
              <a:ext cx="85725" cy="127000"/>
            </a:xfrm>
            <a:custGeom>
              <a:avLst/>
              <a:gdLst/>
              <a:ahLst/>
              <a:cxnLst>
                <a:cxn ang="0">
                  <a:pos x="153" y="2"/>
                </a:cxn>
                <a:cxn ang="0">
                  <a:pos x="153" y="2"/>
                </a:cxn>
                <a:cxn ang="0">
                  <a:pos x="130" y="34"/>
                </a:cxn>
                <a:cxn ang="0">
                  <a:pos x="119" y="49"/>
                </a:cxn>
                <a:cxn ang="0">
                  <a:pos x="109" y="67"/>
                </a:cxn>
                <a:cxn ang="0">
                  <a:pos x="109" y="67"/>
                </a:cxn>
                <a:cxn ang="0">
                  <a:pos x="89" y="101"/>
                </a:cxn>
                <a:cxn ang="0">
                  <a:pos x="69" y="135"/>
                </a:cxn>
                <a:cxn ang="0">
                  <a:pos x="69" y="135"/>
                </a:cxn>
                <a:cxn ang="0">
                  <a:pos x="57" y="151"/>
                </a:cxn>
                <a:cxn ang="0">
                  <a:pos x="45" y="167"/>
                </a:cxn>
                <a:cxn ang="0">
                  <a:pos x="33" y="183"/>
                </a:cxn>
                <a:cxn ang="0">
                  <a:pos x="20" y="199"/>
                </a:cxn>
                <a:cxn ang="0">
                  <a:pos x="20" y="199"/>
                </a:cxn>
                <a:cxn ang="0">
                  <a:pos x="13" y="208"/>
                </a:cxn>
                <a:cxn ang="0">
                  <a:pos x="6" y="217"/>
                </a:cxn>
                <a:cxn ang="0">
                  <a:pos x="4" y="222"/>
                </a:cxn>
                <a:cxn ang="0">
                  <a:pos x="2" y="227"/>
                </a:cxn>
                <a:cxn ang="0">
                  <a:pos x="0" y="232"/>
                </a:cxn>
                <a:cxn ang="0">
                  <a:pos x="2" y="237"/>
                </a:cxn>
                <a:cxn ang="0">
                  <a:pos x="2" y="237"/>
                </a:cxn>
                <a:cxn ang="0">
                  <a:pos x="2" y="239"/>
                </a:cxn>
                <a:cxn ang="0">
                  <a:pos x="4" y="240"/>
                </a:cxn>
                <a:cxn ang="0">
                  <a:pos x="5" y="241"/>
                </a:cxn>
                <a:cxn ang="0">
                  <a:pos x="7" y="241"/>
                </a:cxn>
                <a:cxn ang="0">
                  <a:pos x="9" y="240"/>
                </a:cxn>
                <a:cxn ang="0">
                  <a:pos x="10" y="239"/>
                </a:cxn>
                <a:cxn ang="0">
                  <a:pos x="11" y="237"/>
                </a:cxn>
                <a:cxn ang="0">
                  <a:pos x="10" y="235"/>
                </a:cxn>
                <a:cxn ang="0">
                  <a:pos x="10" y="235"/>
                </a:cxn>
                <a:cxn ang="0">
                  <a:pos x="10" y="232"/>
                </a:cxn>
                <a:cxn ang="0">
                  <a:pos x="11" y="229"/>
                </a:cxn>
                <a:cxn ang="0">
                  <a:pos x="14" y="222"/>
                </a:cxn>
                <a:cxn ang="0">
                  <a:pos x="19" y="214"/>
                </a:cxn>
                <a:cxn ang="0">
                  <a:pos x="25" y="205"/>
                </a:cxn>
                <a:cxn ang="0">
                  <a:pos x="38" y="190"/>
                </a:cxn>
                <a:cxn ang="0">
                  <a:pos x="47" y="179"/>
                </a:cxn>
                <a:cxn ang="0">
                  <a:pos x="47" y="179"/>
                </a:cxn>
                <a:cxn ang="0">
                  <a:pos x="67" y="152"/>
                </a:cxn>
                <a:cxn ang="0">
                  <a:pos x="77" y="139"/>
                </a:cxn>
                <a:cxn ang="0">
                  <a:pos x="85" y="125"/>
                </a:cxn>
                <a:cxn ang="0">
                  <a:pos x="85" y="125"/>
                </a:cxn>
                <a:cxn ang="0">
                  <a:pos x="104" y="95"/>
                </a:cxn>
                <a:cxn ang="0">
                  <a:pos x="120" y="64"/>
                </a:cxn>
                <a:cxn ang="0">
                  <a:pos x="120" y="64"/>
                </a:cxn>
                <a:cxn ang="0">
                  <a:pos x="130" y="49"/>
                </a:cxn>
                <a:cxn ang="0">
                  <a:pos x="140" y="3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63" y="5"/>
                </a:cxn>
                <a:cxn ang="0">
                  <a:pos x="163" y="3"/>
                </a:cxn>
                <a:cxn ang="0">
                  <a:pos x="162" y="2"/>
                </a:cxn>
                <a:cxn ang="0">
                  <a:pos x="161" y="1"/>
                </a:cxn>
                <a:cxn ang="0">
                  <a:pos x="156" y="0"/>
                </a:cxn>
                <a:cxn ang="0">
                  <a:pos x="154" y="1"/>
                </a:cxn>
                <a:cxn ang="0">
                  <a:pos x="153" y="2"/>
                </a:cxn>
                <a:cxn ang="0">
                  <a:pos x="153" y="2"/>
                </a:cxn>
              </a:cxnLst>
              <a:rect l="0" t="0" r="r" b="b"/>
              <a:pathLst>
                <a:path w="163" h="241">
                  <a:moveTo>
                    <a:pt x="153" y="2"/>
                  </a:moveTo>
                  <a:lnTo>
                    <a:pt x="153" y="2"/>
                  </a:lnTo>
                  <a:lnTo>
                    <a:pt x="130" y="34"/>
                  </a:lnTo>
                  <a:lnTo>
                    <a:pt x="119" y="49"/>
                  </a:lnTo>
                  <a:lnTo>
                    <a:pt x="109" y="67"/>
                  </a:lnTo>
                  <a:lnTo>
                    <a:pt x="109" y="67"/>
                  </a:lnTo>
                  <a:lnTo>
                    <a:pt x="89" y="101"/>
                  </a:lnTo>
                  <a:lnTo>
                    <a:pt x="69" y="135"/>
                  </a:lnTo>
                  <a:lnTo>
                    <a:pt x="69" y="135"/>
                  </a:lnTo>
                  <a:lnTo>
                    <a:pt x="57" y="151"/>
                  </a:lnTo>
                  <a:lnTo>
                    <a:pt x="45" y="167"/>
                  </a:lnTo>
                  <a:lnTo>
                    <a:pt x="33" y="183"/>
                  </a:lnTo>
                  <a:lnTo>
                    <a:pt x="20" y="199"/>
                  </a:lnTo>
                  <a:lnTo>
                    <a:pt x="20" y="199"/>
                  </a:lnTo>
                  <a:lnTo>
                    <a:pt x="13" y="208"/>
                  </a:lnTo>
                  <a:lnTo>
                    <a:pt x="6" y="217"/>
                  </a:lnTo>
                  <a:lnTo>
                    <a:pt x="4" y="222"/>
                  </a:lnTo>
                  <a:lnTo>
                    <a:pt x="2" y="227"/>
                  </a:lnTo>
                  <a:lnTo>
                    <a:pt x="0" y="232"/>
                  </a:lnTo>
                  <a:lnTo>
                    <a:pt x="2" y="237"/>
                  </a:lnTo>
                  <a:lnTo>
                    <a:pt x="2" y="237"/>
                  </a:lnTo>
                  <a:lnTo>
                    <a:pt x="2" y="239"/>
                  </a:lnTo>
                  <a:lnTo>
                    <a:pt x="4" y="240"/>
                  </a:lnTo>
                  <a:lnTo>
                    <a:pt x="5" y="241"/>
                  </a:lnTo>
                  <a:lnTo>
                    <a:pt x="7" y="241"/>
                  </a:lnTo>
                  <a:lnTo>
                    <a:pt x="9" y="240"/>
                  </a:lnTo>
                  <a:lnTo>
                    <a:pt x="10" y="239"/>
                  </a:lnTo>
                  <a:lnTo>
                    <a:pt x="11" y="237"/>
                  </a:lnTo>
                  <a:lnTo>
                    <a:pt x="10" y="235"/>
                  </a:lnTo>
                  <a:lnTo>
                    <a:pt x="10" y="235"/>
                  </a:lnTo>
                  <a:lnTo>
                    <a:pt x="10" y="232"/>
                  </a:lnTo>
                  <a:lnTo>
                    <a:pt x="11" y="229"/>
                  </a:lnTo>
                  <a:lnTo>
                    <a:pt x="14" y="222"/>
                  </a:lnTo>
                  <a:lnTo>
                    <a:pt x="19" y="214"/>
                  </a:lnTo>
                  <a:lnTo>
                    <a:pt x="25" y="205"/>
                  </a:lnTo>
                  <a:lnTo>
                    <a:pt x="38" y="190"/>
                  </a:lnTo>
                  <a:lnTo>
                    <a:pt x="47" y="179"/>
                  </a:lnTo>
                  <a:lnTo>
                    <a:pt x="47" y="179"/>
                  </a:lnTo>
                  <a:lnTo>
                    <a:pt x="67" y="152"/>
                  </a:lnTo>
                  <a:lnTo>
                    <a:pt x="77" y="139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104" y="95"/>
                  </a:lnTo>
                  <a:lnTo>
                    <a:pt x="120" y="64"/>
                  </a:lnTo>
                  <a:lnTo>
                    <a:pt x="120" y="64"/>
                  </a:lnTo>
                  <a:lnTo>
                    <a:pt x="130" y="49"/>
                  </a:lnTo>
                  <a:lnTo>
                    <a:pt x="140" y="35"/>
                  </a:lnTo>
                  <a:lnTo>
                    <a:pt x="162" y="7"/>
                  </a:lnTo>
                  <a:lnTo>
                    <a:pt x="162" y="7"/>
                  </a:lnTo>
                  <a:lnTo>
                    <a:pt x="163" y="5"/>
                  </a:lnTo>
                  <a:lnTo>
                    <a:pt x="163" y="3"/>
                  </a:lnTo>
                  <a:lnTo>
                    <a:pt x="162" y="2"/>
                  </a:lnTo>
                  <a:lnTo>
                    <a:pt x="161" y="1"/>
                  </a:lnTo>
                  <a:lnTo>
                    <a:pt x="156" y="0"/>
                  </a:lnTo>
                  <a:lnTo>
                    <a:pt x="154" y="1"/>
                  </a:lnTo>
                  <a:lnTo>
                    <a:pt x="153" y="2"/>
                  </a:lnTo>
                  <a:lnTo>
                    <a:pt x="15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901"/>
            <p:cNvSpPr/>
            <p:nvPr/>
          </p:nvSpPr>
          <p:spPr bwMode="auto">
            <a:xfrm>
              <a:off x="4772025" y="1747838"/>
              <a:ext cx="61913" cy="90488"/>
            </a:xfrm>
            <a:custGeom>
              <a:avLst/>
              <a:gdLst/>
              <a:ahLst/>
              <a:cxnLst>
                <a:cxn ang="0">
                  <a:pos x="109" y="3"/>
                </a:cxn>
                <a:cxn ang="0">
                  <a:pos x="109" y="3"/>
                </a:cxn>
                <a:cxn ang="0">
                  <a:pos x="105" y="12"/>
                </a:cxn>
                <a:cxn ang="0">
                  <a:pos x="101" y="21"/>
                </a:cxn>
                <a:cxn ang="0">
                  <a:pos x="95" y="29"/>
                </a:cxn>
                <a:cxn ang="0">
                  <a:pos x="88" y="38"/>
                </a:cxn>
                <a:cxn ang="0">
                  <a:pos x="74" y="53"/>
                </a:cxn>
                <a:cxn ang="0">
                  <a:pos x="67" y="61"/>
                </a:cxn>
                <a:cxn ang="0">
                  <a:pos x="62" y="69"/>
                </a:cxn>
                <a:cxn ang="0">
                  <a:pos x="62" y="69"/>
                </a:cxn>
                <a:cxn ang="0">
                  <a:pos x="29" y="114"/>
                </a:cxn>
                <a:cxn ang="0">
                  <a:pos x="13" y="138"/>
                </a:cxn>
                <a:cxn ang="0">
                  <a:pos x="6" y="150"/>
                </a:cxn>
                <a:cxn ang="0">
                  <a:pos x="0" y="164"/>
                </a:cxn>
                <a:cxn ang="0">
                  <a:pos x="0" y="164"/>
                </a:cxn>
                <a:cxn ang="0">
                  <a:pos x="0" y="166"/>
                </a:cxn>
                <a:cxn ang="0">
                  <a:pos x="0" y="168"/>
                </a:cxn>
                <a:cxn ang="0">
                  <a:pos x="2" y="170"/>
                </a:cxn>
                <a:cxn ang="0">
                  <a:pos x="4" y="171"/>
                </a:cxn>
                <a:cxn ang="0">
                  <a:pos x="5" y="171"/>
                </a:cxn>
                <a:cxn ang="0">
                  <a:pos x="7" y="170"/>
                </a:cxn>
                <a:cxn ang="0">
                  <a:pos x="8" y="168"/>
                </a:cxn>
                <a:cxn ang="0">
                  <a:pos x="8" y="168"/>
                </a:cxn>
                <a:cxn ang="0">
                  <a:pos x="15" y="155"/>
                </a:cxn>
                <a:cxn ang="0">
                  <a:pos x="22" y="143"/>
                </a:cxn>
                <a:cxn ang="0">
                  <a:pos x="36" y="119"/>
                </a:cxn>
                <a:cxn ang="0">
                  <a:pos x="53" y="96"/>
                </a:cxn>
                <a:cxn ang="0">
                  <a:pos x="70" y="74"/>
                </a:cxn>
                <a:cxn ang="0">
                  <a:pos x="70" y="74"/>
                </a:cxn>
                <a:cxn ang="0">
                  <a:pos x="83" y="58"/>
                </a:cxn>
                <a:cxn ang="0">
                  <a:pos x="97" y="42"/>
                </a:cxn>
                <a:cxn ang="0">
                  <a:pos x="103" y="32"/>
                </a:cxn>
                <a:cxn ang="0">
                  <a:pos x="110" y="24"/>
                </a:cxn>
                <a:cxn ang="0">
                  <a:pos x="115" y="15"/>
                </a:cxn>
                <a:cxn ang="0">
                  <a:pos x="118" y="6"/>
                </a:cxn>
                <a:cxn ang="0">
                  <a:pos x="118" y="6"/>
                </a:cxn>
                <a:cxn ang="0">
                  <a:pos x="118" y="3"/>
                </a:cxn>
                <a:cxn ang="0">
                  <a:pos x="117" y="2"/>
                </a:cxn>
                <a:cxn ang="0">
                  <a:pos x="116" y="0"/>
                </a:cxn>
                <a:cxn ang="0">
                  <a:pos x="115" y="0"/>
                </a:cxn>
                <a:cxn ang="0">
                  <a:pos x="113" y="0"/>
                </a:cxn>
                <a:cxn ang="0">
                  <a:pos x="111" y="0"/>
                </a:cxn>
                <a:cxn ang="0">
                  <a:pos x="110" y="1"/>
                </a:cxn>
                <a:cxn ang="0">
                  <a:pos x="109" y="3"/>
                </a:cxn>
                <a:cxn ang="0">
                  <a:pos x="109" y="3"/>
                </a:cxn>
              </a:cxnLst>
              <a:rect l="0" t="0" r="r" b="b"/>
              <a:pathLst>
                <a:path w="118" h="171">
                  <a:moveTo>
                    <a:pt x="109" y="3"/>
                  </a:moveTo>
                  <a:lnTo>
                    <a:pt x="109" y="3"/>
                  </a:lnTo>
                  <a:lnTo>
                    <a:pt x="105" y="12"/>
                  </a:lnTo>
                  <a:lnTo>
                    <a:pt x="101" y="21"/>
                  </a:lnTo>
                  <a:lnTo>
                    <a:pt x="95" y="29"/>
                  </a:lnTo>
                  <a:lnTo>
                    <a:pt x="88" y="38"/>
                  </a:lnTo>
                  <a:lnTo>
                    <a:pt x="74" y="53"/>
                  </a:lnTo>
                  <a:lnTo>
                    <a:pt x="67" y="6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29" y="114"/>
                  </a:lnTo>
                  <a:lnTo>
                    <a:pt x="13" y="138"/>
                  </a:lnTo>
                  <a:lnTo>
                    <a:pt x="6" y="150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6"/>
                  </a:lnTo>
                  <a:lnTo>
                    <a:pt x="0" y="168"/>
                  </a:lnTo>
                  <a:lnTo>
                    <a:pt x="2" y="170"/>
                  </a:lnTo>
                  <a:lnTo>
                    <a:pt x="4" y="171"/>
                  </a:lnTo>
                  <a:lnTo>
                    <a:pt x="5" y="171"/>
                  </a:lnTo>
                  <a:lnTo>
                    <a:pt x="7" y="170"/>
                  </a:lnTo>
                  <a:lnTo>
                    <a:pt x="8" y="168"/>
                  </a:lnTo>
                  <a:lnTo>
                    <a:pt x="8" y="168"/>
                  </a:lnTo>
                  <a:lnTo>
                    <a:pt x="15" y="155"/>
                  </a:lnTo>
                  <a:lnTo>
                    <a:pt x="22" y="143"/>
                  </a:lnTo>
                  <a:lnTo>
                    <a:pt x="36" y="119"/>
                  </a:lnTo>
                  <a:lnTo>
                    <a:pt x="53" y="96"/>
                  </a:lnTo>
                  <a:lnTo>
                    <a:pt x="70" y="74"/>
                  </a:lnTo>
                  <a:lnTo>
                    <a:pt x="70" y="74"/>
                  </a:lnTo>
                  <a:lnTo>
                    <a:pt x="83" y="58"/>
                  </a:lnTo>
                  <a:lnTo>
                    <a:pt x="97" y="42"/>
                  </a:lnTo>
                  <a:lnTo>
                    <a:pt x="103" y="32"/>
                  </a:lnTo>
                  <a:lnTo>
                    <a:pt x="110" y="24"/>
                  </a:lnTo>
                  <a:lnTo>
                    <a:pt x="115" y="15"/>
                  </a:lnTo>
                  <a:lnTo>
                    <a:pt x="118" y="6"/>
                  </a:lnTo>
                  <a:lnTo>
                    <a:pt x="118" y="6"/>
                  </a:lnTo>
                  <a:lnTo>
                    <a:pt x="118" y="3"/>
                  </a:lnTo>
                  <a:lnTo>
                    <a:pt x="117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0"/>
                  </a:lnTo>
                  <a:lnTo>
                    <a:pt x="111" y="0"/>
                  </a:lnTo>
                  <a:lnTo>
                    <a:pt x="110" y="1"/>
                  </a:lnTo>
                  <a:lnTo>
                    <a:pt x="109" y="3"/>
                  </a:lnTo>
                  <a:lnTo>
                    <a:pt x="10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902"/>
            <p:cNvSpPr>
              <a:spLocks noEditPoints="1"/>
            </p:cNvSpPr>
            <p:nvPr/>
          </p:nvSpPr>
          <p:spPr bwMode="auto">
            <a:xfrm>
              <a:off x="4194175" y="1665288"/>
              <a:ext cx="217488" cy="206375"/>
            </a:xfrm>
            <a:custGeom>
              <a:avLst/>
              <a:gdLst/>
              <a:ahLst/>
              <a:cxnLst>
                <a:cxn ang="0">
                  <a:pos x="213" y="391"/>
                </a:cxn>
                <a:cxn ang="0">
                  <a:pos x="160" y="381"/>
                </a:cxn>
                <a:cxn ang="0">
                  <a:pos x="109" y="359"/>
                </a:cxn>
                <a:cxn ang="0">
                  <a:pos x="63" y="328"/>
                </a:cxn>
                <a:cxn ang="0">
                  <a:pos x="27" y="289"/>
                </a:cxn>
                <a:cxn ang="0">
                  <a:pos x="5" y="241"/>
                </a:cxn>
                <a:cxn ang="0">
                  <a:pos x="1" y="216"/>
                </a:cxn>
                <a:cxn ang="0">
                  <a:pos x="0" y="182"/>
                </a:cxn>
                <a:cxn ang="0">
                  <a:pos x="6" y="151"/>
                </a:cxn>
                <a:cxn ang="0">
                  <a:pos x="29" y="103"/>
                </a:cxn>
                <a:cxn ang="0">
                  <a:pos x="46" y="80"/>
                </a:cxn>
                <a:cxn ang="0">
                  <a:pos x="75" y="52"/>
                </a:cxn>
                <a:cxn ang="0">
                  <a:pos x="109" y="30"/>
                </a:cxn>
                <a:cxn ang="0">
                  <a:pos x="146" y="14"/>
                </a:cxn>
                <a:cxn ang="0">
                  <a:pos x="186" y="3"/>
                </a:cxn>
                <a:cxn ang="0">
                  <a:pos x="227" y="0"/>
                </a:cxn>
                <a:cxn ang="0">
                  <a:pos x="234" y="0"/>
                </a:cxn>
                <a:cxn ang="0">
                  <a:pos x="246" y="5"/>
                </a:cxn>
                <a:cxn ang="0">
                  <a:pos x="267" y="6"/>
                </a:cxn>
                <a:cxn ang="0">
                  <a:pos x="312" y="18"/>
                </a:cxn>
                <a:cxn ang="0">
                  <a:pos x="348" y="41"/>
                </a:cxn>
                <a:cxn ang="0">
                  <a:pos x="376" y="72"/>
                </a:cxn>
                <a:cxn ang="0">
                  <a:pos x="396" y="108"/>
                </a:cxn>
                <a:cxn ang="0">
                  <a:pos x="407" y="146"/>
                </a:cxn>
                <a:cxn ang="0">
                  <a:pos x="411" y="179"/>
                </a:cxn>
                <a:cxn ang="0">
                  <a:pos x="408" y="230"/>
                </a:cxn>
                <a:cxn ang="0">
                  <a:pos x="395" y="278"/>
                </a:cxn>
                <a:cxn ang="0">
                  <a:pos x="369" y="324"/>
                </a:cxn>
                <a:cxn ang="0">
                  <a:pos x="331" y="360"/>
                </a:cxn>
                <a:cxn ang="0">
                  <a:pos x="299" y="378"/>
                </a:cxn>
                <a:cxn ang="0">
                  <a:pos x="249" y="390"/>
                </a:cxn>
                <a:cxn ang="0">
                  <a:pos x="203" y="45"/>
                </a:cxn>
                <a:cxn ang="0">
                  <a:pos x="178" y="51"/>
                </a:cxn>
                <a:cxn ang="0">
                  <a:pos x="141" y="65"/>
                </a:cxn>
                <a:cxn ang="0">
                  <a:pos x="106" y="87"/>
                </a:cxn>
                <a:cxn ang="0">
                  <a:pos x="75" y="113"/>
                </a:cxn>
                <a:cxn ang="0">
                  <a:pos x="52" y="144"/>
                </a:cxn>
                <a:cxn ang="0">
                  <a:pos x="42" y="167"/>
                </a:cxn>
                <a:cxn ang="0">
                  <a:pos x="37" y="203"/>
                </a:cxn>
                <a:cxn ang="0">
                  <a:pos x="47" y="239"/>
                </a:cxn>
                <a:cxn ang="0">
                  <a:pos x="60" y="263"/>
                </a:cxn>
                <a:cxn ang="0">
                  <a:pos x="75" y="278"/>
                </a:cxn>
                <a:cxn ang="0">
                  <a:pos x="125" y="316"/>
                </a:cxn>
                <a:cxn ang="0">
                  <a:pos x="188" y="344"/>
                </a:cxn>
                <a:cxn ang="0">
                  <a:pos x="222" y="350"/>
                </a:cxn>
                <a:cxn ang="0">
                  <a:pos x="245" y="350"/>
                </a:cxn>
                <a:cxn ang="0">
                  <a:pos x="278" y="342"/>
                </a:cxn>
                <a:cxn ang="0">
                  <a:pos x="306" y="327"/>
                </a:cxn>
                <a:cxn ang="0">
                  <a:pos x="324" y="310"/>
                </a:cxn>
                <a:cxn ang="0">
                  <a:pos x="346" y="278"/>
                </a:cxn>
                <a:cxn ang="0">
                  <a:pos x="362" y="241"/>
                </a:cxn>
                <a:cxn ang="0">
                  <a:pos x="370" y="203"/>
                </a:cxn>
                <a:cxn ang="0">
                  <a:pos x="369" y="164"/>
                </a:cxn>
                <a:cxn ang="0">
                  <a:pos x="359" y="126"/>
                </a:cxn>
                <a:cxn ang="0">
                  <a:pos x="350" y="108"/>
                </a:cxn>
                <a:cxn ang="0">
                  <a:pos x="334" y="85"/>
                </a:cxn>
                <a:cxn ang="0">
                  <a:pos x="313" y="68"/>
                </a:cxn>
                <a:cxn ang="0">
                  <a:pos x="289" y="55"/>
                </a:cxn>
                <a:cxn ang="0">
                  <a:pos x="262" y="48"/>
                </a:cxn>
                <a:cxn ang="0">
                  <a:pos x="241" y="47"/>
                </a:cxn>
                <a:cxn ang="0">
                  <a:pos x="218" y="49"/>
                </a:cxn>
                <a:cxn ang="0">
                  <a:pos x="210" y="47"/>
                </a:cxn>
              </a:cxnLst>
              <a:rect l="0" t="0" r="r" b="b"/>
              <a:pathLst>
                <a:path w="411" h="391">
                  <a:moveTo>
                    <a:pt x="231" y="391"/>
                  </a:moveTo>
                  <a:lnTo>
                    <a:pt x="231" y="391"/>
                  </a:lnTo>
                  <a:lnTo>
                    <a:pt x="213" y="391"/>
                  </a:lnTo>
                  <a:lnTo>
                    <a:pt x="195" y="389"/>
                  </a:lnTo>
                  <a:lnTo>
                    <a:pt x="178" y="385"/>
                  </a:lnTo>
                  <a:lnTo>
                    <a:pt x="160" y="381"/>
                  </a:lnTo>
                  <a:lnTo>
                    <a:pt x="143" y="374"/>
                  </a:lnTo>
                  <a:lnTo>
                    <a:pt x="125" y="367"/>
                  </a:lnTo>
                  <a:lnTo>
                    <a:pt x="109" y="359"/>
                  </a:lnTo>
                  <a:lnTo>
                    <a:pt x="92" y="350"/>
                  </a:lnTo>
                  <a:lnTo>
                    <a:pt x="78" y="339"/>
                  </a:lnTo>
                  <a:lnTo>
                    <a:pt x="63" y="328"/>
                  </a:lnTo>
                  <a:lnTo>
                    <a:pt x="50" y="315"/>
                  </a:lnTo>
                  <a:lnTo>
                    <a:pt x="37" y="303"/>
                  </a:lnTo>
                  <a:lnTo>
                    <a:pt x="27" y="289"/>
                  </a:lnTo>
                  <a:lnTo>
                    <a:pt x="18" y="273"/>
                  </a:lnTo>
                  <a:lnTo>
                    <a:pt x="11" y="258"/>
                  </a:lnTo>
                  <a:lnTo>
                    <a:pt x="5" y="241"/>
                  </a:lnTo>
                  <a:lnTo>
                    <a:pt x="5" y="241"/>
                  </a:lnTo>
                  <a:lnTo>
                    <a:pt x="3" y="229"/>
                  </a:lnTo>
                  <a:lnTo>
                    <a:pt x="1" y="216"/>
                  </a:lnTo>
                  <a:lnTo>
                    <a:pt x="0" y="204"/>
                  </a:lnTo>
                  <a:lnTo>
                    <a:pt x="0" y="193"/>
                  </a:lnTo>
                  <a:lnTo>
                    <a:pt x="0" y="182"/>
                  </a:lnTo>
                  <a:lnTo>
                    <a:pt x="1" y="171"/>
                  </a:lnTo>
                  <a:lnTo>
                    <a:pt x="3" y="160"/>
                  </a:lnTo>
                  <a:lnTo>
                    <a:pt x="6" y="151"/>
                  </a:lnTo>
                  <a:lnTo>
                    <a:pt x="13" y="133"/>
                  </a:lnTo>
                  <a:lnTo>
                    <a:pt x="20" y="117"/>
                  </a:lnTo>
                  <a:lnTo>
                    <a:pt x="29" y="103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46" y="80"/>
                  </a:lnTo>
                  <a:lnTo>
                    <a:pt x="55" y="70"/>
                  </a:lnTo>
                  <a:lnTo>
                    <a:pt x="64" y="61"/>
                  </a:lnTo>
                  <a:lnTo>
                    <a:pt x="75" y="52"/>
                  </a:lnTo>
                  <a:lnTo>
                    <a:pt x="86" y="45"/>
                  </a:lnTo>
                  <a:lnTo>
                    <a:pt x="97" y="38"/>
                  </a:lnTo>
                  <a:lnTo>
                    <a:pt x="109" y="30"/>
                  </a:lnTo>
                  <a:lnTo>
                    <a:pt x="121" y="24"/>
                  </a:lnTo>
                  <a:lnTo>
                    <a:pt x="134" y="19"/>
                  </a:lnTo>
                  <a:lnTo>
                    <a:pt x="146" y="14"/>
                  </a:lnTo>
                  <a:lnTo>
                    <a:pt x="159" y="10"/>
                  </a:lnTo>
                  <a:lnTo>
                    <a:pt x="173" y="7"/>
                  </a:lnTo>
                  <a:lnTo>
                    <a:pt x="186" y="3"/>
                  </a:lnTo>
                  <a:lnTo>
                    <a:pt x="200" y="1"/>
                  </a:lnTo>
                  <a:lnTo>
                    <a:pt x="213" y="0"/>
                  </a:lnTo>
                  <a:lnTo>
                    <a:pt x="227" y="0"/>
                  </a:lnTo>
                  <a:lnTo>
                    <a:pt x="227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9" y="1"/>
                  </a:lnTo>
                  <a:lnTo>
                    <a:pt x="243" y="3"/>
                  </a:lnTo>
                  <a:lnTo>
                    <a:pt x="246" y="5"/>
                  </a:lnTo>
                  <a:lnTo>
                    <a:pt x="249" y="5"/>
                  </a:lnTo>
                  <a:lnTo>
                    <a:pt x="249" y="5"/>
                  </a:lnTo>
                  <a:lnTo>
                    <a:pt x="267" y="6"/>
                  </a:lnTo>
                  <a:lnTo>
                    <a:pt x="283" y="9"/>
                  </a:lnTo>
                  <a:lnTo>
                    <a:pt x="299" y="13"/>
                  </a:lnTo>
                  <a:lnTo>
                    <a:pt x="312" y="18"/>
                  </a:lnTo>
                  <a:lnTo>
                    <a:pt x="326" y="24"/>
                  </a:lnTo>
                  <a:lnTo>
                    <a:pt x="338" y="32"/>
                  </a:lnTo>
                  <a:lnTo>
                    <a:pt x="348" y="41"/>
                  </a:lnTo>
                  <a:lnTo>
                    <a:pt x="359" y="50"/>
                  </a:lnTo>
                  <a:lnTo>
                    <a:pt x="368" y="60"/>
                  </a:lnTo>
                  <a:lnTo>
                    <a:pt x="376" y="72"/>
                  </a:lnTo>
                  <a:lnTo>
                    <a:pt x="383" y="83"/>
                  </a:lnTo>
                  <a:lnTo>
                    <a:pt x="390" y="95"/>
                  </a:lnTo>
                  <a:lnTo>
                    <a:pt x="396" y="108"/>
                  </a:lnTo>
                  <a:lnTo>
                    <a:pt x="400" y="120"/>
                  </a:lnTo>
                  <a:lnTo>
                    <a:pt x="404" y="134"/>
                  </a:lnTo>
                  <a:lnTo>
                    <a:pt x="407" y="146"/>
                  </a:lnTo>
                  <a:lnTo>
                    <a:pt x="407" y="146"/>
                  </a:lnTo>
                  <a:lnTo>
                    <a:pt x="409" y="163"/>
                  </a:lnTo>
                  <a:lnTo>
                    <a:pt x="411" y="179"/>
                  </a:lnTo>
                  <a:lnTo>
                    <a:pt x="411" y="196"/>
                  </a:lnTo>
                  <a:lnTo>
                    <a:pt x="410" y="212"/>
                  </a:lnTo>
                  <a:lnTo>
                    <a:pt x="408" y="230"/>
                  </a:lnTo>
                  <a:lnTo>
                    <a:pt x="405" y="246"/>
                  </a:lnTo>
                  <a:lnTo>
                    <a:pt x="400" y="263"/>
                  </a:lnTo>
                  <a:lnTo>
                    <a:pt x="395" y="278"/>
                  </a:lnTo>
                  <a:lnTo>
                    <a:pt x="388" y="295"/>
                  </a:lnTo>
                  <a:lnTo>
                    <a:pt x="378" y="309"/>
                  </a:lnTo>
                  <a:lnTo>
                    <a:pt x="369" y="324"/>
                  </a:lnTo>
                  <a:lnTo>
                    <a:pt x="358" y="337"/>
                  </a:lnTo>
                  <a:lnTo>
                    <a:pt x="345" y="348"/>
                  </a:lnTo>
                  <a:lnTo>
                    <a:pt x="331" y="360"/>
                  </a:lnTo>
                  <a:lnTo>
                    <a:pt x="315" y="370"/>
                  </a:lnTo>
                  <a:lnTo>
                    <a:pt x="299" y="378"/>
                  </a:lnTo>
                  <a:lnTo>
                    <a:pt x="299" y="378"/>
                  </a:lnTo>
                  <a:lnTo>
                    <a:pt x="283" y="384"/>
                  </a:lnTo>
                  <a:lnTo>
                    <a:pt x="267" y="388"/>
                  </a:lnTo>
                  <a:lnTo>
                    <a:pt x="249" y="390"/>
                  </a:lnTo>
                  <a:lnTo>
                    <a:pt x="231" y="391"/>
                  </a:lnTo>
                  <a:lnTo>
                    <a:pt x="231" y="391"/>
                  </a:lnTo>
                  <a:close/>
                  <a:moveTo>
                    <a:pt x="203" y="45"/>
                  </a:moveTo>
                  <a:lnTo>
                    <a:pt x="203" y="45"/>
                  </a:lnTo>
                  <a:lnTo>
                    <a:pt x="190" y="48"/>
                  </a:lnTo>
                  <a:lnTo>
                    <a:pt x="178" y="51"/>
                  </a:lnTo>
                  <a:lnTo>
                    <a:pt x="166" y="55"/>
                  </a:lnTo>
                  <a:lnTo>
                    <a:pt x="153" y="60"/>
                  </a:lnTo>
                  <a:lnTo>
                    <a:pt x="141" y="65"/>
                  </a:lnTo>
                  <a:lnTo>
                    <a:pt x="128" y="72"/>
                  </a:lnTo>
                  <a:lnTo>
                    <a:pt x="117" y="79"/>
                  </a:lnTo>
                  <a:lnTo>
                    <a:pt x="106" y="87"/>
                  </a:lnTo>
                  <a:lnTo>
                    <a:pt x="95" y="95"/>
                  </a:lnTo>
                  <a:lnTo>
                    <a:pt x="85" y="104"/>
                  </a:lnTo>
                  <a:lnTo>
                    <a:pt x="75" y="113"/>
                  </a:lnTo>
                  <a:lnTo>
                    <a:pt x="66" y="123"/>
                  </a:lnTo>
                  <a:lnTo>
                    <a:pt x="58" y="134"/>
                  </a:lnTo>
                  <a:lnTo>
                    <a:pt x="52" y="144"/>
                  </a:lnTo>
                  <a:lnTo>
                    <a:pt x="46" y="155"/>
                  </a:lnTo>
                  <a:lnTo>
                    <a:pt x="42" y="167"/>
                  </a:lnTo>
                  <a:lnTo>
                    <a:pt x="42" y="167"/>
                  </a:lnTo>
                  <a:lnTo>
                    <a:pt x="40" y="178"/>
                  </a:lnTo>
                  <a:lnTo>
                    <a:pt x="37" y="189"/>
                  </a:lnTo>
                  <a:lnTo>
                    <a:pt x="37" y="203"/>
                  </a:lnTo>
                  <a:lnTo>
                    <a:pt x="38" y="217"/>
                  </a:lnTo>
                  <a:lnTo>
                    <a:pt x="44" y="232"/>
                  </a:lnTo>
                  <a:lnTo>
                    <a:pt x="47" y="239"/>
                  </a:lnTo>
                  <a:lnTo>
                    <a:pt x="50" y="247"/>
                  </a:lnTo>
                  <a:lnTo>
                    <a:pt x="55" y="254"/>
                  </a:lnTo>
                  <a:lnTo>
                    <a:pt x="60" y="263"/>
                  </a:lnTo>
                  <a:lnTo>
                    <a:pt x="67" y="270"/>
                  </a:lnTo>
                  <a:lnTo>
                    <a:pt x="75" y="278"/>
                  </a:lnTo>
                  <a:lnTo>
                    <a:pt x="75" y="278"/>
                  </a:lnTo>
                  <a:lnTo>
                    <a:pt x="89" y="292"/>
                  </a:lnTo>
                  <a:lnTo>
                    <a:pt x="107" y="305"/>
                  </a:lnTo>
                  <a:lnTo>
                    <a:pt x="125" y="316"/>
                  </a:lnTo>
                  <a:lnTo>
                    <a:pt x="145" y="328"/>
                  </a:lnTo>
                  <a:lnTo>
                    <a:pt x="167" y="337"/>
                  </a:lnTo>
                  <a:lnTo>
                    <a:pt x="188" y="344"/>
                  </a:lnTo>
                  <a:lnTo>
                    <a:pt x="200" y="346"/>
                  </a:lnTo>
                  <a:lnTo>
                    <a:pt x="211" y="348"/>
                  </a:lnTo>
                  <a:lnTo>
                    <a:pt x="222" y="350"/>
                  </a:lnTo>
                  <a:lnTo>
                    <a:pt x="233" y="351"/>
                  </a:lnTo>
                  <a:lnTo>
                    <a:pt x="233" y="351"/>
                  </a:lnTo>
                  <a:lnTo>
                    <a:pt x="245" y="350"/>
                  </a:lnTo>
                  <a:lnTo>
                    <a:pt x="256" y="348"/>
                  </a:lnTo>
                  <a:lnTo>
                    <a:pt x="267" y="346"/>
                  </a:lnTo>
                  <a:lnTo>
                    <a:pt x="278" y="342"/>
                  </a:lnTo>
                  <a:lnTo>
                    <a:pt x="287" y="338"/>
                  </a:lnTo>
                  <a:lnTo>
                    <a:pt x="297" y="333"/>
                  </a:lnTo>
                  <a:lnTo>
                    <a:pt x="306" y="327"/>
                  </a:lnTo>
                  <a:lnTo>
                    <a:pt x="314" y="320"/>
                  </a:lnTo>
                  <a:lnTo>
                    <a:pt x="314" y="320"/>
                  </a:lnTo>
                  <a:lnTo>
                    <a:pt x="324" y="310"/>
                  </a:lnTo>
                  <a:lnTo>
                    <a:pt x="332" y="300"/>
                  </a:lnTo>
                  <a:lnTo>
                    <a:pt x="340" y="290"/>
                  </a:lnTo>
                  <a:lnTo>
                    <a:pt x="346" y="278"/>
                  </a:lnTo>
                  <a:lnTo>
                    <a:pt x="352" y="266"/>
                  </a:lnTo>
                  <a:lnTo>
                    <a:pt x="358" y="254"/>
                  </a:lnTo>
                  <a:lnTo>
                    <a:pt x="362" y="241"/>
                  </a:lnTo>
                  <a:lnTo>
                    <a:pt x="366" y="229"/>
                  </a:lnTo>
                  <a:lnTo>
                    <a:pt x="368" y="215"/>
                  </a:lnTo>
                  <a:lnTo>
                    <a:pt x="370" y="203"/>
                  </a:lnTo>
                  <a:lnTo>
                    <a:pt x="370" y="189"/>
                  </a:lnTo>
                  <a:lnTo>
                    <a:pt x="370" y="176"/>
                  </a:lnTo>
                  <a:lnTo>
                    <a:pt x="369" y="164"/>
                  </a:lnTo>
                  <a:lnTo>
                    <a:pt x="367" y="151"/>
                  </a:lnTo>
                  <a:lnTo>
                    <a:pt x="364" y="138"/>
                  </a:lnTo>
                  <a:lnTo>
                    <a:pt x="359" y="126"/>
                  </a:lnTo>
                  <a:lnTo>
                    <a:pt x="359" y="126"/>
                  </a:lnTo>
                  <a:lnTo>
                    <a:pt x="356" y="117"/>
                  </a:lnTo>
                  <a:lnTo>
                    <a:pt x="350" y="108"/>
                  </a:lnTo>
                  <a:lnTo>
                    <a:pt x="345" y="101"/>
                  </a:lnTo>
                  <a:lnTo>
                    <a:pt x="340" y="92"/>
                  </a:lnTo>
                  <a:lnTo>
                    <a:pt x="334" y="85"/>
                  </a:lnTo>
                  <a:lnTo>
                    <a:pt x="328" y="79"/>
                  </a:lnTo>
                  <a:lnTo>
                    <a:pt x="320" y="73"/>
                  </a:lnTo>
                  <a:lnTo>
                    <a:pt x="313" y="68"/>
                  </a:lnTo>
                  <a:lnTo>
                    <a:pt x="306" y="63"/>
                  </a:lnTo>
                  <a:lnTo>
                    <a:pt x="298" y="59"/>
                  </a:lnTo>
                  <a:lnTo>
                    <a:pt x="289" y="55"/>
                  </a:lnTo>
                  <a:lnTo>
                    <a:pt x="280" y="52"/>
                  </a:lnTo>
                  <a:lnTo>
                    <a:pt x="271" y="50"/>
                  </a:lnTo>
                  <a:lnTo>
                    <a:pt x="262" y="48"/>
                  </a:lnTo>
                  <a:lnTo>
                    <a:pt x="251" y="47"/>
                  </a:lnTo>
                  <a:lnTo>
                    <a:pt x="241" y="47"/>
                  </a:lnTo>
                  <a:lnTo>
                    <a:pt x="241" y="47"/>
                  </a:lnTo>
                  <a:lnTo>
                    <a:pt x="221" y="48"/>
                  </a:lnTo>
                  <a:lnTo>
                    <a:pt x="221" y="48"/>
                  </a:lnTo>
                  <a:lnTo>
                    <a:pt x="218" y="49"/>
                  </a:lnTo>
                  <a:lnTo>
                    <a:pt x="218" y="49"/>
                  </a:lnTo>
                  <a:lnTo>
                    <a:pt x="214" y="48"/>
                  </a:lnTo>
                  <a:lnTo>
                    <a:pt x="210" y="47"/>
                  </a:lnTo>
                  <a:lnTo>
                    <a:pt x="207" y="45"/>
                  </a:lnTo>
                  <a:lnTo>
                    <a:pt x="203" y="4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903"/>
            <p:cNvSpPr>
              <a:spLocks noEditPoints="1"/>
            </p:cNvSpPr>
            <p:nvPr/>
          </p:nvSpPr>
          <p:spPr bwMode="auto">
            <a:xfrm>
              <a:off x="4197350" y="1404938"/>
              <a:ext cx="449263" cy="444500"/>
            </a:xfrm>
            <a:custGeom>
              <a:avLst/>
              <a:gdLst/>
              <a:ahLst/>
              <a:cxnLst>
                <a:cxn ang="0">
                  <a:pos x="735" y="833"/>
                </a:cxn>
                <a:cxn ang="0">
                  <a:pos x="616" y="832"/>
                </a:cxn>
                <a:cxn ang="0">
                  <a:pos x="603" y="831"/>
                </a:cxn>
                <a:cxn ang="0">
                  <a:pos x="588" y="829"/>
                </a:cxn>
                <a:cxn ang="0">
                  <a:pos x="575" y="811"/>
                </a:cxn>
                <a:cxn ang="0">
                  <a:pos x="562" y="767"/>
                </a:cxn>
                <a:cxn ang="0">
                  <a:pos x="559" y="714"/>
                </a:cxn>
                <a:cxn ang="0">
                  <a:pos x="551" y="661"/>
                </a:cxn>
                <a:cxn ang="0">
                  <a:pos x="522" y="582"/>
                </a:cxn>
                <a:cxn ang="0">
                  <a:pos x="482" y="510"/>
                </a:cxn>
                <a:cxn ang="0">
                  <a:pos x="432" y="444"/>
                </a:cxn>
                <a:cxn ang="0">
                  <a:pos x="375" y="389"/>
                </a:cxn>
                <a:cxn ang="0">
                  <a:pos x="339" y="363"/>
                </a:cxn>
                <a:cxn ang="0">
                  <a:pos x="270" y="330"/>
                </a:cxn>
                <a:cxn ang="0">
                  <a:pos x="134" y="299"/>
                </a:cxn>
                <a:cxn ang="0">
                  <a:pos x="93" y="296"/>
                </a:cxn>
                <a:cxn ang="0">
                  <a:pos x="50" y="287"/>
                </a:cxn>
                <a:cxn ang="0">
                  <a:pos x="35" y="271"/>
                </a:cxn>
                <a:cxn ang="0">
                  <a:pos x="27" y="263"/>
                </a:cxn>
                <a:cxn ang="0">
                  <a:pos x="14" y="223"/>
                </a:cxn>
                <a:cxn ang="0">
                  <a:pos x="0" y="99"/>
                </a:cxn>
                <a:cxn ang="0">
                  <a:pos x="11" y="14"/>
                </a:cxn>
                <a:cxn ang="0">
                  <a:pos x="19" y="3"/>
                </a:cxn>
                <a:cxn ang="0">
                  <a:pos x="34" y="1"/>
                </a:cxn>
                <a:cxn ang="0">
                  <a:pos x="50" y="11"/>
                </a:cxn>
                <a:cxn ang="0">
                  <a:pos x="151" y="17"/>
                </a:cxn>
                <a:cxn ang="0">
                  <a:pos x="325" y="50"/>
                </a:cxn>
                <a:cxn ang="0">
                  <a:pos x="471" y="111"/>
                </a:cxn>
                <a:cxn ang="0">
                  <a:pos x="593" y="201"/>
                </a:cxn>
                <a:cxn ang="0">
                  <a:pos x="667" y="284"/>
                </a:cxn>
                <a:cxn ang="0">
                  <a:pos x="739" y="398"/>
                </a:cxn>
                <a:cxn ang="0">
                  <a:pos x="792" y="526"/>
                </a:cxn>
                <a:cxn ang="0">
                  <a:pos x="825" y="672"/>
                </a:cxn>
                <a:cxn ang="0">
                  <a:pos x="837" y="799"/>
                </a:cxn>
                <a:cxn ang="0">
                  <a:pos x="847" y="815"/>
                </a:cxn>
                <a:cxn ang="0">
                  <a:pos x="843" y="833"/>
                </a:cxn>
                <a:cxn ang="0">
                  <a:pos x="831" y="838"/>
                </a:cxn>
                <a:cxn ang="0">
                  <a:pos x="45" y="65"/>
                </a:cxn>
                <a:cxn ang="0">
                  <a:pos x="46" y="157"/>
                </a:cxn>
                <a:cxn ang="0">
                  <a:pos x="61" y="237"/>
                </a:cxn>
                <a:cxn ang="0">
                  <a:pos x="76" y="249"/>
                </a:cxn>
                <a:cxn ang="0">
                  <a:pos x="92" y="257"/>
                </a:cxn>
                <a:cxn ang="0">
                  <a:pos x="174" y="267"/>
                </a:cxn>
                <a:cxn ang="0">
                  <a:pos x="232" y="274"/>
                </a:cxn>
                <a:cxn ang="0">
                  <a:pos x="298" y="295"/>
                </a:cxn>
                <a:cxn ang="0">
                  <a:pos x="376" y="335"/>
                </a:cxn>
                <a:cxn ang="0">
                  <a:pos x="406" y="360"/>
                </a:cxn>
                <a:cxn ang="0">
                  <a:pos x="498" y="465"/>
                </a:cxn>
                <a:cxn ang="0">
                  <a:pos x="565" y="574"/>
                </a:cxn>
                <a:cxn ang="0">
                  <a:pos x="578" y="611"/>
                </a:cxn>
                <a:cxn ang="0">
                  <a:pos x="588" y="680"/>
                </a:cxn>
                <a:cxn ang="0">
                  <a:pos x="601" y="759"/>
                </a:cxn>
                <a:cxn ang="0">
                  <a:pos x="625" y="791"/>
                </a:cxn>
                <a:cxn ang="0">
                  <a:pos x="781" y="793"/>
                </a:cxn>
                <a:cxn ang="0">
                  <a:pos x="791" y="740"/>
                </a:cxn>
                <a:cxn ang="0">
                  <a:pos x="768" y="594"/>
                </a:cxn>
                <a:cxn ang="0">
                  <a:pos x="728" y="467"/>
                </a:cxn>
                <a:cxn ang="0">
                  <a:pos x="671" y="358"/>
                </a:cxn>
                <a:cxn ang="0">
                  <a:pos x="616" y="287"/>
                </a:cxn>
                <a:cxn ang="0">
                  <a:pos x="506" y="187"/>
                </a:cxn>
                <a:cxn ang="0">
                  <a:pos x="379" y="115"/>
                </a:cxn>
                <a:cxn ang="0">
                  <a:pos x="231" y="71"/>
                </a:cxn>
                <a:cxn ang="0">
                  <a:pos x="58" y="53"/>
                </a:cxn>
              </a:cxnLst>
              <a:rect l="0" t="0" r="r" b="b"/>
              <a:pathLst>
                <a:path w="847" h="838">
                  <a:moveTo>
                    <a:pt x="829" y="838"/>
                  </a:moveTo>
                  <a:lnTo>
                    <a:pt x="829" y="838"/>
                  </a:lnTo>
                  <a:lnTo>
                    <a:pt x="782" y="835"/>
                  </a:lnTo>
                  <a:lnTo>
                    <a:pt x="735" y="833"/>
                  </a:lnTo>
                  <a:lnTo>
                    <a:pt x="686" y="833"/>
                  </a:lnTo>
                  <a:lnTo>
                    <a:pt x="635" y="832"/>
                  </a:lnTo>
                  <a:lnTo>
                    <a:pt x="616" y="832"/>
                  </a:lnTo>
                  <a:lnTo>
                    <a:pt x="616" y="832"/>
                  </a:lnTo>
                  <a:lnTo>
                    <a:pt x="609" y="831"/>
                  </a:lnTo>
                  <a:lnTo>
                    <a:pt x="606" y="830"/>
                  </a:lnTo>
                  <a:lnTo>
                    <a:pt x="603" y="831"/>
                  </a:lnTo>
                  <a:lnTo>
                    <a:pt x="603" y="831"/>
                  </a:lnTo>
                  <a:lnTo>
                    <a:pt x="599" y="831"/>
                  </a:lnTo>
                  <a:lnTo>
                    <a:pt x="599" y="831"/>
                  </a:lnTo>
                  <a:lnTo>
                    <a:pt x="593" y="831"/>
                  </a:lnTo>
                  <a:lnTo>
                    <a:pt x="588" y="829"/>
                  </a:lnTo>
                  <a:lnTo>
                    <a:pt x="584" y="826"/>
                  </a:lnTo>
                  <a:lnTo>
                    <a:pt x="581" y="822"/>
                  </a:lnTo>
                  <a:lnTo>
                    <a:pt x="581" y="822"/>
                  </a:lnTo>
                  <a:lnTo>
                    <a:pt x="575" y="811"/>
                  </a:lnTo>
                  <a:lnTo>
                    <a:pt x="571" y="800"/>
                  </a:lnTo>
                  <a:lnTo>
                    <a:pt x="567" y="789"/>
                  </a:lnTo>
                  <a:lnTo>
                    <a:pt x="564" y="779"/>
                  </a:lnTo>
                  <a:lnTo>
                    <a:pt x="562" y="767"/>
                  </a:lnTo>
                  <a:lnTo>
                    <a:pt x="561" y="756"/>
                  </a:lnTo>
                  <a:lnTo>
                    <a:pt x="560" y="732"/>
                  </a:lnTo>
                  <a:lnTo>
                    <a:pt x="560" y="732"/>
                  </a:lnTo>
                  <a:lnTo>
                    <a:pt x="559" y="714"/>
                  </a:lnTo>
                  <a:lnTo>
                    <a:pt x="558" y="697"/>
                  </a:lnTo>
                  <a:lnTo>
                    <a:pt x="555" y="679"/>
                  </a:lnTo>
                  <a:lnTo>
                    <a:pt x="551" y="661"/>
                  </a:lnTo>
                  <a:lnTo>
                    <a:pt x="551" y="661"/>
                  </a:lnTo>
                  <a:lnTo>
                    <a:pt x="545" y="641"/>
                  </a:lnTo>
                  <a:lnTo>
                    <a:pt x="538" y="622"/>
                  </a:lnTo>
                  <a:lnTo>
                    <a:pt x="530" y="602"/>
                  </a:lnTo>
                  <a:lnTo>
                    <a:pt x="522" y="582"/>
                  </a:lnTo>
                  <a:lnTo>
                    <a:pt x="513" y="564"/>
                  </a:lnTo>
                  <a:lnTo>
                    <a:pt x="504" y="545"/>
                  </a:lnTo>
                  <a:lnTo>
                    <a:pt x="493" y="528"/>
                  </a:lnTo>
                  <a:lnTo>
                    <a:pt x="482" y="510"/>
                  </a:lnTo>
                  <a:lnTo>
                    <a:pt x="470" y="492"/>
                  </a:lnTo>
                  <a:lnTo>
                    <a:pt x="458" y="476"/>
                  </a:lnTo>
                  <a:lnTo>
                    <a:pt x="446" y="459"/>
                  </a:lnTo>
                  <a:lnTo>
                    <a:pt x="432" y="444"/>
                  </a:lnTo>
                  <a:lnTo>
                    <a:pt x="419" y="429"/>
                  </a:lnTo>
                  <a:lnTo>
                    <a:pt x="404" y="415"/>
                  </a:lnTo>
                  <a:lnTo>
                    <a:pt x="390" y="403"/>
                  </a:lnTo>
                  <a:lnTo>
                    <a:pt x="375" y="389"/>
                  </a:lnTo>
                  <a:lnTo>
                    <a:pt x="375" y="389"/>
                  </a:lnTo>
                  <a:lnTo>
                    <a:pt x="364" y="380"/>
                  </a:lnTo>
                  <a:lnTo>
                    <a:pt x="352" y="372"/>
                  </a:lnTo>
                  <a:lnTo>
                    <a:pt x="339" y="363"/>
                  </a:lnTo>
                  <a:lnTo>
                    <a:pt x="326" y="356"/>
                  </a:lnTo>
                  <a:lnTo>
                    <a:pt x="313" y="349"/>
                  </a:lnTo>
                  <a:lnTo>
                    <a:pt x="299" y="342"/>
                  </a:lnTo>
                  <a:lnTo>
                    <a:pt x="270" y="330"/>
                  </a:lnTo>
                  <a:lnTo>
                    <a:pt x="239" y="320"/>
                  </a:lnTo>
                  <a:lnTo>
                    <a:pt x="206" y="312"/>
                  </a:lnTo>
                  <a:lnTo>
                    <a:pt x="171" y="304"/>
                  </a:lnTo>
                  <a:lnTo>
                    <a:pt x="134" y="299"/>
                  </a:lnTo>
                  <a:lnTo>
                    <a:pt x="134" y="299"/>
                  </a:lnTo>
                  <a:lnTo>
                    <a:pt x="112" y="297"/>
                  </a:lnTo>
                  <a:lnTo>
                    <a:pt x="112" y="297"/>
                  </a:lnTo>
                  <a:lnTo>
                    <a:pt x="93" y="296"/>
                  </a:lnTo>
                  <a:lnTo>
                    <a:pt x="75" y="294"/>
                  </a:lnTo>
                  <a:lnTo>
                    <a:pt x="66" y="292"/>
                  </a:lnTo>
                  <a:lnTo>
                    <a:pt x="57" y="290"/>
                  </a:lnTo>
                  <a:lnTo>
                    <a:pt x="50" y="287"/>
                  </a:lnTo>
                  <a:lnTo>
                    <a:pt x="43" y="283"/>
                  </a:lnTo>
                  <a:lnTo>
                    <a:pt x="43" y="283"/>
                  </a:lnTo>
                  <a:lnTo>
                    <a:pt x="38" y="278"/>
                  </a:lnTo>
                  <a:lnTo>
                    <a:pt x="35" y="271"/>
                  </a:lnTo>
                  <a:lnTo>
                    <a:pt x="33" y="268"/>
                  </a:lnTo>
                  <a:lnTo>
                    <a:pt x="29" y="266"/>
                  </a:lnTo>
                  <a:lnTo>
                    <a:pt x="29" y="266"/>
                  </a:lnTo>
                  <a:lnTo>
                    <a:pt x="27" y="263"/>
                  </a:lnTo>
                  <a:lnTo>
                    <a:pt x="25" y="261"/>
                  </a:lnTo>
                  <a:lnTo>
                    <a:pt x="22" y="255"/>
                  </a:lnTo>
                  <a:lnTo>
                    <a:pt x="22" y="255"/>
                  </a:lnTo>
                  <a:lnTo>
                    <a:pt x="14" y="223"/>
                  </a:lnTo>
                  <a:lnTo>
                    <a:pt x="8" y="191"/>
                  </a:lnTo>
                  <a:lnTo>
                    <a:pt x="4" y="160"/>
                  </a:lnTo>
                  <a:lnTo>
                    <a:pt x="2" y="129"/>
                  </a:lnTo>
                  <a:lnTo>
                    <a:pt x="0" y="99"/>
                  </a:lnTo>
                  <a:lnTo>
                    <a:pt x="3" y="70"/>
                  </a:lnTo>
                  <a:lnTo>
                    <a:pt x="6" y="4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3" y="1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8"/>
                  </a:lnTo>
                  <a:lnTo>
                    <a:pt x="50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105" y="13"/>
                  </a:lnTo>
                  <a:lnTo>
                    <a:pt x="151" y="17"/>
                  </a:lnTo>
                  <a:lnTo>
                    <a:pt x="198" y="23"/>
                  </a:lnTo>
                  <a:lnTo>
                    <a:pt x="241" y="31"/>
                  </a:lnTo>
                  <a:lnTo>
                    <a:pt x="284" y="40"/>
                  </a:lnTo>
                  <a:lnTo>
                    <a:pt x="325" y="50"/>
                  </a:lnTo>
                  <a:lnTo>
                    <a:pt x="364" y="63"/>
                  </a:lnTo>
                  <a:lnTo>
                    <a:pt x="401" y="77"/>
                  </a:lnTo>
                  <a:lnTo>
                    <a:pt x="437" y="94"/>
                  </a:lnTo>
                  <a:lnTo>
                    <a:pt x="471" y="111"/>
                  </a:lnTo>
                  <a:lnTo>
                    <a:pt x="504" y="131"/>
                  </a:lnTo>
                  <a:lnTo>
                    <a:pt x="536" y="153"/>
                  </a:lnTo>
                  <a:lnTo>
                    <a:pt x="564" y="175"/>
                  </a:lnTo>
                  <a:lnTo>
                    <a:pt x="593" y="201"/>
                  </a:lnTo>
                  <a:lnTo>
                    <a:pt x="620" y="228"/>
                  </a:lnTo>
                  <a:lnTo>
                    <a:pt x="645" y="256"/>
                  </a:lnTo>
                  <a:lnTo>
                    <a:pt x="645" y="256"/>
                  </a:lnTo>
                  <a:lnTo>
                    <a:pt x="667" y="284"/>
                  </a:lnTo>
                  <a:lnTo>
                    <a:pt x="686" y="312"/>
                  </a:lnTo>
                  <a:lnTo>
                    <a:pt x="706" y="340"/>
                  </a:lnTo>
                  <a:lnTo>
                    <a:pt x="724" y="368"/>
                  </a:lnTo>
                  <a:lnTo>
                    <a:pt x="739" y="398"/>
                  </a:lnTo>
                  <a:lnTo>
                    <a:pt x="755" y="429"/>
                  </a:lnTo>
                  <a:lnTo>
                    <a:pt x="768" y="460"/>
                  </a:lnTo>
                  <a:lnTo>
                    <a:pt x="780" y="493"/>
                  </a:lnTo>
                  <a:lnTo>
                    <a:pt x="792" y="526"/>
                  </a:lnTo>
                  <a:lnTo>
                    <a:pt x="801" y="562"/>
                  </a:lnTo>
                  <a:lnTo>
                    <a:pt x="810" y="597"/>
                  </a:lnTo>
                  <a:lnTo>
                    <a:pt x="818" y="634"/>
                  </a:lnTo>
                  <a:lnTo>
                    <a:pt x="825" y="672"/>
                  </a:lnTo>
                  <a:lnTo>
                    <a:pt x="830" y="711"/>
                  </a:lnTo>
                  <a:lnTo>
                    <a:pt x="834" y="752"/>
                  </a:lnTo>
                  <a:lnTo>
                    <a:pt x="837" y="794"/>
                  </a:lnTo>
                  <a:lnTo>
                    <a:pt x="837" y="799"/>
                  </a:lnTo>
                  <a:lnTo>
                    <a:pt x="840" y="802"/>
                  </a:lnTo>
                  <a:lnTo>
                    <a:pt x="840" y="802"/>
                  </a:lnTo>
                  <a:lnTo>
                    <a:pt x="844" y="808"/>
                  </a:lnTo>
                  <a:lnTo>
                    <a:pt x="847" y="815"/>
                  </a:lnTo>
                  <a:lnTo>
                    <a:pt x="847" y="822"/>
                  </a:lnTo>
                  <a:lnTo>
                    <a:pt x="846" y="829"/>
                  </a:lnTo>
                  <a:lnTo>
                    <a:pt x="846" y="829"/>
                  </a:lnTo>
                  <a:lnTo>
                    <a:pt x="843" y="833"/>
                  </a:lnTo>
                  <a:lnTo>
                    <a:pt x="840" y="836"/>
                  </a:lnTo>
                  <a:lnTo>
                    <a:pt x="836" y="837"/>
                  </a:lnTo>
                  <a:lnTo>
                    <a:pt x="831" y="838"/>
                  </a:lnTo>
                  <a:lnTo>
                    <a:pt x="831" y="838"/>
                  </a:lnTo>
                  <a:lnTo>
                    <a:pt x="829" y="838"/>
                  </a:lnTo>
                  <a:lnTo>
                    <a:pt x="829" y="838"/>
                  </a:lnTo>
                  <a:close/>
                  <a:moveTo>
                    <a:pt x="45" y="65"/>
                  </a:moveTo>
                  <a:lnTo>
                    <a:pt x="45" y="65"/>
                  </a:lnTo>
                  <a:lnTo>
                    <a:pt x="44" y="89"/>
                  </a:lnTo>
                  <a:lnTo>
                    <a:pt x="43" y="112"/>
                  </a:lnTo>
                  <a:lnTo>
                    <a:pt x="44" y="135"/>
                  </a:lnTo>
                  <a:lnTo>
                    <a:pt x="46" y="157"/>
                  </a:lnTo>
                  <a:lnTo>
                    <a:pt x="49" y="177"/>
                  </a:lnTo>
                  <a:lnTo>
                    <a:pt x="52" y="197"/>
                  </a:lnTo>
                  <a:lnTo>
                    <a:pt x="59" y="232"/>
                  </a:lnTo>
                  <a:lnTo>
                    <a:pt x="61" y="237"/>
                  </a:lnTo>
                  <a:lnTo>
                    <a:pt x="67" y="239"/>
                  </a:lnTo>
                  <a:lnTo>
                    <a:pt x="67" y="239"/>
                  </a:lnTo>
                  <a:lnTo>
                    <a:pt x="72" y="243"/>
                  </a:lnTo>
                  <a:lnTo>
                    <a:pt x="76" y="249"/>
                  </a:lnTo>
                  <a:lnTo>
                    <a:pt x="78" y="253"/>
                  </a:lnTo>
                  <a:lnTo>
                    <a:pt x="82" y="254"/>
                  </a:lnTo>
                  <a:lnTo>
                    <a:pt x="82" y="254"/>
                  </a:lnTo>
                  <a:lnTo>
                    <a:pt x="92" y="257"/>
                  </a:lnTo>
                  <a:lnTo>
                    <a:pt x="103" y="259"/>
                  </a:lnTo>
                  <a:lnTo>
                    <a:pt x="125" y="263"/>
                  </a:lnTo>
                  <a:lnTo>
                    <a:pt x="149" y="265"/>
                  </a:lnTo>
                  <a:lnTo>
                    <a:pt x="174" y="267"/>
                  </a:lnTo>
                  <a:lnTo>
                    <a:pt x="174" y="267"/>
                  </a:lnTo>
                  <a:lnTo>
                    <a:pt x="207" y="270"/>
                  </a:lnTo>
                  <a:lnTo>
                    <a:pt x="220" y="272"/>
                  </a:lnTo>
                  <a:lnTo>
                    <a:pt x="232" y="274"/>
                  </a:lnTo>
                  <a:lnTo>
                    <a:pt x="232" y="274"/>
                  </a:lnTo>
                  <a:lnTo>
                    <a:pt x="254" y="281"/>
                  </a:lnTo>
                  <a:lnTo>
                    <a:pt x="275" y="287"/>
                  </a:lnTo>
                  <a:lnTo>
                    <a:pt x="298" y="295"/>
                  </a:lnTo>
                  <a:lnTo>
                    <a:pt x="321" y="304"/>
                  </a:lnTo>
                  <a:lnTo>
                    <a:pt x="343" y="316"/>
                  </a:lnTo>
                  <a:lnTo>
                    <a:pt x="366" y="328"/>
                  </a:lnTo>
                  <a:lnTo>
                    <a:pt x="376" y="335"/>
                  </a:lnTo>
                  <a:lnTo>
                    <a:pt x="387" y="344"/>
                  </a:lnTo>
                  <a:lnTo>
                    <a:pt x="397" y="352"/>
                  </a:lnTo>
                  <a:lnTo>
                    <a:pt x="406" y="360"/>
                  </a:lnTo>
                  <a:lnTo>
                    <a:pt x="406" y="360"/>
                  </a:lnTo>
                  <a:lnTo>
                    <a:pt x="432" y="386"/>
                  </a:lnTo>
                  <a:lnTo>
                    <a:pt x="456" y="413"/>
                  </a:lnTo>
                  <a:lnTo>
                    <a:pt x="478" y="439"/>
                  </a:lnTo>
                  <a:lnTo>
                    <a:pt x="498" y="465"/>
                  </a:lnTo>
                  <a:lnTo>
                    <a:pt x="517" y="491"/>
                  </a:lnTo>
                  <a:lnTo>
                    <a:pt x="535" y="518"/>
                  </a:lnTo>
                  <a:lnTo>
                    <a:pt x="550" y="545"/>
                  </a:lnTo>
                  <a:lnTo>
                    <a:pt x="565" y="574"/>
                  </a:lnTo>
                  <a:lnTo>
                    <a:pt x="565" y="574"/>
                  </a:lnTo>
                  <a:lnTo>
                    <a:pt x="571" y="585"/>
                  </a:lnTo>
                  <a:lnTo>
                    <a:pt x="575" y="598"/>
                  </a:lnTo>
                  <a:lnTo>
                    <a:pt x="578" y="611"/>
                  </a:lnTo>
                  <a:lnTo>
                    <a:pt x="581" y="625"/>
                  </a:lnTo>
                  <a:lnTo>
                    <a:pt x="585" y="653"/>
                  </a:lnTo>
                  <a:lnTo>
                    <a:pt x="588" y="680"/>
                  </a:lnTo>
                  <a:lnTo>
                    <a:pt x="588" y="680"/>
                  </a:lnTo>
                  <a:lnTo>
                    <a:pt x="591" y="707"/>
                  </a:lnTo>
                  <a:lnTo>
                    <a:pt x="594" y="734"/>
                  </a:lnTo>
                  <a:lnTo>
                    <a:pt x="598" y="747"/>
                  </a:lnTo>
                  <a:lnTo>
                    <a:pt x="601" y="759"/>
                  </a:lnTo>
                  <a:lnTo>
                    <a:pt x="604" y="771"/>
                  </a:lnTo>
                  <a:lnTo>
                    <a:pt x="609" y="783"/>
                  </a:lnTo>
                  <a:lnTo>
                    <a:pt x="612" y="791"/>
                  </a:lnTo>
                  <a:lnTo>
                    <a:pt x="625" y="791"/>
                  </a:lnTo>
                  <a:lnTo>
                    <a:pt x="625" y="791"/>
                  </a:lnTo>
                  <a:lnTo>
                    <a:pt x="704" y="791"/>
                  </a:lnTo>
                  <a:lnTo>
                    <a:pt x="742" y="792"/>
                  </a:lnTo>
                  <a:lnTo>
                    <a:pt x="781" y="793"/>
                  </a:lnTo>
                  <a:lnTo>
                    <a:pt x="795" y="794"/>
                  </a:lnTo>
                  <a:lnTo>
                    <a:pt x="794" y="780"/>
                  </a:lnTo>
                  <a:lnTo>
                    <a:pt x="794" y="780"/>
                  </a:lnTo>
                  <a:lnTo>
                    <a:pt x="791" y="740"/>
                  </a:lnTo>
                  <a:lnTo>
                    <a:pt x="787" y="701"/>
                  </a:lnTo>
                  <a:lnTo>
                    <a:pt x="781" y="664"/>
                  </a:lnTo>
                  <a:lnTo>
                    <a:pt x="775" y="628"/>
                  </a:lnTo>
                  <a:lnTo>
                    <a:pt x="768" y="594"/>
                  </a:lnTo>
                  <a:lnTo>
                    <a:pt x="760" y="560"/>
                  </a:lnTo>
                  <a:lnTo>
                    <a:pt x="750" y="528"/>
                  </a:lnTo>
                  <a:lnTo>
                    <a:pt x="739" y="497"/>
                  </a:lnTo>
                  <a:lnTo>
                    <a:pt x="728" y="467"/>
                  </a:lnTo>
                  <a:lnTo>
                    <a:pt x="715" y="439"/>
                  </a:lnTo>
                  <a:lnTo>
                    <a:pt x="702" y="411"/>
                  </a:lnTo>
                  <a:lnTo>
                    <a:pt x="686" y="384"/>
                  </a:lnTo>
                  <a:lnTo>
                    <a:pt x="671" y="358"/>
                  </a:lnTo>
                  <a:lnTo>
                    <a:pt x="654" y="333"/>
                  </a:lnTo>
                  <a:lnTo>
                    <a:pt x="636" y="310"/>
                  </a:lnTo>
                  <a:lnTo>
                    <a:pt x="616" y="287"/>
                  </a:lnTo>
                  <a:lnTo>
                    <a:pt x="616" y="287"/>
                  </a:lnTo>
                  <a:lnTo>
                    <a:pt x="590" y="259"/>
                  </a:lnTo>
                  <a:lnTo>
                    <a:pt x="562" y="233"/>
                  </a:lnTo>
                  <a:lnTo>
                    <a:pt x="535" y="209"/>
                  </a:lnTo>
                  <a:lnTo>
                    <a:pt x="506" y="187"/>
                  </a:lnTo>
                  <a:lnTo>
                    <a:pt x="476" y="166"/>
                  </a:lnTo>
                  <a:lnTo>
                    <a:pt x="445" y="147"/>
                  </a:lnTo>
                  <a:lnTo>
                    <a:pt x="412" y="131"/>
                  </a:lnTo>
                  <a:lnTo>
                    <a:pt x="379" y="115"/>
                  </a:lnTo>
                  <a:lnTo>
                    <a:pt x="343" y="102"/>
                  </a:lnTo>
                  <a:lnTo>
                    <a:pt x="307" y="90"/>
                  </a:lnTo>
                  <a:lnTo>
                    <a:pt x="270" y="80"/>
                  </a:lnTo>
                  <a:lnTo>
                    <a:pt x="231" y="71"/>
                  </a:lnTo>
                  <a:lnTo>
                    <a:pt x="190" y="65"/>
                  </a:lnTo>
                  <a:lnTo>
                    <a:pt x="147" y="60"/>
                  </a:lnTo>
                  <a:lnTo>
                    <a:pt x="104" y="55"/>
                  </a:lnTo>
                  <a:lnTo>
                    <a:pt x="58" y="53"/>
                  </a:lnTo>
                  <a:lnTo>
                    <a:pt x="47" y="53"/>
                  </a:lnTo>
                  <a:lnTo>
                    <a:pt x="45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904"/>
            <p:cNvSpPr>
              <a:spLocks noEditPoints="1"/>
            </p:cNvSpPr>
            <p:nvPr/>
          </p:nvSpPr>
          <p:spPr bwMode="auto">
            <a:xfrm>
              <a:off x="4214813" y="1193800"/>
              <a:ext cx="649288" cy="658813"/>
            </a:xfrm>
            <a:custGeom>
              <a:avLst/>
              <a:gdLst/>
              <a:ahLst/>
              <a:cxnLst>
                <a:cxn ang="0">
                  <a:pos x="980" y="1233"/>
                </a:cxn>
                <a:cxn ang="0">
                  <a:pos x="957" y="1244"/>
                </a:cxn>
                <a:cxn ang="0">
                  <a:pos x="943" y="1233"/>
                </a:cxn>
                <a:cxn ang="0">
                  <a:pos x="933" y="1152"/>
                </a:cxn>
                <a:cxn ang="0">
                  <a:pos x="929" y="1000"/>
                </a:cxn>
                <a:cxn ang="0">
                  <a:pos x="911" y="872"/>
                </a:cxn>
                <a:cxn ang="0">
                  <a:pos x="879" y="776"/>
                </a:cxn>
                <a:cxn ang="0">
                  <a:pos x="828" y="668"/>
                </a:cxn>
                <a:cxn ang="0">
                  <a:pos x="764" y="576"/>
                </a:cxn>
                <a:cxn ang="0">
                  <a:pos x="699" y="508"/>
                </a:cxn>
                <a:cxn ang="0">
                  <a:pos x="604" y="435"/>
                </a:cxn>
                <a:cxn ang="0">
                  <a:pos x="504" y="380"/>
                </a:cxn>
                <a:cxn ang="0">
                  <a:pos x="287" y="307"/>
                </a:cxn>
                <a:cxn ang="0">
                  <a:pos x="25" y="257"/>
                </a:cxn>
                <a:cxn ang="0">
                  <a:pos x="14" y="251"/>
                </a:cxn>
                <a:cxn ang="0">
                  <a:pos x="13" y="231"/>
                </a:cxn>
                <a:cxn ang="0">
                  <a:pos x="5" y="215"/>
                </a:cxn>
                <a:cxn ang="0">
                  <a:pos x="1" y="69"/>
                </a:cxn>
                <a:cxn ang="0">
                  <a:pos x="3" y="8"/>
                </a:cxn>
                <a:cxn ang="0">
                  <a:pos x="16" y="0"/>
                </a:cxn>
                <a:cxn ang="0">
                  <a:pos x="33" y="2"/>
                </a:cxn>
                <a:cxn ang="0">
                  <a:pos x="79" y="13"/>
                </a:cxn>
                <a:cxn ang="0">
                  <a:pos x="281" y="38"/>
                </a:cxn>
                <a:cxn ang="0">
                  <a:pos x="459" y="74"/>
                </a:cxn>
                <a:cxn ang="0">
                  <a:pos x="545" y="107"/>
                </a:cxn>
                <a:cxn ang="0">
                  <a:pos x="768" y="239"/>
                </a:cxn>
                <a:cxn ang="0">
                  <a:pos x="867" y="321"/>
                </a:cxn>
                <a:cxn ang="0">
                  <a:pos x="942" y="400"/>
                </a:cxn>
                <a:cxn ang="0">
                  <a:pos x="1027" y="510"/>
                </a:cxn>
                <a:cxn ang="0">
                  <a:pos x="1093" y="622"/>
                </a:cxn>
                <a:cxn ang="0">
                  <a:pos x="1131" y="712"/>
                </a:cxn>
                <a:cxn ang="0">
                  <a:pos x="1178" y="904"/>
                </a:cxn>
                <a:cxn ang="0">
                  <a:pos x="1215" y="1189"/>
                </a:cxn>
                <a:cxn ang="0">
                  <a:pos x="1227" y="1208"/>
                </a:cxn>
                <a:cxn ang="0">
                  <a:pos x="1219" y="1230"/>
                </a:cxn>
                <a:cxn ang="0">
                  <a:pos x="1208" y="1232"/>
                </a:cxn>
                <a:cxn ang="0">
                  <a:pos x="1106" y="1233"/>
                </a:cxn>
                <a:cxn ang="0">
                  <a:pos x="997" y="1244"/>
                </a:cxn>
                <a:cxn ang="0">
                  <a:pos x="45" y="117"/>
                </a:cxn>
                <a:cxn ang="0">
                  <a:pos x="66" y="221"/>
                </a:cxn>
                <a:cxn ang="0">
                  <a:pos x="362" y="283"/>
                </a:cxn>
                <a:cxn ang="0">
                  <a:pos x="548" y="352"/>
                </a:cxn>
                <a:cxn ang="0">
                  <a:pos x="654" y="414"/>
                </a:cxn>
                <a:cxn ang="0">
                  <a:pos x="750" y="498"/>
                </a:cxn>
                <a:cxn ang="0">
                  <a:pos x="839" y="609"/>
                </a:cxn>
                <a:cxn ang="0">
                  <a:pos x="931" y="792"/>
                </a:cxn>
                <a:cxn ang="0">
                  <a:pos x="958" y="912"/>
                </a:cxn>
                <a:cxn ang="0">
                  <a:pos x="968" y="1048"/>
                </a:cxn>
                <a:cxn ang="0">
                  <a:pos x="995" y="1203"/>
                </a:cxn>
                <a:cxn ang="0">
                  <a:pos x="1048" y="1197"/>
                </a:cxn>
                <a:cxn ang="0">
                  <a:pos x="1172" y="1175"/>
                </a:cxn>
                <a:cxn ang="0">
                  <a:pos x="1146" y="947"/>
                </a:cxn>
                <a:cxn ang="0">
                  <a:pos x="1106" y="764"/>
                </a:cxn>
                <a:cxn ang="0">
                  <a:pos x="1065" y="665"/>
                </a:cxn>
                <a:cxn ang="0">
                  <a:pos x="993" y="536"/>
                </a:cxn>
                <a:cxn ang="0">
                  <a:pos x="905" y="420"/>
                </a:cxn>
                <a:cxn ang="0">
                  <a:pos x="825" y="340"/>
                </a:cxn>
                <a:cxn ang="0">
                  <a:pos x="671" y="222"/>
                </a:cxn>
                <a:cxn ang="0">
                  <a:pos x="536" y="148"/>
                </a:cxn>
                <a:cxn ang="0">
                  <a:pos x="419" y="106"/>
                </a:cxn>
                <a:cxn ang="0">
                  <a:pos x="181" y="68"/>
                </a:cxn>
                <a:cxn ang="0">
                  <a:pos x="43" y="65"/>
                </a:cxn>
              </a:cxnLst>
              <a:rect l="0" t="0" r="r" b="b"/>
              <a:pathLst>
                <a:path w="1227" h="1244">
                  <a:moveTo>
                    <a:pt x="997" y="1244"/>
                  </a:moveTo>
                  <a:lnTo>
                    <a:pt x="997" y="1244"/>
                  </a:lnTo>
                  <a:lnTo>
                    <a:pt x="992" y="1243"/>
                  </a:lnTo>
                  <a:lnTo>
                    <a:pt x="987" y="1241"/>
                  </a:lnTo>
                  <a:lnTo>
                    <a:pt x="980" y="1233"/>
                  </a:lnTo>
                  <a:lnTo>
                    <a:pt x="971" y="1239"/>
                  </a:lnTo>
                  <a:lnTo>
                    <a:pt x="971" y="1239"/>
                  </a:lnTo>
                  <a:lnTo>
                    <a:pt x="965" y="1243"/>
                  </a:lnTo>
                  <a:lnTo>
                    <a:pt x="957" y="1244"/>
                  </a:lnTo>
                  <a:lnTo>
                    <a:pt x="957" y="1244"/>
                  </a:lnTo>
                  <a:lnTo>
                    <a:pt x="953" y="1243"/>
                  </a:lnTo>
                  <a:lnTo>
                    <a:pt x="948" y="1241"/>
                  </a:lnTo>
                  <a:lnTo>
                    <a:pt x="946" y="1239"/>
                  </a:lnTo>
                  <a:lnTo>
                    <a:pt x="945" y="1236"/>
                  </a:lnTo>
                  <a:lnTo>
                    <a:pt x="943" y="1233"/>
                  </a:lnTo>
                  <a:lnTo>
                    <a:pt x="942" y="1229"/>
                  </a:lnTo>
                  <a:lnTo>
                    <a:pt x="942" y="1229"/>
                  </a:lnTo>
                  <a:lnTo>
                    <a:pt x="939" y="1211"/>
                  </a:lnTo>
                  <a:lnTo>
                    <a:pt x="936" y="1191"/>
                  </a:lnTo>
                  <a:lnTo>
                    <a:pt x="933" y="1152"/>
                  </a:lnTo>
                  <a:lnTo>
                    <a:pt x="932" y="1113"/>
                  </a:lnTo>
                  <a:lnTo>
                    <a:pt x="931" y="1075"/>
                  </a:lnTo>
                  <a:lnTo>
                    <a:pt x="931" y="1075"/>
                  </a:lnTo>
                  <a:lnTo>
                    <a:pt x="930" y="1025"/>
                  </a:lnTo>
                  <a:lnTo>
                    <a:pt x="929" y="1000"/>
                  </a:lnTo>
                  <a:lnTo>
                    <a:pt x="927" y="974"/>
                  </a:lnTo>
                  <a:lnTo>
                    <a:pt x="925" y="948"/>
                  </a:lnTo>
                  <a:lnTo>
                    <a:pt x="921" y="923"/>
                  </a:lnTo>
                  <a:lnTo>
                    <a:pt x="917" y="898"/>
                  </a:lnTo>
                  <a:lnTo>
                    <a:pt x="911" y="872"/>
                  </a:lnTo>
                  <a:lnTo>
                    <a:pt x="911" y="872"/>
                  </a:lnTo>
                  <a:lnTo>
                    <a:pt x="903" y="847"/>
                  </a:lnTo>
                  <a:lnTo>
                    <a:pt x="896" y="822"/>
                  </a:lnTo>
                  <a:lnTo>
                    <a:pt x="888" y="798"/>
                  </a:lnTo>
                  <a:lnTo>
                    <a:pt x="879" y="776"/>
                  </a:lnTo>
                  <a:lnTo>
                    <a:pt x="870" y="753"/>
                  </a:lnTo>
                  <a:lnTo>
                    <a:pt x="860" y="730"/>
                  </a:lnTo>
                  <a:lnTo>
                    <a:pt x="850" y="710"/>
                  </a:lnTo>
                  <a:lnTo>
                    <a:pt x="839" y="688"/>
                  </a:lnTo>
                  <a:lnTo>
                    <a:pt x="828" y="668"/>
                  </a:lnTo>
                  <a:lnTo>
                    <a:pt x="817" y="649"/>
                  </a:lnTo>
                  <a:lnTo>
                    <a:pt x="804" y="629"/>
                  </a:lnTo>
                  <a:lnTo>
                    <a:pt x="791" y="610"/>
                  </a:lnTo>
                  <a:lnTo>
                    <a:pt x="777" y="593"/>
                  </a:lnTo>
                  <a:lnTo>
                    <a:pt x="764" y="576"/>
                  </a:lnTo>
                  <a:lnTo>
                    <a:pt x="749" y="559"/>
                  </a:lnTo>
                  <a:lnTo>
                    <a:pt x="735" y="543"/>
                  </a:lnTo>
                  <a:lnTo>
                    <a:pt x="735" y="543"/>
                  </a:lnTo>
                  <a:lnTo>
                    <a:pt x="717" y="526"/>
                  </a:lnTo>
                  <a:lnTo>
                    <a:pt x="699" y="508"/>
                  </a:lnTo>
                  <a:lnTo>
                    <a:pt x="680" y="493"/>
                  </a:lnTo>
                  <a:lnTo>
                    <a:pt x="662" y="477"/>
                  </a:lnTo>
                  <a:lnTo>
                    <a:pt x="643" y="462"/>
                  </a:lnTo>
                  <a:lnTo>
                    <a:pt x="623" y="448"/>
                  </a:lnTo>
                  <a:lnTo>
                    <a:pt x="604" y="435"/>
                  </a:lnTo>
                  <a:lnTo>
                    <a:pt x="584" y="422"/>
                  </a:lnTo>
                  <a:lnTo>
                    <a:pt x="565" y="411"/>
                  </a:lnTo>
                  <a:lnTo>
                    <a:pt x="544" y="400"/>
                  </a:lnTo>
                  <a:lnTo>
                    <a:pt x="523" y="389"/>
                  </a:lnTo>
                  <a:lnTo>
                    <a:pt x="504" y="380"/>
                  </a:lnTo>
                  <a:lnTo>
                    <a:pt x="461" y="361"/>
                  </a:lnTo>
                  <a:lnTo>
                    <a:pt x="419" y="346"/>
                  </a:lnTo>
                  <a:lnTo>
                    <a:pt x="375" y="332"/>
                  </a:lnTo>
                  <a:lnTo>
                    <a:pt x="331" y="318"/>
                  </a:lnTo>
                  <a:lnTo>
                    <a:pt x="287" y="307"/>
                  </a:lnTo>
                  <a:lnTo>
                    <a:pt x="241" y="296"/>
                  </a:lnTo>
                  <a:lnTo>
                    <a:pt x="195" y="287"/>
                  </a:lnTo>
                  <a:lnTo>
                    <a:pt x="149" y="279"/>
                  </a:lnTo>
                  <a:lnTo>
                    <a:pt x="55" y="262"/>
                  </a:lnTo>
                  <a:lnTo>
                    <a:pt x="25" y="257"/>
                  </a:lnTo>
                  <a:lnTo>
                    <a:pt x="25" y="257"/>
                  </a:lnTo>
                  <a:lnTo>
                    <a:pt x="18" y="254"/>
                  </a:lnTo>
                  <a:lnTo>
                    <a:pt x="16" y="253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2" y="248"/>
                  </a:lnTo>
                  <a:lnTo>
                    <a:pt x="11" y="245"/>
                  </a:lnTo>
                  <a:lnTo>
                    <a:pt x="11" y="241"/>
                  </a:lnTo>
                  <a:lnTo>
                    <a:pt x="12" y="236"/>
                  </a:lnTo>
                  <a:lnTo>
                    <a:pt x="13" y="231"/>
                  </a:lnTo>
                  <a:lnTo>
                    <a:pt x="9" y="227"/>
                  </a:lnTo>
                  <a:lnTo>
                    <a:pt x="9" y="227"/>
                  </a:lnTo>
                  <a:lnTo>
                    <a:pt x="6" y="221"/>
                  </a:lnTo>
                  <a:lnTo>
                    <a:pt x="5" y="215"/>
                  </a:lnTo>
                  <a:lnTo>
                    <a:pt x="5" y="215"/>
                  </a:lnTo>
                  <a:lnTo>
                    <a:pt x="4" y="165"/>
                  </a:lnTo>
                  <a:lnTo>
                    <a:pt x="3" y="117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1" y="6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5" y="5"/>
                  </a:lnTo>
                  <a:lnTo>
                    <a:pt x="5" y="5"/>
                  </a:lnTo>
                  <a:lnTo>
                    <a:pt x="8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3" y="2"/>
                  </a:lnTo>
                  <a:lnTo>
                    <a:pt x="36" y="4"/>
                  </a:lnTo>
                  <a:lnTo>
                    <a:pt x="38" y="7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79" y="13"/>
                  </a:lnTo>
                  <a:lnTo>
                    <a:pt x="116" y="19"/>
                  </a:lnTo>
                  <a:lnTo>
                    <a:pt x="191" y="27"/>
                  </a:lnTo>
                  <a:lnTo>
                    <a:pt x="191" y="27"/>
                  </a:lnTo>
                  <a:lnTo>
                    <a:pt x="236" y="32"/>
                  </a:lnTo>
                  <a:lnTo>
                    <a:pt x="281" y="38"/>
                  </a:lnTo>
                  <a:lnTo>
                    <a:pt x="326" y="44"/>
                  </a:lnTo>
                  <a:lnTo>
                    <a:pt x="371" y="53"/>
                  </a:lnTo>
                  <a:lnTo>
                    <a:pt x="416" y="62"/>
                  </a:lnTo>
                  <a:lnTo>
                    <a:pt x="437" y="68"/>
                  </a:lnTo>
                  <a:lnTo>
                    <a:pt x="459" y="74"/>
                  </a:lnTo>
                  <a:lnTo>
                    <a:pt x="481" y="82"/>
                  </a:lnTo>
                  <a:lnTo>
                    <a:pt x="503" y="90"/>
                  </a:lnTo>
                  <a:lnTo>
                    <a:pt x="524" y="98"/>
                  </a:lnTo>
                  <a:lnTo>
                    <a:pt x="545" y="107"/>
                  </a:lnTo>
                  <a:lnTo>
                    <a:pt x="545" y="107"/>
                  </a:lnTo>
                  <a:lnTo>
                    <a:pt x="600" y="135"/>
                  </a:lnTo>
                  <a:lnTo>
                    <a:pt x="651" y="163"/>
                  </a:lnTo>
                  <a:lnTo>
                    <a:pt x="701" y="193"/>
                  </a:lnTo>
                  <a:lnTo>
                    <a:pt x="746" y="223"/>
                  </a:lnTo>
                  <a:lnTo>
                    <a:pt x="768" y="239"/>
                  </a:lnTo>
                  <a:lnTo>
                    <a:pt x="790" y="255"/>
                  </a:lnTo>
                  <a:lnTo>
                    <a:pt x="809" y="271"/>
                  </a:lnTo>
                  <a:lnTo>
                    <a:pt x="830" y="287"/>
                  </a:lnTo>
                  <a:lnTo>
                    <a:pt x="849" y="304"/>
                  </a:lnTo>
                  <a:lnTo>
                    <a:pt x="867" y="321"/>
                  </a:lnTo>
                  <a:lnTo>
                    <a:pt x="885" y="338"/>
                  </a:lnTo>
                  <a:lnTo>
                    <a:pt x="902" y="355"/>
                  </a:lnTo>
                  <a:lnTo>
                    <a:pt x="902" y="355"/>
                  </a:lnTo>
                  <a:lnTo>
                    <a:pt x="922" y="377"/>
                  </a:lnTo>
                  <a:lnTo>
                    <a:pt x="942" y="400"/>
                  </a:lnTo>
                  <a:lnTo>
                    <a:pt x="960" y="421"/>
                  </a:lnTo>
                  <a:lnTo>
                    <a:pt x="979" y="443"/>
                  </a:lnTo>
                  <a:lnTo>
                    <a:pt x="995" y="466"/>
                  </a:lnTo>
                  <a:lnTo>
                    <a:pt x="1012" y="487"/>
                  </a:lnTo>
                  <a:lnTo>
                    <a:pt x="1027" y="510"/>
                  </a:lnTo>
                  <a:lnTo>
                    <a:pt x="1042" y="532"/>
                  </a:lnTo>
                  <a:lnTo>
                    <a:pt x="1056" y="555"/>
                  </a:lnTo>
                  <a:lnTo>
                    <a:pt x="1070" y="577"/>
                  </a:lnTo>
                  <a:lnTo>
                    <a:pt x="1082" y="599"/>
                  </a:lnTo>
                  <a:lnTo>
                    <a:pt x="1093" y="622"/>
                  </a:lnTo>
                  <a:lnTo>
                    <a:pt x="1104" y="645"/>
                  </a:lnTo>
                  <a:lnTo>
                    <a:pt x="1114" y="666"/>
                  </a:lnTo>
                  <a:lnTo>
                    <a:pt x="1122" y="689"/>
                  </a:lnTo>
                  <a:lnTo>
                    <a:pt x="1131" y="712"/>
                  </a:lnTo>
                  <a:lnTo>
                    <a:pt x="1131" y="712"/>
                  </a:lnTo>
                  <a:lnTo>
                    <a:pt x="1139" y="735"/>
                  </a:lnTo>
                  <a:lnTo>
                    <a:pt x="1146" y="759"/>
                  </a:lnTo>
                  <a:lnTo>
                    <a:pt x="1158" y="807"/>
                  </a:lnTo>
                  <a:lnTo>
                    <a:pt x="1169" y="855"/>
                  </a:lnTo>
                  <a:lnTo>
                    <a:pt x="1178" y="904"/>
                  </a:lnTo>
                  <a:lnTo>
                    <a:pt x="1186" y="952"/>
                  </a:lnTo>
                  <a:lnTo>
                    <a:pt x="1193" y="1002"/>
                  </a:lnTo>
                  <a:lnTo>
                    <a:pt x="1205" y="1099"/>
                  </a:lnTo>
                  <a:lnTo>
                    <a:pt x="1205" y="1099"/>
                  </a:lnTo>
                  <a:lnTo>
                    <a:pt x="1215" y="1189"/>
                  </a:lnTo>
                  <a:lnTo>
                    <a:pt x="1216" y="1193"/>
                  </a:lnTo>
                  <a:lnTo>
                    <a:pt x="1219" y="1196"/>
                  </a:lnTo>
                  <a:lnTo>
                    <a:pt x="1219" y="1196"/>
                  </a:lnTo>
                  <a:lnTo>
                    <a:pt x="1224" y="1201"/>
                  </a:lnTo>
                  <a:lnTo>
                    <a:pt x="1227" y="1208"/>
                  </a:lnTo>
                  <a:lnTo>
                    <a:pt x="1227" y="1216"/>
                  </a:lnTo>
                  <a:lnTo>
                    <a:pt x="1226" y="1223"/>
                  </a:lnTo>
                  <a:lnTo>
                    <a:pt x="1226" y="1223"/>
                  </a:lnTo>
                  <a:lnTo>
                    <a:pt x="1222" y="1227"/>
                  </a:lnTo>
                  <a:lnTo>
                    <a:pt x="1219" y="1230"/>
                  </a:lnTo>
                  <a:lnTo>
                    <a:pt x="1215" y="1232"/>
                  </a:lnTo>
                  <a:lnTo>
                    <a:pt x="1210" y="1233"/>
                  </a:lnTo>
                  <a:lnTo>
                    <a:pt x="1210" y="1233"/>
                  </a:lnTo>
                  <a:lnTo>
                    <a:pt x="1208" y="1232"/>
                  </a:lnTo>
                  <a:lnTo>
                    <a:pt x="1208" y="1232"/>
                  </a:lnTo>
                  <a:lnTo>
                    <a:pt x="1188" y="1231"/>
                  </a:lnTo>
                  <a:lnTo>
                    <a:pt x="1167" y="1231"/>
                  </a:lnTo>
                  <a:lnTo>
                    <a:pt x="1167" y="1231"/>
                  </a:lnTo>
                  <a:lnTo>
                    <a:pt x="1137" y="1232"/>
                  </a:lnTo>
                  <a:lnTo>
                    <a:pt x="1106" y="1233"/>
                  </a:lnTo>
                  <a:lnTo>
                    <a:pt x="1046" y="1239"/>
                  </a:lnTo>
                  <a:lnTo>
                    <a:pt x="1046" y="1239"/>
                  </a:lnTo>
                  <a:lnTo>
                    <a:pt x="1000" y="1244"/>
                  </a:lnTo>
                  <a:lnTo>
                    <a:pt x="1000" y="1244"/>
                  </a:lnTo>
                  <a:lnTo>
                    <a:pt x="997" y="1244"/>
                  </a:lnTo>
                  <a:lnTo>
                    <a:pt x="997" y="1244"/>
                  </a:lnTo>
                  <a:close/>
                  <a:moveTo>
                    <a:pt x="43" y="65"/>
                  </a:moveTo>
                  <a:lnTo>
                    <a:pt x="43" y="65"/>
                  </a:lnTo>
                  <a:lnTo>
                    <a:pt x="45" y="117"/>
                  </a:lnTo>
                  <a:lnTo>
                    <a:pt x="45" y="117"/>
                  </a:lnTo>
                  <a:lnTo>
                    <a:pt x="46" y="162"/>
                  </a:lnTo>
                  <a:lnTo>
                    <a:pt x="47" y="208"/>
                  </a:lnTo>
                  <a:lnTo>
                    <a:pt x="47" y="218"/>
                  </a:lnTo>
                  <a:lnTo>
                    <a:pt x="66" y="221"/>
                  </a:lnTo>
                  <a:lnTo>
                    <a:pt x="66" y="221"/>
                  </a:lnTo>
                  <a:lnTo>
                    <a:pt x="166" y="240"/>
                  </a:lnTo>
                  <a:lnTo>
                    <a:pt x="215" y="249"/>
                  </a:lnTo>
                  <a:lnTo>
                    <a:pt x="265" y="259"/>
                  </a:lnTo>
                  <a:lnTo>
                    <a:pt x="314" y="271"/>
                  </a:lnTo>
                  <a:lnTo>
                    <a:pt x="362" y="283"/>
                  </a:lnTo>
                  <a:lnTo>
                    <a:pt x="411" y="297"/>
                  </a:lnTo>
                  <a:lnTo>
                    <a:pt x="457" y="313"/>
                  </a:lnTo>
                  <a:lnTo>
                    <a:pt x="504" y="332"/>
                  </a:lnTo>
                  <a:lnTo>
                    <a:pt x="526" y="341"/>
                  </a:lnTo>
                  <a:lnTo>
                    <a:pt x="548" y="352"/>
                  </a:lnTo>
                  <a:lnTo>
                    <a:pt x="571" y="363"/>
                  </a:lnTo>
                  <a:lnTo>
                    <a:pt x="592" y="375"/>
                  </a:lnTo>
                  <a:lnTo>
                    <a:pt x="613" y="387"/>
                  </a:lnTo>
                  <a:lnTo>
                    <a:pt x="634" y="401"/>
                  </a:lnTo>
                  <a:lnTo>
                    <a:pt x="654" y="414"/>
                  </a:lnTo>
                  <a:lnTo>
                    <a:pt x="675" y="430"/>
                  </a:lnTo>
                  <a:lnTo>
                    <a:pt x="695" y="445"/>
                  </a:lnTo>
                  <a:lnTo>
                    <a:pt x="713" y="462"/>
                  </a:lnTo>
                  <a:lnTo>
                    <a:pt x="732" y="479"/>
                  </a:lnTo>
                  <a:lnTo>
                    <a:pt x="750" y="498"/>
                  </a:lnTo>
                  <a:lnTo>
                    <a:pt x="768" y="516"/>
                  </a:lnTo>
                  <a:lnTo>
                    <a:pt x="786" y="537"/>
                  </a:lnTo>
                  <a:lnTo>
                    <a:pt x="786" y="537"/>
                  </a:lnTo>
                  <a:lnTo>
                    <a:pt x="813" y="573"/>
                  </a:lnTo>
                  <a:lnTo>
                    <a:pt x="839" y="609"/>
                  </a:lnTo>
                  <a:lnTo>
                    <a:pt x="862" y="646"/>
                  </a:lnTo>
                  <a:lnTo>
                    <a:pt x="884" y="683"/>
                  </a:lnTo>
                  <a:lnTo>
                    <a:pt x="902" y="719"/>
                  </a:lnTo>
                  <a:lnTo>
                    <a:pt x="918" y="756"/>
                  </a:lnTo>
                  <a:lnTo>
                    <a:pt x="931" y="792"/>
                  </a:lnTo>
                  <a:lnTo>
                    <a:pt x="943" y="829"/>
                  </a:lnTo>
                  <a:lnTo>
                    <a:pt x="943" y="829"/>
                  </a:lnTo>
                  <a:lnTo>
                    <a:pt x="949" y="856"/>
                  </a:lnTo>
                  <a:lnTo>
                    <a:pt x="954" y="884"/>
                  </a:lnTo>
                  <a:lnTo>
                    <a:pt x="958" y="912"/>
                  </a:lnTo>
                  <a:lnTo>
                    <a:pt x="961" y="939"/>
                  </a:lnTo>
                  <a:lnTo>
                    <a:pt x="964" y="967"/>
                  </a:lnTo>
                  <a:lnTo>
                    <a:pt x="965" y="994"/>
                  </a:lnTo>
                  <a:lnTo>
                    <a:pt x="968" y="1048"/>
                  </a:lnTo>
                  <a:lnTo>
                    <a:pt x="968" y="1048"/>
                  </a:lnTo>
                  <a:lnTo>
                    <a:pt x="971" y="1120"/>
                  </a:lnTo>
                  <a:lnTo>
                    <a:pt x="975" y="1157"/>
                  </a:lnTo>
                  <a:lnTo>
                    <a:pt x="979" y="1193"/>
                  </a:lnTo>
                  <a:lnTo>
                    <a:pt x="981" y="1208"/>
                  </a:lnTo>
                  <a:lnTo>
                    <a:pt x="995" y="1203"/>
                  </a:lnTo>
                  <a:lnTo>
                    <a:pt x="995" y="1203"/>
                  </a:lnTo>
                  <a:lnTo>
                    <a:pt x="1002" y="1201"/>
                  </a:lnTo>
                  <a:lnTo>
                    <a:pt x="1002" y="1201"/>
                  </a:lnTo>
                  <a:lnTo>
                    <a:pt x="1048" y="1197"/>
                  </a:lnTo>
                  <a:lnTo>
                    <a:pt x="1048" y="1197"/>
                  </a:lnTo>
                  <a:lnTo>
                    <a:pt x="1104" y="1192"/>
                  </a:lnTo>
                  <a:lnTo>
                    <a:pt x="1132" y="1190"/>
                  </a:lnTo>
                  <a:lnTo>
                    <a:pt x="1159" y="1189"/>
                  </a:lnTo>
                  <a:lnTo>
                    <a:pt x="1174" y="1189"/>
                  </a:lnTo>
                  <a:lnTo>
                    <a:pt x="1172" y="1175"/>
                  </a:lnTo>
                  <a:lnTo>
                    <a:pt x="1172" y="1175"/>
                  </a:lnTo>
                  <a:lnTo>
                    <a:pt x="1162" y="1087"/>
                  </a:lnTo>
                  <a:lnTo>
                    <a:pt x="1162" y="1087"/>
                  </a:lnTo>
                  <a:lnTo>
                    <a:pt x="1151" y="994"/>
                  </a:lnTo>
                  <a:lnTo>
                    <a:pt x="1146" y="947"/>
                  </a:lnTo>
                  <a:lnTo>
                    <a:pt x="1138" y="901"/>
                  </a:lnTo>
                  <a:lnTo>
                    <a:pt x="1130" y="855"/>
                  </a:lnTo>
                  <a:lnTo>
                    <a:pt x="1118" y="810"/>
                  </a:lnTo>
                  <a:lnTo>
                    <a:pt x="1112" y="787"/>
                  </a:lnTo>
                  <a:lnTo>
                    <a:pt x="1106" y="764"/>
                  </a:lnTo>
                  <a:lnTo>
                    <a:pt x="1097" y="743"/>
                  </a:lnTo>
                  <a:lnTo>
                    <a:pt x="1089" y="721"/>
                  </a:lnTo>
                  <a:lnTo>
                    <a:pt x="1089" y="721"/>
                  </a:lnTo>
                  <a:lnTo>
                    <a:pt x="1078" y="693"/>
                  </a:lnTo>
                  <a:lnTo>
                    <a:pt x="1065" y="665"/>
                  </a:lnTo>
                  <a:lnTo>
                    <a:pt x="1052" y="638"/>
                  </a:lnTo>
                  <a:lnTo>
                    <a:pt x="1039" y="612"/>
                  </a:lnTo>
                  <a:lnTo>
                    <a:pt x="1024" y="586"/>
                  </a:lnTo>
                  <a:lnTo>
                    <a:pt x="1010" y="561"/>
                  </a:lnTo>
                  <a:lnTo>
                    <a:pt x="993" y="536"/>
                  </a:lnTo>
                  <a:lnTo>
                    <a:pt x="978" y="511"/>
                  </a:lnTo>
                  <a:lnTo>
                    <a:pt x="960" y="487"/>
                  </a:lnTo>
                  <a:lnTo>
                    <a:pt x="943" y="465"/>
                  </a:lnTo>
                  <a:lnTo>
                    <a:pt x="924" y="442"/>
                  </a:lnTo>
                  <a:lnTo>
                    <a:pt x="905" y="420"/>
                  </a:lnTo>
                  <a:lnTo>
                    <a:pt x="886" y="399"/>
                  </a:lnTo>
                  <a:lnTo>
                    <a:pt x="866" y="378"/>
                  </a:lnTo>
                  <a:lnTo>
                    <a:pt x="845" y="358"/>
                  </a:lnTo>
                  <a:lnTo>
                    <a:pt x="825" y="340"/>
                  </a:lnTo>
                  <a:lnTo>
                    <a:pt x="825" y="340"/>
                  </a:lnTo>
                  <a:lnTo>
                    <a:pt x="786" y="307"/>
                  </a:lnTo>
                  <a:lnTo>
                    <a:pt x="743" y="273"/>
                  </a:lnTo>
                  <a:lnTo>
                    <a:pt x="719" y="256"/>
                  </a:lnTo>
                  <a:lnTo>
                    <a:pt x="696" y="239"/>
                  </a:lnTo>
                  <a:lnTo>
                    <a:pt x="671" y="222"/>
                  </a:lnTo>
                  <a:lnTo>
                    <a:pt x="645" y="206"/>
                  </a:lnTo>
                  <a:lnTo>
                    <a:pt x="619" y="190"/>
                  </a:lnTo>
                  <a:lnTo>
                    <a:pt x="591" y="176"/>
                  </a:lnTo>
                  <a:lnTo>
                    <a:pt x="565" y="161"/>
                  </a:lnTo>
                  <a:lnTo>
                    <a:pt x="536" y="148"/>
                  </a:lnTo>
                  <a:lnTo>
                    <a:pt x="507" y="135"/>
                  </a:lnTo>
                  <a:lnTo>
                    <a:pt x="478" y="124"/>
                  </a:lnTo>
                  <a:lnTo>
                    <a:pt x="449" y="115"/>
                  </a:lnTo>
                  <a:lnTo>
                    <a:pt x="419" y="106"/>
                  </a:lnTo>
                  <a:lnTo>
                    <a:pt x="419" y="106"/>
                  </a:lnTo>
                  <a:lnTo>
                    <a:pt x="389" y="100"/>
                  </a:lnTo>
                  <a:lnTo>
                    <a:pt x="359" y="94"/>
                  </a:lnTo>
                  <a:lnTo>
                    <a:pt x="299" y="84"/>
                  </a:lnTo>
                  <a:lnTo>
                    <a:pt x="240" y="75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19" y="61"/>
                  </a:lnTo>
                  <a:lnTo>
                    <a:pt x="56" y="53"/>
                  </a:lnTo>
                  <a:lnTo>
                    <a:pt x="42" y="50"/>
                  </a:lnTo>
                  <a:lnTo>
                    <a:pt x="43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015411" y="2441678"/>
            <a:ext cx="589522" cy="604259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116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40" name="Freeform 5"/>
          <p:cNvSpPr/>
          <p:nvPr/>
        </p:nvSpPr>
        <p:spPr bwMode="auto">
          <a:xfrm>
            <a:off x="2028555" y="2991418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1" name="文本框 140"/>
          <p:cNvSpPr txBox="1"/>
          <p:nvPr/>
        </p:nvSpPr>
        <p:spPr>
          <a:xfrm>
            <a:off x="2058894" y="3065172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</a:p>
        </p:txBody>
      </p:sp>
      <p:sp>
        <p:nvSpPr>
          <p:cNvPr id="142" name="Freeform 5"/>
          <p:cNvSpPr/>
          <p:nvPr/>
        </p:nvSpPr>
        <p:spPr bwMode="auto">
          <a:xfrm>
            <a:off x="4532624" y="3599040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3" name="文本框 142"/>
          <p:cNvSpPr txBox="1"/>
          <p:nvPr/>
        </p:nvSpPr>
        <p:spPr>
          <a:xfrm>
            <a:off x="4562963" y="3672794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</a:p>
        </p:txBody>
      </p:sp>
      <p:sp>
        <p:nvSpPr>
          <p:cNvPr id="144" name="Freeform 5"/>
          <p:cNvSpPr/>
          <p:nvPr/>
        </p:nvSpPr>
        <p:spPr bwMode="auto">
          <a:xfrm>
            <a:off x="6879691" y="3054552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5" name="文本框 144"/>
          <p:cNvSpPr txBox="1"/>
          <p:nvPr/>
        </p:nvSpPr>
        <p:spPr>
          <a:xfrm>
            <a:off x="6910030" y="3128306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</a:p>
        </p:txBody>
      </p:sp>
      <p:sp>
        <p:nvSpPr>
          <p:cNvPr id="146" name="Freeform 5"/>
          <p:cNvSpPr/>
          <p:nvPr/>
        </p:nvSpPr>
        <p:spPr bwMode="auto">
          <a:xfrm>
            <a:off x="9247046" y="3158240"/>
            <a:ext cx="945250" cy="57439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7" name="文本框 146"/>
          <p:cNvSpPr txBox="1"/>
          <p:nvPr/>
        </p:nvSpPr>
        <p:spPr>
          <a:xfrm>
            <a:off x="9277385" y="3231994"/>
            <a:ext cx="9161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文字</a:t>
            </a:r>
          </a:p>
        </p:txBody>
      </p:sp>
      <p:sp>
        <p:nvSpPr>
          <p:cNvPr id="157" name="文本框 156"/>
          <p:cNvSpPr txBox="1"/>
          <p:nvPr/>
        </p:nvSpPr>
        <p:spPr>
          <a:xfrm>
            <a:off x="2115535" y="42460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1419749" y="4720788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59" name="Freeform 30"/>
          <p:cNvSpPr>
            <a:spLocks noEditPoints="1"/>
          </p:cNvSpPr>
          <p:nvPr/>
        </p:nvSpPr>
        <p:spPr bwMode="auto">
          <a:xfrm>
            <a:off x="1842411" y="434099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0" name="文本框 159"/>
          <p:cNvSpPr txBox="1"/>
          <p:nvPr/>
        </p:nvSpPr>
        <p:spPr>
          <a:xfrm>
            <a:off x="4631546" y="4643535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1" name="文本框 160"/>
          <p:cNvSpPr txBox="1"/>
          <p:nvPr/>
        </p:nvSpPr>
        <p:spPr>
          <a:xfrm>
            <a:off x="3935760" y="5118283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62" name="Freeform 30"/>
          <p:cNvSpPr>
            <a:spLocks noEditPoints="1"/>
          </p:cNvSpPr>
          <p:nvPr/>
        </p:nvSpPr>
        <p:spPr bwMode="auto">
          <a:xfrm>
            <a:off x="4358422" y="4738491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3" name="文本框 162"/>
          <p:cNvSpPr txBox="1"/>
          <p:nvPr/>
        </p:nvSpPr>
        <p:spPr>
          <a:xfrm>
            <a:off x="7079560" y="4243999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6383774" y="4718747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65" name="Freeform 30"/>
          <p:cNvSpPr>
            <a:spLocks noEditPoints="1"/>
          </p:cNvSpPr>
          <p:nvPr/>
        </p:nvSpPr>
        <p:spPr bwMode="auto">
          <a:xfrm>
            <a:off x="6806436" y="4338955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6" name="文本框 165"/>
          <p:cNvSpPr txBox="1"/>
          <p:nvPr/>
        </p:nvSpPr>
        <p:spPr>
          <a:xfrm>
            <a:off x="9528090" y="436510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832304" y="4839852"/>
            <a:ext cx="2269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68" name="Freeform 30"/>
          <p:cNvSpPr>
            <a:spLocks noEditPoints="1"/>
          </p:cNvSpPr>
          <p:nvPr/>
        </p:nvSpPr>
        <p:spPr bwMode="auto">
          <a:xfrm>
            <a:off x="9254966" y="446006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69" name="任意多边形 168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任意多边形 169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任意多边形 170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任意多边形 171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3" name="组合 172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174" name="图片 17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75" name="任意多边形 17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6" name="矩形 175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77" name="组合 176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178" name="图片 1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79" name="任意多边形 1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3"/>
          <a:srcRect l="56158" t="2203" r="9808" b="72405"/>
          <a:stretch>
            <a:fillRect/>
          </a:stretch>
        </p:blipFill>
        <p:spPr>
          <a:xfrm>
            <a:off x="1678940" y="251777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0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3/</a:t>
            </a:r>
            <a:r>
              <a:rPr lang="zh-CN" altLang="en-US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3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3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2011680" y="2115312"/>
            <a:ext cx="2772425" cy="2740152"/>
          </a:xfrm>
          <a:custGeom>
            <a:avLst/>
            <a:gdLst>
              <a:gd name="connsiteX0" fmla="*/ 0 w 2772425"/>
              <a:gd name="connsiteY0" fmla="*/ 216408 h 2740152"/>
              <a:gd name="connsiteX1" fmla="*/ 219456 w 2772425"/>
              <a:gd name="connsiteY1" fmla="*/ 88392 h 2740152"/>
              <a:gd name="connsiteX2" fmla="*/ 557784 w 2772425"/>
              <a:gd name="connsiteY2" fmla="*/ 6096 h 2740152"/>
              <a:gd name="connsiteX3" fmla="*/ 841248 w 2772425"/>
              <a:gd name="connsiteY3" fmla="*/ 6096 h 2740152"/>
              <a:gd name="connsiteX4" fmla="*/ 1060704 w 2772425"/>
              <a:gd name="connsiteY4" fmla="*/ 6096 h 2740152"/>
              <a:gd name="connsiteX5" fmla="*/ 1307592 w 2772425"/>
              <a:gd name="connsiteY5" fmla="*/ 42672 h 2740152"/>
              <a:gd name="connsiteX6" fmla="*/ 1600200 w 2772425"/>
              <a:gd name="connsiteY6" fmla="*/ 124968 h 2740152"/>
              <a:gd name="connsiteX7" fmla="*/ 1883664 w 2772425"/>
              <a:gd name="connsiteY7" fmla="*/ 262128 h 2740152"/>
              <a:gd name="connsiteX8" fmla="*/ 2157984 w 2772425"/>
              <a:gd name="connsiteY8" fmla="*/ 527304 h 2740152"/>
              <a:gd name="connsiteX9" fmla="*/ 2331720 w 2772425"/>
              <a:gd name="connsiteY9" fmla="*/ 664464 h 2740152"/>
              <a:gd name="connsiteX10" fmla="*/ 2514600 w 2772425"/>
              <a:gd name="connsiteY10" fmla="*/ 865632 h 2740152"/>
              <a:gd name="connsiteX11" fmla="*/ 2606040 w 2772425"/>
              <a:gd name="connsiteY11" fmla="*/ 1048512 h 2740152"/>
              <a:gd name="connsiteX12" fmla="*/ 2715768 w 2772425"/>
              <a:gd name="connsiteY12" fmla="*/ 1249680 h 2740152"/>
              <a:gd name="connsiteX13" fmla="*/ 2761488 w 2772425"/>
              <a:gd name="connsiteY13" fmla="*/ 1432560 h 2740152"/>
              <a:gd name="connsiteX14" fmla="*/ 2770632 w 2772425"/>
              <a:gd name="connsiteY14" fmla="*/ 1615440 h 2740152"/>
              <a:gd name="connsiteX15" fmla="*/ 2734056 w 2772425"/>
              <a:gd name="connsiteY15" fmla="*/ 1898904 h 2740152"/>
              <a:gd name="connsiteX16" fmla="*/ 2670048 w 2772425"/>
              <a:gd name="connsiteY16" fmla="*/ 2182368 h 2740152"/>
              <a:gd name="connsiteX17" fmla="*/ 2560320 w 2772425"/>
              <a:gd name="connsiteY17" fmla="*/ 2502408 h 2740152"/>
              <a:gd name="connsiteX18" fmla="*/ 2450592 w 2772425"/>
              <a:gd name="connsiteY18" fmla="*/ 2740152 h 274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72425" h="2740152">
                <a:moveTo>
                  <a:pt x="0" y="216408"/>
                </a:moveTo>
                <a:cubicBezTo>
                  <a:pt x="63246" y="169926"/>
                  <a:pt x="126492" y="123444"/>
                  <a:pt x="219456" y="88392"/>
                </a:cubicBezTo>
                <a:cubicBezTo>
                  <a:pt x="312420" y="53340"/>
                  <a:pt x="454152" y="19812"/>
                  <a:pt x="557784" y="6096"/>
                </a:cubicBezTo>
                <a:cubicBezTo>
                  <a:pt x="661416" y="-7620"/>
                  <a:pt x="841248" y="6096"/>
                  <a:pt x="841248" y="6096"/>
                </a:cubicBezTo>
                <a:cubicBezTo>
                  <a:pt x="925068" y="6096"/>
                  <a:pt x="982980" y="0"/>
                  <a:pt x="1060704" y="6096"/>
                </a:cubicBezTo>
                <a:cubicBezTo>
                  <a:pt x="1138428" y="12192"/>
                  <a:pt x="1217676" y="22860"/>
                  <a:pt x="1307592" y="42672"/>
                </a:cubicBezTo>
                <a:cubicBezTo>
                  <a:pt x="1397508" y="62484"/>
                  <a:pt x="1504188" y="88392"/>
                  <a:pt x="1600200" y="124968"/>
                </a:cubicBezTo>
                <a:cubicBezTo>
                  <a:pt x="1696212" y="161544"/>
                  <a:pt x="1790700" y="195072"/>
                  <a:pt x="1883664" y="262128"/>
                </a:cubicBezTo>
                <a:cubicBezTo>
                  <a:pt x="1976628" y="329184"/>
                  <a:pt x="2083308" y="460248"/>
                  <a:pt x="2157984" y="527304"/>
                </a:cubicBezTo>
                <a:cubicBezTo>
                  <a:pt x="2232660" y="594360"/>
                  <a:pt x="2272284" y="608076"/>
                  <a:pt x="2331720" y="664464"/>
                </a:cubicBezTo>
                <a:cubicBezTo>
                  <a:pt x="2391156" y="720852"/>
                  <a:pt x="2468880" y="801624"/>
                  <a:pt x="2514600" y="865632"/>
                </a:cubicBezTo>
                <a:cubicBezTo>
                  <a:pt x="2560320" y="929640"/>
                  <a:pt x="2572512" y="984504"/>
                  <a:pt x="2606040" y="1048512"/>
                </a:cubicBezTo>
                <a:cubicBezTo>
                  <a:pt x="2639568" y="1112520"/>
                  <a:pt x="2689860" y="1185672"/>
                  <a:pt x="2715768" y="1249680"/>
                </a:cubicBezTo>
                <a:cubicBezTo>
                  <a:pt x="2741676" y="1313688"/>
                  <a:pt x="2752344" y="1371600"/>
                  <a:pt x="2761488" y="1432560"/>
                </a:cubicBezTo>
                <a:cubicBezTo>
                  <a:pt x="2770632" y="1493520"/>
                  <a:pt x="2775204" y="1537716"/>
                  <a:pt x="2770632" y="1615440"/>
                </a:cubicBezTo>
                <a:cubicBezTo>
                  <a:pt x="2766060" y="1693164"/>
                  <a:pt x="2750820" y="1804416"/>
                  <a:pt x="2734056" y="1898904"/>
                </a:cubicBezTo>
                <a:cubicBezTo>
                  <a:pt x="2717292" y="1993392"/>
                  <a:pt x="2699004" y="2081784"/>
                  <a:pt x="2670048" y="2182368"/>
                </a:cubicBezTo>
                <a:cubicBezTo>
                  <a:pt x="2641092" y="2282952"/>
                  <a:pt x="2596896" y="2409444"/>
                  <a:pt x="2560320" y="2502408"/>
                </a:cubicBezTo>
                <a:cubicBezTo>
                  <a:pt x="2523744" y="2595372"/>
                  <a:pt x="2487168" y="2667762"/>
                  <a:pt x="2450592" y="2740152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100"/>
          <p:cNvSpPr>
            <a:spLocks noEditPoints="1"/>
          </p:cNvSpPr>
          <p:nvPr/>
        </p:nvSpPr>
        <p:spPr bwMode="auto">
          <a:xfrm flipH="1" flipV="1">
            <a:off x="3840352" y="2282560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7" name="Freeform 100"/>
          <p:cNvSpPr>
            <a:spLocks noEditPoints="1"/>
          </p:cNvSpPr>
          <p:nvPr/>
        </p:nvSpPr>
        <p:spPr bwMode="auto">
          <a:xfrm flipH="1" flipV="1">
            <a:off x="4552483" y="3148911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8" name="Freeform 100"/>
          <p:cNvSpPr>
            <a:spLocks noEditPoints="1"/>
          </p:cNvSpPr>
          <p:nvPr/>
        </p:nvSpPr>
        <p:spPr bwMode="auto">
          <a:xfrm flipH="1" flipV="1">
            <a:off x="4515907" y="4264136"/>
            <a:ext cx="318188" cy="318189"/>
          </a:xfrm>
          <a:custGeom>
            <a:avLst/>
            <a:gdLst/>
            <a:ahLst/>
            <a:cxnLst>
              <a:cxn ang="0">
                <a:pos x="49" y="26"/>
              </a:cxn>
              <a:cxn ang="0">
                <a:pos x="117" y="2"/>
              </a:cxn>
              <a:cxn ang="0">
                <a:pos x="191" y="6"/>
              </a:cxn>
              <a:cxn ang="0">
                <a:pos x="233" y="33"/>
              </a:cxn>
              <a:cxn ang="0">
                <a:pos x="256" y="85"/>
              </a:cxn>
              <a:cxn ang="0">
                <a:pos x="254" y="147"/>
              </a:cxn>
              <a:cxn ang="0">
                <a:pos x="230" y="193"/>
              </a:cxn>
              <a:cxn ang="0">
                <a:pos x="199" y="227"/>
              </a:cxn>
              <a:cxn ang="0">
                <a:pos x="152" y="244"/>
              </a:cxn>
              <a:cxn ang="0">
                <a:pos x="91" y="239"/>
              </a:cxn>
              <a:cxn ang="0">
                <a:pos x="42" y="211"/>
              </a:cxn>
              <a:cxn ang="0">
                <a:pos x="18" y="182"/>
              </a:cxn>
              <a:cxn ang="0">
                <a:pos x="0" y="110"/>
              </a:cxn>
              <a:cxn ang="0">
                <a:pos x="15" y="69"/>
              </a:cxn>
              <a:cxn ang="0">
                <a:pos x="59" y="155"/>
              </a:cxn>
              <a:cxn ang="0">
                <a:pos x="128" y="107"/>
              </a:cxn>
              <a:cxn ang="0">
                <a:pos x="198" y="54"/>
              </a:cxn>
              <a:cxn ang="0">
                <a:pos x="183" y="38"/>
              </a:cxn>
              <a:cxn ang="0">
                <a:pos x="174" y="52"/>
              </a:cxn>
              <a:cxn ang="0">
                <a:pos x="124" y="88"/>
              </a:cxn>
              <a:cxn ang="0">
                <a:pos x="59" y="151"/>
              </a:cxn>
              <a:cxn ang="0">
                <a:pos x="46" y="109"/>
              </a:cxn>
              <a:cxn ang="0">
                <a:pos x="63" y="95"/>
              </a:cxn>
              <a:cxn ang="0">
                <a:pos x="129" y="29"/>
              </a:cxn>
              <a:cxn ang="0">
                <a:pos x="63" y="68"/>
              </a:cxn>
              <a:cxn ang="0">
                <a:pos x="35" y="86"/>
              </a:cxn>
              <a:cxn ang="0">
                <a:pos x="29" y="125"/>
              </a:cxn>
              <a:cxn ang="0">
                <a:pos x="216" y="140"/>
              </a:cxn>
              <a:cxn ang="0">
                <a:pos x="216" y="109"/>
              </a:cxn>
              <a:cxn ang="0">
                <a:pos x="149" y="182"/>
              </a:cxn>
              <a:cxn ang="0">
                <a:pos x="83" y="211"/>
              </a:cxn>
              <a:cxn ang="0">
                <a:pos x="135" y="175"/>
              </a:cxn>
              <a:cxn ang="0">
                <a:pos x="150" y="151"/>
              </a:cxn>
              <a:cxn ang="0">
                <a:pos x="46" y="180"/>
              </a:cxn>
              <a:cxn ang="0">
                <a:pos x="56" y="193"/>
              </a:cxn>
              <a:cxn ang="0">
                <a:pos x="132" y="120"/>
              </a:cxn>
              <a:cxn ang="0">
                <a:pos x="46" y="180"/>
              </a:cxn>
              <a:cxn ang="0">
                <a:pos x="152" y="24"/>
              </a:cxn>
              <a:cxn ang="0">
                <a:pos x="91" y="90"/>
              </a:cxn>
              <a:cxn ang="0">
                <a:pos x="156" y="48"/>
              </a:cxn>
              <a:cxn ang="0">
                <a:pos x="143" y="138"/>
              </a:cxn>
              <a:cxn ang="0">
                <a:pos x="209" y="90"/>
              </a:cxn>
              <a:cxn ang="0">
                <a:pos x="208" y="71"/>
              </a:cxn>
              <a:cxn ang="0">
                <a:pos x="169" y="102"/>
              </a:cxn>
              <a:cxn ang="0">
                <a:pos x="143" y="138"/>
              </a:cxn>
              <a:cxn ang="0">
                <a:pos x="239" y="121"/>
              </a:cxn>
              <a:cxn ang="0">
                <a:pos x="236" y="71"/>
              </a:cxn>
              <a:cxn ang="0">
                <a:pos x="230" y="79"/>
              </a:cxn>
              <a:cxn ang="0">
                <a:pos x="139" y="222"/>
              </a:cxn>
              <a:cxn ang="0">
                <a:pos x="173" y="204"/>
              </a:cxn>
              <a:cxn ang="0">
                <a:pos x="174" y="190"/>
              </a:cxn>
              <a:cxn ang="0">
                <a:pos x="103" y="26"/>
              </a:cxn>
              <a:cxn ang="0">
                <a:pos x="76" y="38"/>
              </a:cxn>
              <a:cxn ang="0">
                <a:pos x="84" y="44"/>
              </a:cxn>
              <a:cxn ang="0">
                <a:pos x="103" y="26"/>
              </a:cxn>
              <a:cxn ang="0">
                <a:pos x="38" y="155"/>
              </a:cxn>
              <a:cxn ang="0">
                <a:pos x="49" y="141"/>
              </a:cxn>
              <a:cxn ang="0">
                <a:pos x="29" y="145"/>
              </a:cxn>
              <a:cxn ang="0">
                <a:pos x="34" y="156"/>
              </a:cxn>
              <a:cxn ang="0">
                <a:pos x="201" y="200"/>
              </a:cxn>
              <a:cxn ang="0">
                <a:pos x="136" y="151"/>
              </a:cxn>
              <a:cxn ang="0">
                <a:pos x="126" y="148"/>
              </a:cxn>
              <a:cxn ang="0">
                <a:pos x="136" y="151"/>
              </a:cxn>
            </a:cxnLst>
            <a:rect l="0" t="0" r="r" b="b"/>
            <a:pathLst>
              <a:path w="258" h="245">
                <a:moveTo>
                  <a:pt x="24" y="51"/>
                </a:moveTo>
                <a:lnTo>
                  <a:pt x="24" y="51"/>
                </a:lnTo>
                <a:lnTo>
                  <a:pt x="31" y="43"/>
                </a:lnTo>
                <a:lnTo>
                  <a:pt x="39" y="33"/>
                </a:lnTo>
                <a:lnTo>
                  <a:pt x="49" y="26"/>
                </a:lnTo>
                <a:lnTo>
                  <a:pt x="62" y="19"/>
                </a:lnTo>
                <a:lnTo>
                  <a:pt x="74" y="13"/>
                </a:lnTo>
                <a:lnTo>
                  <a:pt x="87" y="7"/>
                </a:lnTo>
                <a:lnTo>
                  <a:pt x="103" y="5"/>
                </a:lnTo>
                <a:lnTo>
                  <a:pt x="117" y="2"/>
                </a:lnTo>
                <a:lnTo>
                  <a:pt x="132" y="0"/>
                </a:lnTo>
                <a:lnTo>
                  <a:pt x="147" y="0"/>
                </a:lnTo>
                <a:lnTo>
                  <a:pt x="162" y="0"/>
                </a:lnTo>
                <a:lnTo>
                  <a:pt x="177" y="3"/>
                </a:lnTo>
                <a:lnTo>
                  <a:pt x="191" y="6"/>
                </a:lnTo>
                <a:lnTo>
                  <a:pt x="204" y="12"/>
                </a:lnTo>
                <a:lnTo>
                  <a:pt x="215" y="17"/>
                </a:lnTo>
                <a:lnTo>
                  <a:pt x="226" y="26"/>
                </a:lnTo>
                <a:lnTo>
                  <a:pt x="226" y="26"/>
                </a:lnTo>
                <a:lnTo>
                  <a:pt x="233" y="33"/>
                </a:lnTo>
                <a:lnTo>
                  <a:pt x="240" y="41"/>
                </a:lnTo>
                <a:lnTo>
                  <a:pt x="246" y="51"/>
                </a:lnTo>
                <a:lnTo>
                  <a:pt x="250" y="62"/>
                </a:lnTo>
                <a:lnTo>
                  <a:pt x="253" y="73"/>
                </a:lnTo>
                <a:lnTo>
                  <a:pt x="256" y="85"/>
                </a:lnTo>
                <a:lnTo>
                  <a:pt x="257" y="97"/>
                </a:lnTo>
                <a:lnTo>
                  <a:pt x="258" y="110"/>
                </a:lnTo>
                <a:lnTo>
                  <a:pt x="257" y="123"/>
                </a:lnTo>
                <a:lnTo>
                  <a:pt x="257" y="134"/>
                </a:lnTo>
                <a:lnTo>
                  <a:pt x="254" y="147"/>
                </a:lnTo>
                <a:lnTo>
                  <a:pt x="251" y="158"/>
                </a:lnTo>
                <a:lnTo>
                  <a:pt x="247" y="168"/>
                </a:lnTo>
                <a:lnTo>
                  <a:pt x="243" y="177"/>
                </a:lnTo>
                <a:lnTo>
                  <a:pt x="237" y="186"/>
                </a:lnTo>
                <a:lnTo>
                  <a:pt x="230" y="193"/>
                </a:lnTo>
                <a:lnTo>
                  <a:pt x="230" y="193"/>
                </a:lnTo>
                <a:lnTo>
                  <a:pt x="223" y="201"/>
                </a:lnTo>
                <a:lnTo>
                  <a:pt x="216" y="211"/>
                </a:lnTo>
                <a:lnTo>
                  <a:pt x="208" y="220"/>
                </a:lnTo>
                <a:lnTo>
                  <a:pt x="199" y="227"/>
                </a:lnTo>
                <a:lnTo>
                  <a:pt x="199" y="227"/>
                </a:lnTo>
                <a:lnTo>
                  <a:pt x="188" y="232"/>
                </a:lnTo>
                <a:lnTo>
                  <a:pt x="177" y="236"/>
                </a:lnTo>
                <a:lnTo>
                  <a:pt x="164" y="241"/>
                </a:lnTo>
                <a:lnTo>
                  <a:pt x="152" y="244"/>
                </a:lnTo>
                <a:lnTo>
                  <a:pt x="140" y="245"/>
                </a:lnTo>
                <a:lnTo>
                  <a:pt x="128" y="245"/>
                </a:lnTo>
                <a:lnTo>
                  <a:pt x="115" y="244"/>
                </a:lnTo>
                <a:lnTo>
                  <a:pt x="103" y="242"/>
                </a:lnTo>
                <a:lnTo>
                  <a:pt x="91" y="239"/>
                </a:lnTo>
                <a:lnTo>
                  <a:pt x="80" y="236"/>
                </a:lnTo>
                <a:lnTo>
                  <a:pt x="69" y="231"/>
                </a:lnTo>
                <a:lnTo>
                  <a:pt x="59" y="225"/>
                </a:lnTo>
                <a:lnTo>
                  <a:pt x="51" y="220"/>
                </a:lnTo>
                <a:lnTo>
                  <a:pt x="42" y="211"/>
                </a:lnTo>
                <a:lnTo>
                  <a:pt x="35" y="204"/>
                </a:lnTo>
                <a:lnTo>
                  <a:pt x="28" y="194"/>
                </a:lnTo>
                <a:lnTo>
                  <a:pt x="28" y="194"/>
                </a:lnTo>
                <a:lnTo>
                  <a:pt x="22" y="189"/>
                </a:lnTo>
                <a:lnTo>
                  <a:pt x="18" y="182"/>
                </a:lnTo>
                <a:lnTo>
                  <a:pt x="13" y="175"/>
                </a:lnTo>
                <a:lnTo>
                  <a:pt x="8" y="166"/>
                </a:lnTo>
                <a:lnTo>
                  <a:pt x="3" y="148"/>
                </a:lnTo>
                <a:lnTo>
                  <a:pt x="0" y="130"/>
                </a:lnTo>
                <a:lnTo>
                  <a:pt x="0" y="110"/>
                </a:lnTo>
                <a:lnTo>
                  <a:pt x="1" y="102"/>
                </a:lnTo>
                <a:lnTo>
                  <a:pt x="3" y="92"/>
                </a:lnTo>
                <a:lnTo>
                  <a:pt x="6" y="85"/>
                </a:lnTo>
                <a:lnTo>
                  <a:pt x="10" y="76"/>
                </a:lnTo>
                <a:lnTo>
                  <a:pt x="15" y="69"/>
                </a:lnTo>
                <a:lnTo>
                  <a:pt x="21" y="62"/>
                </a:lnTo>
                <a:lnTo>
                  <a:pt x="21" y="62"/>
                </a:lnTo>
                <a:lnTo>
                  <a:pt x="27" y="57"/>
                </a:lnTo>
                <a:lnTo>
                  <a:pt x="24" y="51"/>
                </a:lnTo>
                <a:close/>
                <a:moveTo>
                  <a:pt x="59" y="155"/>
                </a:moveTo>
                <a:lnTo>
                  <a:pt x="60" y="159"/>
                </a:lnTo>
                <a:lnTo>
                  <a:pt x="60" y="159"/>
                </a:lnTo>
                <a:lnTo>
                  <a:pt x="77" y="145"/>
                </a:lnTo>
                <a:lnTo>
                  <a:pt x="94" y="132"/>
                </a:lnTo>
                <a:lnTo>
                  <a:pt x="128" y="107"/>
                </a:lnTo>
                <a:lnTo>
                  <a:pt x="162" y="85"/>
                </a:lnTo>
                <a:lnTo>
                  <a:pt x="195" y="61"/>
                </a:lnTo>
                <a:lnTo>
                  <a:pt x="195" y="61"/>
                </a:lnTo>
                <a:lnTo>
                  <a:pt x="198" y="58"/>
                </a:lnTo>
                <a:lnTo>
                  <a:pt x="198" y="54"/>
                </a:lnTo>
                <a:lnTo>
                  <a:pt x="198" y="51"/>
                </a:lnTo>
                <a:lnTo>
                  <a:pt x="195" y="48"/>
                </a:lnTo>
                <a:lnTo>
                  <a:pt x="190" y="41"/>
                </a:lnTo>
                <a:lnTo>
                  <a:pt x="183" y="38"/>
                </a:lnTo>
                <a:lnTo>
                  <a:pt x="183" y="38"/>
                </a:lnTo>
                <a:lnTo>
                  <a:pt x="178" y="37"/>
                </a:lnTo>
                <a:lnTo>
                  <a:pt x="176" y="38"/>
                </a:lnTo>
                <a:lnTo>
                  <a:pt x="174" y="41"/>
                </a:lnTo>
                <a:lnTo>
                  <a:pt x="173" y="44"/>
                </a:lnTo>
                <a:lnTo>
                  <a:pt x="174" y="52"/>
                </a:lnTo>
                <a:lnTo>
                  <a:pt x="173" y="55"/>
                </a:lnTo>
                <a:lnTo>
                  <a:pt x="173" y="57"/>
                </a:lnTo>
                <a:lnTo>
                  <a:pt x="173" y="57"/>
                </a:lnTo>
                <a:lnTo>
                  <a:pt x="139" y="76"/>
                </a:lnTo>
                <a:lnTo>
                  <a:pt x="124" y="88"/>
                </a:lnTo>
                <a:lnTo>
                  <a:pt x="110" y="99"/>
                </a:lnTo>
                <a:lnTo>
                  <a:pt x="95" y="111"/>
                </a:lnTo>
                <a:lnTo>
                  <a:pt x="81" y="124"/>
                </a:lnTo>
                <a:lnTo>
                  <a:pt x="70" y="137"/>
                </a:lnTo>
                <a:lnTo>
                  <a:pt x="59" y="151"/>
                </a:lnTo>
                <a:lnTo>
                  <a:pt x="59" y="155"/>
                </a:lnTo>
                <a:close/>
                <a:moveTo>
                  <a:pt x="34" y="123"/>
                </a:moveTo>
                <a:lnTo>
                  <a:pt x="34" y="123"/>
                </a:lnTo>
                <a:lnTo>
                  <a:pt x="42" y="113"/>
                </a:lnTo>
                <a:lnTo>
                  <a:pt x="46" y="109"/>
                </a:lnTo>
                <a:lnTo>
                  <a:pt x="52" y="106"/>
                </a:lnTo>
                <a:lnTo>
                  <a:pt x="55" y="103"/>
                </a:lnTo>
                <a:lnTo>
                  <a:pt x="58" y="100"/>
                </a:lnTo>
                <a:lnTo>
                  <a:pt x="60" y="97"/>
                </a:lnTo>
                <a:lnTo>
                  <a:pt x="63" y="95"/>
                </a:lnTo>
                <a:lnTo>
                  <a:pt x="67" y="92"/>
                </a:lnTo>
                <a:lnTo>
                  <a:pt x="67" y="92"/>
                </a:lnTo>
                <a:lnTo>
                  <a:pt x="97" y="64"/>
                </a:lnTo>
                <a:lnTo>
                  <a:pt x="112" y="47"/>
                </a:lnTo>
                <a:lnTo>
                  <a:pt x="129" y="29"/>
                </a:lnTo>
                <a:lnTo>
                  <a:pt x="129" y="29"/>
                </a:lnTo>
                <a:lnTo>
                  <a:pt x="117" y="34"/>
                </a:lnTo>
                <a:lnTo>
                  <a:pt x="105" y="41"/>
                </a:lnTo>
                <a:lnTo>
                  <a:pt x="84" y="55"/>
                </a:lnTo>
                <a:lnTo>
                  <a:pt x="63" y="68"/>
                </a:lnTo>
                <a:lnTo>
                  <a:pt x="53" y="73"/>
                </a:lnTo>
                <a:lnTo>
                  <a:pt x="43" y="78"/>
                </a:lnTo>
                <a:lnTo>
                  <a:pt x="43" y="78"/>
                </a:lnTo>
                <a:lnTo>
                  <a:pt x="38" y="80"/>
                </a:lnTo>
                <a:lnTo>
                  <a:pt x="35" y="86"/>
                </a:lnTo>
                <a:lnTo>
                  <a:pt x="32" y="92"/>
                </a:lnTo>
                <a:lnTo>
                  <a:pt x="29" y="99"/>
                </a:lnTo>
                <a:lnTo>
                  <a:pt x="28" y="114"/>
                </a:lnTo>
                <a:lnTo>
                  <a:pt x="28" y="120"/>
                </a:lnTo>
                <a:lnTo>
                  <a:pt x="29" y="125"/>
                </a:lnTo>
                <a:lnTo>
                  <a:pt x="34" y="123"/>
                </a:lnTo>
                <a:close/>
                <a:moveTo>
                  <a:pt x="129" y="210"/>
                </a:moveTo>
                <a:lnTo>
                  <a:pt x="214" y="144"/>
                </a:lnTo>
                <a:lnTo>
                  <a:pt x="214" y="144"/>
                </a:lnTo>
                <a:lnTo>
                  <a:pt x="216" y="140"/>
                </a:lnTo>
                <a:lnTo>
                  <a:pt x="218" y="137"/>
                </a:lnTo>
                <a:lnTo>
                  <a:pt x="218" y="128"/>
                </a:lnTo>
                <a:lnTo>
                  <a:pt x="216" y="118"/>
                </a:lnTo>
                <a:lnTo>
                  <a:pt x="216" y="109"/>
                </a:lnTo>
                <a:lnTo>
                  <a:pt x="216" y="109"/>
                </a:lnTo>
                <a:lnTo>
                  <a:pt x="211" y="103"/>
                </a:lnTo>
                <a:lnTo>
                  <a:pt x="211" y="103"/>
                </a:lnTo>
                <a:lnTo>
                  <a:pt x="191" y="130"/>
                </a:lnTo>
                <a:lnTo>
                  <a:pt x="170" y="156"/>
                </a:lnTo>
                <a:lnTo>
                  <a:pt x="149" y="182"/>
                </a:lnTo>
                <a:lnTo>
                  <a:pt x="129" y="210"/>
                </a:lnTo>
                <a:lnTo>
                  <a:pt x="129" y="210"/>
                </a:lnTo>
                <a:close/>
                <a:moveTo>
                  <a:pt x="79" y="207"/>
                </a:moveTo>
                <a:lnTo>
                  <a:pt x="79" y="207"/>
                </a:lnTo>
                <a:lnTo>
                  <a:pt x="83" y="211"/>
                </a:lnTo>
                <a:lnTo>
                  <a:pt x="88" y="214"/>
                </a:lnTo>
                <a:lnTo>
                  <a:pt x="101" y="220"/>
                </a:lnTo>
                <a:lnTo>
                  <a:pt x="101" y="220"/>
                </a:lnTo>
                <a:lnTo>
                  <a:pt x="118" y="199"/>
                </a:lnTo>
                <a:lnTo>
                  <a:pt x="135" y="175"/>
                </a:lnTo>
                <a:lnTo>
                  <a:pt x="155" y="152"/>
                </a:lnTo>
                <a:lnTo>
                  <a:pt x="164" y="142"/>
                </a:lnTo>
                <a:lnTo>
                  <a:pt x="174" y="134"/>
                </a:lnTo>
                <a:lnTo>
                  <a:pt x="174" y="134"/>
                </a:lnTo>
                <a:lnTo>
                  <a:pt x="150" y="151"/>
                </a:lnTo>
                <a:lnTo>
                  <a:pt x="125" y="168"/>
                </a:lnTo>
                <a:lnTo>
                  <a:pt x="101" y="187"/>
                </a:lnTo>
                <a:lnTo>
                  <a:pt x="79" y="207"/>
                </a:lnTo>
                <a:lnTo>
                  <a:pt x="79" y="207"/>
                </a:lnTo>
                <a:close/>
                <a:moveTo>
                  <a:pt x="46" y="180"/>
                </a:moveTo>
                <a:lnTo>
                  <a:pt x="46" y="180"/>
                </a:lnTo>
                <a:lnTo>
                  <a:pt x="45" y="182"/>
                </a:lnTo>
                <a:lnTo>
                  <a:pt x="46" y="184"/>
                </a:lnTo>
                <a:lnTo>
                  <a:pt x="51" y="189"/>
                </a:lnTo>
                <a:lnTo>
                  <a:pt x="56" y="193"/>
                </a:lnTo>
                <a:lnTo>
                  <a:pt x="59" y="194"/>
                </a:lnTo>
                <a:lnTo>
                  <a:pt x="60" y="193"/>
                </a:lnTo>
                <a:lnTo>
                  <a:pt x="146" y="113"/>
                </a:lnTo>
                <a:lnTo>
                  <a:pt x="146" y="113"/>
                </a:lnTo>
                <a:lnTo>
                  <a:pt x="132" y="120"/>
                </a:lnTo>
                <a:lnTo>
                  <a:pt x="119" y="127"/>
                </a:lnTo>
                <a:lnTo>
                  <a:pt x="95" y="145"/>
                </a:lnTo>
                <a:lnTo>
                  <a:pt x="72" y="163"/>
                </a:lnTo>
                <a:lnTo>
                  <a:pt x="46" y="180"/>
                </a:lnTo>
                <a:lnTo>
                  <a:pt x="46" y="180"/>
                </a:lnTo>
                <a:close/>
                <a:moveTo>
                  <a:pt x="174" y="30"/>
                </a:moveTo>
                <a:lnTo>
                  <a:pt x="174" y="30"/>
                </a:lnTo>
                <a:lnTo>
                  <a:pt x="160" y="24"/>
                </a:lnTo>
                <a:lnTo>
                  <a:pt x="155" y="24"/>
                </a:lnTo>
                <a:lnTo>
                  <a:pt x="152" y="24"/>
                </a:lnTo>
                <a:lnTo>
                  <a:pt x="149" y="26"/>
                </a:lnTo>
                <a:lnTo>
                  <a:pt x="149" y="26"/>
                </a:lnTo>
                <a:lnTo>
                  <a:pt x="119" y="57"/>
                </a:lnTo>
                <a:lnTo>
                  <a:pt x="104" y="73"/>
                </a:lnTo>
                <a:lnTo>
                  <a:pt x="91" y="90"/>
                </a:lnTo>
                <a:lnTo>
                  <a:pt x="91" y="90"/>
                </a:lnTo>
                <a:lnTo>
                  <a:pt x="112" y="76"/>
                </a:lnTo>
                <a:lnTo>
                  <a:pt x="135" y="64"/>
                </a:lnTo>
                <a:lnTo>
                  <a:pt x="146" y="57"/>
                </a:lnTo>
                <a:lnTo>
                  <a:pt x="156" y="48"/>
                </a:lnTo>
                <a:lnTo>
                  <a:pt x="166" y="40"/>
                </a:lnTo>
                <a:lnTo>
                  <a:pt x="174" y="30"/>
                </a:lnTo>
                <a:lnTo>
                  <a:pt x="174" y="30"/>
                </a:lnTo>
                <a:close/>
                <a:moveTo>
                  <a:pt x="143" y="138"/>
                </a:moveTo>
                <a:lnTo>
                  <a:pt x="143" y="138"/>
                </a:lnTo>
                <a:lnTo>
                  <a:pt x="159" y="125"/>
                </a:lnTo>
                <a:lnTo>
                  <a:pt x="174" y="114"/>
                </a:lnTo>
                <a:lnTo>
                  <a:pt x="207" y="92"/>
                </a:lnTo>
                <a:lnTo>
                  <a:pt x="207" y="92"/>
                </a:lnTo>
                <a:lnTo>
                  <a:pt x="209" y="90"/>
                </a:lnTo>
                <a:lnTo>
                  <a:pt x="211" y="88"/>
                </a:lnTo>
                <a:lnTo>
                  <a:pt x="212" y="80"/>
                </a:lnTo>
                <a:lnTo>
                  <a:pt x="211" y="78"/>
                </a:lnTo>
                <a:lnTo>
                  <a:pt x="209" y="73"/>
                </a:lnTo>
                <a:lnTo>
                  <a:pt x="208" y="71"/>
                </a:lnTo>
                <a:lnTo>
                  <a:pt x="204" y="69"/>
                </a:lnTo>
                <a:lnTo>
                  <a:pt x="204" y="69"/>
                </a:lnTo>
                <a:lnTo>
                  <a:pt x="194" y="76"/>
                </a:lnTo>
                <a:lnTo>
                  <a:pt x="185" y="85"/>
                </a:lnTo>
                <a:lnTo>
                  <a:pt x="169" y="102"/>
                </a:lnTo>
                <a:lnTo>
                  <a:pt x="153" y="121"/>
                </a:lnTo>
                <a:lnTo>
                  <a:pt x="136" y="140"/>
                </a:lnTo>
                <a:lnTo>
                  <a:pt x="136" y="140"/>
                </a:lnTo>
                <a:lnTo>
                  <a:pt x="140" y="140"/>
                </a:lnTo>
                <a:lnTo>
                  <a:pt x="143" y="138"/>
                </a:lnTo>
                <a:lnTo>
                  <a:pt x="143" y="138"/>
                </a:lnTo>
                <a:close/>
                <a:moveTo>
                  <a:pt x="232" y="138"/>
                </a:moveTo>
                <a:lnTo>
                  <a:pt x="232" y="138"/>
                </a:lnTo>
                <a:lnTo>
                  <a:pt x="236" y="131"/>
                </a:lnTo>
                <a:lnTo>
                  <a:pt x="239" y="121"/>
                </a:lnTo>
                <a:lnTo>
                  <a:pt x="242" y="111"/>
                </a:lnTo>
                <a:lnTo>
                  <a:pt x="243" y="100"/>
                </a:lnTo>
                <a:lnTo>
                  <a:pt x="243" y="90"/>
                </a:lnTo>
                <a:lnTo>
                  <a:pt x="240" y="79"/>
                </a:lnTo>
                <a:lnTo>
                  <a:pt x="236" y="71"/>
                </a:lnTo>
                <a:lnTo>
                  <a:pt x="230" y="62"/>
                </a:lnTo>
                <a:lnTo>
                  <a:pt x="230" y="62"/>
                </a:lnTo>
                <a:lnTo>
                  <a:pt x="226" y="59"/>
                </a:lnTo>
                <a:lnTo>
                  <a:pt x="226" y="59"/>
                </a:lnTo>
                <a:lnTo>
                  <a:pt x="230" y="79"/>
                </a:lnTo>
                <a:lnTo>
                  <a:pt x="233" y="99"/>
                </a:lnTo>
                <a:lnTo>
                  <a:pt x="233" y="118"/>
                </a:lnTo>
                <a:lnTo>
                  <a:pt x="232" y="138"/>
                </a:lnTo>
                <a:lnTo>
                  <a:pt x="232" y="138"/>
                </a:lnTo>
                <a:close/>
                <a:moveTo>
                  <a:pt x="139" y="222"/>
                </a:moveTo>
                <a:lnTo>
                  <a:pt x="139" y="222"/>
                </a:lnTo>
                <a:lnTo>
                  <a:pt x="149" y="221"/>
                </a:lnTo>
                <a:lnTo>
                  <a:pt x="157" y="217"/>
                </a:lnTo>
                <a:lnTo>
                  <a:pt x="166" y="211"/>
                </a:lnTo>
                <a:lnTo>
                  <a:pt x="173" y="204"/>
                </a:lnTo>
                <a:lnTo>
                  <a:pt x="178" y="197"/>
                </a:lnTo>
                <a:lnTo>
                  <a:pt x="183" y="192"/>
                </a:lnTo>
                <a:lnTo>
                  <a:pt x="188" y="182"/>
                </a:lnTo>
                <a:lnTo>
                  <a:pt x="188" y="182"/>
                </a:lnTo>
                <a:lnTo>
                  <a:pt x="174" y="190"/>
                </a:lnTo>
                <a:lnTo>
                  <a:pt x="162" y="200"/>
                </a:lnTo>
                <a:lnTo>
                  <a:pt x="150" y="211"/>
                </a:lnTo>
                <a:lnTo>
                  <a:pt x="139" y="222"/>
                </a:lnTo>
                <a:lnTo>
                  <a:pt x="139" y="222"/>
                </a:lnTo>
                <a:close/>
                <a:moveTo>
                  <a:pt x="103" y="26"/>
                </a:moveTo>
                <a:lnTo>
                  <a:pt x="103" y="26"/>
                </a:lnTo>
                <a:lnTo>
                  <a:pt x="95" y="27"/>
                </a:lnTo>
                <a:lnTo>
                  <a:pt x="88" y="30"/>
                </a:lnTo>
                <a:lnTo>
                  <a:pt x="81" y="34"/>
                </a:lnTo>
                <a:lnTo>
                  <a:pt x="76" y="38"/>
                </a:lnTo>
                <a:lnTo>
                  <a:pt x="63" y="50"/>
                </a:lnTo>
                <a:lnTo>
                  <a:pt x="55" y="59"/>
                </a:lnTo>
                <a:lnTo>
                  <a:pt x="55" y="59"/>
                </a:lnTo>
                <a:lnTo>
                  <a:pt x="67" y="54"/>
                </a:lnTo>
                <a:lnTo>
                  <a:pt x="84" y="44"/>
                </a:lnTo>
                <a:lnTo>
                  <a:pt x="101" y="34"/>
                </a:lnTo>
                <a:lnTo>
                  <a:pt x="105" y="29"/>
                </a:lnTo>
                <a:lnTo>
                  <a:pt x="107" y="26"/>
                </a:lnTo>
                <a:lnTo>
                  <a:pt x="107" y="26"/>
                </a:lnTo>
                <a:lnTo>
                  <a:pt x="103" y="26"/>
                </a:lnTo>
                <a:lnTo>
                  <a:pt x="103" y="26"/>
                </a:lnTo>
                <a:close/>
                <a:moveTo>
                  <a:pt x="34" y="156"/>
                </a:moveTo>
                <a:lnTo>
                  <a:pt x="34" y="156"/>
                </a:lnTo>
                <a:lnTo>
                  <a:pt x="36" y="156"/>
                </a:lnTo>
                <a:lnTo>
                  <a:pt x="38" y="155"/>
                </a:lnTo>
                <a:lnTo>
                  <a:pt x="39" y="149"/>
                </a:lnTo>
                <a:lnTo>
                  <a:pt x="39" y="145"/>
                </a:lnTo>
                <a:lnTo>
                  <a:pt x="42" y="142"/>
                </a:lnTo>
                <a:lnTo>
                  <a:pt x="45" y="140"/>
                </a:lnTo>
                <a:lnTo>
                  <a:pt x="49" y="141"/>
                </a:lnTo>
                <a:lnTo>
                  <a:pt x="46" y="138"/>
                </a:lnTo>
                <a:lnTo>
                  <a:pt x="46" y="138"/>
                </a:lnTo>
                <a:lnTo>
                  <a:pt x="43" y="140"/>
                </a:lnTo>
                <a:lnTo>
                  <a:pt x="38" y="142"/>
                </a:lnTo>
                <a:lnTo>
                  <a:pt x="29" y="145"/>
                </a:lnTo>
                <a:lnTo>
                  <a:pt x="27" y="147"/>
                </a:lnTo>
                <a:lnTo>
                  <a:pt x="25" y="149"/>
                </a:lnTo>
                <a:lnTo>
                  <a:pt x="28" y="152"/>
                </a:lnTo>
                <a:lnTo>
                  <a:pt x="34" y="156"/>
                </a:lnTo>
                <a:lnTo>
                  <a:pt x="34" y="156"/>
                </a:lnTo>
                <a:close/>
                <a:moveTo>
                  <a:pt x="190" y="206"/>
                </a:moveTo>
                <a:lnTo>
                  <a:pt x="190" y="206"/>
                </a:lnTo>
                <a:lnTo>
                  <a:pt x="194" y="204"/>
                </a:lnTo>
                <a:lnTo>
                  <a:pt x="198" y="203"/>
                </a:lnTo>
                <a:lnTo>
                  <a:pt x="201" y="200"/>
                </a:lnTo>
                <a:lnTo>
                  <a:pt x="202" y="196"/>
                </a:lnTo>
                <a:lnTo>
                  <a:pt x="205" y="187"/>
                </a:lnTo>
                <a:lnTo>
                  <a:pt x="208" y="180"/>
                </a:lnTo>
                <a:lnTo>
                  <a:pt x="190" y="206"/>
                </a:lnTo>
                <a:close/>
                <a:moveTo>
                  <a:pt x="136" y="151"/>
                </a:moveTo>
                <a:lnTo>
                  <a:pt x="133" y="144"/>
                </a:lnTo>
                <a:lnTo>
                  <a:pt x="133" y="144"/>
                </a:lnTo>
                <a:lnTo>
                  <a:pt x="129" y="144"/>
                </a:lnTo>
                <a:lnTo>
                  <a:pt x="126" y="145"/>
                </a:lnTo>
                <a:lnTo>
                  <a:pt x="126" y="148"/>
                </a:lnTo>
                <a:lnTo>
                  <a:pt x="126" y="149"/>
                </a:lnTo>
                <a:lnTo>
                  <a:pt x="128" y="152"/>
                </a:lnTo>
                <a:lnTo>
                  <a:pt x="129" y="152"/>
                </a:lnTo>
                <a:lnTo>
                  <a:pt x="132" y="152"/>
                </a:lnTo>
                <a:lnTo>
                  <a:pt x="136" y="151"/>
                </a:lnTo>
                <a:lnTo>
                  <a:pt x="136" y="151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5454730" y="2018351"/>
            <a:ext cx="429277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90604" y="2144539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Freeform 30"/>
          <p:cNvSpPr>
            <a:spLocks noEditPoints="1"/>
          </p:cNvSpPr>
          <p:nvPr/>
        </p:nvSpPr>
        <p:spPr bwMode="auto">
          <a:xfrm>
            <a:off x="4376677" y="218448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34713" y="2980944"/>
            <a:ext cx="4292773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70587" y="3107132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Freeform 30"/>
          <p:cNvSpPr>
            <a:spLocks noEditPoints="1"/>
          </p:cNvSpPr>
          <p:nvPr/>
        </p:nvSpPr>
        <p:spPr bwMode="auto">
          <a:xfrm>
            <a:off x="5056660" y="314707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75009" y="4105365"/>
            <a:ext cx="4292773" cy="929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0883" y="4231553"/>
            <a:ext cx="10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" name="Freeform 30"/>
          <p:cNvSpPr>
            <a:spLocks noEditPoints="1"/>
          </p:cNvSpPr>
          <p:nvPr/>
        </p:nvSpPr>
        <p:spPr bwMode="auto">
          <a:xfrm>
            <a:off x="4996956" y="427149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4" name="任意多边形 2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8" name="任意多边形 2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6" y="2471912"/>
            <a:ext cx="5004883" cy="43195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41057" y="4051029"/>
            <a:ext cx="3070903" cy="2330299"/>
            <a:chOff x="2220992" y="3244739"/>
            <a:chExt cx="3858753" cy="2928144"/>
          </a:xfrm>
        </p:grpSpPr>
        <p:sp>
          <p:nvSpPr>
            <p:cNvPr id="3" name="Freeform 5"/>
            <p:cNvSpPr/>
            <p:nvPr/>
          </p:nvSpPr>
          <p:spPr bwMode="auto">
            <a:xfrm>
              <a:off x="2220992" y="3959115"/>
              <a:ext cx="2264904" cy="2213768"/>
            </a:xfrm>
            <a:custGeom>
              <a:avLst/>
              <a:gdLst>
                <a:gd name="T0" fmla="*/ 112 w 604"/>
                <a:gd name="T1" fmla="*/ 11 h 650"/>
                <a:gd name="T2" fmla="*/ 103 w 604"/>
                <a:gd name="T3" fmla="*/ 58 h 650"/>
                <a:gd name="T4" fmla="*/ 103 w 604"/>
                <a:gd name="T5" fmla="*/ 59 h 650"/>
                <a:gd name="T6" fmla="*/ 103 w 604"/>
                <a:gd name="T7" fmla="*/ 60 h 650"/>
                <a:gd name="T8" fmla="*/ 103 w 604"/>
                <a:gd name="T9" fmla="*/ 63 h 650"/>
                <a:gd name="T10" fmla="*/ 91 w 604"/>
                <a:gd name="T11" fmla="*/ 88 h 650"/>
                <a:gd name="T12" fmla="*/ 84 w 604"/>
                <a:gd name="T13" fmla="*/ 96 h 650"/>
                <a:gd name="T14" fmla="*/ 60 w 604"/>
                <a:gd name="T15" fmla="*/ 114 h 650"/>
                <a:gd name="T16" fmla="*/ 58 w 604"/>
                <a:gd name="T17" fmla="*/ 115 h 650"/>
                <a:gd name="T18" fmla="*/ 5 w 604"/>
                <a:gd name="T19" fmla="*/ 167 h 650"/>
                <a:gd name="T20" fmla="*/ 5 w 604"/>
                <a:gd name="T21" fmla="*/ 169 h 650"/>
                <a:gd name="T22" fmla="*/ 4 w 604"/>
                <a:gd name="T23" fmla="*/ 170 h 650"/>
                <a:gd name="T24" fmla="*/ 2 w 604"/>
                <a:gd name="T25" fmla="*/ 185 h 650"/>
                <a:gd name="T26" fmla="*/ 13 w 604"/>
                <a:gd name="T27" fmla="*/ 196 h 650"/>
                <a:gd name="T28" fmla="*/ 16 w 604"/>
                <a:gd name="T29" fmla="*/ 197 h 650"/>
                <a:gd name="T30" fmla="*/ 25 w 604"/>
                <a:gd name="T31" fmla="*/ 203 h 650"/>
                <a:gd name="T32" fmla="*/ 34 w 604"/>
                <a:gd name="T33" fmla="*/ 210 h 650"/>
                <a:gd name="T34" fmla="*/ 45 w 604"/>
                <a:gd name="T35" fmla="*/ 248 h 650"/>
                <a:gd name="T36" fmla="*/ 43 w 604"/>
                <a:gd name="T37" fmla="*/ 263 h 650"/>
                <a:gd name="T38" fmla="*/ 40 w 604"/>
                <a:gd name="T39" fmla="*/ 276 h 650"/>
                <a:gd name="T40" fmla="*/ 51 w 604"/>
                <a:gd name="T41" fmla="*/ 286 h 650"/>
                <a:gd name="T42" fmla="*/ 62 w 604"/>
                <a:gd name="T43" fmla="*/ 291 h 650"/>
                <a:gd name="T44" fmla="*/ 49 w 604"/>
                <a:gd name="T45" fmla="*/ 314 h 650"/>
                <a:gd name="T46" fmla="*/ 49 w 604"/>
                <a:gd name="T47" fmla="*/ 317 h 650"/>
                <a:gd name="T48" fmla="*/ 56 w 604"/>
                <a:gd name="T49" fmla="*/ 340 h 650"/>
                <a:gd name="T50" fmla="*/ 56 w 604"/>
                <a:gd name="T51" fmla="*/ 341 h 650"/>
                <a:gd name="T52" fmla="*/ 56 w 604"/>
                <a:gd name="T53" fmla="*/ 343 h 650"/>
                <a:gd name="T54" fmla="*/ 63 w 604"/>
                <a:gd name="T55" fmla="*/ 375 h 650"/>
                <a:gd name="T56" fmla="*/ 69 w 604"/>
                <a:gd name="T57" fmla="*/ 439 h 650"/>
                <a:gd name="T58" fmla="*/ 131 w 604"/>
                <a:gd name="T59" fmla="*/ 453 h 650"/>
                <a:gd name="T60" fmla="*/ 166 w 604"/>
                <a:gd name="T61" fmla="*/ 449 h 650"/>
                <a:gd name="T62" fmla="*/ 167 w 604"/>
                <a:gd name="T63" fmla="*/ 449 h 650"/>
                <a:gd name="T64" fmla="*/ 168 w 604"/>
                <a:gd name="T65" fmla="*/ 449 h 650"/>
                <a:gd name="T66" fmla="*/ 174 w 604"/>
                <a:gd name="T67" fmla="*/ 448 h 650"/>
                <a:gd name="T68" fmla="*/ 209 w 604"/>
                <a:gd name="T69" fmla="*/ 465 h 650"/>
                <a:gd name="T70" fmla="*/ 222 w 604"/>
                <a:gd name="T71" fmla="*/ 486 h 650"/>
                <a:gd name="T72" fmla="*/ 223 w 604"/>
                <a:gd name="T73" fmla="*/ 487 h 650"/>
                <a:gd name="T74" fmla="*/ 310 w 604"/>
                <a:gd name="T75" fmla="*/ 650 h 650"/>
                <a:gd name="T76" fmla="*/ 396 w 604"/>
                <a:gd name="T77" fmla="*/ 487 h 650"/>
                <a:gd name="T78" fmla="*/ 474 w 604"/>
                <a:gd name="T79" fmla="*/ 339 h 650"/>
                <a:gd name="T80" fmla="*/ 475 w 604"/>
                <a:gd name="T81" fmla="*/ 337 h 650"/>
                <a:gd name="T82" fmla="*/ 476 w 604"/>
                <a:gd name="T83" fmla="*/ 336 h 650"/>
                <a:gd name="T84" fmla="*/ 563 w 604"/>
                <a:gd name="T85" fmla="*/ 222 h 650"/>
                <a:gd name="T86" fmla="*/ 563 w 604"/>
                <a:gd name="T87" fmla="*/ 221 h 650"/>
                <a:gd name="T88" fmla="*/ 604 w 604"/>
                <a:gd name="T89" fmla="*/ 99 h 650"/>
                <a:gd name="T90" fmla="*/ 604 w 604"/>
                <a:gd name="T91" fmla="*/ 85 h 650"/>
                <a:gd name="T92" fmla="*/ 591 w 604"/>
                <a:gd name="T93" fmla="*/ 0 h 650"/>
                <a:gd name="T94" fmla="*/ 118 w 604"/>
                <a:gd name="T95" fmla="*/ 0 h 650"/>
                <a:gd name="T96" fmla="*/ 112 w 604"/>
                <a:gd name="T97" fmla="*/ 11 h 650"/>
                <a:gd name="connsiteX0" fmla="*/ 1831 w 9977"/>
                <a:gd name="connsiteY0" fmla="*/ 169 h 10076"/>
                <a:gd name="connsiteX1" fmla="*/ 1682 w 9977"/>
                <a:gd name="connsiteY1" fmla="*/ 892 h 10076"/>
                <a:gd name="connsiteX2" fmla="*/ 1682 w 9977"/>
                <a:gd name="connsiteY2" fmla="*/ 908 h 10076"/>
                <a:gd name="connsiteX3" fmla="*/ 1682 w 9977"/>
                <a:gd name="connsiteY3" fmla="*/ 923 h 10076"/>
                <a:gd name="connsiteX4" fmla="*/ 1682 w 9977"/>
                <a:gd name="connsiteY4" fmla="*/ 969 h 10076"/>
                <a:gd name="connsiteX5" fmla="*/ 1484 w 9977"/>
                <a:gd name="connsiteY5" fmla="*/ 1354 h 10076"/>
                <a:gd name="connsiteX6" fmla="*/ 1368 w 9977"/>
                <a:gd name="connsiteY6" fmla="*/ 1477 h 10076"/>
                <a:gd name="connsiteX7" fmla="*/ 970 w 9977"/>
                <a:gd name="connsiteY7" fmla="*/ 1754 h 10076"/>
                <a:gd name="connsiteX8" fmla="*/ 937 w 9977"/>
                <a:gd name="connsiteY8" fmla="*/ 1769 h 10076"/>
                <a:gd name="connsiteX9" fmla="*/ 60 w 9977"/>
                <a:gd name="connsiteY9" fmla="*/ 2569 h 10076"/>
                <a:gd name="connsiteX10" fmla="*/ 60 w 9977"/>
                <a:gd name="connsiteY10" fmla="*/ 2600 h 10076"/>
                <a:gd name="connsiteX11" fmla="*/ 43 w 9977"/>
                <a:gd name="connsiteY11" fmla="*/ 2615 h 10076"/>
                <a:gd name="connsiteX12" fmla="*/ 10 w 9977"/>
                <a:gd name="connsiteY12" fmla="*/ 2846 h 10076"/>
                <a:gd name="connsiteX13" fmla="*/ 192 w 9977"/>
                <a:gd name="connsiteY13" fmla="*/ 3015 h 10076"/>
                <a:gd name="connsiteX14" fmla="*/ 242 w 9977"/>
                <a:gd name="connsiteY14" fmla="*/ 3031 h 10076"/>
                <a:gd name="connsiteX15" fmla="*/ 391 w 9977"/>
                <a:gd name="connsiteY15" fmla="*/ 3123 h 10076"/>
                <a:gd name="connsiteX16" fmla="*/ 540 w 9977"/>
                <a:gd name="connsiteY16" fmla="*/ 3231 h 10076"/>
                <a:gd name="connsiteX17" fmla="*/ 722 w 9977"/>
                <a:gd name="connsiteY17" fmla="*/ 3815 h 10076"/>
                <a:gd name="connsiteX18" fmla="*/ 689 w 9977"/>
                <a:gd name="connsiteY18" fmla="*/ 4046 h 10076"/>
                <a:gd name="connsiteX19" fmla="*/ 639 w 9977"/>
                <a:gd name="connsiteY19" fmla="*/ 4246 h 10076"/>
                <a:gd name="connsiteX20" fmla="*/ 821 w 9977"/>
                <a:gd name="connsiteY20" fmla="*/ 4400 h 10076"/>
                <a:gd name="connsiteX21" fmla="*/ 1003 w 9977"/>
                <a:gd name="connsiteY21" fmla="*/ 4477 h 10076"/>
                <a:gd name="connsiteX22" fmla="*/ 788 w 9977"/>
                <a:gd name="connsiteY22" fmla="*/ 4831 h 10076"/>
                <a:gd name="connsiteX23" fmla="*/ 788 w 9977"/>
                <a:gd name="connsiteY23" fmla="*/ 4877 h 10076"/>
                <a:gd name="connsiteX24" fmla="*/ 904 w 9977"/>
                <a:gd name="connsiteY24" fmla="*/ 5231 h 10076"/>
                <a:gd name="connsiteX25" fmla="*/ 904 w 9977"/>
                <a:gd name="connsiteY25" fmla="*/ 5246 h 10076"/>
                <a:gd name="connsiteX26" fmla="*/ 904 w 9977"/>
                <a:gd name="connsiteY26" fmla="*/ 5277 h 10076"/>
                <a:gd name="connsiteX27" fmla="*/ 1020 w 9977"/>
                <a:gd name="connsiteY27" fmla="*/ 5769 h 10076"/>
                <a:gd name="connsiteX28" fmla="*/ 1119 w 9977"/>
                <a:gd name="connsiteY28" fmla="*/ 6754 h 10076"/>
                <a:gd name="connsiteX29" fmla="*/ 2146 w 9977"/>
                <a:gd name="connsiteY29" fmla="*/ 6969 h 10076"/>
                <a:gd name="connsiteX30" fmla="*/ 2725 w 9977"/>
                <a:gd name="connsiteY30" fmla="*/ 6908 h 10076"/>
                <a:gd name="connsiteX31" fmla="*/ 2742 w 9977"/>
                <a:gd name="connsiteY31" fmla="*/ 6908 h 10076"/>
                <a:gd name="connsiteX32" fmla="*/ 2758 w 9977"/>
                <a:gd name="connsiteY32" fmla="*/ 6908 h 10076"/>
                <a:gd name="connsiteX33" fmla="*/ 2858 w 9977"/>
                <a:gd name="connsiteY33" fmla="*/ 6892 h 10076"/>
                <a:gd name="connsiteX34" fmla="*/ 3437 w 9977"/>
                <a:gd name="connsiteY34" fmla="*/ 7154 h 10076"/>
                <a:gd name="connsiteX35" fmla="*/ 3652 w 9977"/>
                <a:gd name="connsiteY35" fmla="*/ 7477 h 10076"/>
                <a:gd name="connsiteX36" fmla="*/ 3669 w 9977"/>
                <a:gd name="connsiteY36" fmla="*/ 7492 h 10076"/>
                <a:gd name="connsiteX37" fmla="*/ 5109 w 9977"/>
                <a:gd name="connsiteY37" fmla="*/ 10000 h 10076"/>
                <a:gd name="connsiteX38" fmla="*/ 8458 w 9977"/>
                <a:gd name="connsiteY38" fmla="*/ 9479 h 10076"/>
                <a:gd name="connsiteX39" fmla="*/ 7825 w 9977"/>
                <a:gd name="connsiteY39" fmla="*/ 5215 h 10076"/>
                <a:gd name="connsiteX40" fmla="*/ 7841 w 9977"/>
                <a:gd name="connsiteY40" fmla="*/ 5185 h 10076"/>
                <a:gd name="connsiteX41" fmla="*/ 7858 w 9977"/>
                <a:gd name="connsiteY41" fmla="*/ 5169 h 10076"/>
                <a:gd name="connsiteX42" fmla="*/ 9298 w 9977"/>
                <a:gd name="connsiteY42" fmla="*/ 3415 h 10076"/>
                <a:gd name="connsiteX43" fmla="*/ 9298 w 9977"/>
                <a:gd name="connsiteY43" fmla="*/ 3400 h 10076"/>
                <a:gd name="connsiteX44" fmla="*/ 9977 w 9977"/>
                <a:gd name="connsiteY44" fmla="*/ 1523 h 10076"/>
                <a:gd name="connsiteX45" fmla="*/ 9977 w 9977"/>
                <a:gd name="connsiteY45" fmla="*/ 1308 h 10076"/>
                <a:gd name="connsiteX46" fmla="*/ 9762 w 9977"/>
                <a:gd name="connsiteY46" fmla="*/ 0 h 10076"/>
                <a:gd name="connsiteX47" fmla="*/ 1931 w 9977"/>
                <a:gd name="connsiteY47" fmla="*/ 0 h 10076"/>
                <a:gd name="connsiteX48" fmla="*/ 1831 w 9977"/>
                <a:gd name="connsiteY48" fmla="*/ 169 h 10076"/>
                <a:gd name="connsiteX0-1" fmla="*/ 1835 w 10000"/>
                <a:gd name="connsiteY0-2" fmla="*/ 168 h 9630"/>
                <a:gd name="connsiteX1-3" fmla="*/ 1686 w 10000"/>
                <a:gd name="connsiteY1-4" fmla="*/ 885 h 9630"/>
                <a:gd name="connsiteX2-5" fmla="*/ 1686 w 10000"/>
                <a:gd name="connsiteY2-6" fmla="*/ 901 h 9630"/>
                <a:gd name="connsiteX3-7" fmla="*/ 1686 w 10000"/>
                <a:gd name="connsiteY3-8" fmla="*/ 916 h 9630"/>
                <a:gd name="connsiteX4-9" fmla="*/ 1686 w 10000"/>
                <a:gd name="connsiteY4-10" fmla="*/ 962 h 9630"/>
                <a:gd name="connsiteX5-11" fmla="*/ 1487 w 10000"/>
                <a:gd name="connsiteY5-12" fmla="*/ 1344 h 9630"/>
                <a:gd name="connsiteX6-13" fmla="*/ 1371 w 10000"/>
                <a:gd name="connsiteY6-14" fmla="*/ 1466 h 9630"/>
                <a:gd name="connsiteX7-15" fmla="*/ 972 w 10000"/>
                <a:gd name="connsiteY7-16" fmla="*/ 1741 h 9630"/>
                <a:gd name="connsiteX8-17" fmla="*/ 939 w 10000"/>
                <a:gd name="connsiteY8-18" fmla="*/ 1756 h 9630"/>
                <a:gd name="connsiteX9-19" fmla="*/ 60 w 10000"/>
                <a:gd name="connsiteY9-20" fmla="*/ 2550 h 9630"/>
                <a:gd name="connsiteX10-21" fmla="*/ 60 w 10000"/>
                <a:gd name="connsiteY10-22" fmla="*/ 2580 h 9630"/>
                <a:gd name="connsiteX11-23" fmla="*/ 43 w 10000"/>
                <a:gd name="connsiteY11-24" fmla="*/ 2595 h 9630"/>
                <a:gd name="connsiteX12-25" fmla="*/ 10 w 10000"/>
                <a:gd name="connsiteY12-26" fmla="*/ 2825 h 9630"/>
                <a:gd name="connsiteX13-27" fmla="*/ 192 w 10000"/>
                <a:gd name="connsiteY13-28" fmla="*/ 2992 h 9630"/>
                <a:gd name="connsiteX14-29" fmla="*/ 243 w 10000"/>
                <a:gd name="connsiteY14-30" fmla="*/ 3008 h 9630"/>
                <a:gd name="connsiteX15-31" fmla="*/ 392 w 10000"/>
                <a:gd name="connsiteY15-32" fmla="*/ 3099 h 9630"/>
                <a:gd name="connsiteX16-33" fmla="*/ 541 w 10000"/>
                <a:gd name="connsiteY16-34" fmla="*/ 3207 h 9630"/>
                <a:gd name="connsiteX17-35" fmla="*/ 724 w 10000"/>
                <a:gd name="connsiteY17-36" fmla="*/ 3786 h 9630"/>
                <a:gd name="connsiteX18-37" fmla="*/ 691 w 10000"/>
                <a:gd name="connsiteY18-38" fmla="*/ 4015 h 9630"/>
                <a:gd name="connsiteX19-39" fmla="*/ 640 w 10000"/>
                <a:gd name="connsiteY19-40" fmla="*/ 4214 h 9630"/>
                <a:gd name="connsiteX20-41" fmla="*/ 823 w 10000"/>
                <a:gd name="connsiteY20-42" fmla="*/ 4367 h 9630"/>
                <a:gd name="connsiteX21-43" fmla="*/ 1005 w 10000"/>
                <a:gd name="connsiteY21-44" fmla="*/ 4443 h 9630"/>
                <a:gd name="connsiteX22-45" fmla="*/ 790 w 10000"/>
                <a:gd name="connsiteY22-46" fmla="*/ 4795 h 9630"/>
                <a:gd name="connsiteX23-47" fmla="*/ 790 w 10000"/>
                <a:gd name="connsiteY23-48" fmla="*/ 4840 h 9630"/>
                <a:gd name="connsiteX24-49" fmla="*/ 906 w 10000"/>
                <a:gd name="connsiteY24-50" fmla="*/ 5192 h 9630"/>
                <a:gd name="connsiteX25-51" fmla="*/ 906 w 10000"/>
                <a:gd name="connsiteY25-52" fmla="*/ 5206 h 9630"/>
                <a:gd name="connsiteX26-53" fmla="*/ 906 w 10000"/>
                <a:gd name="connsiteY26-54" fmla="*/ 5237 h 9630"/>
                <a:gd name="connsiteX27-55" fmla="*/ 1022 w 10000"/>
                <a:gd name="connsiteY27-56" fmla="*/ 5725 h 9630"/>
                <a:gd name="connsiteX28-57" fmla="*/ 1122 w 10000"/>
                <a:gd name="connsiteY28-58" fmla="*/ 6703 h 9630"/>
                <a:gd name="connsiteX29-59" fmla="*/ 2151 w 10000"/>
                <a:gd name="connsiteY29-60" fmla="*/ 6916 h 9630"/>
                <a:gd name="connsiteX30-61" fmla="*/ 2731 w 10000"/>
                <a:gd name="connsiteY30-62" fmla="*/ 6856 h 9630"/>
                <a:gd name="connsiteX31-63" fmla="*/ 2748 w 10000"/>
                <a:gd name="connsiteY31-64" fmla="*/ 6856 h 9630"/>
                <a:gd name="connsiteX32-65" fmla="*/ 2764 w 10000"/>
                <a:gd name="connsiteY32-66" fmla="*/ 6856 h 9630"/>
                <a:gd name="connsiteX33-67" fmla="*/ 2865 w 10000"/>
                <a:gd name="connsiteY33-68" fmla="*/ 6840 h 9630"/>
                <a:gd name="connsiteX34-69" fmla="*/ 3445 w 10000"/>
                <a:gd name="connsiteY34-70" fmla="*/ 7100 h 9630"/>
                <a:gd name="connsiteX35-71" fmla="*/ 3660 w 10000"/>
                <a:gd name="connsiteY35-72" fmla="*/ 7421 h 9630"/>
                <a:gd name="connsiteX36-73" fmla="*/ 3677 w 10000"/>
                <a:gd name="connsiteY36-74" fmla="*/ 7435 h 9630"/>
                <a:gd name="connsiteX37-75" fmla="*/ 4406 w 10000"/>
                <a:gd name="connsiteY37-76" fmla="*/ 8873 h 9630"/>
                <a:gd name="connsiteX38-77" fmla="*/ 8477 w 10000"/>
                <a:gd name="connsiteY38-78" fmla="*/ 9408 h 9630"/>
                <a:gd name="connsiteX39-79" fmla="*/ 7843 w 10000"/>
                <a:gd name="connsiteY39-80" fmla="*/ 5176 h 9630"/>
                <a:gd name="connsiteX40-81" fmla="*/ 7859 w 10000"/>
                <a:gd name="connsiteY40-82" fmla="*/ 5146 h 9630"/>
                <a:gd name="connsiteX41-83" fmla="*/ 7876 w 10000"/>
                <a:gd name="connsiteY41-84" fmla="*/ 5130 h 9630"/>
                <a:gd name="connsiteX42-85" fmla="*/ 9319 w 10000"/>
                <a:gd name="connsiteY42-86" fmla="*/ 3389 h 9630"/>
                <a:gd name="connsiteX43-87" fmla="*/ 9319 w 10000"/>
                <a:gd name="connsiteY43-88" fmla="*/ 3374 h 9630"/>
                <a:gd name="connsiteX44-89" fmla="*/ 10000 w 10000"/>
                <a:gd name="connsiteY44-90" fmla="*/ 1512 h 9630"/>
                <a:gd name="connsiteX45-91" fmla="*/ 10000 w 10000"/>
                <a:gd name="connsiteY45-92" fmla="*/ 1298 h 9630"/>
                <a:gd name="connsiteX46-93" fmla="*/ 9785 w 10000"/>
                <a:gd name="connsiteY46-94" fmla="*/ 0 h 9630"/>
                <a:gd name="connsiteX47-95" fmla="*/ 1935 w 10000"/>
                <a:gd name="connsiteY47-96" fmla="*/ 0 h 9630"/>
                <a:gd name="connsiteX48-97" fmla="*/ 1835 w 10000"/>
                <a:gd name="connsiteY48-98" fmla="*/ 168 h 9630"/>
                <a:gd name="connsiteX0-99" fmla="*/ 1835 w 10000"/>
                <a:gd name="connsiteY0-100" fmla="*/ 174 h 9289"/>
                <a:gd name="connsiteX1-101" fmla="*/ 1686 w 10000"/>
                <a:gd name="connsiteY1-102" fmla="*/ 919 h 9289"/>
                <a:gd name="connsiteX2-103" fmla="*/ 1686 w 10000"/>
                <a:gd name="connsiteY2-104" fmla="*/ 936 h 9289"/>
                <a:gd name="connsiteX3-105" fmla="*/ 1686 w 10000"/>
                <a:gd name="connsiteY3-106" fmla="*/ 951 h 9289"/>
                <a:gd name="connsiteX4-107" fmla="*/ 1686 w 10000"/>
                <a:gd name="connsiteY4-108" fmla="*/ 999 h 9289"/>
                <a:gd name="connsiteX5-109" fmla="*/ 1487 w 10000"/>
                <a:gd name="connsiteY5-110" fmla="*/ 1396 h 9289"/>
                <a:gd name="connsiteX6-111" fmla="*/ 1371 w 10000"/>
                <a:gd name="connsiteY6-112" fmla="*/ 1522 h 9289"/>
                <a:gd name="connsiteX7-113" fmla="*/ 972 w 10000"/>
                <a:gd name="connsiteY7-114" fmla="*/ 1808 h 9289"/>
                <a:gd name="connsiteX8-115" fmla="*/ 939 w 10000"/>
                <a:gd name="connsiteY8-116" fmla="*/ 1823 h 9289"/>
                <a:gd name="connsiteX9-117" fmla="*/ 60 w 10000"/>
                <a:gd name="connsiteY9-118" fmla="*/ 2648 h 9289"/>
                <a:gd name="connsiteX10-119" fmla="*/ 60 w 10000"/>
                <a:gd name="connsiteY10-120" fmla="*/ 2679 h 9289"/>
                <a:gd name="connsiteX11-121" fmla="*/ 43 w 10000"/>
                <a:gd name="connsiteY11-122" fmla="*/ 2695 h 9289"/>
                <a:gd name="connsiteX12-123" fmla="*/ 10 w 10000"/>
                <a:gd name="connsiteY12-124" fmla="*/ 2934 h 9289"/>
                <a:gd name="connsiteX13-125" fmla="*/ 192 w 10000"/>
                <a:gd name="connsiteY13-126" fmla="*/ 3107 h 9289"/>
                <a:gd name="connsiteX14-127" fmla="*/ 243 w 10000"/>
                <a:gd name="connsiteY14-128" fmla="*/ 3124 h 9289"/>
                <a:gd name="connsiteX15-129" fmla="*/ 392 w 10000"/>
                <a:gd name="connsiteY15-130" fmla="*/ 3218 h 9289"/>
                <a:gd name="connsiteX16-131" fmla="*/ 541 w 10000"/>
                <a:gd name="connsiteY16-132" fmla="*/ 3330 h 9289"/>
                <a:gd name="connsiteX17-133" fmla="*/ 724 w 10000"/>
                <a:gd name="connsiteY17-134" fmla="*/ 3931 h 9289"/>
                <a:gd name="connsiteX18-135" fmla="*/ 691 w 10000"/>
                <a:gd name="connsiteY18-136" fmla="*/ 4169 h 9289"/>
                <a:gd name="connsiteX19-137" fmla="*/ 640 w 10000"/>
                <a:gd name="connsiteY19-138" fmla="*/ 4376 h 9289"/>
                <a:gd name="connsiteX20-139" fmla="*/ 823 w 10000"/>
                <a:gd name="connsiteY20-140" fmla="*/ 4535 h 9289"/>
                <a:gd name="connsiteX21-141" fmla="*/ 1005 w 10000"/>
                <a:gd name="connsiteY21-142" fmla="*/ 4614 h 9289"/>
                <a:gd name="connsiteX22-143" fmla="*/ 790 w 10000"/>
                <a:gd name="connsiteY22-144" fmla="*/ 4979 h 9289"/>
                <a:gd name="connsiteX23-145" fmla="*/ 790 w 10000"/>
                <a:gd name="connsiteY23-146" fmla="*/ 5026 h 9289"/>
                <a:gd name="connsiteX24-147" fmla="*/ 906 w 10000"/>
                <a:gd name="connsiteY24-148" fmla="*/ 5391 h 9289"/>
                <a:gd name="connsiteX25-149" fmla="*/ 906 w 10000"/>
                <a:gd name="connsiteY25-150" fmla="*/ 5406 h 9289"/>
                <a:gd name="connsiteX26-151" fmla="*/ 906 w 10000"/>
                <a:gd name="connsiteY26-152" fmla="*/ 5438 h 9289"/>
                <a:gd name="connsiteX27-153" fmla="*/ 1022 w 10000"/>
                <a:gd name="connsiteY27-154" fmla="*/ 5945 h 9289"/>
                <a:gd name="connsiteX28-155" fmla="*/ 1122 w 10000"/>
                <a:gd name="connsiteY28-156" fmla="*/ 6961 h 9289"/>
                <a:gd name="connsiteX29-157" fmla="*/ 2151 w 10000"/>
                <a:gd name="connsiteY29-158" fmla="*/ 7182 h 9289"/>
                <a:gd name="connsiteX30-159" fmla="*/ 2731 w 10000"/>
                <a:gd name="connsiteY30-160" fmla="*/ 7119 h 9289"/>
                <a:gd name="connsiteX31-161" fmla="*/ 2748 w 10000"/>
                <a:gd name="connsiteY31-162" fmla="*/ 7119 h 9289"/>
                <a:gd name="connsiteX32-163" fmla="*/ 2764 w 10000"/>
                <a:gd name="connsiteY32-164" fmla="*/ 7119 h 9289"/>
                <a:gd name="connsiteX33-165" fmla="*/ 2865 w 10000"/>
                <a:gd name="connsiteY33-166" fmla="*/ 7103 h 9289"/>
                <a:gd name="connsiteX34-167" fmla="*/ 3445 w 10000"/>
                <a:gd name="connsiteY34-168" fmla="*/ 7373 h 9289"/>
                <a:gd name="connsiteX35-169" fmla="*/ 3660 w 10000"/>
                <a:gd name="connsiteY35-170" fmla="*/ 7706 h 9289"/>
                <a:gd name="connsiteX36-171" fmla="*/ 3677 w 10000"/>
                <a:gd name="connsiteY36-172" fmla="*/ 7721 h 9289"/>
                <a:gd name="connsiteX37-173" fmla="*/ 4406 w 10000"/>
                <a:gd name="connsiteY37-174" fmla="*/ 9214 h 9289"/>
                <a:gd name="connsiteX38-175" fmla="*/ 7905 w 10000"/>
                <a:gd name="connsiteY38-176" fmla="*/ 8677 h 9289"/>
                <a:gd name="connsiteX39-177" fmla="*/ 7843 w 10000"/>
                <a:gd name="connsiteY39-178" fmla="*/ 5375 h 9289"/>
                <a:gd name="connsiteX40-179" fmla="*/ 7859 w 10000"/>
                <a:gd name="connsiteY40-180" fmla="*/ 5344 h 9289"/>
                <a:gd name="connsiteX41-181" fmla="*/ 7876 w 10000"/>
                <a:gd name="connsiteY41-182" fmla="*/ 5327 h 9289"/>
                <a:gd name="connsiteX42-183" fmla="*/ 9319 w 10000"/>
                <a:gd name="connsiteY42-184" fmla="*/ 3519 h 9289"/>
                <a:gd name="connsiteX43-185" fmla="*/ 9319 w 10000"/>
                <a:gd name="connsiteY43-186" fmla="*/ 3504 h 9289"/>
                <a:gd name="connsiteX44-187" fmla="*/ 10000 w 10000"/>
                <a:gd name="connsiteY44-188" fmla="*/ 1570 h 9289"/>
                <a:gd name="connsiteX45-189" fmla="*/ 10000 w 10000"/>
                <a:gd name="connsiteY45-190" fmla="*/ 1348 h 9289"/>
                <a:gd name="connsiteX46-191" fmla="*/ 9785 w 10000"/>
                <a:gd name="connsiteY46-192" fmla="*/ 0 h 9289"/>
                <a:gd name="connsiteX47-193" fmla="*/ 1935 w 10000"/>
                <a:gd name="connsiteY47-194" fmla="*/ 0 h 9289"/>
                <a:gd name="connsiteX48-195" fmla="*/ 1835 w 10000"/>
                <a:gd name="connsiteY48-196" fmla="*/ 174 h 9289"/>
                <a:gd name="connsiteX0-197" fmla="*/ 1835 w 10000"/>
                <a:gd name="connsiteY0-198" fmla="*/ 187 h 10023"/>
                <a:gd name="connsiteX1-199" fmla="*/ 1686 w 10000"/>
                <a:gd name="connsiteY1-200" fmla="*/ 989 h 10023"/>
                <a:gd name="connsiteX2-201" fmla="*/ 1686 w 10000"/>
                <a:gd name="connsiteY2-202" fmla="*/ 1008 h 10023"/>
                <a:gd name="connsiteX3-203" fmla="*/ 1686 w 10000"/>
                <a:gd name="connsiteY3-204" fmla="*/ 1024 h 10023"/>
                <a:gd name="connsiteX4-205" fmla="*/ 1686 w 10000"/>
                <a:gd name="connsiteY4-206" fmla="*/ 1075 h 10023"/>
                <a:gd name="connsiteX5-207" fmla="*/ 1487 w 10000"/>
                <a:gd name="connsiteY5-208" fmla="*/ 1503 h 10023"/>
                <a:gd name="connsiteX6-209" fmla="*/ 1371 w 10000"/>
                <a:gd name="connsiteY6-210" fmla="*/ 1638 h 10023"/>
                <a:gd name="connsiteX7-211" fmla="*/ 972 w 10000"/>
                <a:gd name="connsiteY7-212" fmla="*/ 1946 h 10023"/>
                <a:gd name="connsiteX8-213" fmla="*/ 939 w 10000"/>
                <a:gd name="connsiteY8-214" fmla="*/ 1963 h 10023"/>
                <a:gd name="connsiteX9-215" fmla="*/ 60 w 10000"/>
                <a:gd name="connsiteY9-216" fmla="*/ 2851 h 10023"/>
                <a:gd name="connsiteX10-217" fmla="*/ 60 w 10000"/>
                <a:gd name="connsiteY10-218" fmla="*/ 2884 h 10023"/>
                <a:gd name="connsiteX11-219" fmla="*/ 43 w 10000"/>
                <a:gd name="connsiteY11-220" fmla="*/ 2901 h 10023"/>
                <a:gd name="connsiteX12-221" fmla="*/ 10 w 10000"/>
                <a:gd name="connsiteY12-222" fmla="*/ 3159 h 10023"/>
                <a:gd name="connsiteX13-223" fmla="*/ 192 w 10000"/>
                <a:gd name="connsiteY13-224" fmla="*/ 3345 h 10023"/>
                <a:gd name="connsiteX14-225" fmla="*/ 243 w 10000"/>
                <a:gd name="connsiteY14-226" fmla="*/ 3363 h 10023"/>
                <a:gd name="connsiteX15-227" fmla="*/ 392 w 10000"/>
                <a:gd name="connsiteY15-228" fmla="*/ 3464 h 10023"/>
                <a:gd name="connsiteX16-229" fmla="*/ 541 w 10000"/>
                <a:gd name="connsiteY16-230" fmla="*/ 3585 h 10023"/>
                <a:gd name="connsiteX17-231" fmla="*/ 724 w 10000"/>
                <a:gd name="connsiteY17-232" fmla="*/ 4232 h 10023"/>
                <a:gd name="connsiteX18-233" fmla="*/ 691 w 10000"/>
                <a:gd name="connsiteY18-234" fmla="*/ 4488 h 10023"/>
                <a:gd name="connsiteX19-235" fmla="*/ 640 w 10000"/>
                <a:gd name="connsiteY19-236" fmla="*/ 4711 h 10023"/>
                <a:gd name="connsiteX20-237" fmla="*/ 823 w 10000"/>
                <a:gd name="connsiteY20-238" fmla="*/ 4882 h 10023"/>
                <a:gd name="connsiteX21-239" fmla="*/ 1005 w 10000"/>
                <a:gd name="connsiteY21-240" fmla="*/ 4967 h 10023"/>
                <a:gd name="connsiteX22-241" fmla="*/ 790 w 10000"/>
                <a:gd name="connsiteY22-242" fmla="*/ 5360 h 10023"/>
                <a:gd name="connsiteX23-243" fmla="*/ 790 w 10000"/>
                <a:gd name="connsiteY23-244" fmla="*/ 5411 h 10023"/>
                <a:gd name="connsiteX24-245" fmla="*/ 906 w 10000"/>
                <a:gd name="connsiteY24-246" fmla="*/ 5804 h 10023"/>
                <a:gd name="connsiteX25-247" fmla="*/ 906 w 10000"/>
                <a:gd name="connsiteY25-248" fmla="*/ 5820 h 10023"/>
                <a:gd name="connsiteX26-249" fmla="*/ 906 w 10000"/>
                <a:gd name="connsiteY26-250" fmla="*/ 5854 h 10023"/>
                <a:gd name="connsiteX27-251" fmla="*/ 1022 w 10000"/>
                <a:gd name="connsiteY27-252" fmla="*/ 6400 h 10023"/>
                <a:gd name="connsiteX28-253" fmla="*/ 1122 w 10000"/>
                <a:gd name="connsiteY28-254" fmla="*/ 7494 h 10023"/>
                <a:gd name="connsiteX29-255" fmla="*/ 2151 w 10000"/>
                <a:gd name="connsiteY29-256" fmla="*/ 7732 h 10023"/>
                <a:gd name="connsiteX30-257" fmla="*/ 2731 w 10000"/>
                <a:gd name="connsiteY30-258" fmla="*/ 7664 h 10023"/>
                <a:gd name="connsiteX31-259" fmla="*/ 2748 w 10000"/>
                <a:gd name="connsiteY31-260" fmla="*/ 7664 h 10023"/>
                <a:gd name="connsiteX32-261" fmla="*/ 2764 w 10000"/>
                <a:gd name="connsiteY32-262" fmla="*/ 7664 h 10023"/>
                <a:gd name="connsiteX33-263" fmla="*/ 2865 w 10000"/>
                <a:gd name="connsiteY33-264" fmla="*/ 7647 h 10023"/>
                <a:gd name="connsiteX34-265" fmla="*/ 3445 w 10000"/>
                <a:gd name="connsiteY34-266" fmla="*/ 7937 h 10023"/>
                <a:gd name="connsiteX35-267" fmla="*/ 3660 w 10000"/>
                <a:gd name="connsiteY35-268" fmla="*/ 8296 h 10023"/>
                <a:gd name="connsiteX36-269" fmla="*/ 3677 w 10000"/>
                <a:gd name="connsiteY36-270" fmla="*/ 8312 h 10023"/>
                <a:gd name="connsiteX37-271" fmla="*/ 4406 w 10000"/>
                <a:gd name="connsiteY37-272" fmla="*/ 9919 h 10023"/>
                <a:gd name="connsiteX38-273" fmla="*/ 7548 w 10000"/>
                <a:gd name="connsiteY38-274" fmla="*/ 9414 h 10023"/>
                <a:gd name="connsiteX39-275" fmla="*/ 7843 w 10000"/>
                <a:gd name="connsiteY39-276" fmla="*/ 5786 h 10023"/>
                <a:gd name="connsiteX40-277" fmla="*/ 7859 w 10000"/>
                <a:gd name="connsiteY40-278" fmla="*/ 5753 h 10023"/>
                <a:gd name="connsiteX41-279" fmla="*/ 7876 w 10000"/>
                <a:gd name="connsiteY41-280" fmla="*/ 5735 h 10023"/>
                <a:gd name="connsiteX42-281" fmla="*/ 9319 w 10000"/>
                <a:gd name="connsiteY42-282" fmla="*/ 3788 h 10023"/>
                <a:gd name="connsiteX43-283" fmla="*/ 9319 w 10000"/>
                <a:gd name="connsiteY43-284" fmla="*/ 3772 h 10023"/>
                <a:gd name="connsiteX44-285" fmla="*/ 10000 w 10000"/>
                <a:gd name="connsiteY44-286" fmla="*/ 1690 h 10023"/>
                <a:gd name="connsiteX45-287" fmla="*/ 10000 w 10000"/>
                <a:gd name="connsiteY45-288" fmla="*/ 1451 h 10023"/>
                <a:gd name="connsiteX46-289" fmla="*/ 9785 w 10000"/>
                <a:gd name="connsiteY46-290" fmla="*/ 0 h 10023"/>
                <a:gd name="connsiteX47-291" fmla="*/ 1935 w 10000"/>
                <a:gd name="connsiteY47-292" fmla="*/ 0 h 10023"/>
                <a:gd name="connsiteX48-293" fmla="*/ 1835 w 10000"/>
                <a:gd name="connsiteY48-294" fmla="*/ 187 h 10023"/>
                <a:gd name="connsiteX0-295" fmla="*/ 1835 w 10000"/>
                <a:gd name="connsiteY0-296" fmla="*/ 187 h 10023"/>
                <a:gd name="connsiteX1-297" fmla="*/ 1686 w 10000"/>
                <a:gd name="connsiteY1-298" fmla="*/ 989 h 10023"/>
                <a:gd name="connsiteX2-299" fmla="*/ 1686 w 10000"/>
                <a:gd name="connsiteY2-300" fmla="*/ 1008 h 10023"/>
                <a:gd name="connsiteX3-301" fmla="*/ 1686 w 10000"/>
                <a:gd name="connsiteY3-302" fmla="*/ 1024 h 10023"/>
                <a:gd name="connsiteX4-303" fmla="*/ 1686 w 10000"/>
                <a:gd name="connsiteY4-304" fmla="*/ 1075 h 10023"/>
                <a:gd name="connsiteX5-305" fmla="*/ 1487 w 10000"/>
                <a:gd name="connsiteY5-306" fmla="*/ 1503 h 10023"/>
                <a:gd name="connsiteX6-307" fmla="*/ 1371 w 10000"/>
                <a:gd name="connsiteY6-308" fmla="*/ 1638 h 10023"/>
                <a:gd name="connsiteX7-309" fmla="*/ 972 w 10000"/>
                <a:gd name="connsiteY7-310" fmla="*/ 1946 h 10023"/>
                <a:gd name="connsiteX8-311" fmla="*/ 939 w 10000"/>
                <a:gd name="connsiteY8-312" fmla="*/ 1963 h 10023"/>
                <a:gd name="connsiteX9-313" fmla="*/ 60 w 10000"/>
                <a:gd name="connsiteY9-314" fmla="*/ 2851 h 10023"/>
                <a:gd name="connsiteX10-315" fmla="*/ 60 w 10000"/>
                <a:gd name="connsiteY10-316" fmla="*/ 2884 h 10023"/>
                <a:gd name="connsiteX11-317" fmla="*/ 43 w 10000"/>
                <a:gd name="connsiteY11-318" fmla="*/ 2901 h 10023"/>
                <a:gd name="connsiteX12-319" fmla="*/ 10 w 10000"/>
                <a:gd name="connsiteY12-320" fmla="*/ 3159 h 10023"/>
                <a:gd name="connsiteX13-321" fmla="*/ 192 w 10000"/>
                <a:gd name="connsiteY13-322" fmla="*/ 3345 h 10023"/>
                <a:gd name="connsiteX14-323" fmla="*/ 243 w 10000"/>
                <a:gd name="connsiteY14-324" fmla="*/ 3363 h 10023"/>
                <a:gd name="connsiteX15-325" fmla="*/ 392 w 10000"/>
                <a:gd name="connsiteY15-326" fmla="*/ 3464 h 10023"/>
                <a:gd name="connsiteX16-327" fmla="*/ 541 w 10000"/>
                <a:gd name="connsiteY16-328" fmla="*/ 3585 h 10023"/>
                <a:gd name="connsiteX17-329" fmla="*/ 724 w 10000"/>
                <a:gd name="connsiteY17-330" fmla="*/ 4232 h 10023"/>
                <a:gd name="connsiteX18-331" fmla="*/ 691 w 10000"/>
                <a:gd name="connsiteY18-332" fmla="*/ 4488 h 10023"/>
                <a:gd name="connsiteX19-333" fmla="*/ 640 w 10000"/>
                <a:gd name="connsiteY19-334" fmla="*/ 4711 h 10023"/>
                <a:gd name="connsiteX20-335" fmla="*/ 823 w 10000"/>
                <a:gd name="connsiteY20-336" fmla="*/ 4882 h 10023"/>
                <a:gd name="connsiteX21-337" fmla="*/ 1005 w 10000"/>
                <a:gd name="connsiteY21-338" fmla="*/ 4967 h 10023"/>
                <a:gd name="connsiteX22-339" fmla="*/ 790 w 10000"/>
                <a:gd name="connsiteY22-340" fmla="*/ 5360 h 10023"/>
                <a:gd name="connsiteX23-341" fmla="*/ 790 w 10000"/>
                <a:gd name="connsiteY23-342" fmla="*/ 5411 h 10023"/>
                <a:gd name="connsiteX24-343" fmla="*/ 906 w 10000"/>
                <a:gd name="connsiteY24-344" fmla="*/ 5804 h 10023"/>
                <a:gd name="connsiteX25-345" fmla="*/ 906 w 10000"/>
                <a:gd name="connsiteY25-346" fmla="*/ 5820 h 10023"/>
                <a:gd name="connsiteX26-347" fmla="*/ 906 w 10000"/>
                <a:gd name="connsiteY26-348" fmla="*/ 5854 h 10023"/>
                <a:gd name="connsiteX27-349" fmla="*/ 1022 w 10000"/>
                <a:gd name="connsiteY27-350" fmla="*/ 6400 h 10023"/>
                <a:gd name="connsiteX28-351" fmla="*/ 1122 w 10000"/>
                <a:gd name="connsiteY28-352" fmla="*/ 7494 h 10023"/>
                <a:gd name="connsiteX29-353" fmla="*/ 2151 w 10000"/>
                <a:gd name="connsiteY29-354" fmla="*/ 7732 h 10023"/>
                <a:gd name="connsiteX30-355" fmla="*/ 2731 w 10000"/>
                <a:gd name="connsiteY30-356" fmla="*/ 7664 h 10023"/>
                <a:gd name="connsiteX31-357" fmla="*/ 2748 w 10000"/>
                <a:gd name="connsiteY31-358" fmla="*/ 7664 h 10023"/>
                <a:gd name="connsiteX32-359" fmla="*/ 2764 w 10000"/>
                <a:gd name="connsiteY32-360" fmla="*/ 7664 h 10023"/>
                <a:gd name="connsiteX33-361" fmla="*/ 2865 w 10000"/>
                <a:gd name="connsiteY33-362" fmla="*/ 7647 h 10023"/>
                <a:gd name="connsiteX34-363" fmla="*/ 3445 w 10000"/>
                <a:gd name="connsiteY34-364" fmla="*/ 7937 h 10023"/>
                <a:gd name="connsiteX35-365" fmla="*/ 3660 w 10000"/>
                <a:gd name="connsiteY35-366" fmla="*/ 8296 h 10023"/>
                <a:gd name="connsiteX36-367" fmla="*/ 3677 w 10000"/>
                <a:gd name="connsiteY36-368" fmla="*/ 8312 h 10023"/>
                <a:gd name="connsiteX37-369" fmla="*/ 4406 w 10000"/>
                <a:gd name="connsiteY37-370" fmla="*/ 9919 h 10023"/>
                <a:gd name="connsiteX38-371" fmla="*/ 7548 w 10000"/>
                <a:gd name="connsiteY38-372" fmla="*/ 9414 h 10023"/>
                <a:gd name="connsiteX39-373" fmla="*/ 7843 w 10000"/>
                <a:gd name="connsiteY39-374" fmla="*/ 5786 h 10023"/>
                <a:gd name="connsiteX40-375" fmla="*/ 7859 w 10000"/>
                <a:gd name="connsiteY40-376" fmla="*/ 5753 h 10023"/>
                <a:gd name="connsiteX41-377" fmla="*/ 7947 w 10000"/>
                <a:gd name="connsiteY41-378" fmla="*/ 6029 h 10023"/>
                <a:gd name="connsiteX42-379" fmla="*/ 9319 w 10000"/>
                <a:gd name="connsiteY42-380" fmla="*/ 3788 h 10023"/>
                <a:gd name="connsiteX43-381" fmla="*/ 9319 w 10000"/>
                <a:gd name="connsiteY43-382" fmla="*/ 3772 h 10023"/>
                <a:gd name="connsiteX44-383" fmla="*/ 10000 w 10000"/>
                <a:gd name="connsiteY44-384" fmla="*/ 1690 h 10023"/>
                <a:gd name="connsiteX45-385" fmla="*/ 10000 w 10000"/>
                <a:gd name="connsiteY45-386" fmla="*/ 1451 h 10023"/>
                <a:gd name="connsiteX46-387" fmla="*/ 9785 w 10000"/>
                <a:gd name="connsiteY46-388" fmla="*/ 0 h 10023"/>
                <a:gd name="connsiteX47-389" fmla="*/ 1935 w 10000"/>
                <a:gd name="connsiteY47-390" fmla="*/ 0 h 10023"/>
                <a:gd name="connsiteX48-391" fmla="*/ 1835 w 10000"/>
                <a:gd name="connsiteY48-392" fmla="*/ 187 h 10023"/>
                <a:gd name="connsiteX0-393" fmla="*/ 1835 w 10000"/>
                <a:gd name="connsiteY0-394" fmla="*/ 187 h 10023"/>
                <a:gd name="connsiteX1-395" fmla="*/ 1686 w 10000"/>
                <a:gd name="connsiteY1-396" fmla="*/ 989 h 10023"/>
                <a:gd name="connsiteX2-397" fmla="*/ 1686 w 10000"/>
                <a:gd name="connsiteY2-398" fmla="*/ 1008 h 10023"/>
                <a:gd name="connsiteX3-399" fmla="*/ 1686 w 10000"/>
                <a:gd name="connsiteY3-400" fmla="*/ 1024 h 10023"/>
                <a:gd name="connsiteX4-401" fmla="*/ 1686 w 10000"/>
                <a:gd name="connsiteY4-402" fmla="*/ 1075 h 10023"/>
                <a:gd name="connsiteX5-403" fmla="*/ 1487 w 10000"/>
                <a:gd name="connsiteY5-404" fmla="*/ 1503 h 10023"/>
                <a:gd name="connsiteX6-405" fmla="*/ 1371 w 10000"/>
                <a:gd name="connsiteY6-406" fmla="*/ 1638 h 10023"/>
                <a:gd name="connsiteX7-407" fmla="*/ 972 w 10000"/>
                <a:gd name="connsiteY7-408" fmla="*/ 1946 h 10023"/>
                <a:gd name="connsiteX8-409" fmla="*/ 939 w 10000"/>
                <a:gd name="connsiteY8-410" fmla="*/ 1963 h 10023"/>
                <a:gd name="connsiteX9-411" fmla="*/ 60 w 10000"/>
                <a:gd name="connsiteY9-412" fmla="*/ 2851 h 10023"/>
                <a:gd name="connsiteX10-413" fmla="*/ 60 w 10000"/>
                <a:gd name="connsiteY10-414" fmla="*/ 2884 h 10023"/>
                <a:gd name="connsiteX11-415" fmla="*/ 43 w 10000"/>
                <a:gd name="connsiteY11-416" fmla="*/ 2901 h 10023"/>
                <a:gd name="connsiteX12-417" fmla="*/ 10 w 10000"/>
                <a:gd name="connsiteY12-418" fmla="*/ 3159 h 10023"/>
                <a:gd name="connsiteX13-419" fmla="*/ 192 w 10000"/>
                <a:gd name="connsiteY13-420" fmla="*/ 3345 h 10023"/>
                <a:gd name="connsiteX14-421" fmla="*/ 243 w 10000"/>
                <a:gd name="connsiteY14-422" fmla="*/ 3363 h 10023"/>
                <a:gd name="connsiteX15-423" fmla="*/ 392 w 10000"/>
                <a:gd name="connsiteY15-424" fmla="*/ 3464 h 10023"/>
                <a:gd name="connsiteX16-425" fmla="*/ 541 w 10000"/>
                <a:gd name="connsiteY16-426" fmla="*/ 3585 h 10023"/>
                <a:gd name="connsiteX17-427" fmla="*/ 724 w 10000"/>
                <a:gd name="connsiteY17-428" fmla="*/ 4232 h 10023"/>
                <a:gd name="connsiteX18-429" fmla="*/ 691 w 10000"/>
                <a:gd name="connsiteY18-430" fmla="*/ 4488 h 10023"/>
                <a:gd name="connsiteX19-431" fmla="*/ 640 w 10000"/>
                <a:gd name="connsiteY19-432" fmla="*/ 4711 h 10023"/>
                <a:gd name="connsiteX20-433" fmla="*/ 823 w 10000"/>
                <a:gd name="connsiteY20-434" fmla="*/ 4882 h 10023"/>
                <a:gd name="connsiteX21-435" fmla="*/ 1005 w 10000"/>
                <a:gd name="connsiteY21-436" fmla="*/ 4967 h 10023"/>
                <a:gd name="connsiteX22-437" fmla="*/ 790 w 10000"/>
                <a:gd name="connsiteY22-438" fmla="*/ 5360 h 10023"/>
                <a:gd name="connsiteX23-439" fmla="*/ 790 w 10000"/>
                <a:gd name="connsiteY23-440" fmla="*/ 5411 h 10023"/>
                <a:gd name="connsiteX24-441" fmla="*/ 906 w 10000"/>
                <a:gd name="connsiteY24-442" fmla="*/ 5804 h 10023"/>
                <a:gd name="connsiteX25-443" fmla="*/ 906 w 10000"/>
                <a:gd name="connsiteY25-444" fmla="*/ 5820 h 10023"/>
                <a:gd name="connsiteX26-445" fmla="*/ 906 w 10000"/>
                <a:gd name="connsiteY26-446" fmla="*/ 5854 h 10023"/>
                <a:gd name="connsiteX27-447" fmla="*/ 1022 w 10000"/>
                <a:gd name="connsiteY27-448" fmla="*/ 6400 h 10023"/>
                <a:gd name="connsiteX28-449" fmla="*/ 1122 w 10000"/>
                <a:gd name="connsiteY28-450" fmla="*/ 7494 h 10023"/>
                <a:gd name="connsiteX29-451" fmla="*/ 2151 w 10000"/>
                <a:gd name="connsiteY29-452" fmla="*/ 7732 h 10023"/>
                <a:gd name="connsiteX30-453" fmla="*/ 2731 w 10000"/>
                <a:gd name="connsiteY30-454" fmla="*/ 7664 h 10023"/>
                <a:gd name="connsiteX31-455" fmla="*/ 2748 w 10000"/>
                <a:gd name="connsiteY31-456" fmla="*/ 7664 h 10023"/>
                <a:gd name="connsiteX32-457" fmla="*/ 2764 w 10000"/>
                <a:gd name="connsiteY32-458" fmla="*/ 7664 h 10023"/>
                <a:gd name="connsiteX33-459" fmla="*/ 2865 w 10000"/>
                <a:gd name="connsiteY33-460" fmla="*/ 7647 h 10023"/>
                <a:gd name="connsiteX34-461" fmla="*/ 3445 w 10000"/>
                <a:gd name="connsiteY34-462" fmla="*/ 7937 h 10023"/>
                <a:gd name="connsiteX35-463" fmla="*/ 3660 w 10000"/>
                <a:gd name="connsiteY35-464" fmla="*/ 8296 h 10023"/>
                <a:gd name="connsiteX36-465" fmla="*/ 3677 w 10000"/>
                <a:gd name="connsiteY36-466" fmla="*/ 8312 h 10023"/>
                <a:gd name="connsiteX37-467" fmla="*/ 4406 w 10000"/>
                <a:gd name="connsiteY37-468" fmla="*/ 9919 h 10023"/>
                <a:gd name="connsiteX38-469" fmla="*/ 7548 w 10000"/>
                <a:gd name="connsiteY38-470" fmla="*/ 9414 h 10023"/>
                <a:gd name="connsiteX39-471" fmla="*/ 7843 w 10000"/>
                <a:gd name="connsiteY39-472" fmla="*/ 5786 h 10023"/>
                <a:gd name="connsiteX40-473" fmla="*/ 7859 w 10000"/>
                <a:gd name="connsiteY40-474" fmla="*/ 5753 h 10023"/>
                <a:gd name="connsiteX41-475" fmla="*/ 9319 w 10000"/>
                <a:gd name="connsiteY41-476" fmla="*/ 3788 h 10023"/>
                <a:gd name="connsiteX42-477" fmla="*/ 9319 w 10000"/>
                <a:gd name="connsiteY42-478" fmla="*/ 3772 h 10023"/>
                <a:gd name="connsiteX43-479" fmla="*/ 10000 w 10000"/>
                <a:gd name="connsiteY43-480" fmla="*/ 1690 h 10023"/>
                <a:gd name="connsiteX44-481" fmla="*/ 10000 w 10000"/>
                <a:gd name="connsiteY44-482" fmla="*/ 1451 h 10023"/>
                <a:gd name="connsiteX45-483" fmla="*/ 9785 w 10000"/>
                <a:gd name="connsiteY45-484" fmla="*/ 0 h 10023"/>
                <a:gd name="connsiteX46-485" fmla="*/ 1935 w 10000"/>
                <a:gd name="connsiteY46-486" fmla="*/ 0 h 10023"/>
                <a:gd name="connsiteX47-487" fmla="*/ 1835 w 10000"/>
                <a:gd name="connsiteY47-488" fmla="*/ 187 h 10023"/>
                <a:gd name="connsiteX0-489" fmla="*/ 1835 w 10000"/>
                <a:gd name="connsiteY0-490" fmla="*/ 187 h 10023"/>
                <a:gd name="connsiteX1-491" fmla="*/ 1686 w 10000"/>
                <a:gd name="connsiteY1-492" fmla="*/ 989 h 10023"/>
                <a:gd name="connsiteX2-493" fmla="*/ 1686 w 10000"/>
                <a:gd name="connsiteY2-494" fmla="*/ 1008 h 10023"/>
                <a:gd name="connsiteX3-495" fmla="*/ 1686 w 10000"/>
                <a:gd name="connsiteY3-496" fmla="*/ 1024 h 10023"/>
                <a:gd name="connsiteX4-497" fmla="*/ 1686 w 10000"/>
                <a:gd name="connsiteY4-498" fmla="*/ 1075 h 10023"/>
                <a:gd name="connsiteX5-499" fmla="*/ 1487 w 10000"/>
                <a:gd name="connsiteY5-500" fmla="*/ 1503 h 10023"/>
                <a:gd name="connsiteX6-501" fmla="*/ 1371 w 10000"/>
                <a:gd name="connsiteY6-502" fmla="*/ 1638 h 10023"/>
                <a:gd name="connsiteX7-503" fmla="*/ 972 w 10000"/>
                <a:gd name="connsiteY7-504" fmla="*/ 1946 h 10023"/>
                <a:gd name="connsiteX8-505" fmla="*/ 939 w 10000"/>
                <a:gd name="connsiteY8-506" fmla="*/ 1963 h 10023"/>
                <a:gd name="connsiteX9-507" fmla="*/ 60 w 10000"/>
                <a:gd name="connsiteY9-508" fmla="*/ 2851 h 10023"/>
                <a:gd name="connsiteX10-509" fmla="*/ 60 w 10000"/>
                <a:gd name="connsiteY10-510" fmla="*/ 2884 h 10023"/>
                <a:gd name="connsiteX11-511" fmla="*/ 43 w 10000"/>
                <a:gd name="connsiteY11-512" fmla="*/ 2901 h 10023"/>
                <a:gd name="connsiteX12-513" fmla="*/ 10 w 10000"/>
                <a:gd name="connsiteY12-514" fmla="*/ 3159 h 10023"/>
                <a:gd name="connsiteX13-515" fmla="*/ 192 w 10000"/>
                <a:gd name="connsiteY13-516" fmla="*/ 3345 h 10023"/>
                <a:gd name="connsiteX14-517" fmla="*/ 243 w 10000"/>
                <a:gd name="connsiteY14-518" fmla="*/ 3363 h 10023"/>
                <a:gd name="connsiteX15-519" fmla="*/ 392 w 10000"/>
                <a:gd name="connsiteY15-520" fmla="*/ 3464 h 10023"/>
                <a:gd name="connsiteX16-521" fmla="*/ 541 w 10000"/>
                <a:gd name="connsiteY16-522" fmla="*/ 3585 h 10023"/>
                <a:gd name="connsiteX17-523" fmla="*/ 724 w 10000"/>
                <a:gd name="connsiteY17-524" fmla="*/ 4232 h 10023"/>
                <a:gd name="connsiteX18-525" fmla="*/ 691 w 10000"/>
                <a:gd name="connsiteY18-526" fmla="*/ 4488 h 10023"/>
                <a:gd name="connsiteX19-527" fmla="*/ 640 w 10000"/>
                <a:gd name="connsiteY19-528" fmla="*/ 4711 h 10023"/>
                <a:gd name="connsiteX20-529" fmla="*/ 823 w 10000"/>
                <a:gd name="connsiteY20-530" fmla="*/ 4882 h 10023"/>
                <a:gd name="connsiteX21-531" fmla="*/ 1005 w 10000"/>
                <a:gd name="connsiteY21-532" fmla="*/ 4967 h 10023"/>
                <a:gd name="connsiteX22-533" fmla="*/ 790 w 10000"/>
                <a:gd name="connsiteY22-534" fmla="*/ 5360 h 10023"/>
                <a:gd name="connsiteX23-535" fmla="*/ 790 w 10000"/>
                <a:gd name="connsiteY23-536" fmla="*/ 5411 h 10023"/>
                <a:gd name="connsiteX24-537" fmla="*/ 906 w 10000"/>
                <a:gd name="connsiteY24-538" fmla="*/ 5804 h 10023"/>
                <a:gd name="connsiteX25-539" fmla="*/ 906 w 10000"/>
                <a:gd name="connsiteY25-540" fmla="*/ 5820 h 10023"/>
                <a:gd name="connsiteX26-541" fmla="*/ 906 w 10000"/>
                <a:gd name="connsiteY26-542" fmla="*/ 5854 h 10023"/>
                <a:gd name="connsiteX27-543" fmla="*/ 1022 w 10000"/>
                <a:gd name="connsiteY27-544" fmla="*/ 6400 h 10023"/>
                <a:gd name="connsiteX28-545" fmla="*/ 1122 w 10000"/>
                <a:gd name="connsiteY28-546" fmla="*/ 7494 h 10023"/>
                <a:gd name="connsiteX29-547" fmla="*/ 2151 w 10000"/>
                <a:gd name="connsiteY29-548" fmla="*/ 7732 h 10023"/>
                <a:gd name="connsiteX30-549" fmla="*/ 2731 w 10000"/>
                <a:gd name="connsiteY30-550" fmla="*/ 7664 h 10023"/>
                <a:gd name="connsiteX31-551" fmla="*/ 2748 w 10000"/>
                <a:gd name="connsiteY31-552" fmla="*/ 7664 h 10023"/>
                <a:gd name="connsiteX32-553" fmla="*/ 2764 w 10000"/>
                <a:gd name="connsiteY32-554" fmla="*/ 7664 h 10023"/>
                <a:gd name="connsiteX33-555" fmla="*/ 2865 w 10000"/>
                <a:gd name="connsiteY33-556" fmla="*/ 7647 h 10023"/>
                <a:gd name="connsiteX34-557" fmla="*/ 3445 w 10000"/>
                <a:gd name="connsiteY34-558" fmla="*/ 7937 h 10023"/>
                <a:gd name="connsiteX35-559" fmla="*/ 3660 w 10000"/>
                <a:gd name="connsiteY35-560" fmla="*/ 8296 h 10023"/>
                <a:gd name="connsiteX36-561" fmla="*/ 3677 w 10000"/>
                <a:gd name="connsiteY36-562" fmla="*/ 8312 h 10023"/>
                <a:gd name="connsiteX37-563" fmla="*/ 4406 w 10000"/>
                <a:gd name="connsiteY37-564" fmla="*/ 9919 h 10023"/>
                <a:gd name="connsiteX38-565" fmla="*/ 7548 w 10000"/>
                <a:gd name="connsiteY38-566" fmla="*/ 9414 h 10023"/>
                <a:gd name="connsiteX39-567" fmla="*/ 7843 w 10000"/>
                <a:gd name="connsiteY39-568" fmla="*/ 5786 h 10023"/>
                <a:gd name="connsiteX40-569" fmla="*/ 7910 w 10000"/>
                <a:gd name="connsiteY40-570" fmla="*/ 6094 h 10023"/>
                <a:gd name="connsiteX41-571" fmla="*/ 9319 w 10000"/>
                <a:gd name="connsiteY41-572" fmla="*/ 3788 h 10023"/>
                <a:gd name="connsiteX42-573" fmla="*/ 9319 w 10000"/>
                <a:gd name="connsiteY42-574" fmla="*/ 3772 h 10023"/>
                <a:gd name="connsiteX43-575" fmla="*/ 10000 w 10000"/>
                <a:gd name="connsiteY43-576" fmla="*/ 1690 h 10023"/>
                <a:gd name="connsiteX44-577" fmla="*/ 10000 w 10000"/>
                <a:gd name="connsiteY44-578" fmla="*/ 1451 h 10023"/>
                <a:gd name="connsiteX45-579" fmla="*/ 9785 w 10000"/>
                <a:gd name="connsiteY45-580" fmla="*/ 0 h 10023"/>
                <a:gd name="connsiteX46-581" fmla="*/ 1935 w 10000"/>
                <a:gd name="connsiteY46-582" fmla="*/ 0 h 10023"/>
                <a:gd name="connsiteX47-583" fmla="*/ 1835 w 10000"/>
                <a:gd name="connsiteY47-584" fmla="*/ 187 h 10023"/>
                <a:gd name="connsiteX0-585" fmla="*/ 1835 w 10000"/>
                <a:gd name="connsiteY0-586" fmla="*/ 187 h 10023"/>
                <a:gd name="connsiteX1-587" fmla="*/ 1686 w 10000"/>
                <a:gd name="connsiteY1-588" fmla="*/ 989 h 10023"/>
                <a:gd name="connsiteX2-589" fmla="*/ 1686 w 10000"/>
                <a:gd name="connsiteY2-590" fmla="*/ 1008 h 10023"/>
                <a:gd name="connsiteX3-591" fmla="*/ 1686 w 10000"/>
                <a:gd name="connsiteY3-592" fmla="*/ 1024 h 10023"/>
                <a:gd name="connsiteX4-593" fmla="*/ 1686 w 10000"/>
                <a:gd name="connsiteY4-594" fmla="*/ 1075 h 10023"/>
                <a:gd name="connsiteX5-595" fmla="*/ 1487 w 10000"/>
                <a:gd name="connsiteY5-596" fmla="*/ 1503 h 10023"/>
                <a:gd name="connsiteX6-597" fmla="*/ 1371 w 10000"/>
                <a:gd name="connsiteY6-598" fmla="*/ 1638 h 10023"/>
                <a:gd name="connsiteX7-599" fmla="*/ 972 w 10000"/>
                <a:gd name="connsiteY7-600" fmla="*/ 1946 h 10023"/>
                <a:gd name="connsiteX8-601" fmla="*/ 939 w 10000"/>
                <a:gd name="connsiteY8-602" fmla="*/ 1963 h 10023"/>
                <a:gd name="connsiteX9-603" fmla="*/ 60 w 10000"/>
                <a:gd name="connsiteY9-604" fmla="*/ 2851 h 10023"/>
                <a:gd name="connsiteX10-605" fmla="*/ 60 w 10000"/>
                <a:gd name="connsiteY10-606" fmla="*/ 2884 h 10023"/>
                <a:gd name="connsiteX11-607" fmla="*/ 43 w 10000"/>
                <a:gd name="connsiteY11-608" fmla="*/ 2901 h 10023"/>
                <a:gd name="connsiteX12-609" fmla="*/ 10 w 10000"/>
                <a:gd name="connsiteY12-610" fmla="*/ 3159 h 10023"/>
                <a:gd name="connsiteX13-611" fmla="*/ 192 w 10000"/>
                <a:gd name="connsiteY13-612" fmla="*/ 3345 h 10023"/>
                <a:gd name="connsiteX14-613" fmla="*/ 243 w 10000"/>
                <a:gd name="connsiteY14-614" fmla="*/ 3363 h 10023"/>
                <a:gd name="connsiteX15-615" fmla="*/ 392 w 10000"/>
                <a:gd name="connsiteY15-616" fmla="*/ 3464 h 10023"/>
                <a:gd name="connsiteX16-617" fmla="*/ 541 w 10000"/>
                <a:gd name="connsiteY16-618" fmla="*/ 3585 h 10023"/>
                <a:gd name="connsiteX17-619" fmla="*/ 724 w 10000"/>
                <a:gd name="connsiteY17-620" fmla="*/ 4232 h 10023"/>
                <a:gd name="connsiteX18-621" fmla="*/ 691 w 10000"/>
                <a:gd name="connsiteY18-622" fmla="*/ 4488 h 10023"/>
                <a:gd name="connsiteX19-623" fmla="*/ 640 w 10000"/>
                <a:gd name="connsiteY19-624" fmla="*/ 4711 h 10023"/>
                <a:gd name="connsiteX20-625" fmla="*/ 823 w 10000"/>
                <a:gd name="connsiteY20-626" fmla="*/ 4882 h 10023"/>
                <a:gd name="connsiteX21-627" fmla="*/ 1005 w 10000"/>
                <a:gd name="connsiteY21-628" fmla="*/ 4967 h 10023"/>
                <a:gd name="connsiteX22-629" fmla="*/ 790 w 10000"/>
                <a:gd name="connsiteY22-630" fmla="*/ 5360 h 10023"/>
                <a:gd name="connsiteX23-631" fmla="*/ 790 w 10000"/>
                <a:gd name="connsiteY23-632" fmla="*/ 5411 h 10023"/>
                <a:gd name="connsiteX24-633" fmla="*/ 906 w 10000"/>
                <a:gd name="connsiteY24-634" fmla="*/ 5804 h 10023"/>
                <a:gd name="connsiteX25-635" fmla="*/ 906 w 10000"/>
                <a:gd name="connsiteY25-636" fmla="*/ 5820 h 10023"/>
                <a:gd name="connsiteX26-637" fmla="*/ 906 w 10000"/>
                <a:gd name="connsiteY26-638" fmla="*/ 5854 h 10023"/>
                <a:gd name="connsiteX27-639" fmla="*/ 1022 w 10000"/>
                <a:gd name="connsiteY27-640" fmla="*/ 6400 h 10023"/>
                <a:gd name="connsiteX28-641" fmla="*/ 1122 w 10000"/>
                <a:gd name="connsiteY28-642" fmla="*/ 7494 h 10023"/>
                <a:gd name="connsiteX29-643" fmla="*/ 2151 w 10000"/>
                <a:gd name="connsiteY29-644" fmla="*/ 7732 h 10023"/>
                <a:gd name="connsiteX30-645" fmla="*/ 2731 w 10000"/>
                <a:gd name="connsiteY30-646" fmla="*/ 7664 h 10023"/>
                <a:gd name="connsiteX31-647" fmla="*/ 2748 w 10000"/>
                <a:gd name="connsiteY31-648" fmla="*/ 7664 h 10023"/>
                <a:gd name="connsiteX32-649" fmla="*/ 2764 w 10000"/>
                <a:gd name="connsiteY32-650" fmla="*/ 7664 h 10023"/>
                <a:gd name="connsiteX33-651" fmla="*/ 2865 w 10000"/>
                <a:gd name="connsiteY33-652" fmla="*/ 7647 h 10023"/>
                <a:gd name="connsiteX34-653" fmla="*/ 3445 w 10000"/>
                <a:gd name="connsiteY34-654" fmla="*/ 7937 h 10023"/>
                <a:gd name="connsiteX35-655" fmla="*/ 3660 w 10000"/>
                <a:gd name="connsiteY35-656" fmla="*/ 8296 h 10023"/>
                <a:gd name="connsiteX36-657" fmla="*/ 3677 w 10000"/>
                <a:gd name="connsiteY36-658" fmla="*/ 8312 h 10023"/>
                <a:gd name="connsiteX37-659" fmla="*/ 4406 w 10000"/>
                <a:gd name="connsiteY37-660" fmla="*/ 9919 h 10023"/>
                <a:gd name="connsiteX38-661" fmla="*/ 7548 w 10000"/>
                <a:gd name="connsiteY38-662" fmla="*/ 9414 h 10023"/>
                <a:gd name="connsiteX39-663" fmla="*/ 7843 w 10000"/>
                <a:gd name="connsiteY39-664" fmla="*/ 5786 h 10023"/>
                <a:gd name="connsiteX40-665" fmla="*/ 9319 w 10000"/>
                <a:gd name="connsiteY40-666" fmla="*/ 3788 h 10023"/>
                <a:gd name="connsiteX41-667" fmla="*/ 9319 w 10000"/>
                <a:gd name="connsiteY41-668" fmla="*/ 3772 h 10023"/>
                <a:gd name="connsiteX42-669" fmla="*/ 10000 w 10000"/>
                <a:gd name="connsiteY42-670" fmla="*/ 1690 h 10023"/>
                <a:gd name="connsiteX43-671" fmla="*/ 10000 w 10000"/>
                <a:gd name="connsiteY43-672" fmla="*/ 1451 h 10023"/>
                <a:gd name="connsiteX44-673" fmla="*/ 9785 w 10000"/>
                <a:gd name="connsiteY44-674" fmla="*/ 0 h 10023"/>
                <a:gd name="connsiteX45-675" fmla="*/ 1935 w 10000"/>
                <a:gd name="connsiteY45-676" fmla="*/ 0 h 10023"/>
                <a:gd name="connsiteX46-677" fmla="*/ 1835 w 10000"/>
                <a:gd name="connsiteY46-678" fmla="*/ 187 h 10023"/>
                <a:gd name="connsiteX0-679" fmla="*/ 1835 w 10000"/>
                <a:gd name="connsiteY0-680" fmla="*/ 187 h 10023"/>
                <a:gd name="connsiteX1-681" fmla="*/ 1686 w 10000"/>
                <a:gd name="connsiteY1-682" fmla="*/ 989 h 10023"/>
                <a:gd name="connsiteX2-683" fmla="*/ 1686 w 10000"/>
                <a:gd name="connsiteY2-684" fmla="*/ 1008 h 10023"/>
                <a:gd name="connsiteX3-685" fmla="*/ 1686 w 10000"/>
                <a:gd name="connsiteY3-686" fmla="*/ 1024 h 10023"/>
                <a:gd name="connsiteX4-687" fmla="*/ 1686 w 10000"/>
                <a:gd name="connsiteY4-688" fmla="*/ 1075 h 10023"/>
                <a:gd name="connsiteX5-689" fmla="*/ 1487 w 10000"/>
                <a:gd name="connsiteY5-690" fmla="*/ 1503 h 10023"/>
                <a:gd name="connsiteX6-691" fmla="*/ 1371 w 10000"/>
                <a:gd name="connsiteY6-692" fmla="*/ 1638 h 10023"/>
                <a:gd name="connsiteX7-693" fmla="*/ 972 w 10000"/>
                <a:gd name="connsiteY7-694" fmla="*/ 1946 h 10023"/>
                <a:gd name="connsiteX8-695" fmla="*/ 939 w 10000"/>
                <a:gd name="connsiteY8-696" fmla="*/ 1963 h 10023"/>
                <a:gd name="connsiteX9-697" fmla="*/ 60 w 10000"/>
                <a:gd name="connsiteY9-698" fmla="*/ 2851 h 10023"/>
                <a:gd name="connsiteX10-699" fmla="*/ 60 w 10000"/>
                <a:gd name="connsiteY10-700" fmla="*/ 2884 h 10023"/>
                <a:gd name="connsiteX11-701" fmla="*/ 43 w 10000"/>
                <a:gd name="connsiteY11-702" fmla="*/ 2901 h 10023"/>
                <a:gd name="connsiteX12-703" fmla="*/ 10 w 10000"/>
                <a:gd name="connsiteY12-704" fmla="*/ 3159 h 10023"/>
                <a:gd name="connsiteX13-705" fmla="*/ 192 w 10000"/>
                <a:gd name="connsiteY13-706" fmla="*/ 3345 h 10023"/>
                <a:gd name="connsiteX14-707" fmla="*/ 243 w 10000"/>
                <a:gd name="connsiteY14-708" fmla="*/ 3363 h 10023"/>
                <a:gd name="connsiteX15-709" fmla="*/ 392 w 10000"/>
                <a:gd name="connsiteY15-710" fmla="*/ 3464 h 10023"/>
                <a:gd name="connsiteX16-711" fmla="*/ 541 w 10000"/>
                <a:gd name="connsiteY16-712" fmla="*/ 3585 h 10023"/>
                <a:gd name="connsiteX17-713" fmla="*/ 724 w 10000"/>
                <a:gd name="connsiteY17-714" fmla="*/ 4232 h 10023"/>
                <a:gd name="connsiteX18-715" fmla="*/ 691 w 10000"/>
                <a:gd name="connsiteY18-716" fmla="*/ 4488 h 10023"/>
                <a:gd name="connsiteX19-717" fmla="*/ 640 w 10000"/>
                <a:gd name="connsiteY19-718" fmla="*/ 4711 h 10023"/>
                <a:gd name="connsiteX20-719" fmla="*/ 823 w 10000"/>
                <a:gd name="connsiteY20-720" fmla="*/ 4882 h 10023"/>
                <a:gd name="connsiteX21-721" fmla="*/ 1005 w 10000"/>
                <a:gd name="connsiteY21-722" fmla="*/ 4967 h 10023"/>
                <a:gd name="connsiteX22-723" fmla="*/ 790 w 10000"/>
                <a:gd name="connsiteY22-724" fmla="*/ 5360 h 10023"/>
                <a:gd name="connsiteX23-725" fmla="*/ 790 w 10000"/>
                <a:gd name="connsiteY23-726" fmla="*/ 5411 h 10023"/>
                <a:gd name="connsiteX24-727" fmla="*/ 906 w 10000"/>
                <a:gd name="connsiteY24-728" fmla="*/ 5804 h 10023"/>
                <a:gd name="connsiteX25-729" fmla="*/ 906 w 10000"/>
                <a:gd name="connsiteY25-730" fmla="*/ 5820 h 10023"/>
                <a:gd name="connsiteX26-731" fmla="*/ 906 w 10000"/>
                <a:gd name="connsiteY26-732" fmla="*/ 5854 h 10023"/>
                <a:gd name="connsiteX27-733" fmla="*/ 1022 w 10000"/>
                <a:gd name="connsiteY27-734" fmla="*/ 6400 h 10023"/>
                <a:gd name="connsiteX28-735" fmla="*/ 1122 w 10000"/>
                <a:gd name="connsiteY28-736" fmla="*/ 7494 h 10023"/>
                <a:gd name="connsiteX29-737" fmla="*/ 2151 w 10000"/>
                <a:gd name="connsiteY29-738" fmla="*/ 7732 h 10023"/>
                <a:gd name="connsiteX30-739" fmla="*/ 2731 w 10000"/>
                <a:gd name="connsiteY30-740" fmla="*/ 7664 h 10023"/>
                <a:gd name="connsiteX31-741" fmla="*/ 2748 w 10000"/>
                <a:gd name="connsiteY31-742" fmla="*/ 7664 h 10023"/>
                <a:gd name="connsiteX32-743" fmla="*/ 2764 w 10000"/>
                <a:gd name="connsiteY32-744" fmla="*/ 7664 h 10023"/>
                <a:gd name="connsiteX33-745" fmla="*/ 2865 w 10000"/>
                <a:gd name="connsiteY33-746" fmla="*/ 7647 h 10023"/>
                <a:gd name="connsiteX34-747" fmla="*/ 3445 w 10000"/>
                <a:gd name="connsiteY34-748" fmla="*/ 7937 h 10023"/>
                <a:gd name="connsiteX35-749" fmla="*/ 3660 w 10000"/>
                <a:gd name="connsiteY35-750" fmla="*/ 8296 h 10023"/>
                <a:gd name="connsiteX36-751" fmla="*/ 3677 w 10000"/>
                <a:gd name="connsiteY36-752" fmla="*/ 8312 h 10023"/>
                <a:gd name="connsiteX37-753" fmla="*/ 4406 w 10000"/>
                <a:gd name="connsiteY37-754" fmla="*/ 9919 h 10023"/>
                <a:gd name="connsiteX38-755" fmla="*/ 7548 w 10000"/>
                <a:gd name="connsiteY38-756" fmla="*/ 9414 h 10023"/>
                <a:gd name="connsiteX39-757" fmla="*/ 7843 w 10000"/>
                <a:gd name="connsiteY39-758" fmla="*/ 5786 h 10023"/>
                <a:gd name="connsiteX40-759" fmla="*/ 9319 w 10000"/>
                <a:gd name="connsiteY40-760" fmla="*/ 3788 h 10023"/>
                <a:gd name="connsiteX41-761" fmla="*/ 9319 w 10000"/>
                <a:gd name="connsiteY41-762" fmla="*/ 3772 h 10023"/>
                <a:gd name="connsiteX42-763" fmla="*/ 10000 w 10000"/>
                <a:gd name="connsiteY42-764" fmla="*/ 1690 h 10023"/>
                <a:gd name="connsiteX43-765" fmla="*/ 10000 w 10000"/>
                <a:gd name="connsiteY43-766" fmla="*/ 1451 h 10023"/>
                <a:gd name="connsiteX44-767" fmla="*/ 9785 w 10000"/>
                <a:gd name="connsiteY44-768" fmla="*/ 0 h 10023"/>
                <a:gd name="connsiteX45-769" fmla="*/ 1935 w 10000"/>
                <a:gd name="connsiteY45-770" fmla="*/ 0 h 10023"/>
                <a:gd name="connsiteX46-771" fmla="*/ 1835 w 10000"/>
                <a:gd name="connsiteY46-772" fmla="*/ 187 h 10023"/>
                <a:gd name="connsiteX0-773" fmla="*/ 1835 w 10000"/>
                <a:gd name="connsiteY0-774" fmla="*/ 187 h 10006"/>
                <a:gd name="connsiteX1-775" fmla="*/ 1686 w 10000"/>
                <a:gd name="connsiteY1-776" fmla="*/ 989 h 10006"/>
                <a:gd name="connsiteX2-777" fmla="*/ 1686 w 10000"/>
                <a:gd name="connsiteY2-778" fmla="*/ 1008 h 10006"/>
                <a:gd name="connsiteX3-779" fmla="*/ 1686 w 10000"/>
                <a:gd name="connsiteY3-780" fmla="*/ 1024 h 10006"/>
                <a:gd name="connsiteX4-781" fmla="*/ 1686 w 10000"/>
                <a:gd name="connsiteY4-782" fmla="*/ 1075 h 10006"/>
                <a:gd name="connsiteX5-783" fmla="*/ 1487 w 10000"/>
                <a:gd name="connsiteY5-784" fmla="*/ 1503 h 10006"/>
                <a:gd name="connsiteX6-785" fmla="*/ 1371 w 10000"/>
                <a:gd name="connsiteY6-786" fmla="*/ 1638 h 10006"/>
                <a:gd name="connsiteX7-787" fmla="*/ 972 w 10000"/>
                <a:gd name="connsiteY7-788" fmla="*/ 1946 h 10006"/>
                <a:gd name="connsiteX8-789" fmla="*/ 939 w 10000"/>
                <a:gd name="connsiteY8-790" fmla="*/ 1963 h 10006"/>
                <a:gd name="connsiteX9-791" fmla="*/ 60 w 10000"/>
                <a:gd name="connsiteY9-792" fmla="*/ 2851 h 10006"/>
                <a:gd name="connsiteX10-793" fmla="*/ 60 w 10000"/>
                <a:gd name="connsiteY10-794" fmla="*/ 2884 h 10006"/>
                <a:gd name="connsiteX11-795" fmla="*/ 43 w 10000"/>
                <a:gd name="connsiteY11-796" fmla="*/ 2901 h 10006"/>
                <a:gd name="connsiteX12-797" fmla="*/ 10 w 10000"/>
                <a:gd name="connsiteY12-798" fmla="*/ 3159 h 10006"/>
                <a:gd name="connsiteX13-799" fmla="*/ 192 w 10000"/>
                <a:gd name="connsiteY13-800" fmla="*/ 3345 h 10006"/>
                <a:gd name="connsiteX14-801" fmla="*/ 243 w 10000"/>
                <a:gd name="connsiteY14-802" fmla="*/ 3363 h 10006"/>
                <a:gd name="connsiteX15-803" fmla="*/ 392 w 10000"/>
                <a:gd name="connsiteY15-804" fmla="*/ 3464 h 10006"/>
                <a:gd name="connsiteX16-805" fmla="*/ 541 w 10000"/>
                <a:gd name="connsiteY16-806" fmla="*/ 3585 h 10006"/>
                <a:gd name="connsiteX17-807" fmla="*/ 724 w 10000"/>
                <a:gd name="connsiteY17-808" fmla="*/ 4232 h 10006"/>
                <a:gd name="connsiteX18-809" fmla="*/ 691 w 10000"/>
                <a:gd name="connsiteY18-810" fmla="*/ 4488 h 10006"/>
                <a:gd name="connsiteX19-811" fmla="*/ 640 w 10000"/>
                <a:gd name="connsiteY19-812" fmla="*/ 4711 h 10006"/>
                <a:gd name="connsiteX20-813" fmla="*/ 823 w 10000"/>
                <a:gd name="connsiteY20-814" fmla="*/ 4882 h 10006"/>
                <a:gd name="connsiteX21-815" fmla="*/ 1005 w 10000"/>
                <a:gd name="connsiteY21-816" fmla="*/ 4967 h 10006"/>
                <a:gd name="connsiteX22-817" fmla="*/ 790 w 10000"/>
                <a:gd name="connsiteY22-818" fmla="*/ 5360 h 10006"/>
                <a:gd name="connsiteX23-819" fmla="*/ 790 w 10000"/>
                <a:gd name="connsiteY23-820" fmla="*/ 5411 h 10006"/>
                <a:gd name="connsiteX24-821" fmla="*/ 906 w 10000"/>
                <a:gd name="connsiteY24-822" fmla="*/ 5804 h 10006"/>
                <a:gd name="connsiteX25-823" fmla="*/ 906 w 10000"/>
                <a:gd name="connsiteY25-824" fmla="*/ 5820 h 10006"/>
                <a:gd name="connsiteX26-825" fmla="*/ 906 w 10000"/>
                <a:gd name="connsiteY26-826" fmla="*/ 5854 h 10006"/>
                <a:gd name="connsiteX27-827" fmla="*/ 1022 w 10000"/>
                <a:gd name="connsiteY27-828" fmla="*/ 6400 h 10006"/>
                <a:gd name="connsiteX28-829" fmla="*/ 1122 w 10000"/>
                <a:gd name="connsiteY28-830" fmla="*/ 7494 h 10006"/>
                <a:gd name="connsiteX29-831" fmla="*/ 2151 w 10000"/>
                <a:gd name="connsiteY29-832" fmla="*/ 7732 h 10006"/>
                <a:gd name="connsiteX30-833" fmla="*/ 2731 w 10000"/>
                <a:gd name="connsiteY30-834" fmla="*/ 7664 h 10006"/>
                <a:gd name="connsiteX31-835" fmla="*/ 2748 w 10000"/>
                <a:gd name="connsiteY31-836" fmla="*/ 7664 h 10006"/>
                <a:gd name="connsiteX32-837" fmla="*/ 2764 w 10000"/>
                <a:gd name="connsiteY32-838" fmla="*/ 7664 h 10006"/>
                <a:gd name="connsiteX33-839" fmla="*/ 2865 w 10000"/>
                <a:gd name="connsiteY33-840" fmla="*/ 7647 h 10006"/>
                <a:gd name="connsiteX34-841" fmla="*/ 3445 w 10000"/>
                <a:gd name="connsiteY34-842" fmla="*/ 7937 h 10006"/>
                <a:gd name="connsiteX35-843" fmla="*/ 3660 w 10000"/>
                <a:gd name="connsiteY35-844" fmla="*/ 8296 h 10006"/>
                <a:gd name="connsiteX36-845" fmla="*/ 3677 w 10000"/>
                <a:gd name="connsiteY36-846" fmla="*/ 8312 h 10006"/>
                <a:gd name="connsiteX37-847" fmla="*/ 4406 w 10000"/>
                <a:gd name="connsiteY37-848" fmla="*/ 9919 h 10006"/>
                <a:gd name="connsiteX38-849" fmla="*/ 7548 w 10000"/>
                <a:gd name="connsiteY38-850" fmla="*/ 9414 h 10006"/>
                <a:gd name="connsiteX39-851" fmla="*/ 8174 w 10000"/>
                <a:gd name="connsiteY39-852" fmla="*/ 6258 h 10006"/>
                <a:gd name="connsiteX40-853" fmla="*/ 9319 w 10000"/>
                <a:gd name="connsiteY40-854" fmla="*/ 3788 h 10006"/>
                <a:gd name="connsiteX41-855" fmla="*/ 9319 w 10000"/>
                <a:gd name="connsiteY41-856" fmla="*/ 3772 h 10006"/>
                <a:gd name="connsiteX42-857" fmla="*/ 10000 w 10000"/>
                <a:gd name="connsiteY42-858" fmla="*/ 1690 h 10006"/>
                <a:gd name="connsiteX43-859" fmla="*/ 10000 w 10000"/>
                <a:gd name="connsiteY43-860" fmla="*/ 1451 h 10006"/>
                <a:gd name="connsiteX44-861" fmla="*/ 9785 w 10000"/>
                <a:gd name="connsiteY44-862" fmla="*/ 0 h 10006"/>
                <a:gd name="connsiteX45-863" fmla="*/ 1935 w 10000"/>
                <a:gd name="connsiteY45-864" fmla="*/ 0 h 10006"/>
                <a:gd name="connsiteX46-865" fmla="*/ 1835 w 10000"/>
                <a:gd name="connsiteY46-866" fmla="*/ 187 h 10006"/>
                <a:gd name="connsiteX0-867" fmla="*/ 1835 w 10000"/>
                <a:gd name="connsiteY0-868" fmla="*/ 187 h 9997"/>
                <a:gd name="connsiteX1-869" fmla="*/ 1686 w 10000"/>
                <a:gd name="connsiteY1-870" fmla="*/ 989 h 9997"/>
                <a:gd name="connsiteX2-871" fmla="*/ 1686 w 10000"/>
                <a:gd name="connsiteY2-872" fmla="*/ 1008 h 9997"/>
                <a:gd name="connsiteX3-873" fmla="*/ 1686 w 10000"/>
                <a:gd name="connsiteY3-874" fmla="*/ 1024 h 9997"/>
                <a:gd name="connsiteX4-875" fmla="*/ 1686 w 10000"/>
                <a:gd name="connsiteY4-876" fmla="*/ 1075 h 9997"/>
                <a:gd name="connsiteX5-877" fmla="*/ 1487 w 10000"/>
                <a:gd name="connsiteY5-878" fmla="*/ 1503 h 9997"/>
                <a:gd name="connsiteX6-879" fmla="*/ 1371 w 10000"/>
                <a:gd name="connsiteY6-880" fmla="*/ 1638 h 9997"/>
                <a:gd name="connsiteX7-881" fmla="*/ 972 w 10000"/>
                <a:gd name="connsiteY7-882" fmla="*/ 1946 h 9997"/>
                <a:gd name="connsiteX8-883" fmla="*/ 939 w 10000"/>
                <a:gd name="connsiteY8-884" fmla="*/ 1963 h 9997"/>
                <a:gd name="connsiteX9-885" fmla="*/ 60 w 10000"/>
                <a:gd name="connsiteY9-886" fmla="*/ 2851 h 9997"/>
                <a:gd name="connsiteX10-887" fmla="*/ 60 w 10000"/>
                <a:gd name="connsiteY10-888" fmla="*/ 2884 h 9997"/>
                <a:gd name="connsiteX11-889" fmla="*/ 43 w 10000"/>
                <a:gd name="connsiteY11-890" fmla="*/ 2901 h 9997"/>
                <a:gd name="connsiteX12-891" fmla="*/ 10 w 10000"/>
                <a:gd name="connsiteY12-892" fmla="*/ 3159 h 9997"/>
                <a:gd name="connsiteX13-893" fmla="*/ 192 w 10000"/>
                <a:gd name="connsiteY13-894" fmla="*/ 3345 h 9997"/>
                <a:gd name="connsiteX14-895" fmla="*/ 243 w 10000"/>
                <a:gd name="connsiteY14-896" fmla="*/ 3363 h 9997"/>
                <a:gd name="connsiteX15-897" fmla="*/ 392 w 10000"/>
                <a:gd name="connsiteY15-898" fmla="*/ 3464 h 9997"/>
                <a:gd name="connsiteX16-899" fmla="*/ 541 w 10000"/>
                <a:gd name="connsiteY16-900" fmla="*/ 3585 h 9997"/>
                <a:gd name="connsiteX17-901" fmla="*/ 724 w 10000"/>
                <a:gd name="connsiteY17-902" fmla="*/ 4232 h 9997"/>
                <a:gd name="connsiteX18-903" fmla="*/ 691 w 10000"/>
                <a:gd name="connsiteY18-904" fmla="*/ 4488 h 9997"/>
                <a:gd name="connsiteX19-905" fmla="*/ 640 w 10000"/>
                <a:gd name="connsiteY19-906" fmla="*/ 4711 h 9997"/>
                <a:gd name="connsiteX20-907" fmla="*/ 823 w 10000"/>
                <a:gd name="connsiteY20-908" fmla="*/ 4882 h 9997"/>
                <a:gd name="connsiteX21-909" fmla="*/ 1005 w 10000"/>
                <a:gd name="connsiteY21-910" fmla="*/ 4967 h 9997"/>
                <a:gd name="connsiteX22-911" fmla="*/ 790 w 10000"/>
                <a:gd name="connsiteY22-912" fmla="*/ 5360 h 9997"/>
                <a:gd name="connsiteX23-913" fmla="*/ 790 w 10000"/>
                <a:gd name="connsiteY23-914" fmla="*/ 5411 h 9997"/>
                <a:gd name="connsiteX24-915" fmla="*/ 906 w 10000"/>
                <a:gd name="connsiteY24-916" fmla="*/ 5804 h 9997"/>
                <a:gd name="connsiteX25-917" fmla="*/ 906 w 10000"/>
                <a:gd name="connsiteY25-918" fmla="*/ 5820 h 9997"/>
                <a:gd name="connsiteX26-919" fmla="*/ 906 w 10000"/>
                <a:gd name="connsiteY26-920" fmla="*/ 5854 h 9997"/>
                <a:gd name="connsiteX27-921" fmla="*/ 1022 w 10000"/>
                <a:gd name="connsiteY27-922" fmla="*/ 6400 h 9997"/>
                <a:gd name="connsiteX28-923" fmla="*/ 1122 w 10000"/>
                <a:gd name="connsiteY28-924" fmla="*/ 7494 h 9997"/>
                <a:gd name="connsiteX29-925" fmla="*/ 2151 w 10000"/>
                <a:gd name="connsiteY29-926" fmla="*/ 7732 h 9997"/>
                <a:gd name="connsiteX30-927" fmla="*/ 2731 w 10000"/>
                <a:gd name="connsiteY30-928" fmla="*/ 7664 h 9997"/>
                <a:gd name="connsiteX31-929" fmla="*/ 2748 w 10000"/>
                <a:gd name="connsiteY31-930" fmla="*/ 7664 h 9997"/>
                <a:gd name="connsiteX32-931" fmla="*/ 2764 w 10000"/>
                <a:gd name="connsiteY32-932" fmla="*/ 7664 h 9997"/>
                <a:gd name="connsiteX33-933" fmla="*/ 2865 w 10000"/>
                <a:gd name="connsiteY33-934" fmla="*/ 7647 h 9997"/>
                <a:gd name="connsiteX34-935" fmla="*/ 3445 w 10000"/>
                <a:gd name="connsiteY34-936" fmla="*/ 7937 h 9997"/>
                <a:gd name="connsiteX35-937" fmla="*/ 3660 w 10000"/>
                <a:gd name="connsiteY35-938" fmla="*/ 8296 h 9997"/>
                <a:gd name="connsiteX36-939" fmla="*/ 3677 w 10000"/>
                <a:gd name="connsiteY36-940" fmla="*/ 8312 h 9997"/>
                <a:gd name="connsiteX37-941" fmla="*/ 4406 w 10000"/>
                <a:gd name="connsiteY37-942" fmla="*/ 9919 h 9997"/>
                <a:gd name="connsiteX38-943" fmla="*/ 7548 w 10000"/>
                <a:gd name="connsiteY38-944" fmla="*/ 9414 h 9997"/>
                <a:gd name="connsiteX39-945" fmla="*/ 8225 w 10000"/>
                <a:gd name="connsiteY39-946" fmla="*/ 6573 h 9997"/>
                <a:gd name="connsiteX40-947" fmla="*/ 9319 w 10000"/>
                <a:gd name="connsiteY40-948" fmla="*/ 3788 h 9997"/>
                <a:gd name="connsiteX41-949" fmla="*/ 9319 w 10000"/>
                <a:gd name="connsiteY41-950" fmla="*/ 3772 h 9997"/>
                <a:gd name="connsiteX42-951" fmla="*/ 10000 w 10000"/>
                <a:gd name="connsiteY42-952" fmla="*/ 1690 h 9997"/>
                <a:gd name="connsiteX43-953" fmla="*/ 10000 w 10000"/>
                <a:gd name="connsiteY43-954" fmla="*/ 1451 h 9997"/>
                <a:gd name="connsiteX44-955" fmla="*/ 9785 w 10000"/>
                <a:gd name="connsiteY44-956" fmla="*/ 0 h 9997"/>
                <a:gd name="connsiteX45-957" fmla="*/ 1935 w 10000"/>
                <a:gd name="connsiteY45-958" fmla="*/ 0 h 9997"/>
                <a:gd name="connsiteX46-959" fmla="*/ 1835 w 10000"/>
                <a:gd name="connsiteY46-960" fmla="*/ 187 h 9997"/>
                <a:gd name="connsiteX0-961" fmla="*/ 1835 w 10000"/>
                <a:gd name="connsiteY0-962" fmla="*/ 187 h 10125"/>
                <a:gd name="connsiteX1-963" fmla="*/ 1686 w 10000"/>
                <a:gd name="connsiteY1-964" fmla="*/ 989 h 10125"/>
                <a:gd name="connsiteX2-965" fmla="*/ 1686 w 10000"/>
                <a:gd name="connsiteY2-966" fmla="*/ 1008 h 10125"/>
                <a:gd name="connsiteX3-967" fmla="*/ 1686 w 10000"/>
                <a:gd name="connsiteY3-968" fmla="*/ 1024 h 10125"/>
                <a:gd name="connsiteX4-969" fmla="*/ 1686 w 10000"/>
                <a:gd name="connsiteY4-970" fmla="*/ 1075 h 10125"/>
                <a:gd name="connsiteX5-971" fmla="*/ 1487 w 10000"/>
                <a:gd name="connsiteY5-972" fmla="*/ 1503 h 10125"/>
                <a:gd name="connsiteX6-973" fmla="*/ 1371 w 10000"/>
                <a:gd name="connsiteY6-974" fmla="*/ 1638 h 10125"/>
                <a:gd name="connsiteX7-975" fmla="*/ 972 w 10000"/>
                <a:gd name="connsiteY7-976" fmla="*/ 1947 h 10125"/>
                <a:gd name="connsiteX8-977" fmla="*/ 939 w 10000"/>
                <a:gd name="connsiteY8-978" fmla="*/ 1964 h 10125"/>
                <a:gd name="connsiteX9-979" fmla="*/ 60 w 10000"/>
                <a:gd name="connsiteY9-980" fmla="*/ 2852 h 10125"/>
                <a:gd name="connsiteX10-981" fmla="*/ 60 w 10000"/>
                <a:gd name="connsiteY10-982" fmla="*/ 2885 h 10125"/>
                <a:gd name="connsiteX11-983" fmla="*/ 43 w 10000"/>
                <a:gd name="connsiteY11-984" fmla="*/ 2902 h 10125"/>
                <a:gd name="connsiteX12-985" fmla="*/ 10 w 10000"/>
                <a:gd name="connsiteY12-986" fmla="*/ 3160 h 10125"/>
                <a:gd name="connsiteX13-987" fmla="*/ 192 w 10000"/>
                <a:gd name="connsiteY13-988" fmla="*/ 3346 h 10125"/>
                <a:gd name="connsiteX14-989" fmla="*/ 243 w 10000"/>
                <a:gd name="connsiteY14-990" fmla="*/ 3364 h 10125"/>
                <a:gd name="connsiteX15-991" fmla="*/ 392 w 10000"/>
                <a:gd name="connsiteY15-992" fmla="*/ 3465 h 10125"/>
                <a:gd name="connsiteX16-993" fmla="*/ 541 w 10000"/>
                <a:gd name="connsiteY16-994" fmla="*/ 3586 h 10125"/>
                <a:gd name="connsiteX17-995" fmla="*/ 724 w 10000"/>
                <a:gd name="connsiteY17-996" fmla="*/ 4233 h 10125"/>
                <a:gd name="connsiteX18-997" fmla="*/ 691 w 10000"/>
                <a:gd name="connsiteY18-998" fmla="*/ 4489 h 10125"/>
                <a:gd name="connsiteX19-999" fmla="*/ 640 w 10000"/>
                <a:gd name="connsiteY19-1000" fmla="*/ 4712 h 10125"/>
                <a:gd name="connsiteX20-1001" fmla="*/ 823 w 10000"/>
                <a:gd name="connsiteY20-1002" fmla="*/ 4883 h 10125"/>
                <a:gd name="connsiteX21-1003" fmla="*/ 1005 w 10000"/>
                <a:gd name="connsiteY21-1004" fmla="*/ 4968 h 10125"/>
                <a:gd name="connsiteX22-1005" fmla="*/ 790 w 10000"/>
                <a:gd name="connsiteY22-1006" fmla="*/ 5362 h 10125"/>
                <a:gd name="connsiteX23-1007" fmla="*/ 790 w 10000"/>
                <a:gd name="connsiteY23-1008" fmla="*/ 5413 h 10125"/>
                <a:gd name="connsiteX24-1009" fmla="*/ 906 w 10000"/>
                <a:gd name="connsiteY24-1010" fmla="*/ 5806 h 10125"/>
                <a:gd name="connsiteX25-1011" fmla="*/ 906 w 10000"/>
                <a:gd name="connsiteY25-1012" fmla="*/ 5822 h 10125"/>
                <a:gd name="connsiteX26-1013" fmla="*/ 906 w 10000"/>
                <a:gd name="connsiteY26-1014" fmla="*/ 5856 h 10125"/>
                <a:gd name="connsiteX27-1015" fmla="*/ 1022 w 10000"/>
                <a:gd name="connsiteY27-1016" fmla="*/ 6402 h 10125"/>
                <a:gd name="connsiteX28-1017" fmla="*/ 1122 w 10000"/>
                <a:gd name="connsiteY28-1018" fmla="*/ 7496 h 10125"/>
                <a:gd name="connsiteX29-1019" fmla="*/ 2151 w 10000"/>
                <a:gd name="connsiteY29-1020" fmla="*/ 7734 h 10125"/>
                <a:gd name="connsiteX30-1021" fmla="*/ 2731 w 10000"/>
                <a:gd name="connsiteY30-1022" fmla="*/ 7666 h 10125"/>
                <a:gd name="connsiteX31-1023" fmla="*/ 2748 w 10000"/>
                <a:gd name="connsiteY31-1024" fmla="*/ 7666 h 10125"/>
                <a:gd name="connsiteX32-1025" fmla="*/ 2764 w 10000"/>
                <a:gd name="connsiteY32-1026" fmla="*/ 7666 h 10125"/>
                <a:gd name="connsiteX33-1027" fmla="*/ 2865 w 10000"/>
                <a:gd name="connsiteY33-1028" fmla="*/ 7649 h 10125"/>
                <a:gd name="connsiteX34-1029" fmla="*/ 3445 w 10000"/>
                <a:gd name="connsiteY34-1030" fmla="*/ 7939 h 10125"/>
                <a:gd name="connsiteX35-1031" fmla="*/ 3660 w 10000"/>
                <a:gd name="connsiteY35-1032" fmla="*/ 8298 h 10125"/>
                <a:gd name="connsiteX36-1033" fmla="*/ 3677 w 10000"/>
                <a:gd name="connsiteY36-1034" fmla="*/ 8314 h 10125"/>
                <a:gd name="connsiteX37-1035" fmla="*/ 4406 w 10000"/>
                <a:gd name="connsiteY37-1036" fmla="*/ 9922 h 10125"/>
                <a:gd name="connsiteX38-1037" fmla="*/ 7675 w 10000"/>
                <a:gd name="connsiteY38-1038" fmla="*/ 9732 h 10125"/>
                <a:gd name="connsiteX39-1039" fmla="*/ 8225 w 10000"/>
                <a:gd name="connsiteY39-1040" fmla="*/ 6575 h 10125"/>
                <a:gd name="connsiteX40-1041" fmla="*/ 9319 w 10000"/>
                <a:gd name="connsiteY40-1042" fmla="*/ 3789 h 10125"/>
                <a:gd name="connsiteX41-1043" fmla="*/ 9319 w 10000"/>
                <a:gd name="connsiteY41-1044" fmla="*/ 3773 h 10125"/>
                <a:gd name="connsiteX42-1045" fmla="*/ 10000 w 10000"/>
                <a:gd name="connsiteY42-1046" fmla="*/ 1691 h 10125"/>
                <a:gd name="connsiteX43-1047" fmla="*/ 10000 w 10000"/>
                <a:gd name="connsiteY43-1048" fmla="*/ 1451 h 10125"/>
                <a:gd name="connsiteX44-1049" fmla="*/ 9785 w 10000"/>
                <a:gd name="connsiteY44-1050" fmla="*/ 0 h 10125"/>
                <a:gd name="connsiteX45-1051" fmla="*/ 1935 w 10000"/>
                <a:gd name="connsiteY45-1052" fmla="*/ 0 h 10125"/>
                <a:gd name="connsiteX46-1053" fmla="*/ 1835 w 10000"/>
                <a:gd name="connsiteY46-1054" fmla="*/ 187 h 10125"/>
                <a:gd name="connsiteX0-1055" fmla="*/ 1835 w 10000"/>
                <a:gd name="connsiteY0-1056" fmla="*/ 187 h 10079"/>
                <a:gd name="connsiteX1-1057" fmla="*/ 1686 w 10000"/>
                <a:gd name="connsiteY1-1058" fmla="*/ 989 h 10079"/>
                <a:gd name="connsiteX2-1059" fmla="*/ 1686 w 10000"/>
                <a:gd name="connsiteY2-1060" fmla="*/ 1008 h 10079"/>
                <a:gd name="connsiteX3-1061" fmla="*/ 1686 w 10000"/>
                <a:gd name="connsiteY3-1062" fmla="*/ 1024 h 10079"/>
                <a:gd name="connsiteX4-1063" fmla="*/ 1686 w 10000"/>
                <a:gd name="connsiteY4-1064" fmla="*/ 1075 h 10079"/>
                <a:gd name="connsiteX5-1065" fmla="*/ 1487 w 10000"/>
                <a:gd name="connsiteY5-1066" fmla="*/ 1503 h 10079"/>
                <a:gd name="connsiteX6-1067" fmla="*/ 1371 w 10000"/>
                <a:gd name="connsiteY6-1068" fmla="*/ 1638 h 10079"/>
                <a:gd name="connsiteX7-1069" fmla="*/ 972 w 10000"/>
                <a:gd name="connsiteY7-1070" fmla="*/ 1947 h 10079"/>
                <a:gd name="connsiteX8-1071" fmla="*/ 939 w 10000"/>
                <a:gd name="connsiteY8-1072" fmla="*/ 1964 h 10079"/>
                <a:gd name="connsiteX9-1073" fmla="*/ 60 w 10000"/>
                <a:gd name="connsiteY9-1074" fmla="*/ 2852 h 10079"/>
                <a:gd name="connsiteX10-1075" fmla="*/ 60 w 10000"/>
                <a:gd name="connsiteY10-1076" fmla="*/ 2885 h 10079"/>
                <a:gd name="connsiteX11-1077" fmla="*/ 43 w 10000"/>
                <a:gd name="connsiteY11-1078" fmla="*/ 2902 h 10079"/>
                <a:gd name="connsiteX12-1079" fmla="*/ 10 w 10000"/>
                <a:gd name="connsiteY12-1080" fmla="*/ 3160 h 10079"/>
                <a:gd name="connsiteX13-1081" fmla="*/ 192 w 10000"/>
                <a:gd name="connsiteY13-1082" fmla="*/ 3346 h 10079"/>
                <a:gd name="connsiteX14-1083" fmla="*/ 243 w 10000"/>
                <a:gd name="connsiteY14-1084" fmla="*/ 3364 h 10079"/>
                <a:gd name="connsiteX15-1085" fmla="*/ 392 w 10000"/>
                <a:gd name="connsiteY15-1086" fmla="*/ 3465 h 10079"/>
                <a:gd name="connsiteX16-1087" fmla="*/ 541 w 10000"/>
                <a:gd name="connsiteY16-1088" fmla="*/ 3586 h 10079"/>
                <a:gd name="connsiteX17-1089" fmla="*/ 724 w 10000"/>
                <a:gd name="connsiteY17-1090" fmla="*/ 4233 h 10079"/>
                <a:gd name="connsiteX18-1091" fmla="*/ 691 w 10000"/>
                <a:gd name="connsiteY18-1092" fmla="*/ 4489 h 10079"/>
                <a:gd name="connsiteX19-1093" fmla="*/ 640 w 10000"/>
                <a:gd name="connsiteY19-1094" fmla="*/ 4712 h 10079"/>
                <a:gd name="connsiteX20-1095" fmla="*/ 823 w 10000"/>
                <a:gd name="connsiteY20-1096" fmla="*/ 4883 h 10079"/>
                <a:gd name="connsiteX21-1097" fmla="*/ 1005 w 10000"/>
                <a:gd name="connsiteY21-1098" fmla="*/ 4968 h 10079"/>
                <a:gd name="connsiteX22-1099" fmla="*/ 790 w 10000"/>
                <a:gd name="connsiteY22-1100" fmla="*/ 5362 h 10079"/>
                <a:gd name="connsiteX23-1101" fmla="*/ 790 w 10000"/>
                <a:gd name="connsiteY23-1102" fmla="*/ 5413 h 10079"/>
                <a:gd name="connsiteX24-1103" fmla="*/ 906 w 10000"/>
                <a:gd name="connsiteY24-1104" fmla="*/ 5806 h 10079"/>
                <a:gd name="connsiteX25-1105" fmla="*/ 906 w 10000"/>
                <a:gd name="connsiteY25-1106" fmla="*/ 5822 h 10079"/>
                <a:gd name="connsiteX26-1107" fmla="*/ 906 w 10000"/>
                <a:gd name="connsiteY26-1108" fmla="*/ 5856 h 10079"/>
                <a:gd name="connsiteX27-1109" fmla="*/ 1022 w 10000"/>
                <a:gd name="connsiteY27-1110" fmla="*/ 6402 h 10079"/>
                <a:gd name="connsiteX28-1111" fmla="*/ 1122 w 10000"/>
                <a:gd name="connsiteY28-1112" fmla="*/ 7496 h 10079"/>
                <a:gd name="connsiteX29-1113" fmla="*/ 2151 w 10000"/>
                <a:gd name="connsiteY29-1114" fmla="*/ 7734 h 10079"/>
                <a:gd name="connsiteX30-1115" fmla="*/ 2731 w 10000"/>
                <a:gd name="connsiteY30-1116" fmla="*/ 7666 h 10079"/>
                <a:gd name="connsiteX31-1117" fmla="*/ 2748 w 10000"/>
                <a:gd name="connsiteY31-1118" fmla="*/ 7666 h 10079"/>
                <a:gd name="connsiteX32-1119" fmla="*/ 2764 w 10000"/>
                <a:gd name="connsiteY32-1120" fmla="*/ 7666 h 10079"/>
                <a:gd name="connsiteX33-1121" fmla="*/ 2865 w 10000"/>
                <a:gd name="connsiteY33-1122" fmla="*/ 7649 h 10079"/>
                <a:gd name="connsiteX34-1123" fmla="*/ 3445 w 10000"/>
                <a:gd name="connsiteY34-1124" fmla="*/ 7939 h 10079"/>
                <a:gd name="connsiteX35-1125" fmla="*/ 3660 w 10000"/>
                <a:gd name="connsiteY35-1126" fmla="*/ 8298 h 10079"/>
                <a:gd name="connsiteX36-1127" fmla="*/ 3677 w 10000"/>
                <a:gd name="connsiteY36-1128" fmla="*/ 8314 h 10079"/>
                <a:gd name="connsiteX37-1129" fmla="*/ 4406 w 10000"/>
                <a:gd name="connsiteY37-1130" fmla="*/ 9922 h 10079"/>
                <a:gd name="connsiteX38-1131" fmla="*/ 7675 w 10000"/>
                <a:gd name="connsiteY38-1132" fmla="*/ 9732 h 10079"/>
                <a:gd name="connsiteX39-1133" fmla="*/ 8225 w 10000"/>
                <a:gd name="connsiteY39-1134" fmla="*/ 6575 h 10079"/>
                <a:gd name="connsiteX40-1135" fmla="*/ 9319 w 10000"/>
                <a:gd name="connsiteY40-1136" fmla="*/ 3789 h 10079"/>
                <a:gd name="connsiteX41-1137" fmla="*/ 9319 w 10000"/>
                <a:gd name="connsiteY41-1138" fmla="*/ 3773 h 10079"/>
                <a:gd name="connsiteX42-1139" fmla="*/ 10000 w 10000"/>
                <a:gd name="connsiteY42-1140" fmla="*/ 1691 h 10079"/>
                <a:gd name="connsiteX43-1141" fmla="*/ 10000 w 10000"/>
                <a:gd name="connsiteY43-1142" fmla="*/ 1451 h 10079"/>
                <a:gd name="connsiteX44-1143" fmla="*/ 9785 w 10000"/>
                <a:gd name="connsiteY44-1144" fmla="*/ 0 h 10079"/>
                <a:gd name="connsiteX45-1145" fmla="*/ 1935 w 10000"/>
                <a:gd name="connsiteY45-1146" fmla="*/ 0 h 10079"/>
                <a:gd name="connsiteX46-1147" fmla="*/ 1835 w 10000"/>
                <a:gd name="connsiteY46-1148" fmla="*/ 187 h 10079"/>
                <a:gd name="connsiteX0-1149" fmla="*/ 1835 w 10000"/>
                <a:gd name="connsiteY0-1150" fmla="*/ 187 h 10056"/>
                <a:gd name="connsiteX1-1151" fmla="*/ 1686 w 10000"/>
                <a:gd name="connsiteY1-1152" fmla="*/ 989 h 10056"/>
                <a:gd name="connsiteX2-1153" fmla="*/ 1686 w 10000"/>
                <a:gd name="connsiteY2-1154" fmla="*/ 1008 h 10056"/>
                <a:gd name="connsiteX3-1155" fmla="*/ 1686 w 10000"/>
                <a:gd name="connsiteY3-1156" fmla="*/ 1024 h 10056"/>
                <a:gd name="connsiteX4-1157" fmla="*/ 1686 w 10000"/>
                <a:gd name="connsiteY4-1158" fmla="*/ 1075 h 10056"/>
                <a:gd name="connsiteX5-1159" fmla="*/ 1487 w 10000"/>
                <a:gd name="connsiteY5-1160" fmla="*/ 1503 h 10056"/>
                <a:gd name="connsiteX6-1161" fmla="*/ 1371 w 10000"/>
                <a:gd name="connsiteY6-1162" fmla="*/ 1638 h 10056"/>
                <a:gd name="connsiteX7-1163" fmla="*/ 972 w 10000"/>
                <a:gd name="connsiteY7-1164" fmla="*/ 1947 h 10056"/>
                <a:gd name="connsiteX8-1165" fmla="*/ 939 w 10000"/>
                <a:gd name="connsiteY8-1166" fmla="*/ 1964 h 10056"/>
                <a:gd name="connsiteX9-1167" fmla="*/ 60 w 10000"/>
                <a:gd name="connsiteY9-1168" fmla="*/ 2852 h 10056"/>
                <a:gd name="connsiteX10-1169" fmla="*/ 60 w 10000"/>
                <a:gd name="connsiteY10-1170" fmla="*/ 2885 h 10056"/>
                <a:gd name="connsiteX11-1171" fmla="*/ 43 w 10000"/>
                <a:gd name="connsiteY11-1172" fmla="*/ 2902 h 10056"/>
                <a:gd name="connsiteX12-1173" fmla="*/ 10 w 10000"/>
                <a:gd name="connsiteY12-1174" fmla="*/ 3160 h 10056"/>
                <a:gd name="connsiteX13-1175" fmla="*/ 192 w 10000"/>
                <a:gd name="connsiteY13-1176" fmla="*/ 3346 h 10056"/>
                <a:gd name="connsiteX14-1177" fmla="*/ 243 w 10000"/>
                <a:gd name="connsiteY14-1178" fmla="*/ 3364 h 10056"/>
                <a:gd name="connsiteX15-1179" fmla="*/ 392 w 10000"/>
                <a:gd name="connsiteY15-1180" fmla="*/ 3465 h 10056"/>
                <a:gd name="connsiteX16-1181" fmla="*/ 541 w 10000"/>
                <a:gd name="connsiteY16-1182" fmla="*/ 3586 h 10056"/>
                <a:gd name="connsiteX17-1183" fmla="*/ 724 w 10000"/>
                <a:gd name="connsiteY17-1184" fmla="*/ 4233 h 10056"/>
                <a:gd name="connsiteX18-1185" fmla="*/ 691 w 10000"/>
                <a:gd name="connsiteY18-1186" fmla="*/ 4489 h 10056"/>
                <a:gd name="connsiteX19-1187" fmla="*/ 640 w 10000"/>
                <a:gd name="connsiteY19-1188" fmla="*/ 4712 h 10056"/>
                <a:gd name="connsiteX20-1189" fmla="*/ 823 w 10000"/>
                <a:gd name="connsiteY20-1190" fmla="*/ 4883 h 10056"/>
                <a:gd name="connsiteX21-1191" fmla="*/ 1005 w 10000"/>
                <a:gd name="connsiteY21-1192" fmla="*/ 4968 h 10056"/>
                <a:gd name="connsiteX22-1193" fmla="*/ 790 w 10000"/>
                <a:gd name="connsiteY22-1194" fmla="*/ 5362 h 10056"/>
                <a:gd name="connsiteX23-1195" fmla="*/ 790 w 10000"/>
                <a:gd name="connsiteY23-1196" fmla="*/ 5413 h 10056"/>
                <a:gd name="connsiteX24-1197" fmla="*/ 906 w 10000"/>
                <a:gd name="connsiteY24-1198" fmla="*/ 5806 h 10056"/>
                <a:gd name="connsiteX25-1199" fmla="*/ 906 w 10000"/>
                <a:gd name="connsiteY25-1200" fmla="*/ 5822 h 10056"/>
                <a:gd name="connsiteX26-1201" fmla="*/ 906 w 10000"/>
                <a:gd name="connsiteY26-1202" fmla="*/ 5856 h 10056"/>
                <a:gd name="connsiteX27-1203" fmla="*/ 1022 w 10000"/>
                <a:gd name="connsiteY27-1204" fmla="*/ 6402 h 10056"/>
                <a:gd name="connsiteX28-1205" fmla="*/ 1122 w 10000"/>
                <a:gd name="connsiteY28-1206" fmla="*/ 7496 h 10056"/>
                <a:gd name="connsiteX29-1207" fmla="*/ 2151 w 10000"/>
                <a:gd name="connsiteY29-1208" fmla="*/ 7734 h 10056"/>
                <a:gd name="connsiteX30-1209" fmla="*/ 2731 w 10000"/>
                <a:gd name="connsiteY30-1210" fmla="*/ 7666 h 10056"/>
                <a:gd name="connsiteX31-1211" fmla="*/ 2748 w 10000"/>
                <a:gd name="connsiteY31-1212" fmla="*/ 7666 h 10056"/>
                <a:gd name="connsiteX32-1213" fmla="*/ 2764 w 10000"/>
                <a:gd name="connsiteY32-1214" fmla="*/ 7666 h 10056"/>
                <a:gd name="connsiteX33-1215" fmla="*/ 2865 w 10000"/>
                <a:gd name="connsiteY33-1216" fmla="*/ 7649 h 10056"/>
                <a:gd name="connsiteX34-1217" fmla="*/ 3445 w 10000"/>
                <a:gd name="connsiteY34-1218" fmla="*/ 7939 h 10056"/>
                <a:gd name="connsiteX35-1219" fmla="*/ 3660 w 10000"/>
                <a:gd name="connsiteY35-1220" fmla="*/ 8298 h 10056"/>
                <a:gd name="connsiteX36-1221" fmla="*/ 3677 w 10000"/>
                <a:gd name="connsiteY36-1222" fmla="*/ 8314 h 10056"/>
                <a:gd name="connsiteX37-1223" fmla="*/ 4406 w 10000"/>
                <a:gd name="connsiteY37-1224" fmla="*/ 9922 h 10056"/>
                <a:gd name="connsiteX38-1225" fmla="*/ 7675 w 10000"/>
                <a:gd name="connsiteY38-1226" fmla="*/ 9732 h 10056"/>
                <a:gd name="connsiteX39-1227" fmla="*/ 8225 w 10000"/>
                <a:gd name="connsiteY39-1228" fmla="*/ 6575 h 10056"/>
                <a:gd name="connsiteX40-1229" fmla="*/ 9319 w 10000"/>
                <a:gd name="connsiteY40-1230" fmla="*/ 3789 h 10056"/>
                <a:gd name="connsiteX41-1231" fmla="*/ 9319 w 10000"/>
                <a:gd name="connsiteY41-1232" fmla="*/ 3773 h 10056"/>
                <a:gd name="connsiteX42-1233" fmla="*/ 10000 w 10000"/>
                <a:gd name="connsiteY42-1234" fmla="*/ 1691 h 10056"/>
                <a:gd name="connsiteX43-1235" fmla="*/ 10000 w 10000"/>
                <a:gd name="connsiteY43-1236" fmla="*/ 1451 h 10056"/>
                <a:gd name="connsiteX44-1237" fmla="*/ 9785 w 10000"/>
                <a:gd name="connsiteY44-1238" fmla="*/ 0 h 10056"/>
                <a:gd name="connsiteX45-1239" fmla="*/ 1935 w 10000"/>
                <a:gd name="connsiteY45-1240" fmla="*/ 0 h 10056"/>
                <a:gd name="connsiteX46-1241" fmla="*/ 1835 w 10000"/>
                <a:gd name="connsiteY46-1242" fmla="*/ 187 h 1005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</a:cxnLst>
              <a:rect l="l" t="t" r="r" b="b"/>
              <a:pathLst>
                <a:path w="10000" h="10056">
                  <a:moveTo>
                    <a:pt x="1835" y="187"/>
                  </a:moveTo>
                  <a:cubicBezTo>
                    <a:pt x="1802" y="256"/>
                    <a:pt x="1686" y="615"/>
                    <a:pt x="1686" y="989"/>
                  </a:cubicBezTo>
                  <a:lnTo>
                    <a:pt x="1686" y="1008"/>
                  </a:lnTo>
                  <a:lnTo>
                    <a:pt x="1686" y="1024"/>
                  </a:lnTo>
                  <a:lnTo>
                    <a:pt x="1686" y="1075"/>
                  </a:lnTo>
                  <a:cubicBezTo>
                    <a:pt x="1653" y="1161"/>
                    <a:pt x="1604" y="1314"/>
                    <a:pt x="1487" y="1503"/>
                  </a:cubicBezTo>
                  <a:cubicBezTo>
                    <a:pt x="1454" y="1537"/>
                    <a:pt x="1404" y="1588"/>
                    <a:pt x="1371" y="1638"/>
                  </a:cubicBezTo>
                  <a:cubicBezTo>
                    <a:pt x="1271" y="1742"/>
                    <a:pt x="1139" y="1844"/>
                    <a:pt x="972" y="1947"/>
                  </a:cubicBezTo>
                  <a:cubicBezTo>
                    <a:pt x="956" y="1947"/>
                    <a:pt x="956" y="1964"/>
                    <a:pt x="939" y="1964"/>
                  </a:cubicBezTo>
                  <a:cubicBezTo>
                    <a:pt x="640" y="2185"/>
                    <a:pt x="126" y="2613"/>
                    <a:pt x="60" y="2852"/>
                  </a:cubicBezTo>
                  <a:lnTo>
                    <a:pt x="60" y="2885"/>
                  </a:lnTo>
                  <a:cubicBezTo>
                    <a:pt x="54" y="2890"/>
                    <a:pt x="49" y="2897"/>
                    <a:pt x="43" y="2902"/>
                  </a:cubicBezTo>
                  <a:cubicBezTo>
                    <a:pt x="43" y="2902"/>
                    <a:pt x="-23" y="3038"/>
                    <a:pt x="10" y="3160"/>
                  </a:cubicBezTo>
                  <a:cubicBezTo>
                    <a:pt x="27" y="3227"/>
                    <a:pt x="93" y="3295"/>
                    <a:pt x="192" y="3346"/>
                  </a:cubicBezTo>
                  <a:cubicBezTo>
                    <a:pt x="209" y="3364"/>
                    <a:pt x="226" y="3364"/>
                    <a:pt x="243" y="3364"/>
                  </a:cubicBezTo>
                  <a:cubicBezTo>
                    <a:pt x="293" y="3397"/>
                    <a:pt x="342" y="3432"/>
                    <a:pt x="392" y="3465"/>
                  </a:cubicBezTo>
                  <a:cubicBezTo>
                    <a:pt x="458" y="3500"/>
                    <a:pt x="508" y="3551"/>
                    <a:pt x="541" y="3586"/>
                  </a:cubicBezTo>
                  <a:cubicBezTo>
                    <a:pt x="757" y="3789"/>
                    <a:pt x="757" y="4029"/>
                    <a:pt x="724" y="4233"/>
                  </a:cubicBezTo>
                  <a:cubicBezTo>
                    <a:pt x="724" y="4319"/>
                    <a:pt x="707" y="4422"/>
                    <a:pt x="691" y="4489"/>
                  </a:cubicBezTo>
                  <a:cubicBezTo>
                    <a:pt x="674" y="4559"/>
                    <a:pt x="640" y="4660"/>
                    <a:pt x="640" y="4712"/>
                  </a:cubicBezTo>
                  <a:cubicBezTo>
                    <a:pt x="674" y="4764"/>
                    <a:pt x="790" y="4866"/>
                    <a:pt x="823" y="4883"/>
                  </a:cubicBezTo>
                  <a:lnTo>
                    <a:pt x="1005" y="4968"/>
                  </a:lnTo>
                  <a:cubicBezTo>
                    <a:pt x="933" y="5099"/>
                    <a:pt x="862" y="5232"/>
                    <a:pt x="790" y="5362"/>
                  </a:cubicBezTo>
                  <a:lnTo>
                    <a:pt x="790" y="5413"/>
                  </a:lnTo>
                  <a:cubicBezTo>
                    <a:pt x="939" y="5549"/>
                    <a:pt x="923" y="5737"/>
                    <a:pt x="906" y="5806"/>
                  </a:cubicBezTo>
                  <a:lnTo>
                    <a:pt x="906" y="5822"/>
                  </a:lnTo>
                  <a:lnTo>
                    <a:pt x="906" y="5856"/>
                  </a:lnTo>
                  <a:cubicBezTo>
                    <a:pt x="972" y="5993"/>
                    <a:pt x="1072" y="6216"/>
                    <a:pt x="1022" y="6402"/>
                  </a:cubicBezTo>
                  <a:cubicBezTo>
                    <a:pt x="972" y="6589"/>
                    <a:pt x="840" y="7205"/>
                    <a:pt x="1122" y="7496"/>
                  </a:cubicBezTo>
                  <a:cubicBezTo>
                    <a:pt x="1255" y="7631"/>
                    <a:pt x="1653" y="7734"/>
                    <a:pt x="2151" y="7734"/>
                  </a:cubicBezTo>
                  <a:cubicBezTo>
                    <a:pt x="2450" y="7734"/>
                    <a:pt x="2682" y="7700"/>
                    <a:pt x="2731" y="7666"/>
                  </a:cubicBezTo>
                  <a:lnTo>
                    <a:pt x="2748" y="7666"/>
                  </a:lnTo>
                  <a:lnTo>
                    <a:pt x="2764" y="7666"/>
                  </a:lnTo>
                  <a:cubicBezTo>
                    <a:pt x="2781" y="7666"/>
                    <a:pt x="2814" y="7649"/>
                    <a:pt x="2865" y="7649"/>
                  </a:cubicBezTo>
                  <a:cubicBezTo>
                    <a:pt x="2964" y="7649"/>
                    <a:pt x="3229" y="7683"/>
                    <a:pt x="3445" y="7939"/>
                  </a:cubicBezTo>
                  <a:cubicBezTo>
                    <a:pt x="3495" y="8024"/>
                    <a:pt x="3578" y="8144"/>
                    <a:pt x="3660" y="8298"/>
                  </a:cubicBezTo>
                  <a:cubicBezTo>
                    <a:pt x="3666" y="8303"/>
                    <a:pt x="3553" y="8043"/>
                    <a:pt x="3677" y="8314"/>
                  </a:cubicBezTo>
                  <a:cubicBezTo>
                    <a:pt x="3801" y="8585"/>
                    <a:pt x="3740" y="9686"/>
                    <a:pt x="4406" y="9922"/>
                  </a:cubicBezTo>
                  <a:cubicBezTo>
                    <a:pt x="5072" y="10158"/>
                    <a:pt x="7248" y="10076"/>
                    <a:pt x="7675" y="9732"/>
                  </a:cubicBezTo>
                  <a:cubicBezTo>
                    <a:pt x="7973" y="9492"/>
                    <a:pt x="7951" y="7565"/>
                    <a:pt x="8225" y="6575"/>
                  </a:cubicBezTo>
                  <a:cubicBezTo>
                    <a:pt x="8499" y="5585"/>
                    <a:pt x="9073" y="4125"/>
                    <a:pt x="9319" y="3789"/>
                  </a:cubicBezTo>
                  <a:lnTo>
                    <a:pt x="9319" y="3773"/>
                  </a:lnTo>
                  <a:cubicBezTo>
                    <a:pt x="9718" y="3160"/>
                    <a:pt x="9950" y="2425"/>
                    <a:pt x="10000" y="1691"/>
                  </a:cubicBezTo>
                  <a:lnTo>
                    <a:pt x="10000" y="1451"/>
                  </a:lnTo>
                  <a:cubicBezTo>
                    <a:pt x="10000" y="1058"/>
                    <a:pt x="9950" y="529"/>
                    <a:pt x="9785" y="0"/>
                  </a:cubicBezTo>
                  <a:lnTo>
                    <a:pt x="1935" y="0"/>
                  </a:lnTo>
                  <a:cubicBezTo>
                    <a:pt x="1885" y="101"/>
                    <a:pt x="1852" y="171"/>
                    <a:pt x="1835" y="187"/>
                  </a:cubicBezTo>
                  <a:close/>
                </a:path>
              </a:pathLst>
            </a:custGeom>
            <a:pattFill prst="pct20">
              <a:fgClr>
                <a:schemeClr val="tx1"/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4447795" y="3244739"/>
              <a:ext cx="1631950" cy="950913"/>
            </a:xfrm>
            <a:custGeom>
              <a:avLst/>
              <a:gdLst>
                <a:gd name="T0" fmla="*/ 129 w 434"/>
                <a:gd name="T1" fmla="*/ 253 h 253"/>
                <a:gd name="T2" fmla="*/ 255 w 434"/>
                <a:gd name="T3" fmla="*/ 236 h 253"/>
                <a:gd name="T4" fmla="*/ 288 w 434"/>
                <a:gd name="T5" fmla="*/ 222 h 253"/>
                <a:gd name="T6" fmla="*/ 317 w 434"/>
                <a:gd name="T7" fmla="*/ 208 h 253"/>
                <a:gd name="T8" fmla="*/ 384 w 434"/>
                <a:gd name="T9" fmla="*/ 156 h 253"/>
                <a:gd name="T10" fmla="*/ 393 w 434"/>
                <a:gd name="T11" fmla="*/ 147 h 253"/>
                <a:gd name="T12" fmla="*/ 402 w 434"/>
                <a:gd name="T13" fmla="*/ 136 h 253"/>
                <a:gd name="T14" fmla="*/ 409 w 434"/>
                <a:gd name="T15" fmla="*/ 125 h 253"/>
                <a:gd name="T16" fmla="*/ 421 w 434"/>
                <a:gd name="T17" fmla="*/ 94 h 253"/>
                <a:gd name="T18" fmla="*/ 421 w 434"/>
                <a:gd name="T19" fmla="*/ 93 h 253"/>
                <a:gd name="T20" fmla="*/ 432 w 434"/>
                <a:gd name="T21" fmla="*/ 6 h 253"/>
                <a:gd name="T22" fmla="*/ 432 w 434"/>
                <a:gd name="T23" fmla="*/ 5 h 253"/>
                <a:gd name="T24" fmla="*/ 433 w 434"/>
                <a:gd name="T25" fmla="*/ 4 h 253"/>
                <a:gd name="T26" fmla="*/ 433 w 434"/>
                <a:gd name="T27" fmla="*/ 0 h 253"/>
                <a:gd name="T28" fmla="*/ 0 w 434"/>
                <a:gd name="T29" fmla="*/ 191 h 253"/>
                <a:gd name="T30" fmla="*/ 129 w 434"/>
                <a:gd name="T31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4" h="253">
                  <a:moveTo>
                    <a:pt x="129" y="253"/>
                  </a:moveTo>
                  <a:cubicBezTo>
                    <a:pt x="168" y="252"/>
                    <a:pt x="218" y="249"/>
                    <a:pt x="255" y="236"/>
                  </a:cubicBezTo>
                  <a:cubicBezTo>
                    <a:pt x="266" y="232"/>
                    <a:pt x="277" y="227"/>
                    <a:pt x="288" y="222"/>
                  </a:cubicBezTo>
                  <a:cubicBezTo>
                    <a:pt x="305" y="215"/>
                    <a:pt x="316" y="209"/>
                    <a:pt x="317" y="208"/>
                  </a:cubicBezTo>
                  <a:cubicBezTo>
                    <a:pt x="329" y="201"/>
                    <a:pt x="359" y="182"/>
                    <a:pt x="384" y="156"/>
                  </a:cubicBezTo>
                  <a:cubicBezTo>
                    <a:pt x="387" y="153"/>
                    <a:pt x="390" y="150"/>
                    <a:pt x="393" y="147"/>
                  </a:cubicBezTo>
                  <a:cubicBezTo>
                    <a:pt x="396" y="143"/>
                    <a:pt x="399" y="139"/>
                    <a:pt x="402" y="136"/>
                  </a:cubicBezTo>
                  <a:cubicBezTo>
                    <a:pt x="404" y="132"/>
                    <a:pt x="406" y="129"/>
                    <a:pt x="409" y="125"/>
                  </a:cubicBezTo>
                  <a:cubicBezTo>
                    <a:pt x="415" y="115"/>
                    <a:pt x="419" y="104"/>
                    <a:pt x="421" y="94"/>
                  </a:cubicBezTo>
                  <a:cubicBezTo>
                    <a:pt x="421" y="93"/>
                    <a:pt x="421" y="93"/>
                    <a:pt x="421" y="93"/>
                  </a:cubicBezTo>
                  <a:cubicBezTo>
                    <a:pt x="430" y="65"/>
                    <a:pt x="434" y="35"/>
                    <a:pt x="432" y="6"/>
                  </a:cubicBezTo>
                  <a:cubicBezTo>
                    <a:pt x="432" y="5"/>
                    <a:pt x="432" y="5"/>
                    <a:pt x="432" y="5"/>
                  </a:cubicBezTo>
                  <a:cubicBezTo>
                    <a:pt x="433" y="4"/>
                    <a:pt x="433" y="4"/>
                    <a:pt x="433" y="4"/>
                  </a:cubicBezTo>
                  <a:cubicBezTo>
                    <a:pt x="433" y="3"/>
                    <a:pt x="433" y="1"/>
                    <a:pt x="433" y="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29" y="224"/>
                    <a:pt x="71" y="252"/>
                    <a:pt x="129" y="253"/>
                  </a:cubicBezTo>
                  <a:close/>
                </a:path>
              </a:pathLst>
            </a:custGeom>
            <a:pattFill prst="pct25">
              <a:fgClr>
                <a:schemeClr val="tx1"/>
              </a:fgClr>
              <a:bgClr>
                <a:schemeClr val="bg1"/>
              </a:bgClr>
            </a:pattFill>
            <a:ln w="34925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任意多边形 4"/>
          <p:cNvSpPr/>
          <p:nvPr/>
        </p:nvSpPr>
        <p:spPr>
          <a:xfrm rot="15847239">
            <a:off x="4025313" y="3017932"/>
            <a:ext cx="1321092" cy="1267957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266940" h="3416097">
                <a:moveTo>
                  <a:pt x="7058083" y="694373"/>
                </a:moveTo>
                <a:cubicBezTo>
                  <a:pt x="6764334" y="185003"/>
                  <a:pt x="5677113" y="63825"/>
                  <a:pt x="4788782" y="10137"/>
                </a:cubicBezTo>
                <a:cubicBezTo>
                  <a:pt x="3900451" y="-43551"/>
                  <a:pt x="2284647" y="121704"/>
                  <a:pt x="1728099" y="372248"/>
                </a:cubicBezTo>
                <a:cubicBezTo>
                  <a:pt x="1171551" y="622792"/>
                  <a:pt x="1462228" y="1145793"/>
                  <a:pt x="1449496" y="1513400"/>
                </a:cubicBezTo>
                <a:cubicBezTo>
                  <a:pt x="1313843" y="1716879"/>
                  <a:pt x="605347" y="2166691"/>
                  <a:pt x="2" y="2716041"/>
                </a:cubicBezTo>
                <a:cubicBezTo>
                  <a:pt x="1242990" y="2558977"/>
                  <a:pt x="1487067" y="2452885"/>
                  <a:pt x="1637445" y="2517494"/>
                </a:cubicBezTo>
                <a:cubicBezTo>
                  <a:pt x="1861439" y="3877844"/>
                  <a:pt x="5647837" y="3370210"/>
                  <a:pt x="6551277" y="3066357"/>
                </a:cubicBezTo>
                <a:cubicBezTo>
                  <a:pt x="7454717" y="2762504"/>
                  <a:pt x="7351832" y="1203743"/>
                  <a:pt x="7058083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5752761" flipH="1">
            <a:off x="6732934" y="2633678"/>
            <a:ext cx="1321092" cy="1267957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266940" h="3416097">
                <a:moveTo>
                  <a:pt x="7058083" y="694373"/>
                </a:moveTo>
                <a:cubicBezTo>
                  <a:pt x="6764334" y="185003"/>
                  <a:pt x="5677113" y="63825"/>
                  <a:pt x="4788782" y="10137"/>
                </a:cubicBezTo>
                <a:cubicBezTo>
                  <a:pt x="3900451" y="-43551"/>
                  <a:pt x="2284647" y="121704"/>
                  <a:pt x="1728099" y="372248"/>
                </a:cubicBezTo>
                <a:cubicBezTo>
                  <a:pt x="1171551" y="622792"/>
                  <a:pt x="1462228" y="1145793"/>
                  <a:pt x="1449496" y="1513400"/>
                </a:cubicBezTo>
                <a:cubicBezTo>
                  <a:pt x="1313843" y="1716879"/>
                  <a:pt x="605347" y="2166691"/>
                  <a:pt x="2" y="2716041"/>
                </a:cubicBezTo>
                <a:cubicBezTo>
                  <a:pt x="1242990" y="2558977"/>
                  <a:pt x="1487067" y="2452885"/>
                  <a:pt x="1637445" y="2517494"/>
                </a:cubicBezTo>
                <a:cubicBezTo>
                  <a:pt x="1861439" y="3877844"/>
                  <a:pt x="5647837" y="3370210"/>
                  <a:pt x="6551277" y="3066357"/>
                </a:cubicBezTo>
                <a:cubicBezTo>
                  <a:pt x="7454717" y="2762504"/>
                  <a:pt x="7351832" y="1203743"/>
                  <a:pt x="7058083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 rot="5400000" flipH="1">
            <a:off x="5386304" y="3205513"/>
            <a:ext cx="1332144" cy="1285594"/>
          </a:xfrm>
          <a:custGeom>
            <a:avLst/>
            <a:gdLst>
              <a:gd name="connsiteX0" fmla="*/ 6111936 w 6416813"/>
              <a:gd name="connsiteY0" fmla="*/ 519638 h 3001581"/>
              <a:gd name="connsiteX1" fmla="*/ 3290358 w 6416813"/>
              <a:gd name="connsiteY1" fmla="*/ 23250 h 3001581"/>
              <a:gd name="connsiteX2" fmla="*/ 103021 w 6416813"/>
              <a:gd name="connsiteY2" fmla="*/ 1029090 h 3001581"/>
              <a:gd name="connsiteX3" fmla="*/ 769227 w 6416813"/>
              <a:gd name="connsiteY3" fmla="*/ 2531318 h 3001581"/>
              <a:gd name="connsiteX4" fmla="*/ 272838 w 6416813"/>
              <a:gd name="connsiteY4" fmla="*/ 3001581 h 3001581"/>
              <a:gd name="connsiteX5" fmla="*/ 1539936 w 6416813"/>
              <a:gd name="connsiteY5" fmla="*/ 2688072 h 3001581"/>
              <a:gd name="connsiteX6" fmla="*/ 5824553 w 6416813"/>
              <a:gd name="connsiteY6" fmla="*/ 2648884 h 3001581"/>
              <a:gd name="connsiteX7" fmla="*/ 6111936 w 6416813"/>
              <a:gd name="connsiteY7" fmla="*/ 519638 h 3001581"/>
              <a:gd name="connsiteX0-1" fmla="*/ 6111936 w 6416813"/>
              <a:gd name="connsiteY0-2" fmla="*/ 519638 h 3001581"/>
              <a:gd name="connsiteX1-3" fmla="*/ 3290358 w 6416813"/>
              <a:gd name="connsiteY1-4" fmla="*/ 23250 h 3001581"/>
              <a:gd name="connsiteX2-5" fmla="*/ 103021 w 6416813"/>
              <a:gd name="connsiteY2-6" fmla="*/ 1029090 h 3001581"/>
              <a:gd name="connsiteX3-7" fmla="*/ 769227 w 6416813"/>
              <a:gd name="connsiteY3-8" fmla="*/ 2531318 h 3001581"/>
              <a:gd name="connsiteX4-9" fmla="*/ 272838 w 6416813"/>
              <a:gd name="connsiteY4-10" fmla="*/ 3001581 h 3001581"/>
              <a:gd name="connsiteX5-11" fmla="*/ 1539936 w 6416813"/>
              <a:gd name="connsiteY5-12" fmla="*/ 2688072 h 3001581"/>
              <a:gd name="connsiteX6-13" fmla="*/ 5824553 w 6416813"/>
              <a:gd name="connsiteY6-14" fmla="*/ 2648884 h 3001581"/>
              <a:gd name="connsiteX7-15" fmla="*/ 6111936 w 6416813"/>
              <a:gd name="connsiteY7-16" fmla="*/ 519638 h 3001581"/>
              <a:gd name="connsiteX0-17" fmla="*/ 6111936 w 6416813"/>
              <a:gd name="connsiteY0-18" fmla="*/ 519638 h 3001581"/>
              <a:gd name="connsiteX1-19" fmla="*/ 3290358 w 6416813"/>
              <a:gd name="connsiteY1-20" fmla="*/ 23250 h 3001581"/>
              <a:gd name="connsiteX2-21" fmla="*/ 103021 w 6416813"/>
              <a:gd name="connsiteY2-22" fmla="*/ 1029090 h 3001581"/>
              <a:gd name="connsiteX3-23" fmla="*/ 769227 w 6416813"/>
              <a:gd name="connsiteY3-24" fmla="*/ 2531318 h 3001581"/>
              <a:gd name="connsiteX4-25" fmla="*/ 272838 w 6416813"/>
              <a:gd name="connsiteY4-26" fmla="*/ 3001581 h 3001581"/>
              <a:gd name="connsiteX5-27" fmla="*/ 1539936 w 6416813"/>
              <a:gd name="connsiteY5-28" fmla="*/ 2688072 h 3001581"/>
              <a:gd name="connsiteX6-29" fmla="*/ 5824553 w 6416813"/>
              <a:gd name="connsiteY6-30" fmla="*/ 2648884 h 3001581"/>
              <a:gd name="connsiteX7-31" fmla="*/ 6111936 w 6416813"/>
              <a:gd name="connsiteY7-32" fmla="*/ 519638 h 3001581"/>
              <a:gd name="connsiteX0-33" fmla="*/ 6072123 w 6377000"/>
              <a:gd name="connsiteY0-34" fmla="*/ 519638 h 3001581"/>
              <a:gd name="connsiteX1-35" fmla="*/ 3250545 w 6377000"/>
              <a:gd name="connsiteY1-36" fmla="*/ 23250 h 3001581"/>
              <a:gd name="connsiteX2-37" fmla="*/ 63208 w 6377000"/>
              <a:gd name="connsiteY2-38" fmla="*/ 1029090 h 3001581"/>
              <a:gd name="connsiteX3-39" fmla="*/ 729414 w 6377000"/>
              <a:gd name="connsiteY3-40" fmla="*/ 2531318 h 3001581"/>
              <a:gd name="connsiteX4-41" fmla="*/ 233025 w 6377000"/>
              <a:gd name="connsiteY4-42" fmla="*/ 3001581 h 3001581"/>
              <a:gd name="connsiteX5-43" fmla="*/ 1500123 w 6377000"/>
              <a:gd name="connsiteY5-44" fmla="*/ 2688072 h 3001581"/>
              <a:gd name="connsiteX6-45" fmla="*/ 5784740 w 6377000"/>
              <a:gd name="connsiteY6-46" fmla="*/ 2648884 h 3001581"/>
              <a:gd name="connsiteX7-47" fmla="*/ 6072123 w 6377000"/>
              <a:gd name="connsiteY7-48" fmla="*/ 519638 h 3001581"/>
              <a:gd name="connsiteX0-49" fmla="*/ 6202752 w 6463800"/>
              <a:gd name="connsiteY0-50" fmla="*/ 673348 h 2985474"/>
              <a:gd name="connsiteX1-51" fmla="*/ 3250545 w 6463800"/>
              <a:gd name="connsiteY1-52" fmla="*/ 7143 h 2985474"/>
              <a:gd name="connsiteX2-53" fmla="*/ 63208 w 6463800"/>
              <a:gd name="connsiteY2-54" fmla="*/ 1012983 h 2985474"/>
              <a:gd name="connsiteX3-55" fmla="*/ 729414 w 6463800"/>
              <a:gd name="connsiteY3-56" fmla="*/ 2515211 h 2985474"/>
              <a:gd name="connsiteX4-57" fmla="*/ 233025 w 6463800"/>
              <a:gd name="connsiteY4-58" fmla="*/ 2985474 h 2985474"/>
              <a:gd name="connsiteX5-59" fmla="*/ 1500123 w 6463800"/>
              <a:gd name="connsiteY5-60" fmla="*/ 2671965 h 2985474"/>
              <a:gd name="connsiteX6-61" fmla="*/ 5784740 w 6463800"/>
              <a:gd name="connsiteY6-62" fmla="*/ 2632777 h 2985474"/>
              <a:gd name="connsiteX7-63" fmla="*/ 6202752 w 6463800"/>
              <a:gd name="connsiteY7-64" fmla="*/ 673348 h 2985474"/>
              <a:gd name="connsiteX0-65" fmla="*/ 6202752 w 6463800"/>
              <a:gd name="connsiteY0-66" fmla="*/ 673348 h 3037725"/>
              <a:gd name="connsiteX1-67" fmla="*/ 3250545 w 6463800"/>
              <a:gd name="connsiteY1-68" fmla="*/ 7143 h 3037725"/>
              <a:gd name="connsiteX2-69" fmla="*/ 63208 w 6463800"/>
              <a:gd name="connsiteY2-70" fmla="*/ 1012983 h 3037725"/>
              <a:gd name="connsiteX3-71" fmla="*/ 729414 w 6463800"/>
              <a:gd name="connsiteY3-72" fmla="*/ 2515211 h 3037725"/>
              <a:gd name="connsiteX4-73" fmla="*/ 533471 w 6463800"/>
              <a:gd name="connsiteY4-74" fmla="*/ 3037725 h 3037725"/>
              <a:gd name="connsiteX5-75" fmla="*/ 1500123 w 6463800"/>
              <a:gd name="connsiteY5-76" fmla="*/ 2671965 h 3037725"/>
              <a:gd name="connsiteX6-77" fmla="*/ 5784740 w 6463800"/>
              <a:gd name="connsiteY6-78" fmla="*/ 2632777 h 3037725"/>
              <a:gd name="connsiteX7-79" fmla="*/ 6202752 w 6463800"/>
              <a:gd name="connsiteY7-80" fmla="*/ 673348 h 3037725"/>
              <a:gd name="connsiteX0-81" fmla="*/ 6202752 w 6399662"/>
              <a:gd name="connsiteY0-82" fmla="*/ 673568 h 3037945"/>
              <a:gd name="connsiteX1-83" fmla="*/ 3250545 w 6399662"/>
              <a:gd name="connsiteY1-84" fmla="*/ 7363 h 3037945"/>
              <a:gd name="connsiteX2-85" fmla="*/ 63208 w 6399662"/>
              <a:gd name="connsiteY2-86" fmla="*/ 1013203 h 3037945"/>
              <a:gd name="connsiteX3-87" fmla="*/ 729414 w 6399662"/>
              <a:gd name="connsiteY3-88" fmla="*/ 2515431 h 3037945"/>
              <a:gd name="connsiteX4-89" fmla="*/ 533471 w 6399662"/>
              <a:gd name="connsiteY4-90" fmla="*/ 3037945 h 3037945"/>
              <a:gd name="connsiteX5-91" fmla="*/ 1500123 w 6399662"/>
              <a:gd name="connsiteY5-92" fmla="*/ 2672185 h 3037945"/>
              <a:gd name="connsiteX6-93" fmla="*/ 5614923 w 6399662"/>
              <a:gd name="connsiteY6-94" fmla="*/ 2698311 h 3037945"/>
              <a:gd name="connsiteX7-95" fmla="*/ 6202752 w 6399662"/>
              <a:gd name="connsiteY7-96" fmla="*/ 673568 h 3037945"/>
              <a:gd name="connsiteX0-97" fmla="*/ 6202752 w 6427727"/>
              <a:gd name="connsiteY0-98" fmla="*/ 673568 h 3037945"/>
              <a:gd name="connsiteX1-99" fmla="*/ 3250545 w 6427727"/>
              <a:gd name="connsiteY1-100" fmla="*/ 7363 h 3037945"/>
              <a:gd name="connsiteX2-101" fmla="*/ 63208 w 6427727"/>
              <a:gd name="connsiteY2-102" fmla="*/ 1013203 h 3037945"/>
              <a:gd name="connsiteX3-103" fmla="*/ 729414 w 6427727"/>
              <a:gd name="connsiteY3-104" fmla="*/ 2515431 h 3037945"/>
              <a:gd name="connsiteX4-105" fmla="*/ 533471 w 6427727"/>
              <a:gd name="connsiteY4-106" fmla="*/ 3037945 h 3037945"/>
              <a:gd name="connsiteX5-107" fmla="*/ 1500123 w 6427727"/>
              <a:gd name="connsiteY5-108" fmla="*/ 2672185 h 3037945"/>
              <a:gd name="connsiteX6-109" fmla="*/ 5614923 w 6427727"/>
              <a:gd name="connsiteY6-110" fmla="*/ 2698311 h 3037945"/>
              <a:gd name="connsiteX7-111" fmla="*/ 6202752 w 6427727"/>
              <a:gd name="connsiteY7-112" fmla="*/ 673568 h 3037945"/>
              <a:gd name="connsiteX0-113" fmla="*/ 6202752 w 6427727"/>
              <a:gd name="connsiteY0-114" fmla="*/ 666268 h 3030645"/>
              <a:gd name="connsiteX1-115" fmla="*/ 3250545 w 6427727"/>
              <a:gd name="connsiteY1-116" fmla="*/ 63 h 3030645"/>
              <a:gd name="connsiteX2-117" fmla="*/ 63208 w 6427727"/>
              <a:gd name="connsiteY2-118" fmla="*/ 1005903 h 3030645"/>
              <a:gd name="connsiteX3-119" fmla="*/ 729414 w 6427727"/>
              <a:gd name="connsiteY3-120" fmla="*/ 2508131 h 3030645"/>
              <a:gd name="connsiteX4-121" fmla="*/ 533471 w 6427727"/>
              <a:gd name="connsiteY4-122" fmla="*/ 3030645 h 3030645"/>
              <a:gd name="connsiteX5-123" fmla="*/ 1500123 w 6427727"/>
              <a:gd name="connsiteY5-124" fmla="*/ 2664885 h 3030645"/>
              <a:gd name="connsiteX6-125" fmla="*/ 5614923 w 6427727"/>
              <a:gd name="connsiteY6-126" fmla="*/ 2691011 h 3030645"/>
              <a:gd name="connsiteX7-127" fmla="*/ 6202752 w 6427727"/>
              <a:gd name="connsiteY7-128" fmla="*/ 666268 h 3030645"/>
              <a:gd name="connsiteX0-129" fmla="*/ 6202752 w 6445028"/>
              <a:gd name="connsiteY0-130" fmla="*/ 666309 h 3030686"/>
              <a:gd name="connsiteX1-131" fmla="*/ 3250545 w 6445028"/>
              <a:gd name="connsiteY1-132" fmla="*/ 104 h 3030686"/>
              <a:gd name="connsiteX2-133" fmla="*/ 63208 w 6445028"/>
              <a:gd name="connsiteY2-134" fmla="*/ 1005944 h 3030686"/>
              <a:gd name="connsiteX3-135" fmla="*/ 729414 w 6445028"/>
              <a:gd name="connsiteY3-136" fmla="*/ 2508172 h 3030686"/>
              <a:gd name="connsiteX4-137" fmla="*/ 533471 w 6445028"/>
              <a:gd name="connsiteY4-138" fmla="*/ 3030686 h 3030686"/>
              <a:gd name="connsiteX5-139" fmla="*/ 1500123 w 6445028"/>
              <a:gd name="connsiteY5-140" fmla="*/ 2664926 h 3030686"/>
              <a:gd name="connsiteX6-141" fmla="*/ 5614923 w 6445028"/>
              <a:gd name="connsiteY6-142" fmla="*/ 2691052 h 3030686"/>
              <a:gd name="connsiteX7-143" fmla="*/ 6202752 w 6445028"/>
              <a:gd name="connsiteY7-144" fmla="*/ 666309 h 3030686"/>
              <a:gd name="connsiteX0-145" fmla="*/ 6202752 w 6445028"/>
              <a:gd name="connsiteY0-146" fmla="*/ 666309 h 2805650"/>
              <a:gd name="connsiteX1-147" fmla="*/ 3250545 w 6445028"/>
              <a:gd name="connsiteY1-148" fmla="*/ 104 h 2805650"/>
              <a:gd name="connsiteX2-149" fmla="*/ 63208 w 6445028"/>
              <a:gd name="connsiteY2-150" fmla="*/ 1005944 h 2805650"/>
              <a:gd name="connsiteX3-151" fmla="*/ 729414 w 6445028"/>
              <a:gd name="connsiteY3-152" fmla="*/ 2508172 h 2805650"/>
              <a:gd name="connsiteX4-153" fmla="*/ 23517 w 6445028"/>
              <a:gd name="connsiteY4-154" fmla="*/ 2731748 h 2805650"/>
              <a:gd name="connsiteX5-155" fmla="*/ 1500123 w 6445028"/>
              <a:gd name="connsiteY5-156" fmla="*/ 2664926 h 2805650"/>
              <a:gd name="connsiteX6-157" fmla="*/ 5614923 w 6445028"/>
              <a:gd name="connsiteY6-158" fmla="*/ 2691052 h 2805650"/>
              <a:gd name="connsiteX7-159" fmla="*/ 6202752 w 6445028"/>
              <a:gd name="connsiteY7-160" fmla="*/ 666309 h 2805650"/>
              <a:gd name="connsiteX0-161" fmla="*/ 6293740 w 6536016"/>
              <a:gd name="connsiteY0-162" fmla="*/ 666309 h 2805650"/>
              <a:gd name="connsiteX1-163" fmla="*/ 3341533 w 6536016"/>
              <a:gd name="connsiteY1-164" fmla="*/ 104 h 2805650"/>
              <a:gd name="connsiteX2-165" fmla="*/ 154196 w 6536016"/>
              <a:gd name="connsiteY2-166" fmla="*/ 1005944 h 2805650"/>
              <a:gd name="connsiteX3-167" fmla="*/ 521464 w 6536016"/>
              <a:gd name="connsiteY3-168" fmla="*/ 2121311 h 2805650"/>
              <a:gd name="connsiteX4-169" fmla="*/ 114505 w 6536016"/>
              <a:gd name="connsiteY4-170" fmla="*/ 2731748 h 2805650"/>
              <a:gd name="connsiteX5-171" fmla="*/ 1591111 w 6536016"/>
              <a:gd name="connsiteY5-172" fmla="*/ 2664926 h 2805650"/>
              <a:gd name="connsiteX6-173" fmla="*/ 5705911 w 6536016"/>
              <a:gd name="connsiteY6-174" fmla="*/ 2691052 h 2805650"/>
              <a:gd name="connsiteX7-175" fmla="*/ 6293740 w 6536016"/>
              <a:gd name="connsiteY7-176" fmla="*/ 666309 h 2805650"/>
              <a:gd name="connsiteX0-177" fmla="*/ 6293740 w 6524352"/>
              <a:gd name="connsiteY0-178" fmla="*/ 666309 h 2813024"/>
              <a:gd name="connsiteX1-179" fmla="*/ 3341533 w 6524352"/>
              <a:gd name="connsiteY1-180" fmla="*/ 104 h 2813024"/>
              <a:gd name="connsiteX2-181" fmla="*/ 154196 w 6524352"/>
              <a:gd name="connsiteY2-182" fmla="*/ 1005944 h 2813024"/>
              <a:gd name="connsiteX3-183" fmla="*/ 521464 w 6524352"/>
              <a:gd name="connsiteY3-184" fmla="*/ 2121311 h 2813024"/>
              <a:gd name="connsiteX4-185" fmla="*/ 114505 w 6524352"/>
              <a:gd name="connsiteY4-186" fmla="*/ 2731748 h 2813024"/>
              <a:gd name="connsiteX5-187" fmla="*/ 1169081 w 6524352"/>
              <a:gd name="connsiteY5-188" fmla="*/ 2541833 h 2813024"/>
              <a:gd name="connsiteX6-189" fmla="*/ 5705911 w 6524352"/>
              <a:gd name="connsiteY6-190" fmla="*/ 2691052 h 2813024"/>
              <a:gd name="connsiteX7-191" fmla="*/ 6293740 w 6524352"/>
              <a:gd name="connsiteY7-192" fmla="*/ 666309 h 2813024"/>
              <a:gd name="connsiteX0-193" fmla="*/ 6293740 w 6524352"/>
              <a:gd name="connsiteY0-194" fmla="*/ 666309 h 2813024"/>
              <a:gd name="connsiteX1-195" fmla="*/ 3341533 w 6524352"/>
              <a:gd name="connsiteY1-196" fmla="*/ 104 h 2813024"/>
              <a:gd name="connsiteX2-197" fmla="*/ 154196 w 6524352"/>
              <a:gd name="connsiteY2-198" fmla="*/ 1005944 h 2813024"/>
              <a:gd name="connsiteX3-199" fmla="*/ 521464 w 6524352"/>
              <a:gd name="connsiteY3-200" fmla="*/ 2121311 h 2813024"/>
              <a:gd name="connsiteX4-201" fmla="*/ 114505 w 6524352"/>
              <a:gd name="connsiteY4-202" fmla="*/ 2731748 h 2813024"/>
              <a:gd name="connsiteX5-203" fmla="*/ 1169081 w 6524352"/>
              <a:gd name="connsiteY5-204" fmla="*/ 2541833 h 2813024"/>
              <a:gd name="connsiteX6-205" fmla="*/ 5705911 w 6524352"/>
              <a:gd name="connsiteY6-206" fmla="*/ 2691052 h 2813024"/>
              <a:gd name="connsiteX7-207" fmla="*/ 6293740 w 6524352"/>
              <a:gd name="connsiteY7-208" fmla="*/ 666309 h 2813024"/>
              <a:gd name="connsiteX0-209" fmla="*/ 6179235 w 6409847"/>
              <a:gd name="connsiteY0-210" fmla="*/ 677805 h 2824520"/>
              <a:gd name="connsiteX1-211" fmla="*/ 3227028 w 6409847"/>
              <a:gd name="connsiteY1-212" fmla="*/ 11600 h 2824520"/>
              <a:gd name="connsiteX2-213" fmla="*/ 180368 w 6409847"/>
              <a:gd name="connsiteY2-214" fmla="*/ 401978 h 2824520"/>
              <a:gd name="connsiteX3-215" fmla="*/ 406959 w 6409847"/>
              <a:gd name="connsiteY3-216" fmla="*/ 2132807 h 2824520"/>
              <a:gd name="connsiteX4-217" fmla="*/ 0 w 6409847"/>
              <a:gd name="connsiteY4-218" fmla="*/ 2743244 h 2824520"/>
              <a:gd name="connsiteX5-219" fmla="*/ 1054576 w 6409847"/>
              <a:gd name="connsiteY5-220" fmla="*/ 2553329 h 2824520"/>
              <a:gd name="connsiteX6-221" fmla="*/ 5591406 w 6409847"/>
              <a:gd name="connsiteY6-222" fmla="*/ 2702548 h 2824520"/>
              <a:gd name="connsiteX7-223" fmla="*/ 6179235 w 6409847"/>
              <a:gd name="connsiteY7-224" fmla="*/ 677805 h 2824520"/>
              <a:gd name="connsiteX0-225" fmla="*/ 6283237 w 6513849"/>
              <a:gd name="connsiteY0-226" fmla="*/ 707296 h 2854011"/>
              <a:gd name="connsiteX1-227" fmla="*/ 3331030 w 6513849"/>
              <a:gd name="connsiteY1-228" fmla="*/ 41091 h 2854011"/>
              <a:gd name="connsiteX2-229" fmla="*/ 284370 w 6513849"/>
              <a:gd name="connsiteY2-230" fmla="*/ 431469 h 2854011"/>
              <a:gd name="connsiteX3-231" fmla="*/ 510961 w 6513849"/>
              <a:gd name="connsiteY3-232" fmla="*/ 2162298 h 2854011"/>
              <a:gd name="connsiteX4-233" fmla="*/ 104002 w 6513849"/>
              <a:gd name="connsiteY4-234" fmla="*/ 2772735 h 2854011"/>
              <a:gd name="connsiteX5-235" fmla="*/ 1158578 w 6513849"/>
              <a:gd name="connsiteY5-236" fmla="*/ 2582820 h 2854011"/>
              <a:gd name="connsiteX6-237" fmla="*/ 5695408 w 6513849"/>
              <a:gd name="connsiteY6-238" fmla="*/ 2732039 h 2854011"/>
              <a:gd name="connsiteX7-239" fmla="*/ 6283237 w 6513849"/>
              <a:gd name="connsiteY7-240" fmla="*/ 707296 h 2854011"/>
              <a:gd name="connsiteX0-241" fmla="*/ 6283237 w 6513849"/>
              <a:gd name="connsiteY0-242" fmla="*/ 707296 h 2854011"/>
              <a:gd name="connsiteX1-243" fmla="*/ 3331030 w 6513849"/>
              <a:gd name="connsiteY1-244" fmla="*/ 41091 h 2854011"/>
              <a:gd name="connsiteX2-245" fmla="*/ 284370 w 6513849"/>
              <a:gd name="connsiteY2-246" fmla="*/ 431469 h 2854011"/>
              <a:gd name="connsiteX3-247" fmla="*/ 510961 w 6513849"/>
              <a:gd name="connsiteY3-248" fmla="*/ 2162298 h 2854011"/>
              <a:gd name="connsiteX4-249" fmla="*/ 104002 w 6513849"/>
              <a:gd name="connsiteY4-250" fmla="*/ 2772735 h 2854011"/>
              <a:gd name="connsiteX5-251" fmla="*/ 1158578 w 6513849"/>
              <a:gd name="connsiteY5-252" fmla="*/ 2582820 h 2854011"/>
              <a:gd name="connsiteX6-253" fmla="*/ 5695408 w 6513849"/>
              <a:gd name="connsiteY6-254" fmla="*/ 2732039 h 2854011"/>
              <a:gd name="connsiteX7-255" fmla="*/ 6283237 w 6513849"/>
              <a:gd name="connsiteY7-256" fmla="*/ 707296 h 2854011"/>
              <a:gd name="connsiteX0-257" fmla="*/ 6283237 w 6513849"/>
              <a:gd name="connsiteY0-258" fmla="*/ 707296 h 2854011"/>
              <a:gd name="connsiteX1-259" fmla="*/ 3331030 w 6513849"/>
              <a:gd name="connsiteY1-260" fmla="*/ 41091 h 2854011"/>
              <a:gd name="connsiteX2-261" fmla="*/ 284370 w 6513849"/>
              <a:gd name="connsiteY2-262" fmla="*/ 431469 h 2854011"/>
              <a:gd name="connsiteX3-263" fmla="*/ 510961 w 6513849"/>
              <a:gd name="connsiteY3-264" fmla="*/ 2162298 h 2854011"/>
              <a:gd name="connsiteX4-265" fmla="*/ 104002 w 6513849"/>
              <a:gd name="connsiteY4-266" fmla="*/ 2772735 h 2854011"/>
              <a:gd name="connsiteX5-267" fmla="*/ 1158578 w 6513849"/>
              <a:gd name="connsiteY5-268" fmla="*/ 2582820 h 2854011"/>
              <a:gd name="connsiteX6-269" fmla="*/ 5695408 w 6513849"/>
              <a:gd name="connsiteY6-270" fmla="*/ 2732039 h 2854011"/>
              <a:gd name="connsiteX7-271" fmla="*/ 6283237 w 6513849"/>
              <a:gd name="connsiteY7-272" fmla="*/ 707296 h 2854011"/>
              <a:gd name="connsiteX0-273" fmla="*/ 6283237 w 6513849"/>
              <a:gd name="connsiteY0-274" fmla="*/ 707296 h 2891114"/>
              <a:gd name="connsiteX1-275" fmla="*/ 3331030 w 6513849"/>
              <a:gd name="connsiteY1-276" fmla="*/ 41091 h 2891114"/>
              <a:gd name="connsiteX2-277" fmla="*/ 284370 w 6513849"/>
              <a:gd name="connsiteY2-278" fmla="*/ 431469 h 2891114"/>
              <a:gd name="connsiteX3-279" fmla="*/ 510961 w 6513849"/>
              <a:gd name="connsiteY3-280" fmla="*/ 2162298 h 2891114"/>
              <a:gd name="connsiteX4-281" fmla="*/ 104002 w 6513849"/>
              <a:gd name="connsiteY4-282" fmla="*/ 2772735 h 2891114"/>
              <a:gd name="connsiteX5-283" fmla="*/ 1158578 w 6513849"/>
              <a:gd name="connsiteY5-284" fmla="*/ 2582820 h 2891114"/>
              <a:gd name="connsiteX6-285" fmla="*/ 5695408 w 6513849"/>
              <a:gd name="connsiteY6-286" fmla="*/ 2732039 h 2891114"/>
              <a:gd name="connsiteX7-287" fmla="*/ 6283237 w 6513849"/>
              <a:gd name="connsiteY7-288" fmla="*/ 707296 h 2891114"/>
              <a:gd name="connsiteX0-289" fmla="*/ 6179235 w 6409847"/>
              <a:gd name="connsiteY0-290" fmla="*/ 707296 h 2891114"/>
              <a:gd name="connsiteX1-291" fmla="*/ 3227028 w 6409847"/>
              <a:gd name="connsiteY1-292" fmla="*/ 41091 h 2891114"/>
              <a:gd name="connsiteX2-293" fmla="*/ 444137 w 6409847"/>
              <a:gd name="connsiteY2-294" fmla="*/ 431469 h 2891114"/>
              <a:gd name="connsiteX3-295" fmla="*/ 406959 w 6409847"/>
              <a:gd name="connsiteY3-296" fmla="*/ 2162298 h 2891114"/>
              <a:gd name="connsiteX4-297" fmla="*/ 0 w 6409847"/>
              <a:gd name="connsiteY4-298" fmla="*/ 2772735 h 2891114"/>
              <a:gd name="connsiteX5-299" fmla="*/ 1054576 w 6409847"/>
              <a:gd name="connsiteY5-300" fmla="*/ 2582820 h 2891114"/>
              <a:gd name="connsiteX6-301" fmla="*/ 5591406 w 6409847"/>
              <a:gd name="connsiteY6-302" fmla="*/ 2732039 h 2891114"/>
              <a:gd name="connsiteX7-303" fmla="*/ 6179235 w 6409847"/>
              <a:gd name="connsiteY7-304" fmla="*/ 707296 h 2891114"/>
              <a:gd name="connsiteX0-305" fmla="*/ 6179235 w 6409847"/>
              <a:gd name="connsiteY0-306" fmla="*/ 691737 h 2875555"/>
              <a:gd name="connsiteX1-307" fmla="*/ 3227028 w 6409847"/>
              <a:gd name="connsiteY1-308" fmla="*/ 25532 h 2875555"/>
              <a:gd name="connsiteX2-309" fmla="*/ 444137 w 6409847"/>
              <a:gd name="connsiteY2-310" fmla="*/ 415910 h 2875555"/>
              <a:gd name="connsiteX3-311" fmla="*/ 406959 w 6409847"/>
              <a:gd name="connsiteY3-312" fmla="*/ 2146739 h 2875555"/>
              <a:gd name="connsiteX4-313" fmla="*/ 0 w 6409847"/>
              <a:gd name="connsiteY4-314" fmla="*/ 2757176 h 2875555"/>
              <a:gd name="connsiteX5-315" fmla="*/ 1054576 w 6409847"/>
              <a:gd name="connsiteY5-316" fmla="*/ 2567261 h 2875555"/>
              <a:gd name="connsiteX6-317" fmla="*/ 5591406 w 6409847"/>
              <a:gd name="connsiteY6-318" fmla="*/ 2716480 h 2875555"/>
              <a:gd name="connsiteX7-319" fmla="*/ 6179235 w 6409847"/>
              <a:gd name="connsiteY7-320" fmla="*/ 691737 h 2875555"/>
              <a:gd name="connsiteX0-321" fmla="*/ 6179235 w 6392473"/>
              <a:gd name="connsiteY0-322" fmla="*/ 719790 h 2903608"/>
              <a:gd name="connsiteX1-323" fmla="*/ 3227028 w 6392473"/>
              <a:gd name="connsiteY1-324" fmla="*/ 831 h 2903608"/>
              <a:gd name="connsiteX2-325" fmla="*/ 444137 w 6392473"/>
              <a:gd name="connsiteY2-326" fmla="*/ 443963 h 2903608"/>
              <a:gd name="connsiteX3-327" fmla="*/ 406959 w 6392473"/>
              <a:gd name="connsiteY3-328" fmla="*/ 2174792 h 2903608"/>
              <a:gd name="connsiteX4-329" fmla="*/ 0 w 6392473"/>
              <a:gd name="connsiteY4-330" fmla="*/ 2785229 h 2903608"/>
              <a:gd name="connsiteX5-331" fmla="*/ 1054576 w 6392473"/>
              <a:gd name="connsiteY5-332" fmla="*/ 2595314 h 2903608"/>
              <a:gd name="connsiteX6-333" fmla="*/ 5591406 w 6392473"/>
              <a:gd name="connsiteY6-334" fmla="*/ 2744533 h 2903608"/>
              <a:gd name="connsiteX7-335" fmla="*/ 6179235 w 6392473"/>
              <a:gd name="connsiteY7-336" fmla="*/ 719790 h 2903608"/>
              <a:gd name="connsiteX0-337" fmla="*/ 6179235 w 6392473"/>
              <a:gd name="connsiteY0-338" fmla="*/ 721488 h 2905306"/>
              <a:gd name="connsiteX1-339" fmla="*/ 3227028 w 6392473"/>
              <a:gd name="connsiteY1-340" fmla="*/ 2529 h 2905306"/>
              <a:gd name="connsiteX2-341" fmla="*/ 444137 w 6392473"/>
              <a:gd name="connsiteY2-342" fmla="*/ 445661 h 2905306"/>
              <a:gd name="connsiteX3-343" fmla="*/ 406959 w 6392473"/>
              <a:gd name="connsiteY3-344" fmla="*/ 2176490 h 2905306"/>
              <a:gd name="connsiteX4-345" fmla="*/ 0 w 6392473"/>
              <a:gd name="connsiteY4-346" fmla="*/ 2786927 h 2905306"/>
              <a:gd name="connsiteX5-347" fmla="*/ 1054576 w 6392473"/>
              <a:gd name="connsiteY5-348" fmla="*/ 2597012 h 2905306"/>
              <a:gd name="connsiteX6-349" fmla="*/ 5591406 w 6392473"/>
              <a:gd name="connsiteY6-350" fmla="*/ 2746231 h 2905306"/>
              <a:gd name="connsiteX7-351" fmla="*/ 6179235 w 6392473"/>
              <a:gd name="connsiteY7-352" fmla="*/ 721488 h 2905306"/>
              <a:gd name="connsiteX0-353" fmla="*/ 6167660 w 6380898"/>
              <a:gd name="connsiteY0-354" fmla="*/ 721488 h 2905306"/>
              <a:gd name="connsiteX1-355" fmla="*/ 3215453 w 6380898"/>
              <a:gd name="connsiteY1-356" fmla="*/ 2529 h 2905306"/>
              <a:gd name="connsiteX2-357" fmla="*/ 432562 w 6380898"/>
              <a:gd name="connsiteY2-358" fmla="*/ 445661 h 2905306"/>
              <a:gd name="connsiteX3-359" fmla="*/ 395384 w 6380898"/>
              <a:gd name="connsiteY3-360" fmla="*/ 2176490 h 2905306"/>
              <a:gd name="connsiteX4-361" fmla="*/ 0 w 6380898"/>
              <a:gd name="connsiteY4-362" fmla="*/ 2416537 h 2905306"/>
              <a:gd name="connsiteX5-363" fmla="*/ 1043001 w 6380898"/>
              <a:gd name="connsiteY5-364" fmla="*/ 2597012 h 2905306"/>
              <a:gd name="connsiteX6-365" fmla="*/ 5579831 w 6380898"/>
              <a:gd name="connsiteY6-366" fmla="*/ 2746231 h 2905306"/>
              <a:gd name="connsiteX7-367" fmla="*/ 6167660 w 6380898"/>
              <a:gd name="connsiteY7-368" fmla="*/ 721488 h 2905306"/>
              <a:gd name="connsiteX0-369" fmla="*/ 6167660 w 6380898"/>
              <a:gd name="connsiteY0-370" fmla="*/ 719649 h 2903467"/>
              <a:gd name="connsiteX1-371" fmla="*/ 3215453 w 6380898"/>
              <a:gd name="connsiteY1-372" fmla="*/ 690 h 2903467"/>
              <a:gd name="connsiteX2-373" fmla="*/ 432562 w 6380898"/>
              <a:gd name="connsiteY2-374" fmla="*/ 443822 h 2903467"/>
              <a:gd name="connsiteX3-375" fmla="*/ 418534 w 6380898"/>
              <a:gd name="connsiteY3-376" fmla="*/ 2035755 h 2903467"/>
              <a:gd name="connsiteX4-377" fmla="*/ 0 w 6380898"/>
              <a:gd name="connsiteY4-378" fmla="*/ 2414698 h 2903467"/>
              <a:gd name="connsiteX5-379" fmla="*/ 1043001 w 6380898"/>
              <a:gd name="connsiteY5-380" fmla="*/ 2595173 h 2903467"/>
              <a:gd name="connsiteX6-381" fmla="*/ 5579831 w 6380898"/>
              <a:gd name="connsiteY6-382" fmla="*/ 2744392 h 2903467"/>
              <a:gd name="connsiteX7-383" fmla="*/ 6167660 w 6380898"/>
              <a:gd name="connsiteY7-384" fmla="*/ 719649 h 2903467"/>
              <a:gd name="connsiteX0-385" fmla="*/ 6167660 w 6380898"/>
              <a:gd name="connsiteY0-386" fmla="*/ 719649 h 2903467"/>
              <a:gd name="connsiteX1-387" fmla="*/ 3215453 w 6380898"/>
              <a:gd name="connsiteY1-388" fmla="*/ 690 h 2903467"/>
              <a:gd name="connsiteX2-389" fmla="*/ 432562 w 6380898"/>
              <a:gd name="connsiteY2-390" fmla="*/ 443822 h 2903467"/>
              <a:gd name="connsiteX3-391" fmla="*/ 418534 w 6380898"/>
              <a:gd name="connsiteY3-392" fmla="*/ 2035755 h 2903467"/>
              <a:gd name="connsiteX4-393" fmla="*/ 0 w 6380898"/>
              <a:gd name="connsiteY4-394" fmla="*/ 2414698 h 2903467"/>
              <a:gd name="connsiteX5-395" fmla="*/ 1043001 w 6380898"/>
              <a:gd name="connsiteY5-396" fmla="*/ 2595173 h 2903467"/>
              <a:gd name="connsiteX6-397" fmla="*/ 5579831 w 6380898"/>
              <a:gd name="connsiteY6-398" fmla="*/ 2744392 h 2903467"/>
              <a:gd name="connsiteX7-399" fmla="*/ 6167660 w 6380898"/>
              <a:gd name="connsiteY7-400" fmla="*/ 719649 h 2903467"/>
              <a:gd name="connsiteX0-401" fmla="*/ 6167660 w 6383718"/>
              <a:gd name="connsiteY0-402" fmla="*/ 719649 h 2869136"/>
              <a:gd name="connsiteX1-403" fmla="*/ 3215453 w 6383718"/>
              <a:gd name="connsiteY1-404" fmla="*/ 690 h 2869136"/>
              <a:gd name="connsiteX2-405" fmla="*/ 432562 w 6383718"/>
              <a:gd name="connsiteY2-406" fmla="*/ 443822 h 2869136"/>
              <a:gd name="connsiteX3-407" fmla="*/ 418534 w 6383718"/>
              <a:gd name="connsiteY3-408" fmla="*/ 2035755 h 2869136"/>
              <a:gd name="connsiteX4-409" fmla="*/ 0 w 6383718"/>
              <a:gd name="connsiteY4-410" fmla="*/ 2414698 h 2869136"/>
              <a:gd name="connsiteX5-411" fmla="*/ 973553 w 6383718"/>
              <a:gd name="connsiteY5-412" fmla="*/ 2491000 h 2869136"/>
              <a:gd name="connsiteX6-413" fmla="*/ 5579831 w 6383718"/>
              <a:gd name="connsiteY6-414" fmla="*/ 2744392 h 2869136"/>
              <a:gd name="connsiteX7-415" fmla="*/ 6167660 w 6383718"/>
              <a:gd name="connsiteY7-416" fmla="*/ 719649 h 2869136"/>
              <a:gd name="connsiteX0-417" fmla="*/ 6167660 w 6383718"/>
              <a:gd name="connsiteY0-418" fmla="*/ 719649 h 3254840"/>
              <a:gd name="connsiteX1-419" fmla="*/ 3215453 w 6383718"/>
              <a:gd name="connsiteY1-420" fmla="*/ 690 h 3254840"/>
              <a:gd name="connsiteX2-421" fmla="*/ 432562 w 6383718"/>
              <a:gd name="connsiteY2-422" fmla="*/ 443822 h 3254840"/>
              <a:gd name="connsiteX3-423" fmla="*/ 418534 w 6383718"/>
              <a:gd name="connsiteY3-424" fmla="*/ 2035755 h 3254840"/>
              <a:gd name="connsiteX4-425" fmla="*/ 0 w 6383718"/>
              <a:gd name="connsiteY4-426" fmla="*/ 2414698 h 3254840"/>
              <a:gd name="connsiteX5-427" fmla="*/ 973553 w 6383718"/>
              <a:gd name="connsiteY5-428" fmla="*/ 2491000 h 3254840"/>
              <a:gd name="connsiteX6-429" fmla="*/ 5579831 w 6383718"/>
              <a:gd name="connsiteY6-430" fmla="*/ 2744392 h 3254840"/>
              <a:gd name="connsiteX7-431" fmla="*/ 6167660 w 6383718"/>
              <a:gd name="connsiteY7-432" fmla="*/ 719649 h 3254840"/>
              <a:gd name="connsiteX0-433" fmla="*/ 6167660 w 6383718"/>
              <a:gd name="connsiteY0-434" fmla="*/ 719649 h 3254840"/>
              <a:gd name="connsiteX1-435" fmla="*/ 3215453 w 6383718"/>
              <a:gd name="connsiteY1-436" fmla="*/ 690 h 3254840"/>
              <a:gd name="connsiteX2-437" fmla="*/ 432562 w 6383718"/>
              <a:gd name="connsiteY2-438" fmla="*/ 443822 h 3254840"/>
              <a:gd name="connsiteX3-439" fmla="*/ 418534 w 6383718"/>
              <a:gd name="connsiteY3-440" fmla="*/ 2035755 h 3254840"/>
              <a:gd name="connsiteX4-441" fmla="*/ 0 w 6383718"/>
              <a:gd name="connsiteY4-442" fmla="*/ 2414698 h 3254840"/>
              <a:gd name="connsiteX5-443" fmla="*/ 973553 w 6383718"/>
              <a:gd name="connsiteY5-444" fmla="*/ 2491000 h 3254840"/>
              <a:gd name="connsiteX6-445" fmla="*/ 5579831 w 6383718"/>
              <a:gd name="connsiteY6-446" fmla="*/ 2744392 h 3254840"/>
              <a:gd name="connsiteX7-447" fmla="*/ 6167660 w 6383718"/>
              <a:gd name="connsiteY7-448" fmla="*/ 719649 h 3254840"/>
              <a:gd name="connsiteX0-449" fmla="*/ 6167660 w 6383718"/>
              <a:gd name="connsiteY0-450" fmla="*/ 719649 h 3254840"/>
              <a:gd name="connsiteX1-451" fmla="*/ 3215453 w 6383718"/>
              <a:gd name="connsiteY1-452" fmla="*/ 690 h 3254840"/>
              <a:gd name="connsiteX2-453" fmla="*/ 432562 w 6383718"/>
              <a:gd name="connsiteY2-454" fmla="*/ 443822 h 3254840"/>
              <a:gd name="connsiteX3-455" fmla="*/ 418534 w 6383718"/>
              <a:gd name="connsiteY3-456" fmla="*/ 2035755 h 3254840"/>
              <a:gd name="connsiteX4-457" fmla="*/ 0 w 6383718"/>
              <a:gd name="connsiteY4-458" fmla="*/ 2414698 h 3254840"/>
              <a:gd name="connsiteX5-459" fmla="*/ 973553 w 6383718"/>
              <a:gd name="connsiteY5-460" fmla="*/ 2491000 h 3254840"/>
              <a:gd name="connsiteX6-461" fmla="*/ 5579831 w 6383718"/>
              <a:gd name="connsiteY6-462" fmla="*/ 2744392 h 3254840"/>
              <a:gd name="connsiteX7-463" fmla="*/ 6167660 w 6383718"/>
              <a:gd name="connsiteY7-464" fmla="*/ 719649 h 3254840"/>
              <a:gd name="connsiteX0-465" fmla="*/ 6167660 w 6383718"/>
              <a:gd name="connsiteY0-466" fmla="*/ 719611 h 3254802"/>
              <a:gd name="connsiteX1-467" fmla="*/ 3215453 w 6383718"/>
              <a:gd name="connsiteY1-468" fmla="*/ 652 h 3254802"/>
              <a:gd name="connsiteX2-469" fmla="*/ 432562 w 6383718"/>
              <a:gd name="connsiteY2-470" fmla="*/ 443784 h 3254802"/>
              <a:gd name="connsiteX3-471" fmla="*/ 406960 w 6383718"/>
              <a:gd name="connsiteY3-472" fmla="*/ 1989418 h 3254802"/>
              <a:gd name="connsiteX4-473" fmla="*/ 0 w 6383718"/>
              <a:gd name="connsiteY4-474" fmla="*/ 2414660 h 3254802"/>
              <a:gd name="connsiteX5-475" fmla="*/ 973553 w 6383718"/>
              <a:gd name="connsiteY5-476" fmla="*/ 2490962 h 3254802"/>
              <a:gd name="connsiteX6-477" fmla="*/ 5579831 w 6383718"/>
              <a:gd name="connsiteY6-478" fmla="*/ 2744354 h 3254802"/>
              <a:gd name="connsiteX7-479" fmla="*/ 6167660 w 6383718"/>
              <a:gd name="connsiteY7-480" fmla="*/ 719611 h 3254802"/>
              <a:gd name="connsiteX0-481" fmla="*/ 6167660 w 6383718"/>
              <a:gd name="connsiteY0-482" fmla="*/ 719611 h 3254802"/>
              <a:gd name="connsiteX1-483" fmla="*/ 3215453 w 6383718"/>
              <a:gd name="connsiteY1-484" fmla="*/ 652 h 3254802"/>
              <a:gd name="connsiteX2-485" fmla="*/ 432562 w 6383718"/>
              <a:gd name="connsiteY2-486" fmla="*/ 443784 h 3254802"/>
              <a:gd name="connsiteX3-487" fmla="*/ 406960 w 6383718"/>
              <a:gd name="connsiteY3-488" fmla="*/ 1989418 h 3254802"/>
              <a:gd name="connsiteX4-489" fmla="*/ 0 w 6383718"/>
              <a:gd name="connsiteY4-490" fmla="*/ 2414660 h 3254802"/>
              <a:gd name="connsiteX5-491" fmla="*/ 973553 w 6383718"/>
              <a:gd name="connsiteY5-492" fmla="*/ 2490962 h 3254802"/>
              <a:gd name="connsiteX6-493" fmla="*/ 5579831 w 6383718"/>
              <a:gd name="connsiteY6-494" fmla="*/ 2744354 h 3254802"/>
              <a:gd name="connsiteX7-495" fmla="*/ 6167660 w 6383718"/>
              <a:gd name="connsiteY7-496" fmla="*/ 719611 h 3254802"/>
              <a:gd name="connsiteX0-497" fmla="*/ 6167660 w 6414938"/>
              <a:gd name="connsiteY0-498" fmla="*/ 719611 h 3413186"/>
              <a:gd name="connsiteX1-499" fmla="*/ 3215453 w 6414938"/>
              <a:gd name="connsiteY1-500" fmla="*/ 652 h 3413186"/>
              <a:gd name="connsiteX2-501" fmla="*/ 432562 w 6414938"/>
              <a:gd name="connsiteY2-502" fmla="*/ 443784 h 3413186"/>
              <a:gd name="connsiteX3-503" fmla="*/ 406960 w 6414938"/>
              <a:gd name="connsiteY3-504" fmla="*/ 1989418 h 3413186"/>
              <a:gd name="connsiteX4-505" fmla="*/ 0 w 6414938"/>
              <a:gd name="connsiteY4-506" fmla="*/ 2414660 h 3413186"/>
              <a:gd name="connsiteX5-507" fmla="*/ 973553 w 6414938"/>
              <a:gd name="connsiteY5-508" fmla="*/ 2490962 h 3413186"/>
              <a:gd name="connsiteX6-509" fmla="*/ 5660854 w 6414938"/>
              <a:gd name="connsiteY6-510" fmla="*/ 3091595 h 3413186"/>
              <a:gd name="connsiteX7-511" fmla="*/ 6167660 w 6414938"/>
              <a:gd name="connsiteY7-512" fmla="*/ 719611 h 3413186"/>
              <a:gd name="connsiteX0-513" fmla="*/ 6167660 w 6414938"/>
              <a:gd name="connsiteY0-514" fmla="*/ 726786 h 3420361"/>
              <a:gd name="connsiteX1-515" fmla="*/ 3215453 w 6414938"/>
              <a:gd name="connsiteY1-516" fmla="*/ 7827 h 3420361"/>
              <a:gd name="connsiteX2-517" fmla="*/ 710354 w 6414938"/>
              <a:gd name="connsiteY2-518" fmla="*/ 450959 h 3420361"/>
              <a:gd name="connsiteX3-519" fmla="*/ 406960 w 6414938"/>
              <a:gd name="connsiteY3-520" fmla="*/ 1996593 h 3420361"/>
              <a:gd name="connsiteX4-521" fmla="*/ 0 w 6414938"/>
              <a:gd name="connsiteY4-522" fmla="*/ 2421835 h 3420361"/>
              <a:gd name="connsiteX5-523" fmla="*/ 973553 w 6414938"/>
              <a:gd name="connsiteY5-524" fmla="*/ 2498137 h 3420361"/>
              <a:gd name="connsiteX6-525" fmla="*/ 5660854 w 6414938"/>
              <a:gd name="connsiteY6-526" fmla="*/ 3098770 h 3420361"/>
              <a:gd name="connsiteX7-527" fmla="*/ 6167660 w 6414938"/>
              <a:gd name="connsiteY7-528" fmla="*/ 726786 h 3420361"/>
              <a:gd name="connsiteX0-529" fmla="*/ 6167660 w 6409050"/>
              <a:gd name="connsiteY0-530" fmla="*/ 715578 h 3409153"/>
              <a:gd name="connsiteX1-531" fmla="*/ 3296476 w 6409050"/>
              <a:gd name="connsiteY1-532" fmla="*/ 8193 h 3409153"/>
              <a:gd name="connsiteX2-533" fmla="*/ 710354 w 6409050"/>
              <a:gd name="connsiteY2-534" fmla="*/ 439751 h 3409153"/>
              <a:gd name="connsiteX3-535" fmla="*/ 406960 w 6409050"/>
              <a:gd name="connsiteY3-536" fmla="*/ 1985385 h 3409153"/>
              <a:gd name="connsiteX4-537" fmla="*/ 0 w 6409050"/>
              <a:gd name="connsiteY4-538" fmla="*/ 2410627 h 3409153"/>
              <a:gd name="connsiteX5-539" fmla="*/ 973553 w 6409050"/>
              <a:gd name="connsiteY5-540" fmla="*/ 2486929 h 3409153"/>
              <a:gd name="connsiteX6-541" fmla="*/ 5660854 w 6409050"/>
              <a:gd name="connsiteY6-542" fmla="*/ 3087562 h 3409153"/>
              <a:gd name="connsiteX7-543" fmla="*/ 6167660 w 6409050"/>
              <a:gd name="connsiteY7-544" fmla="*/ 715578 h 3409153"/>
              <a:gd name="connsiteX0-545" fmla="*/ 6167660 w 6409050"/>
              <a:gd name="connsiteY0-546" fmla="*/ 715578 h 3409153"/>
              <a:gd name="connsiteX1-547" fmla="*/ 3296476 w 6409050"/>
              <a:gd name="connsiteY1-548" fmla="*/ 8193 h 3409153"/>
              <a:gd name="connsiteX2-549" fmla="*/ 710354 w 6409050"/>
              <a:gd name="connsiteY2-550" fmla="*/ 439751 h 3409153"/>
              <a:gd name="connsiteX3-551" fmla="*/ 406960 w 6409050"/>
              <a:gd name="connsiteY3-552" fmla="*/ 1985385 h 3409153"/>
              <a:gd name="connsiteX4-553" fmla="*/ 0 w 6409050"/>
              <a:gd name="connsiteY4-554" fmla="*/ 2410627 h 3409153"/>
              <a:gd name="connsiteX5-555" fmla="*/ 973553 w 6409050"/>
              <a:gd name="connsiteY5-556" fmla="*/ 2486929 h 3409153"/>
              <a:gd name="connsiteX6-557" fmla="*/ 5660854 w 6409050"/>
              <a:gd name="connsiteY6-558" fmla="*/ 3087562 h 3409153"/>
              <a:gd name="connsiteX7-559" fmla="*/ 6167660 w 6409050"/>
              <a:gd name="connsiteY7-560" fmla="*/ 715578 h 3409153"/>
              <a:gd name="connsiteX0-561" fmla="*/ 6167660 w 6409050"/>
              <a:gd name="connsiteY0-562" fmla="*/ 709094 h 3402669"/>
              <a:gd name="connsiteX1-563" fmla="*/ 3296476 w 6409050"/>
              <a:gd name="connsiteY1-564" fmla="*/ 1709 h 3402669"/>
              <a:gd name="connsiteX2-565" fmla="*/ 710354 w 6409050"/>
              <a:gd name="connsiteY2-566" fmla="*/ 433267 h 3402669"/>
              <a:gd name="connsiteX3-567" fmla="*/ 406960 w 6409050"/>
              <a:gd name="connsiteY3-568" fmla="*/ 1978901 h 3402669"/>
              <a:gd name="connsiteX4-569" fmla="*/ 0 w 6409050"/>
              <a:gd name="connsiteY4-570" fmla="*/ 2404143 h 3402669"/>
              <a:gd name="connsiteX5-571" fmla="*/ 973553 w 6409050"/>
              <a:gd name="connsiteY5-572" fmla="*/ 2480445 h 3402669"/>
              <a:gd name="connsiteX6-573" fmla="*/ 5660854 w 6409050"/>
              <a:gd name="connsiteY6-574" fmla="*/ 3081078 h 3402669"/>
              <a:gd name="connsiteX7-575" fmla="*/ 6167660 w 6409050"/>
              <a:gd name="connsiteY7-576" fmla="*/ 709094 h 3402669"/>
              <a:gd name="connsiteX0-577" fmla="*/ 6167660 w 6409050"/>
              <a:gd name="connsiteY0-578" fmla="*/ 707386 h 3400961"/>
              <a:gd name="connsiteX1-579" fmla="*/ 3296476 w 6409050"/>
              <a:gd name="connsiteY1-580" fmla="*/ 1 h 3400961"/>
              <a:gd name="connsiteX2-581" fmla="*/ 710354 w 6409050"/>
              <a:gd name="connsiteY2-582" fmla="*/ 431559 h 3400961"/>
              <a:gd name="connsiteX3-583" fmla="*/ 406960 w 6409050"/>
              <a:gd name="connsiteY3-584" fmla="*/ 1977193 h 3400961"/>
              <a:gd name="connsiteX4-585" fmla="*/ 0 w 6409050"/>
              <a:gd name="connsiteY4-586" fmla="*/ 2402435 h 3400961"/>
              <a:gd name="connsiteX5-587" fmla="*/ 973553 w 6409050"/>
              <a:gd name="connsiteY5-588" fmla="*/ 2478737 h 3400961"/>
              <a:gd name="connsiteX6-589" fmla="*/ 5660854 w 6409050"/>
              <a:gd name="connsiteY6-590" fmla="*/ 3079370 h 3400961"/>
              <a:gd name="connsiteX7-591" fmla="*/ 6167660 w 6409050"/>
              <a:gd name="connsiteY7-592" fmla="*/ 707386 h 3400961"/>
              <a:gd name="connsiteX0-593" fmla="*/ 6167660 w 6409050"/>
              <a:gd name="connsiteY0-594" fmla="*/ 707386 h 3400961"/>
              <a:gd name="connsiteX1-595" fmla="*/ 3296476 w 6409050"/>
              <a:gd name="connsiteY1-596" fmla="*/ 1 h 3400961"/>
              <a:gd name="connsiteX2-597" fmla="*/ 710354 w 6409050"/>
              <a:gd name="connsiteY2-598" fmla="*/ 431559 h 3400961"/>
              <a:gd name="connsiteX3-599" fmla="*/ 557431 w 6409050"/>
              <a:gd name="connsiteY3-600" fmla="*/ 1930894 h 3400961"/>
              <a:gd name="connsiteX4-601" fmla="*/ 0 w 6409050"/>
              <a:gd name="connsiteY4-602" fmla="*/ 2402435 h 3400961"/>
              <a:gd name="connsiteX5-603" fmla="*/ 973553 w 6409050"/>
              <a:gd name="connsiteY5-604" fmla="*/ 2478737 h 3400961"/>
              <a:gd name="connsiteX6-605" fmla="*/ 5660854 w 6409050"/>
              <a:gd name="connsiteY6-606" fmla="*/ 3079370 h 3400961"/>
              <a:gd name="connsiteX7-607" fmla="*/ 6167660 w 6409050"/>
              <a:gd name="connsiteY7-608" fmla="*/ 707386 h 3400961"/>
              <a:gd name="connsiteX0-609" fmla="*/ 6167660 w 6409050"/>
              <a:gd name="connsiteY0-610" fmla="*/ 707386 h 3400961"/>
              <a:gd name="connsiteX1-611" fmla="*/ 3296476 w 6409050"/>
              <a:gd name="connsiteY1-612" fmla="*/ 1 h 3400961"/>
              <a:gd name="connsiteX2-613" fmla="*/ 710354 w 6409050"/>
              <a:gd name="connsiteY2-614" fmla="*/ 431559 h 3400961"/>
              <a:gd name="connsiteX3-615" fmla="*/ 557431 w 6409050"/>
              <a:gd name="connsiteY3-616" fmla="*/ 1930894 h 3400961"/>
              <a:gd name="connsiteX4-617" fmla="*/ 0 w 6409050"/>
              <a:gd name="connsiteY4-618" fmla="*/ 2402435 h 3400961"/>
              <a:gd name="connsiteX5-619" fmla="*/ 973553 w 6409050"/>
              <a:gd name="connsiteY5-620" fmla="*/ 2478737 h 3400961"/>
              <a:gd name="connsiteX6-621" fmla="*/ 5660854 w 6409050"/>
              <a:gd name="connsiteY6-622" fmla="*/ 3079370 h 3400961"/>
              <a:gd name="connsiteX7-623" fmla="*/ 6167660 w 6409050"/>
              <a:gd name="connsiteY7-624" fmla="*/ 707386 h 3400961"/>
              <a:gd name="connsiteX0-625" fmla="*/ 6167660 w 6409050"/>
              <a:gd name="connsiteY0-626" fmla="*/ 719911 h 3413486"/>
              <a:gd name="connsiteX1-627" fmla="*/ 3296476 w 6409050"/>
              <a:gd name="connsiteY1-628" fmla="*/ 12526 h 3413486"/>
              <a:gd name="connsiteX2-629" fmla="*/ 837676 w 6409050"/>
              <a:gd name="connsiteY2-630" fmla="*/ 397786 h 3413486"/>
              <a:gd name="connsiteX3-631" fmla="*/ 557431 w 6409050"/>
              <a:gd name="connsiteY3-632" fmla="*/ 1943419 h 3413486"/>
              <a:gd name="connsiteX4-633" fmla="*/ 0 w 6409050"/>
              <a:gd name="connsiteY4-634" fmla="*/ 2414960 h 3413486"/>
              <a:gd name="connsiteX5-635" fmla="*/ 973553 w 6409050"/>
              <a:gd name="connsiteY5-636" fmla="*/ 2491262 h 3413486"/>
              <a:gd name="connsiteX6-637" fmla="*/ 5660854 w 6409050"/>
              <a:gd name="connsiteY6-638" fmla="*/ 3091895 h 3413486"/>
              <a:gd name="connsiteX7-639" fmla="*/ 6167660 w 6409050"/>
              <a:gd name="connsiteY7-640" fmla="*/ 719911 h 3413486"/>
              <a:gd name="connsiteX0-641" fmla="*/ 6167660 w 6416077"/>
              <a:gd name="connsiteY0-642" fmla="*/ 719911 h 3407339"/>
              <a:gd name="connsiteX1-643" fmla="*/ 3296476 w 6416077"/>
              <a:gd name="connsiteY1-644" fmla="*/ 12526 h 3407339"/>
              <a:gd name="connsiteX2-645" fmla="*/ 837676 w 6416077"/>
              <a:gd name="connsiteY2-646" fmla="*/ 397786 h 3407339"/>
              <a:gd name="connsiteX3-647" fmla="*/ 557431 w 6416077"/>
              <a:gd name="connsiteY3-648" fmla="*/ 1943419 h 3407339"/>
              <a:gd name="connsiteX4-649" fmla="*/ 0 w 6416077"/>
              <a:gd name="connsiteY4-650" fmla="*/ 2414960 h 3407339"/>
              <a:gd name="connsiteX5-651" fmla="*/ 823082 w 6416077"/>
              <a:gd name="connsiteY5-652" fmla="*/ 2479687 h 3407339"/>
              <a:gd name="connsiteX6-653" fmla="*/ 5660854 w 6416077"/>
              <a:gd name="connsiteY6-654" fmla="*/ 3091895 h 3407339"/>
              <a:gd name="connsiteX7-655" fmla="*/ 6167660 w 6416077"/>
              <a:gd name="connsiteY7-656" fmla="*/ 719911 h 3407339"/>
              <a:gd name="connsiteX0-657" fmla="*/ 6167660 w 6418824"/>
              <a:gd name="connsiteY0-658" fmla="*/ 719911 h 3395212"/>
              <a:gd name="connsiteX1-659" fmla="*/ 3296476 w 6418824"/>
              <a:gd name="connsiteY1-660" fmla="*/ 12526 h 3395212"/>
              <a:gd name="connsiteX2-661" fmla="*/ 837676 w 6418824"/>
              <a:gd name="connsiteY2-662" fmla="*/ 397786 h 3395212"/>
              <a:gd name="connsiteX3-663" fmla="*/ 557431 w 6418824"/>
              <a:gd name="connsiteY3-664" fmla="*/ 1943419 h 3395212"/>
              <a:gd name="connsiteX4-665" fmla="*/ 0 w 6418824"/>
              <a:gd name="connsiteY4-666" fmla="*/ 2414960 h 3395212"/>
              <a:gd name="connsiteX5-667" fmla="*/ 765208 w 6418824"/>
              <a:gd name="connsiteY5-668" fmla="*/ 2456538 h 3395212"/>
              <a:gd name="connsiteX6-669" fmla="*/ 5660854 w 6418824"/>
              <a:gd name="connsiteY6-670" fmla="*/ 3091895 h 3395212"/>
              <a:gd name="connsiteX7-671" fmla="*/ 6167660 w 6418824"/>
              <a:gd name="connsiteY7-672" fmla="*/ 719911 h 3395212"/>
              <a:gd name="connsiteX0-673" fmla="*/ 6167660 w 6418824"/>
              <a:gd name="connsiteY0-674" fmla="*/ 719911 h 3395212"/>
              <a:gd name="connsiteX1-675" fmla="*/ 3296476 w 6418824"/>
              <a:gd name="connsiteY1-676" fmla="*/ 12526 h 3395212"/>
              <a:gd name="connsiteX2-677" fmla="*/ 837676 w 6418824"/>
              <a:gd name="connsiteY2-678" fmla="*/ 397786 h 3395212"/>
              <a:gd name="connsiteX3-679" fmla="*/ 557431 w 6418824"/>
              <a:gd name="connsiteY3-680" fmla="*/ 1943419 h 3395212"/>
              <a:gd name="connsiteX4-681" fmla="*/ 0 w 6418824"/>
              <a:gd name="connsiteY4-682" fmla="*/ 2414960 h 3395212"/>
              <a:gd name="connsiteX5-683" fmla="*/ 765208 w 6418824"/>
              <a:gd name="connsiteY5-684" fmla="*/ 2456538 h 3395212"/>
              <a:gd name="connsiteX6-685" fmla="*/ 5660854 w 6418824"/>
              <a:gd name="connsiteY6-686" fmla="*/ 3091895 h 3395212"/>
              <a:gd name="connsiteX7-687" fmla="*/ 6167660 w 6418824"/>
              <a:gd name="connsiteY7-688" fmla="*/ 719911 h 3395212"/>
              <a:gd name="connsiteX0-689" fmla="*/ 6132936 w 6384100"/>
              <a:gd name="connsiteY0-690" fmla="*/ 719911 h 3395212"/>
              <a:gd name="connsiteX1-691" fmla="*/ 3261752 w 6384100"/>
              <a:gd name="connsiteY1-692" fmla="*/ 12526 h 3395212"/>
              <a:gd name="connsiteX2-693" fmla="*/ 802952 w 6384100"/>
              <a:gd name="connsiteY2-694" fmla="*/ 397786 h 3395212"/>
              <a:gd name="connsiteX3-695" fmla="*/ 522707 w 6384100"/>
              <a:gd name="connsiteY3-696" fmla="*/ 1943419 h 3395212"/>
              <a:gd name="connsiteX4-697" fmla="*/ 0 w 6384100"/>
              <a:gd name="connsiteY4-698" fmla="*/ 2171892 h 3395212"/>
              <a:gd name="connsiteX5-699" fmla="*/ 730484 w 6384100"/>
              <a:gd name="connsiteY5-700" fmla="*/ 2456538 h 3395212"/>
              <a:gd name="connsiteX6-701" fmla="*/ 5626130 w 6384100"/>
              <a:gd name="connsiteY6-702" fmla="*/ 3091895 h 3395212"/>
              <a:gd name="connsiteX7-703" fmla="*/ 6132936 w 6384100"/>
              <a:gd name="connsiteY7-704" fmla="*/ 719911 h 3395212"/>
              <a:gd name="connsiteX0-705" fmla="*/ 6132936 w 6384100"/>
              <a:gd name="connsiteY0-706" fmla="*/ 717888 h 3393189"/>
              <a:gd name="connsiteX1-707" fmla="*/ 3261752 w 6384100"/>
              <a:gd name="connsiteY1-708" fmla="*/ 10503 h 3393189"/>
              <a:gd name="connsiteX2-709" fmla="*/ 802952 w 6384100"/>
              <a:gd name="connsiteY2-710" fmla="*/ 395763 h 3393189"/>
              <a:gd name="connsiteX3-711" fmla="*/ 487982 w 6384100"/>
              <a:gd name="connsiteY3-712" fmla="*/ 1709902 h 3393189"/>
              <a:gd name="connsiteX4-713" fmla="*/ 0 w 6384100"/>
              <a:gd name="connsiteY4-714" fmla="*/ 2169869 h 3393189"/>
              <a:gd name="connsiteX5-715" fmla="*/ 730484 w 6384100"/>
              <a:gd name="connsiteY5-716" fmla="*/ 2454515 h 3393189"/>
              <a:gd name="connsiteX6-717" fmla="*/ 5626130 w 6384100"/>
              <a:gd name="connsiteY6-718" fmla="*/ 3089872 h 3393189"/>
              <a:gd name="connsiteX7-719" fmla="*/ 6132936 w 6384100"/>
              <a:gd name="connsiteY7-720" fmla="*/ 717888 h 3393189"/>
              <a:gd name="connsiteX0-721" fmla="*/ 6132936 w 6384100"/>
              <a:gd name="connsiteY0-722" fmla="*/ 717888 h 3393189"/>
              <a:gd name="connsiteX1-723" fmla="*/ 3261752 w 6384100"/>
              <a:gd name="connsiteY1-724" fmla="*/ 10503 h 3393189"/>
              <a:gd name="connsiteX2-725" fmla="*/ 802952 w 6384100"/>
              <a:gd name="connsiteY2-726" fmla="*/ 395763 h 3393189"/>
              <a:gd name="connsiteX3-727" fmla="*/ 487982 w 6384100"/>
              <a:gd name="connsiteY3-728" fmla="*/ 1709902 h 3393189"/>
              <a:gd name="connsiteX4-729" fmla="*/ 0 w 6384100"/>
              <a:gd name="connsiteY4-730" fmla="*/ 2169869 h 3393189"/>
              <a:gd name="connsiteX5-731" fmla="*/ 730484 w 6384100"/>
              <a:gd name="connsiteY5-732" fmla="*/ 2454515 h 3393189"/>
              <a:gd name="connsiteX6-733" fmla="*/ 5626130 w 6384100"/>
              <a:gd name="connsiteY6-734" fmla="*/ 3089872 h 3393189"/>
              <a:gd name="connsiteX7-735" fmla="*/ 6132936 w 6384100"/>
              <a:gd name="connsiteY7-736" fmla="*/ 717888 h 3393189"/>
              <a:gd name="connsiteX0-737" fmla="*/ 6132936 w 6384100"/>
              <a:gd name="connsiteY0-738" fmla="*/ 717888 h 3393189"/>
              <a:gd name="connsiteX1-739" fmla="*/ 3261752 w 6384100"/>
              <a:gd name="connsiteY1-740" fmla="*/ 10503 h 3393189"/>
              <a:gd name="connsiteX2-741" fmla="*/ 802952 w 6384100"/>
              <a:gd name="connsiteY2-742" fmla="*/ 395763 h 3393189"/>
              <a:gd name="connsiteX3-743" fmla="*/ 487982 w 6384100"/>
              <a:gd name="connsiteY3-744" fmla="*/ 1709902 h 3393189"/>
              <a:gd name="connsiteX4-745" fmla="*/ 0 w 6384100"/>
              <a:gd name="connsiteY4-746" fmla="*/ 2169869 h 3393189"/>
              <a:gd name="connsiteX5-747" fmla="*/ 730484 w 6384100"/>
              <a:gd name="connsiteY5-748" fmla="*/ 2454515 h 3393189"/>
              <a:gd name="connsiteX6-749" fmla="*/ 5626130 w 6384100"/>
              <a:gd name="connsiteY6-750" fmla="*/ 3089872 h 3393189"/>
              <a:gd name="connsiteX7-751" fmla="*/ 6132936 w 6384100"/>
              <a:gd name="connsiteY7-752" fmla="*/ 717888 h 3393189"/>
              <a:gd name="connsiteX0-753" fmla="*/ 6132936 w 6384100"/>
              <a:gd name="connsiteY0-754" fmla="*/ 717888 h 3393189"/>
              <a:gd name="connsiteX1-755" fmla="*/ 3261752 w 6384100"/>
              <a:gd name="connsiteY1-756" fmla="*/ 10503 h 3393189"/>
              <a:gd name="connsiteX2-757" fmla="*/ 802952 w 6384100"/>
              <a:gd name="connsiteY2-758" fmla="*/ 395763 h 3393189"/>
              <a:gd name="connsiteX3-759" fmla="*/ 487982 w 6384100"/>
              <a:gd name="connsiteY3-760" fmla="*/ 1709902 h 3393189"/>
              <a:gd name="connsiteX4-761" fmla="*/ 0 w 6384100"/>
              <a:gd name="connsiteY4-762" fmla="*/ 2169869 h 3393189"/>
              <a:gd name="connsiteX5-763" fmla="*/ 730484 w 6384100"/>
              <a:gd name="connsiteY5-764" fmla="*/ 2454515 h 3393189"/>
              <a:gd name="connsiteX6-765" fmla="*/ 5626130 w 6384100"/>
              <a:gd name="connsiteY6-766" fmla="*/ 3089872 h 3393189"/>
              <a:gd name="connsiteX7-767" fmla="*/ 6132936 w 6384100"/>
              <a:gd name="connsiteY7-768" fmla="*/ 717888 h 3393189"/>
              <a:gd name="connsiteX0-769" fmla="*/ 6132936 w 6384100"/>
              <a:gd name="connsiteY0-770" fmla="*/ 717888 h 3393189"/>
              <a:gd name="connsiteX1-771" fmla="*/ 3261752 w 6384100"/>
              <a:gd name="connsiteY1-772" fmla="*/ 10503 h 3393189"/>
              <a:gd name="connsiteX2-773" fmla="*/ 802952 w 6384100"/>
              <a:gd name="connsiteY2-774" fmla="*/ 395763 h 3393189"/>
              <a:gd name="connsiteX3-775" fmla="*/ 487982 w 6384100"/>
              <a:gd name="connsiteY3-776" fmla="*/ 1709902 h 3393189"/>
              <a:gd name="connsiteX4-777" fmla="*/ 0 w 6384100"/>
              <a:gd name="connsiteY4-778" fmla="*/ 2169869 h 3393189"/>
              <a:gd name="connsiteX5-779" fmla="*/ 730484 w 6384100"/>
              <a:gd name="connsiteY5-780" fmla="*/ 2454515 h 3393189"/>
              <a:gd name="connsiteX6-781" fmla="*/ 5626130 w 6384100"/>
              <a:gd name="connsiteY6-782" fmla="*/ 3089872 h 3393189"/>
              <a:gd name="connsiteX7-783" fmla="*/ 6132936 w 6384100"/>
              <a:gd name="connsiteY7-784" fmla="*/ 717888 h 3393189"/>
              <a:gd name="connsiteX0-785" fmla="*/ 6132936 w 6384100"/>
              <a:gd name="connsiteY0-786" fmla="*/ 717888 h 3393189"/>
              <a:gd name="connsiteX1-787" fmla="*/ 3261752 w 6384100"/>
              <a:gd name="connsiteY1-788" fmla="*/ 10503 h 3393189"/>
              <a:gd name="connsiteX2-789" fmla="*/ 802952 w 6384100"/>
              <a:gd name="connsiteY2-790" fmla="*/ 395763 h 3393189"/>
              <a:gd name="connsiteX3-791" fmla="*/ 487982 w 6384100"/>
              <a:gd name="connsiteY3-792" fmla="*/ 1709902 h 3393189"/>
              <a:gd name="connsiteX4-793" fmla="*/ 0 w 6384100"/>
              <a:gd name="connsiteY4-794" fmla="*/ 2169869 h 3393189"/>
              <a:gd name="connsiteX5-795" fmla="*/ 730484 w 6384100"/>
              <a:gd name="connsiteY5-796" fmla="*/ 2454515 h 3393189"/>
              <a:gd name="connsiteX6-797" fmla="*/ 5626130 w 6384100"/>
              <a:gd name="connsiteY6-798" fmla="*/ 3089872 h 3393189"/>
              <a:gd name="connsiteX7-799" fmla="*/ 6132936 w 6384100"/>
              <a:gd name="connsiteY7-800" fmla="*/ 717888 h 3393189"/>
              <a:gd name="connsiteX0-801" fmla="*/ 6132936 w 6384100"/>
              <a:gd name="connsiteY0-802" fmla="*/ 717888 h 3393189"/>
              <a:gd name="connsiteX1-803" fmla="*/ 3261752 w 6384100"/>
              <a:gd name="connsiteY1-804" fmla="*/ 10503 h 3393189"/>
              <a:gd name="connsiteX2-805" fmla="*/ 802952 w 6384100"/>
              <a:gd name="connsiteY2-806" fmla="*/ 395763 h 3393189"/>
              <a:gd name="connsiteX3-807" fmla="*/ 487982 w 6384100"/>
              <a:gd name="connsiteY3-808" fmla="*/ 1709902 h 3393189"/>
              <a:gd name="connsiteX4-809" fmla="*/ 0 w 6384100"/>
              <a:gd name="connsiteY4-810" fmla="*/ 2169869 h 3393189"/>
              <a:gd name="connsiteX5-811" fmla="*/ 730484 w 6384100"/>
              <a:gd name="connsiteY5-812" fmla="*/ 2454515 h 3393189"/>
              <a:gd name="connsiteX6-813" fmla="*/ 5626130 w 6384100"/>
              <a:gd name="connsiteY6-814" fmla="*/ 3089872 h 3393189"/>
              <a:gd name="connsiteX7-815" fmla="*/ 6132936 w 6384100"/>
              <a:gd name="connsiteY7-816" fmla="*/ 717888 h 3393189"/>
              <a:gd name="connsiteX0-817" fmla="*/ 6132936 w 6340891"/>
              <a:gd name="connsiteY0-818" fmla="*/ 695744 h 3371045"/>
              <a:gd name="connsiteX1-819" fmla="*/ 3863635 w 6340891"/>
              <a:gd name="connsiteY1-820" fmla="*/ 11508 h 3371045"/>
              <a:gd name="connsiteX2-821" fmla="*/ 802952 w 6340891"/>
              <a:gd name="connsiteY2-822" fmla="*/ 373619 h 3371045"/>
              <a:gd name="connsiteX3-823" fmla="*/ 487982 w 6340891"/>
              <a:gd name="connsiteY3-824" fmla="*/ 1687758 h 3371045"/>
              <a:gd name="connsiteX4-825" fmla="*/ 0 w 6340891"/>
              <a:gd name="connsiteY4-826" fmla="*/ 2147725 h 3371045"/>
              <a:gd name="connsiteX5-827" fmla="*/ 730484 w 6340891"/>
              <a:gd name="connsiteY5-828" fmla="*/ 2432371 h 3371045"/>
              <a:gd name="connsiteX6-829" fmla="*/ 5626130 w 6340891"/>
              <a:gd name="connsiteY6-830" fmla="*/ 3067728 h 3371045"/>
              <a:gd name="connsiteX7-831" fmla="*/ 6132936 w 6340891"/>
              <a:gd name="connsiteY7-832" fmla="*/ 695744 h 3371045"/>
              <a:gd name="connsiteX0-833" fmla="*/ 7366827 w 7574782"/>
              <a:gd name="connsiteY0-834" fmla="*/ 695744 h 3371045"/>
              <a:gd name="connsiteX1-835" fmla="*/ 5097526 w 7574782"/>
              <a:gd name="connsiteY1-836" fmla="*/ 11508 h 3371045"/>
              <a:gd name="connsiteX2-837" fmla="*/ 2036843 w 7574782"/>
              <a:gd name="connsiteY2-838" fmla="*/ 373619 h 3371045"/>
              <a:gd name="connsiteX3-839" fmla="*/ 1721873 w 7574782"/>
              <a:gd name="connsiteY3-840" fmla="*/ 1687758 h 3371045"/>
              <a:gd name="connsiteX4-841" fmla="*/ -1 w 7574782"/>
              <a:gd name="connsiteY4-842" fmla="*/ 2466507 h 3371045"/>
              <a:gd name="connsiteX5-843" fmla="*/ 1964375 w 7574782"/>
              <a:gd name="connsiteY5-844" fmla="*/ 2432371 h 3371045"/>
              <a:gd name="connsiteX6-845" fmla="*/ 6860021 w 7574782"/>
              <a:gd name="connsiteY6-846" fmla="*/ 3067728 h 3371045"/>
              <a:gd name="connsiteX7-847" fmla="*/ 7366827 w 7574782"/>
              <a:gd name="connsiteY7-848" fmla="*/ 695744 h 3371045"/>
              <a:gd name="connsiteX0-849" fmla="*/ 6573289 w 6781244"/>
              <a:gd name="connsiteY0-850" fmla="*/ 695744 h 3371045"/>
              <a:gd name="connsiteX1-851" fmla="*/ 4303988 w 6781244"/>
              <a:gd name="connsiteY1-852" fmla="*/ 11508 h 3371045"/>
              <a:gd name="connsiteX2-853" fmla="*/ 1243305 w 6781244"/>
              <a:gd name="connsiteY2-854" fmla="*/ 373619 h 3371045"/>
              <a:gd name="connsiteX3-855" fmla="*/ 928335 w 6781244"/>
              <a:gd name="connsiteY3-856" fmla="*/ 1687758 h 3371045"/>
              <a:gd name="connsiteX4-857" fmla="*/ 1 w 6781244"/>
              <a:gd name="connsiteY4-858" fmla="*/ 2392227 h 3371045"/>
              <a:gd name="connsiteX5-859" fmla="*/ 1170837 w 6781244"/>
              <a:gd name="connsiteY5-860" fmla="*/ 2432371 h 3371045"/>
              <a:gd name="connsiteX6-861" fmla="*/ 6066483 w 6781244"/>
              <a:gd name="connsiteY6-862" fmla="*/ 3067728 h 3371045"/>
              <a:gd name="connsiteX7-863" fmla="*/ 6573289 w 6781244"/>
              <a:gd name="connsiteY7-864" fmla="*/ 695744 h 3371045"/>
              <a:gd name="connsiteX0-865" fmla="*/ 7632835 w 7840790"/>
              <a:gd name="connsiteY0-866" fmla="*/ 695744 h 3371045"/>
              <a:gd name="connsiteX1-867" fmla="*/ 5363534 w 7840790"/>
              <a:gd name="connsiteY1-868" fmla="*/ 11508 h 3371045"/>
              <a:gd name="connsiteX2-869" fmla="*/ 2302851 w 7840790"/>
              <a:gd name="connsiteY2-870" fmla="*/ 373619 h 3371045"/>
              <a:gd name="connsiteX3-871" fmla="*/ 1987881 w 7840790"/>
              <a:gd name="connsiteY3-872" fmla="*/ 1687758 h 3371045"/>
              <a:gd name="connsiteX4-873" fmla="*/ -1 w 7840790"/>
              <a:gd name="connsiteY4-874" fmla="*/ 2338787 h 3371045"/>
              <a:gd name="connsiteX5-875" fmla="*/ 2230383 w 7840790"/>
              <a:gd name="connsiteY5-876" fmla="*/ 2432371 h 3371045"/>
              <a:gd name="connsiteX6-877" fmla="*/ 7126029 w 7840790"/>
              <a:gd name="connsiteY6-878" fmla="*/ 3067728 h 3371045"/>
              <a:gd name="connsiteX7-879" fmla="*/ 7632835 w 7840790"/>
              <a:gd name="connsiteY7-880" fmla="*/ 695744 h 3371045"/>
              <a:gd name="connsiteX0-881" fmla="*/ 7632835 w 7840790"/>
              <a:gd name="connsiteY0-882" fmla="*/ 695744 h 3371045"/>
              <a:gd name="connsiteX1-883" fmla="*/ 5363534 w 7840790"/>
              <a:gd name="connsiteY1-884" fmla="*/ 11508 h 3371045"/>
              <a:gd name="connsiteX2-885" fmla="*/ 2302851 w 7840790"/>
              <a:gd name="connsiteY2-886" fmla="*/ 373619 h 3371045"/>
              <a:gd name="connsiteX3-887" fmla="*/ 1987881 w 7840790"/>
              <a:gd name="connsiteY3-888" fmla="*/ 1687758 h 3371045"/>
              <a:gd name="connsiteX4-889" fmla="*/ -1 w 7840790"/>
              <a:gd name="connsiteY4-890" fmla="*/ 2338787 h 3371045"/>
              <a:gd name="connsiteX5-891" fmla="*/ 2230383 w 7840790"/>
              <a:gd name="connsiteY5-892" fmla="*/ 2432371 h 3371045"/>
              <a:gd name="connsiteX6-893" fmla="*/ 7126029 w 7840790"/>
              <a:gd name="connsiteY6-894" fmla="*/ 3067728 h 3371045"/>
              <a:gd name="connsiteX7-895" fmla="*/ 7632835 w 7840790"/>
              <a:gd name="connsiteY7-896" fmla="*/ 695744 h 3371045"/>
              <a:gd name="connsiteX0-897" fmla="*/ 7632835 w 7840790"/>
              <a:gd name="connsiteY0-898" fmla="*/ 695744 h 3371045"/>
              <a:gd name="connsiteX1-899" fmla="*/ 5363534 w 7840790"/>
              <a:gd name="connsiteY1-900" fmla="*/ 11508 h 3371045"/>
              <a:gd name="connsiteX2-901" fmla="*/ 2302851 w 7840790"/>
              <a:gd name="connsiteY2-902" fmla="*/ 373619 h 3371045"/>
              <a:gd name="connsiteX3-903" fmla="*/ 1987881 w 7840790"/>
              <a:gd name="connsiteY3-904" fmla="*/ 1687758 h 3371045"/>
              <a:gd name="connsiteX4-905" fmla="*/ -1 w 7840790"/>
              <a:gd name="connsiteY4-906" fmla="*/ 2338787 h 3371045"/>
              <a:gd name="connsiteX5-907" fmla="*/ 2230383 w 7840790"/>
              <a:gd name="connsiteY5-908" fmla="*/ 2432371 h 3371045"/>
              <a:gd name="connsiteX6-909" fmla="*/ 7126029 w 7840790"/>
              <a:gd name="connsiteY6-910" fmla="*/ 3067728 h 3371045"/>
              <a:gd name="connsiteX7-911" fmla="*/ 7632835 w 7840790"/>
              <a:gd name="connsiteY7-912" fmla="*/ 695744 h 3371045"/>
              <a:gd name="connsiteX0-913" fmla="*/ 7632835 w 7840790"/>
              <a:gd name="connsiteY0-914" fmla="*/ 694373 h 3369674"/>
              <a:gd name="connsiteX1-915" fmla="*/ 5363534 w 7840790"/>
              <a:gd name="connsiteY1-916" fmla="*/ 10137 h 3369674"/>
              <a:gd name="connsiteX2-917" fmla="*/ 2302851 w 7840790"/>
              <a:gd name="connsiteY2-918" fmla="*/ 372248 h 3369674"/>
              <a:gd name="connsiteX3-919" fmla="*/ 2024248 w 7840790"/>
              <a:gd name="connsiteY3-920" fmla="*/ 1513400 h 3369674"/>
              <a:gd name="connsiteX4-921" fmla="*/ -1 w 7840790"/>
              <a:gd name="connsiteY4-922" fmla="*/ 2337416 h 3369674"/>
              <a:gd name="connsiteX5-923" fmla="*/ 2230383 w 7840790"/>
              <a:gd name="connsiteY5-924" fmla="*/ 2431000 h 3369674"/>
              <a:gd name="connsiteX6-925" fmla="*/ 7126029 w 7840790"/>
              <a:gd name="connsiteY6-926" fmla="*/ 3066357 h 3369674"/>
              <a:gd name="connsiteX7-927" fmla="*/ 7632835 w 7840790"/>
              <a:gd name="connsiteY7-928" fmla="*/ 694373 h 3369674"/>
              <a:gd name="connsiteX0-929" fmla="*/ 7632835 w 7841692"/>
              <a:gd name="connsiteY0-930" fmla="*/ 694373 h 3416097"/>
              <a:gd name="connsiteX1-931" fmla="*/ 5363534 w 7841692"/>
              <a:gd name="connsiteY1-932" fmla="*/ 10137 h 3416097"/>
              <a:gd name="connsiteX2-933" fmla="*/ 2302851 w 7841692"/>
              <a:gd name="connsiteY2-934" fmla="*/ 372248 h 3416097"/>
              <a:gd name="connsiteX3-935" fmla="*/ 2024248 w 7841692"/>
              <a:gd name="connsiteY3-936" fmla="*/ 1513400 h 3416097"/>
              <a:gd name="connsiteX4-937" fmla="*/ -1 w 7841692"/>
              <a:gd name="connsiteY4-938" fmla="*/ 2337416 h 3416097"/>
              <a:gd name="connsiteX5-939" fmla="*/ 2212197 w 7841692"/>
              <a:gd name="connsiteY5-940" fmla="*/ 2517494 h 3416097"/>
              <a:gd name="connsiteX6-941" fmla="*/ 7126029 w 7841692"/>
              <a:gd name="connsiteY6-942" fmla="*/ 3066357 h 3416097"/>
              <a:gd name="connsiteX7-943" fmla="*/ 7632835 w 7841692"/>
              <a:gd name="connsiteY7-944" fmla="*/ 694373 h 3416097"/>
              <a:gd name="connsiteX0-945" fmla="*/ 7989523 w 8198380"/>
              <a:gd name="connsiteY0-946" fmla="*/ 694373 h 3416097"/>
              <a:gd name="connsiteX1-947" fmla="*/ 5720222 w 8198380"/>
              <a:gd name="connsiteY1-948" fmla="*/ 10137 h 3416097"/>
              <a:gd name="connsiteX2-949" fmla="*/ 2659539 w 8198380"/>
              <a:gd name="connsiteY2-950" fmla="*/ 372248 h 3416097"/>
              <a:gd name="connsiteX3-951" fmla="*/ 2380936 w 8198380"/>
              <a:gd name="connsiteY3-952" fmla="*/ 1513400 h 3416097"/>
              <a:gd name="connsiteX4-953" fmla="*/ 0 w 8198380"/>
              <a:gd name="connsiteY4-954" fmla="*/ 2902152 h 3416097"/>
              <a:gd name="connsiteX5-955" fmla="*/ 2568885 w 8198380"/>
              <a:gd name="connsiteY5-956" fmla="*/ 2517494 h 3416097"/>
              <a:gd name="connsiteX6-957" fmla="*/ 7482717 w 8198380"/>
              <a:gd name="connsiteY6-958" fmla="*/ 3066357 h 3416097"/>
              <a:gd name="connsiteX7-959" fmla="*/ 7989523 w 8198380"/>
              <a:gd name="connsiteY7-960" fmla="*/ 694373 h 3416097"/>
              <a:gd name="connsiteX0-961" fmla="*/ 7989523 w 8198380"/>
              <a:gd name="connsiteY0-962" fmla="*/ 694373 h 3416097"/>
              <a:gd name="connsiteX1-963" fmla="*/ 5720222 w 8198380"/>
              <a:gd name="connsiteY1-964" fmla="*/ 10137 h 3416097"/>
              <a:gd name="connsiteX2-965" fmla="*/ 2659539 w 8198380"/>
              <a:gd name="connsiteY2-966" fmla="*/ 372248 h 3416097"/>
              <a:gd name="connsiteX3-967" fmla="*/ 2380936 w 8198380"/>
              <a:gd name="connsiteY3-968" fmla="*/ 1513400 h 3416097"/>
              <a:gd name="connsiteX4-969" fmla="*/ 0 w 8198380"/>
              <a:gd name="connsiteY4-970" fmla="*/ 2902152 h 3416097"/>
              <a:gd name="connsiteX5-971" fmla="*/ 2568885 w 8198380"/>
              <a:gd name="connsiteY5-972" fmla="*/ 2517494 h 3416097"/>
              <a:gd name="connsiteX6-973" fmla="*/ 7482717 w 8198380"/>
              <a:gd name="connsiteY6-974" fmla="*/ 3066357 h 3416097"/>
              <a:gd name="connsiteX7-975" fmla="*/ 7989523 w 8198380"/>
              <a:gd name="connsiteY7-976" fmla="*/ 694373 h 3416097"/>
              <a:gd name="connsiteX0-977" fmla="*/ 7058083 w 7266940"/>
              <a:gd name="connsiteY0-978" fmla="*/ 694373 h 3416097"/>
              <a:gd name="connsiteX1-979" fmla="*/ 4788782 w 7266940"/>
              <a:gd name="connsiteY1-980" fmla="*/ 10137 h 3416097"/>
              <a:gd name="connsiteX2-981" fmla="*/ 1728099 w 7266940"/>
              <a:gd name="connsiteY2-982" fmla="*/ 372248 h 3416097"/>
              <a:gd name="connsiteX3-983" fmla="*/ 1449496 w 7266940"/>
              <a:gd name="connsiteY3-984" fmla="*/ 1513400 h 3416097"/>
              <a:gd name="connsiteX4-985" fmla="*/ 2 w 7266940"/>
              <a:gd name="connsiteY4-986" fmla="*/ 2716041 h 3416097"/>
              <a:gd name="connsiteX5-987" fmla="*/ 1637445 w 7266940"/>
              <a:gd name="connsiteY5-988" fmla="*/ 2517494 h 3416097"/>
              <a:gd name="connsiteX6-989" fmla="*/ 6551277 w 7266940"/>
              <a:gd name="connsiteY6-990" fmla="*/ 3066357 h 3416097"/>
              <a:gd name="connsiteX7-991" fmla="*/ 7058083 w 7266940"/>
              <a:gd name="connsiteY7-992" fmla="*/ 694373 h 3416097"/>
              <a:gd name="connsiteX0-993" fmla="*/ 7058083 w 7266940"/>
              <a:gd name="connsiteY0-994" fmla="*/ 694373 h 3416097"/>
              <a:gd name="connsiteX1-995" fmla="*/ 4788782 w 7266940"/>
              <a:gd name="connsiteY1-996" fmla="*/ 10137 h 3416097"/>
              <a:gd name="connsiteX2-997" fmla="*/ 1728099 w 7266940"/>
              <a:gd name="connsiteY2-998" fmla="*/ 372248 h 3416097"/>
              <a:gd name="connsiteX3-999" fmla="*/ 1449496 w 7266940"/>
              <a:gd name="connsiteY3-1000" fmla="*/ 1513400 h 3416097"/>
              <a:gd name="connsiteX4-1001" fmla="*/ 2 w 7266940"/>
              <a:gd name="connsiteY4-1002" fmla="*/ 2716041 h 3416097"/>
              <a:gd name="connsiteX5-1003" fmla="*/ 1637445 w 7266940"/>
              <a:gd name="connsiteY5-1004" fmla="*/ 2517494 h 3416097"/>
              <a:gd name="connsiteX6-1005" fmla="*/ 6551277 w 7266940"/>
              <a:gd name="connsiteY6-1006" fmla="*/ 3066357 h 3416097"/>
              <a:gd name="connsiteX7-1007" fmla="*/ 7058083 w 7266940"/>
              <a:gd name="connsiteY7-1008" fmla="*/ 694373 h 3416097"/>
              <a:gd name="connsiteX0-1009" fmla="*/ 7176431 w 7385288"/>
              <a:gd name="connsiteY0-1010" fmla="*/ 694373 h 3416097"/>
              <a:gd name="connsiteX1-1011" fmla="*/ 4907130 w 7385288"/>
              <a:gd name="connsiteY1-1012" fmla="*/ 10137 h 3416097"/>
              <a:gd name="connsiteX2-1013" fmla="*/ 1846447 w 7385288"/>
              <a:gd name="connsiteY2-1014" fmla="*/ 372248 h 3416097"/>
              <a:gd name="connsiteX3-1015" fmla="*/ 1567844 w 7385288"/>
              <a:gd name="connsiteY3-1016" fmla="*/ 1513400 h 3416097"/>
              <a:gd name="connsiteX4-1017" fmla="*/ -2 w 7385288"/>
              <a:gd name="connsiteY4-1018" fmla="*/ 2339261 h 3416097"/>
              <a:gd name="connsiteX5-1019" fmla="*/ 1755793 w 7385288"/>
              <a:gd name="connsiteY5-1020" fmla="*/ 2517494 h 3416097"/>
              <a:gd name="connsiteX6-1021" fmla="*/ 6669625 w 7385288"/>
              <a:gd name="connsiteY6-1022" fmla="*/ 3066357 h 3416097"/>
              <a:gd name="connsiteX7-1023" fmla="*/ 7176431 w 7385288"/>
              <a:gd name="connsiteY7-1024" fmla="*/ 694373 h 3416097"/>
              <a:gd name="connsiteX0-1025" fmla="*/ 7176431 w 7385288"/>
              <a:gd name="connsiteY0-1026" fmla="*/ 694373 h 3416097"/>
              <a:gd name="connsiteX1-1027" fmla="*/ 4907130 w 7385288"/>
              <a:gd name="connsiteY1-1028" fmla="*/ 10137 h 3416097"/>
              <a:gd name="connsiteX2-1029" fmla="*/ 1846447 w 7385288"/>
              <a:gd name="connsiteY2-1030" fmla="*/ 372248 h 3416097"/>
              <a:gd name="connsiteX3-1031" fmla="*/ 1567844 w 7385288"/>
              <a:gd name="connsiteY3-1032" fmla="*/ 1513400 h 3416097"/>
              <a:gd name="connsiteX4-1033" fmla="*/ -2 w 7385288"/>
              <a:gd name="connsiteY4-1034" fmla="*/ 2339261 h 3416097"/>
              <a:gd name="connsiteX5-1035" fmla="*/ 1755793 w 7385288"/>
              <a:gd name="connsiteY5-1036" fmla="*/ 2517494 h 3416097"/>
              <a:gd name="connsiteX6-1037" fmla="*/ 6669625 w 7385288"/>
              <a:gd name="connsiteY6-1038" fmla="*/ 3066357 h 3416097"/>
              <a:gd name="connsiteX7-1039" fmla="*/ 7176431 w 7385288"/>
              <a:gd name="connsiteY7-1040" fmla="*/ 694373 h 3416097"/>
              <a:gd name="connsiteX0-1041" fmla="*/ 7176431 w 7385288"/>
              <a:gd name="connsiteY0-1042" fmla="*/ 694373 h 3416097"/>
              <a:gd name="connsiteX1-1043" fmla="*/ 4907130 w 7385288"/>
              <a:gd name="connsiteY1-1044" fmla="*/ 10137 h 3416097"/>
              <a:gd name="connsiteX2-1045" fmla="*/ 1846447 w 7385288"/>
              <a:gd name="connsiteY2-1046" fmla="*/ 372248 h 3416097"/>
              <a:gd name="connsiteX3-1047" fmla="*/ 1567844 w 7385288"/>
              <a:gd name="connsiteY3-1048" fmla="*/ 1513400 h 3416097"/>
              <a:gd name="connsiteX4-1049" fmla="*/ -2 w 7385288"/>
              <a:gd name="connsiteY4-1050" fmla="*/ 2339261 h 3416097"/>
              <a:gd name="connsiteX5-1051" fmla="*/ 1755793 w 7385288"/>
              <a:gd name="connsiteY5-1052" fmla="*/ 2517494 h 3416097"/>
              <a:gd name="connsiteX6-1053" fmla="*/ 6669625 w 7385288"/>
              <a:gd name="connsiteY6-1054" fmla="*/ 3066357 h 3416097"/>
              <a:gd name="connsiteX7-1055" fmla="*/ 7176431 w 7385288"/>
              <a:gd name="connsiteY7-1056" fmla="*/ 694373 h 3416097"/>
              <a:gd name="connsiteX0-1057" fmla="*/ 6998907 w 7207764"/>
              <a:gd name="connsiteY0-1058" fmla="*/ 694373 h 3416097"/>
              <a:gd name="connsiteX1-1059" fmla="*/ 4729606 w 7207764"/>
              <a:gd name="connsiteY1-1060" fmla="*/ 10137 h 3416097"/>
              <a:gd name="connsiteX2-1061" fmla="*/ 1668923 w 7207764"/>
              <a:gd name="connsiteY2-1062" fmla="*/ 372248 h 3416097"/>
              <a:gd name="connsiteX3-1063" fmla="*/ 1390320 w 7207764"/>
              <a:gd name="connsiteY3-1064" fmla="*/ 1513400 h 3416097"/>
              <a:gd name="connsiteX4-1065" fmla="*/ 0 w 7207764"/>
              <a:gd name="connsiteY4-1066" fmla="*/ 2136378 h 3416097"/>
              <a:gd name="connsiteX5-1067" fmla="*/ 1578269 w 7207764"/>
              <a:gd name="connsiteY5-1068" fmla="*/ 2517494 h 3416097"/>
              <a:gd name="connsiteX6-1069" fmla="*/ 6492101 w 7207764"/>
              <a:gd name="connsiteY6-1070" fmla="*/ 3066357 h 3416097"/>
              <a:gd name="connsiteX7-1071" fmla="*/ 6998907 w 7207764"/>
              <a:gd name="connsiteY7-1072" fmla="*/ 694373 h 3416097"/>
              <a:gd name="connsiteX0-1073" fmla="*/ 6998907 w 7207764"/>
              <a:gd name="connsiteY0-1074" fmla="*/ 694373 h 3416097"/>
              <a:gd name="connsiteX1-1075" fmla="*/ 4729606 w 7207764"/>
              <a:gd name="connsiteY1-1076" fmla="*/ 10137 h 3416097"/>
              <a:gd name="connsiteX2-1077" fmla="*/ 1668923 w 7207764"/>
              <a:gd name="connsiteY2-1078" fmla="*/ 372248 h 3416097"/>
              <a:gd name="connsiteX3-1079" fmla="*/ 1390320 w 7207764"/>
              <a:gd name="connsiteY3-1080" fmla="*/ 1513400 h 3416097"/>
              <a:gd name="connsiteX4-1081" fmla="*/ 0 w 7207764"/>
              <a:gd name="connsiteY4-1082" fmla="*/ 2136378 h 3416097"/>
              <a:gd name="connsiteX5-1083" fmla="*/ 1578269 w 7207764"/>
              <a:gd name="connsiteY5-1084" fmla="*/ 2517494 h 3416097"/>
              <a:gd name="connsiteX6-1085" fmla="*/ 6492101 w 7207764"/>
              <a:gd name="connsiteY6-1086" fmla="*/ 3066357 h 3416097"/>
              <a:gd name="connsiteX7-1087" fmla="*/ 6998907 w 7207764"/>
              <a:gd name="connsiteY7-1088" fmla="*/ 694373 h 3416097"/>
              <a:gd name="connsiteX0-1089" fmla="*/ 6998907 w 7207764"/>
              <a:gd name="connsiteY0-1090" fmla="*/ 694373 h 3416097"/>
              <a:gd name="connsiteX1-1091" fmla="*/ 4729606 w 7207764"/>
              <a:gd name="connsiteY1-1092" fmla="*/ 10137 h 3416097"/>
              <a:gd name="connsiteX2-1093" fmla="*/ 1668923 w 7207764"/>
              <a:gd name="connsiteY2-1094" fmla="*/ 372248 h 3416097"/>
              <a:gd name="connsiteX3-1095" fmla="*/ 1390320 w 7207764"/>
              <a:gd name="connsiteY3-1096" fmla="*/ 1513400 h 3416097"/>
              <a:gd name="connsiteX4-1097" fmla="*/ 0 w 7207764"/>
              <a:gd name="connsiteY4-1098" fmla="*/ 2136378 h 3416097"/>
              <a:gd name="connsiteX5-1099" fmla="*/ 1578269 w 7207764"/>
              <a:gd name="connsiteY5-1100" fmla="*/ 2517494 h 3416097"/>
              <a:gd name="connsiteX6-1101" fmla="*/ 6492101 w 7207764"/>
              <a:gd name="connsiteY6-1102" fmla="*/ 3066357 h 3416097"/>
              <a:gd name="connsiteX7-1103" fmla="*/ 6998907 w 7207764"/>
              <a:gd name="connsiteY7-1104" fmla="*/ 694373 h 3416097"/>
              <a:gd name="connsiteX0-1105" fmla="*/ 6998907 w 7207764"/>
              <a:gd name="connsiteY0-1106" fmla="*/ 694373 h 3416097"/>
              <a:gd name="connsiteX1-1107" fmla="*/ 4729606 w 7207764"/>
              <a:gd name="connsiteY1-1108" fmla="*/ 10137 h 3416097"/>
              <a:gd name="connsiteX2-1109" fmla="*/ 1668923 w 7207764"/>
              <a:gd name="connsiteY2-1110" fmla="*/ 372248 h 3416097"/>
              <a:gd name="connsiteX3-1111" fmla="*/ 1390320 w 7207764"/>
              <a:gd name="connsiteY3-1112" fmla="*/ 1513400 h 3416097"/>
              <a:gd name="connsiteX4-1113" fmla="*/ 0 w 7207764"/>
              <a:gd name="connsiteY4-1114" fmla="*/ 2136378 h 3416097"/>
              <a:gd name="connsiteX5-1115" fmla="*/ 1578269 w 7207764"/>
              <a:gd name="connsiteY5-1116" fmla="*/ 2517494 h 3416097"/>
              <a:gd name="connsiteX6-1117" fmla="*/ 6492101 w 7207764"/>
              <a:gd name="connsiteY6-1118" fmla="*/ 3066357 h 3416097"/>
              <a:gd name="connsiteX7-1119" fmla="*/ 6998907 w 7207764"/>
              <a:gd name="connsiteY7-1120" fmla="*/ 694373 h 3416097"/>
              <a:gd name="connsiteX0-1121" fmla="*/ 6998907 w 7207764"/>
              <a:gd name="connsiteY0-1122" fmla="*/ 694373 h 3416097"/>
              <a:gd name="connsiteX1-1123" fmla="*/ 4729606 w 7207764"/>
              <a:gd name="connsiteY1-1124" fmla="*/ 10137 h 3416097"/>
              <a:gd name="connsiteX2-1125" fmla="*/ 1668923 w 7207764"/>
              <a:gd name="connsiteY2-1126" fmla="*/ 372248 h 3416097"/>
              <a:gd name="connsiteX3-1127" fmla="*/ 1390320 w 7207764"/>
              <a:gd name="connsiteY3-1128" fmla="*/ 1513400 h 3416097"/>
              <a:gd name="connsiteX4-1129" fmla="*/ 0 w 7207764"/>
              <a:gd name="connsiteY4-1130" fmla="*/ 2136378 h 3416097"/>
              <a:gd name="connsiteX5-1131" fmla="*/ 1578269 w 7207764"/>
              <a:gd name="connsiteY5-1132" fmla="*/ 2517494 h 3416097"/>
              <a:gd name="connsiteX6-1133" fmla="*/ 6492101 w 7207764"/>
              <a:gd name="connsiteY6-1134" fmla="*/ 3066357 h 3416097"/>
              <a:gd name="connsiteX7-1135" fmla="*/ 6998907 w 7207764"/>
              <a:gd name="connsiteY7-1136" fmla="*/ 694373 h 3416097"/>
              <a:gd name="connsiteX0-1137" fmla="*/ 6998907 w 7207764"/>
              <a:gd name="connsiteY0-1138" fmla="*/ 694373 h 3369434"/>
              <a:gd name="connsiteX1-1139" fmla="*/ 4729606 w 7207764"/>
              <a:gd name="connsiteY1-1140" fmla="*/ 10137 h 3369434"/>
              <a:gd name="connsiteX2-1141" fmla="*/ 1668923 w 7207764"/>
              <a:gd name="connsiteY2-1142" fmla="*/ 372248 h 3369434"/>
              <a:gd name="connsiteX3-1143" fmla="*/ 1390320 w 7207764"/>
              <a:gd name="connsiteY3-1144" fmla="*/ 1513400 h 3369434"/>
              <a:gd name="connsiteX4-1145" fmla="*/ 0 w 7207764"/>
              <a:gd name="connsiteY4-1146" fmla="*/ 2136378 h 3369434"/>
              <a:gd name="connsiteX5-1147" fmla="*/ 1578266 w 7207764"/>
              <a:gd name="connsiteY5-1148" fmla="*/ 2430540 h 3369434"/>
              <a:gd name="connsiteX6-1149" fmla="*/ 6492101 w 7207764"/>
              <a:gd name="connsiteY6-1150" fmla="*/ 3066357 h 3369434"/>
              <a:gd name="connsiteX7-1151" fmla="*/ 6998907 w 7207764"/>
              <a:gd name="connsiteY7-1152" fmla="*/ 694373 h 3369434"/>
              <a:gd name="connsiteX0-1153" fmla="*/ 6998907 w 7327734"/>
              <a:gd name="connsiteY0-1154" fmla="*/ 694373 h 3463614"/>
              <a:gd name="connsiteX1-1155" fmla="*/ 4729606 w 7327734"/>
              <a:gd name="connsiteY1-1156" fmla="*/ 10137 h 3463614"/>
              <a:gd name="connsiteX2-1157" fmla="*/ 1668923 w 7327734"/>
              <a:gd name="connsiteY2-1158" fmla="*/ 372248 h 3463614"/>
              <a:gd name="connsiteX3-1159" fmla="*/ 1390320 w 7327734"/>
              <a:gd name="connsiteY3-1160" fmla="*/ 1513400 h 3463614"/>
              <a:gd name="connsiteX4-1161" fmla="*/ 0 w 7327734"/>
              <a:gd name="connsiteY4-1162" fmla="*/ 2136378 h 3463614"/>
              <a:gd name="connsiteX5-1163" fmla="*/ 1578266 w 7327734"/>
              <a:gd name="connsiteY5-1164" fmla="*/ 2430540 h 3463614"/>
              <a:gd name="connsiteX6-1165" fmla="*/ 6492101 w 7327734"/>
              <a:gd name="connsiteY6-1166" fmla="*/ 3066357 h 3463614"/>
              <a:gd name="connsiteX7-1167" fmla="*/ 6998907 w 7327734"/>
              <a:gd name="connsiteY7-1168" fmla="*/ 694373 h 3463614"/>
              <a:gd name="connsiteX0-1169" fmla="*/ 6998907 w 7327740"/>
              <a:gd name="connsiteY0-1170" fmla="*/ 694373 h 3463614"/>
              <a:gd name="connsiteX1-1171" fmla="*/ 4729606 w 7327740"/>
              <a:gd name="connsiteY1-1172" fmla="*/ 10137 h 3463614"/>
              <a:gd name="connsiteX2-1173" fmla="*/ 1668923 w 7327740"/>
              <a:gd name="connsiteY2-1174" fmla="*/ 372248 h 3463614"/>
              <a:gd name="connsiteX3-1175" fmla="*/ 1390320 w 7327740"/>
              <a:gd name="connsiteY3-1176" fmla="*/ 1513400 h 3463614"/>
              <a:gd name="connsiteX4-1177" fmla="*/ 0 w 7327740"/>
              <a:gd name="connsiteY4-1178" fmla="*/ 2136378 h 3463614"/>
              <a:gd name="connsiteX5-1179" fmla="*/ 1578266 w 7327740"/>
              <a:gd name="connsiteY5-1180" fmla="*/ 2430540 h 3463614"/>
              <a:gd name="connsiteX6-1181" fmla="*/ 6492101 w 7327740"/>
              <a:gd name="connsiteY6-1182" fmla="*/ 3066357 h 3463614"/>
              <a:gd name="connsiteX7-1183" fmla="*/ 6998907 w 7327740"/>
              <a:gd name="connsiteY7-1184" fmla="*/ 694373 h 3463614"/>
              <a:gd name="connsiteX0-1185" fmla="*/ 6998907 w 7327734"/>
              <a:gd name="connsiteY0-1186" fmla="*/ 694373 h 3463614"/>
              <a:gd name="connsiteX1-1187" fmla="*/ 4729606 w 7327734"/>
              <a:gd name="connsiteY1-1188" fmla="*/ 10137 h 3463614"/>
              <a:gd name="connsiteX2-1189" fmla="*/ 1668923 w 7327734"/>
              <a:gd name="connsiteY2-1190" fmla="*/ 372248 h 3463614"/>
              <a:gd name="connsiteX3-1191" fmla="*/ 1390320 w 7327734"/>
              <a:gd name="connsiteY3-1192" fmla="*/ 1513400 h 3463614"/>
              <a:gd name="connsiteX4-1193" fmla="*/ 0 w 7327734"/>
              <a:gd name="connsiteY4-1194" fmla="*/ 2136378 h 3463614"/>
              <a:gd name="connsiteX5-1195" fmla="*/ 1578266 w 7327734"/>
              <a:gd name="connsiteY5-1196" fmla="*/ 2430540 h 3463614"/>
              <a:gd name="connsiteX6-1197" fmla="*/ 6492101 w 7327734"/>
              <a:gd name="connsiteY6-1198" fmla="*/ 3066357 h 3463614"/>
              <a:gd name="connsiteX7-1199" fmla="*/ 6998907 w 7327734"/>
              <a:gd name="connsiteY7-1200" fmla="*/ 694373 h 3463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7327734" h="3463614">
                <a:moveTo>
                  <a:pt x="6998907" y="694373"/>
                </a:moveTo>
                <a:cubicBezTo>
                  <a:pt x="6705158" y="185003"/>
                  <a:pt x="5617937" y="63825"/>
                  <a:pt x="4729606" y="10137"/>
                </a:cubicBezTo>
                <a:cubicBezTo>
                  <a:pt x="3841275" y="-43551"/>
                  <a:pt x="2225471" y="121704"/>
                  <a:pt x="1668923" y="372248"/>
                </a:cubicBezTo>
                <a:cubicBezTo>
                  <a:pt x="1112375" y="622792"/>
                  <a:pt x="1403052" y="1145793"/>
                  <a:pt x="1390320" y="1513400"/>
                </a:cubicBezTo>
                <a:cubicBezTo>
                  <a:pt x="899616" y="1774845"/>
                  <a:pt x="901217" y="1673970"/>
                  <a:pt x="0" y="2136378"/>
                </a:cubicBezTo>
                <a:cubicBezTo>
                  <a:pt x="769576" y="2240155"/>
                  <a:pt x="1427888" y="2365931"/>
                  <a:pt x="1578266" y="2430540"/>
                </a:cubicBezTo>
                <a:cubicBezTo>
                  <a:pt x="1802260" y="3790890"/>
                  <a:pt x="5233614" y="3587588"/>
                  <a:pt x="6492101" y="3066357"/>
                </a:cubicBezTo>
                <a:cubicBezTo>
                  <a:pt x="7750588" y="2545126"/>
                  <a:pt x="7292656" y="1203743"/>
                  <a:pt x="6998907" y="694373"/>
                </a:cubicBez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 rot="21139261">
            <a:off x="4129456" y="3339933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rot="814216">
            <a:off x="6831575" y="2919540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 rot="351367">
            <a:off x="5489647" y="3533302"/>
            <a:ext cx="111280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新蒂下午茶基本版" panose="03000600000000000000" pitchFamily="66" charset="-122"/>
                <a:ea typeface="新蒂下午茶基本版" panose="03000600000000000000" pitchFamily="66" charset="-122"/>
              </a:rPr>
              <a:t>关键词</a:t>
            </a:r>
            <a:endParaRPr lang="zh-CN" altLang="en-US" sz="2400" b="1" dirty="0">
              <a:latin typeface="新蒂下午茶基本版" panose="03000600000000000000" pitchFamily="66" charset="-122"/>
              <a:ea typeface="新蒂下午茶基本版" panose="03000600000000000000" pitchFamily="66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60573" y="3820196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43472" y="4240589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3" name="Freeform 30"/>
          <p:cNvSpPr>
            <a:spLocks noEditPoints="1"/>
          </p:cNvSpPr>
          <p:nvPr/>
        </p:nvSpPr>
        <p:spPr bwMode="auto">
          <a:xfrm>
            <a:off x="1787449" y="391515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4" name="文本框 13"/>
          <p:cNvSpPr txBox="1"/>
          <p:nvPr/>
        </p:nvSpPr>
        <p:spPr>
          <a:xfrm>
            <a:off x="5420573" y="1368240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03472" y="1788633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6" name="Freeform 30"/>
          <p:cNvSpPr>
            <a:spLocks noEditPoints="1"/>
          </p:cNvSpPr>
          <p:nvPr/>
        </p:nvSpPr>
        <p:spPr bwMode="auto">
          <a:xfrm>
            <a:off x="5147449" y="146319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sp>
        <p:nvSpPr>
          <p:cNvPr id="17" name="文本框 16"/>
          <p:cNvSpPr txBox="1"/>
          <p:nvPr/>
        </p:nvSpPr>
        <p:spPr>
          <a:xfrm>
            <a:off x="9168976" y="4027826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24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51875" y="4448219"/>
            <a:ext cx="2255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8895852" y="412278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/>
          </a:p>
        </p:txBody>
      </p:sp>
      <p:cxnSp>
        <p:nvCxnSpPr>
          <p:cNvPr id="20" name="肘形连接符 19"/>
          <p:cNvCxnSpPr/>
          <p:nvPr/>
        </p:nvCxnSpPr>
        <p:spPr>
          <a:xfrm rot="10800000">
            <a:off x="7958950" y="3621546"/>
            <a:ext cx="767356" cy="61791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肘形连接符 20"/>
          <p:cNvCxnSpPr/>
          <p:nvPr/>
        </p:nvCxnSpPr>
        <p:spPr>
          <a:xfrm rot="16200000" flipV="1">
            <a:off x="5590070" y="2668334"/>
            <a:ext cx="601826" cy="29737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/>
          <p:nvPr/>
        </p:nvCxnSpPr>
        <p:spPr>
          <a:xfrm rot="10800000" flipV="1">
            <a:off x="3130034" y="3704996"/>
            <a:ext cx="720789" cy="33775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9" name="任意多边形 2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矩形 29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3" name="任意多边形 3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文本框 61"/>
          <p:cNvSpPr txBox="1"/>
          <p:nvPr/>
        </p:nvSpPr>
        <p:spPr>
          <a:xfrm>
            <a:off x="7410954" y="2965298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410954" y="3817037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410954" y="4668775"/>
            <a:ext cx="320375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37" name="矩形 45"/>
          <p:cNvSpPr>
            <a:spLocks noChangeArrowheads="1"/>
          </p:cNvSpPr>
          <p:nvPr/>
        </p:nvSpPr>
        <p:spPr bwMode="auto">
          <a:xfrm>
            <a:off x="7325622" y="2214140"/>
            <a:ext cx="182614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dist"/>
            <a:r>
              <a:rPr lang="zh-CN" altLang="en-US" sz="3200" smtClean="0">
                <a:latin typeface="方正静蕾简体" panose="02000000000000000000" pitchFamily="2" charset="-122"/>
                <a:ea typeface="方正静蕾简体" panose="02000000000000000000" pitchFamily="2" charset="-122"/>
                <a:sym typeface="宋体" panose="02010600030101010101" pitchFamily="2" charset="-122"/>
              </a:rPr>
              <a:t>数据说明</a:t>
            </a:r>
            <a:endParaRPr lang="zh-CN" altLang="en-US" sz="3200" dirty="0">
              <a:latin typeface="方正静蕾简体" panose="02000000000000000000" pitchFamily="2" charset="-122"/>
              <a:ea typeface="方正静蕾简体" panose="02000000000000000000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20173" y="2341299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57547" y="2330603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20173" y="3255482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38569" y="3244786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520173" y="4098157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19596" y="4117305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20173" y="4977319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类别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6491" y="4990947"/>
            <a:ext cx="929916" cy="521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4.5</a:t>
            </a:r>
            <a:endParaRPr lang="zh-CN" altLang="en-US" sz="28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69" name="Freeform 5"/>
          <p:cNvSpPr/>
          <p:nvPr/>
        </p:nvSpPr>
        <p:spPr bwMode="auto">
          <a:xfrm>
            <a:off x="7101346" y="2766792"/>
            <a:ext cx="3223945" cy="79407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0" name="Freeform 5"/>
          <p:cNvSpPr/>
          <p:nvPr/>
        </p:nvSpPr>
        <p:spPr bwMode="auto">
          <a:xfrm rot="5400000">
            <a:off x="5644907" y="3888841"/>
            <a:ext cx="3223945" cy="79407"/>
          </a:xfrm>
          <a:custGeom>
            <a:avLst/>
            <a:gdLst>
              <a:gd name="T0" fmla="*/ 1 w 2288"/>
              <a:gd name="T1" fmla="*/ 2 h 38"/>
              <a:gd name="T2" fmla="*/ 2 w 2288"/>
              <a:gd name="T3" fmla="*/ 6 h 38"/>
              <a:gd name="T4" fmla="*/ 152 w 2288"/>
              <a:gd name="T5" fmla="*/ 19 h 38"/>
              <a:gd name="T6" fmla="*/ 199 w 2288"/>
              <a:gd name="T7" fmla="*/ 17 h 38"/>
              <a:gd name="T8" fmla="*/ 566 w 2288"/>
              <a:gd name="T9" fmla="*/ 25 h 38"/>
              <a:gd name="T10" fmla="*/ 710 w 2288"/>
              <a:gd name="T11" fmla="*/ 29 h 38"/>
              <a:gd name="T12" fmla="*/ 1040 w 2288"/>
              <a:gd name="T13" fmla="*/ 31 h 38"/>
              <a:gd name="T14" fmla="*/ 1426 w 2288"/>
              <a:gd name="T15" fmla="*/ 34 h 38"/>
              <a:gd name="T16" fmla="*/ 1706 w 2288"/>
              <a:gd name="T17" fmla="*/ 35 h 38"/>
              <a:gd name="T18" fmla="*/ 1898 w 2288"/>
              <a:gd name="T19" fmla="*/ 34 h 38"/>
              <a:gd name="T20" fmla="*/ 2020 w 2288"/>
              <a:gd name="T21" fmla="*/ 31 h 38"/>
              <a:gd name="T22" fmla="*/ 2182 w 2288"/>
              <a:gd name="T23" fmla="*/ 29 h 38"/>
              <a:gd name="T24" fmla="*/ 2210 w 2288"/>
              <a:gd name="T25" fmla="*/ 31 h 38"/>
              <a:gd name="T26" fmla="*/ 2286 w 2288"/>
              <a:gd name="T27" fmla="*/ 28 h 38"/>
              <a:gd name="T28" fmla="*/ 2287 w 2288"/>
              <a:gd name="T29" fmla="*/ 24 h 38"/>
              <a:gd name="T30" fmla="*/ 2283 w 2288"/>
              <a:gd name="T31" fmla="*/ 23 h 38"/>
              <a:gd name="T32" fmla="*/ 2210 w 2288"/>
              <a:gd name="T33" fmla="*/ 25 h 38"/>
              <a:gd name="T34" fmla="*/ 2183 w 2288"/>
              <a:gd name="T35" fmla="*/ 23 h 38"/>
              <a:gd name="T36" fmla="*/ 2020 w 2288"/>
              <a:gd name="T37" fmla="*/ 25 h 38"/>
              <a:gd name="T38" fmla="*/ 1898 w 2288"/>
              <a:gd name="T39" fmla="*/ 28 h 38"/>
              <a:gd name="T40" fmla="*/ 1706 w 2288"/>
              <a:gd name="T41" fmla="*/ 29 h 38"/>
              <a:gd name="T42" fmla="*/ 1426 w 2288"/>
              <a:gd name="T43" fmla="*/ 28 h 38"/>
              <a:gd name="T44" fmla="*/ 1040 w 2288"/>
              <a:gd name="T45" fmla="*/ 25 h 38"/>
              <a:gd name="T46" fmla="*/ 710 w 2288"/>
              <a:gd name="T47" fmla="*/ 23 h 38"/>
              <a:gd name="T48" fmla="*/ 567 w 2288"/>
              <a:gd name="T49" fmla="*/ 19 h 38"/>
              <a:gd name="T50" fmla="*/ 199 w 2288"/>
              <a:gd name="T51" fmla="*/ 11 h 38"/>
              <a:gd name="T52" fmla="*/ 152 w 2288"/>
              <a:gd name="T53" fmla="*/ 13 h 38"/>
              <a:gd name="T54" fmla="*/ 5 w 2288"/>
              <a:gd name="T55" fmla="*/ 1 h 38"/>
              <a:gd name="T56" fmla="*/ 1 w 2288"/>
              <a:gd name="T57" fmla="*/ 2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88" h="38">
                <a:moveTo>
                  <a:pt x="1" y="2"/>
                </a:moveTo>
                <a:cubicBezTo>
                  <a:pt x="0" y="3"/>
                  <a:pt x="1" y="5"/>
                  <a:pt x="2" y="6"/>
                </a:cubicBezTo>
                <a:cubicBezTo>
                  <a:pt x="39" y="25"/>
                  <a:pt x="99" y="22"/>
                  <a:pt x="152" y="19"/>
                </a:cubicBezTo>
                <a:cubicBezTo>
                  <a:pt x="169" y="18"/>
                  <a:pt x="185" y="17"/>
                  <a:pt x="199" y="17"/>
                </a:cubicBezTo>
                <a:cubicBezTo>
                  <a:pt x="322" y="17"/>
                  <a:pt x="446" y="21"/>
                  <a:pt x="566" y="25"/>
                </a:cubicBezTo>
                <a:cubicBezTo>
                  <a:pt x="710" y="29"/>
                  <a:pt x="710" y="29"/>
                  <a:pt x="710" y="29"/>
                </a:cubicBezTo>
                <a:cubicBezTo>
                  <a:pt x="820" y="32"/>
                  <a:pt x="932" y="31"/>
                  <a:pt x="1040" y="31"/>
                </a:cubicBezTo>
                <a:cubicBezTo>
                  <a:pt x="1167" y="30"/>
                  <a:pt x="1297" y="29"/>
                  <a:pt x="1426" y="34"/>
                </a:cubicBezTo>
                <a:cubicBezTo>
                  <a:pt x="1519" y="37"/>
                  <a:pt x="1614" y="36"/>
                  <a:pt x="1706" y="35"/>
                </a:cubicBezTo>
                <a:cubicBezTo>
                  <a:pt x="1769" y="34"/>
                  <a:pt x="1834" y="34"/>
                  <a:pt x="1898" y="34"/>
                </a:cubicBezTo>
                <a:cubicBezTo>
                  <a:pt x="1939" y="35"/>
                  <a:pt x="1980" y="33"/>
                  <a:pt x="2020" y="31"/>
                </a:cubicBezTo>
                <a:cubicBezTo>
                  <a:pt x="2073" y="28"/>
                  <a:pt x="2128" y="26"/>
                  <a:pt x="2182" y="29"/>
                </a:cubicBezTo>
                <a:cubicBezTo>
                  <a:pt x="2191" y="29"/>
                  <a:pt x="2200" y="30"/>
                  <a:pt x="2210" y="31"/>
                </a:cubicBezTo>
                <a:cubicBezTo>
                  <a:pt x="2236" y="34"/>
                  <a:pt x="2266" y="38"/>
                  <a:pt x="2286" y="28"/>
                </a:cubicBezTo>
                <a:cubicBezTo>
                  <a:pt x="2287" y="28"/>
                  <a:pt x="2288" y="26"/>
                  <a:pt x="2287" y="24"/>
                </a:cubicBezTo>
                <a:cubicBezTo>
                  <a:pt x="2286" y="23"/>
                  <a:pt x="2285" y="22"/>
                  <a:pt x="2283" y="23"/>
                </a:cubicBezTo>
                <a:cubicBezTo>
                  <a:pt x="2265" y="32"/>
                  <a:pt x="2236" y="28"/>
                  <a:pt x="2210" y="25"/>
                </a:cubicBezTo>
                <a:cubicBezTo>
                  <a:pt x="2200" y="24"/>
                  <a:pt x="2191" y="23"/>
                  <a:pt x="2183" y="23"/>
                </a:cubicBezTo>
                <a:cubicBezTo>
                  <a:pt x="2128" y="20"/>
                  <a:pt x="2073" y="22"/>
                  <a:pt x="2020" y="25"/>
                </a:cubicBezTo>
                <a:cubicBezTo>
                  <a:pt x="1980" y="27"/>
                  <a:pt x="1938" y="29"/>
                  <a:pt x="1898" y="28"/>
                </a:cubicBezTo>
                <a:cubicBezTo>
                  <a:pt x="1834" y="28"/>
                  <a:pt x="1769" y="28"/>
                  <a:pt x="1706" y="29"/>
                </a:cubicBezTo>
                <a:cubicBezTo>
                  <a:pt x="1614" y="30"/>
                  <a:pt x="1519" y="32"/>
                  <a:pt x="1426" y="28"/>
                </a:cubicBezTo>
                <a:cubicBezTo>
                  <a:pt x="1297" y="23"/>
                  <a:pt x="1167" y="24"/>
                  <a:pt x="1040" y="25"/>
                </a:cubicBezTo>
                <a:cubicBezTo>
                  <a:pt x="932" y="25"/>
                  <a:pt x="820" y="26"/>
                  <a:pt x="710" y="23"/>
                </a:cubicBezTo>
                <a:cubicBezTo>
                  <a:pt x="567" y="19"/>
                  <a:pt x="567" y="19"/>
                  <a:pt x="567" y="19"/>
                </a:cubicBezTo>
                <a:cubicBezTo>
                  <a:pt x="446" y="15"/>
                  <a:pt x="322" y="11"/>
                  <a:pt x="199" y="11"/>
                </a:cubicBezTo>
                <a:cubicBezTo>
                  <a:pt x="185" y="11"/>
                  <a:pt x="169" y="12"/>
                  <a:pt x="152" y="13"/>
                </a:cubicBezTo>
                <a:cubicBezTo>
                  <a:pt x="100" y="16"/>
                  <a:pt x="40" y="19"/>
                  <a:pt x="5" y="1"/>
                </a:cubicBezTo>
                <a:cubicBezTo>
                  <a:pt x="4" y="0"/>
                  <a:pt x="2" y="0"/>
                  <a:pt x="1" y="2"/>
                </a:cubicBez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7" name="任意多边形 4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矩形 47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1" name="任意多边形 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431319" y="2399420"/>
            <a:ext cx="443140" cy="387431"/>
            <a:chOff x="4686124" y="2670432"/>
            <a:chExt cx="620528" cy="542518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4" name="任意多边形 5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932008" y="2406637"/>
            <a:ext cx="443140" cy="387431"/>
            <a:chOff x="4686124" y="2670432"/>
            <a:chExt cx="620528" cy="54251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7" name="任意多边形 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428743" y="2399420"/>
            <a:ext cx="443140" cy="387431"/>
            <a:chOff x="4686124" y="2670432"/>
            <a:chExt cx="620528" cy="542518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0" name="任意多边形 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929432" y="2406637"/>
            <a:ext cx="443140" cy="387431"/>
            <a:chOff x="4686124" y="2670432"/>
            <a:chExt cx="620528" cy="542518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4" name="任意多边形 6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05267" y="2406637"/>
            <a:ext cx="443140" cy="387431"/>
            <a:chOff x="4686124" y="2670432"/>
            <a:chExt cx="620528" cy="542518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67" name="任意多边形 6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905956" y="2413854"/>
            <a:ext cx="443140" cy="387431"/>
            <a:chOff x="4686124" y="2670432"/>
            <a:chExt cx="620528" cy="542518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0" name="任意多边形 6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402949" y="2406637"/>
            <a:ext cx="443140" cy="387431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438867" y="3294200"/>
            <a:ext cx="443140" cy="387431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39556" y="3301417"/>
            <a:ext cx="443140" cy="387431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436291" y="3294200"/>
            <a:ext cx="443140" cy="387431"/>
            <a:chOff x="4686124" y="2670432"/>
            <a:chExt cx="620528" cy="542518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5" name="任意多边形 8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936980" y="3301417"/>
            <a:ext cx="443140" cy="387431"/>
            <a:chOff x="4686124" y="2670432"/>
            <a:chExt cx="620528" cy="542518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90" name="任意多边形 8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412815" y="3301417"/>
            <a:ext cx="443140" cy="387431"/>
            <a:chOff x="4686124" y="2670432"/>
            <a:chExt cx="620528" cy="542518"/>
          </a:xfrm>
        </p:grpSpPr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00" name="任意多边形 9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4913504" y="3308634"/>
            <a:ext cx="443140" cy="387431"/>
            <a:chOff x="4686124" y="2670432"/>
            <a:chExt cx="620528" cy="542518"/>
          </a:xfrm>
        </p:grpSpPr>
        <p:pic>
          <p:nvPicPr>
            <p:cNvPr id="120" name="图片 1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21" name="任意多边形 12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2438866" y="4154285"/>
            <a:ext cx="443140" cy="387431"/>
            <a:chOff x="4686124" y="2670432"/>
            <a:chExt cx="620528" cy="542518"/>
          </a:xfrm>
        </p:grpSpPr>
        <p:pic>
          <p:nvPicPr>
            <p:cNvPr id="126" name="图片 1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27" name="任意多边形 12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2939555" y="4161502"/>
            <a:ext cx="443140" cy="387431"/>
            <a:chOff x="4686124" y="2670432"/>
            <a:chExt cx="620528" cy="542518"/>
          </a:xfrm>
        </p:grpSpPr>
        <p:pic>
          <p:nvPicPr>
            <p:cNvPr id="129" name="图片 1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0" name="任意多边形 12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3436290" y="4154285"/>
            <a:ext cx="443140" cy="387431"/>
            <a:chOff x="4686124" y="2670432"/>
            <a:chExt cx="620528" cy="542518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3" name="任意多边形 13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3936979" y="4161502"/>
            <a:ext cx="443140" cy="387431"/>
            <a:chOff x="4686124" y="2670432"/>
            <a:chExt cx="620528" cy="542518"/>
          </a:xfrm>
        </p:grpSpPr>
        <p:pic>
          <p:nvPicPr>
            <p:cNvPr id="135" name="图片 1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6" name="任意多边形 13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4412814" y="4161502"/>
            <a:ext cx="443140" cy="387431"/>
            <a:chOff x="4686124" y="2670432"/>
            <a:chExt cx="620528" cy="542518"/>
          </a:xfrm>
        </p:grpSpPr>
        <p:pic>
          <p:nvPicPr>
            <p:cNvPr id="138" name="图片 1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39" name="任意多边形 13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438866" y="5002177"/>
            <a:ext cx="443140" cy="387431"/>
            <a:chOff x="4686124" y="2670432"/>
            <a:chExt cx="620528" cy="542518"/>
          </a:xfrm>
        </p:grpSpPr>
        <p:pic>
          <p:nvPicPr>
            <p:cNvPr id="147" name="图片 14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48" name="任意多边形 14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2939555" y="5009394"/>
            <a:ext cx="443140" cy="387431"/>
            <a:chOff x="4686124" y="2670432"/>
            <a:chExt cx="620528" cy="542518"/>
          </a:xfrm>
        </p:grpSpPr>
        <p:pic>
          <p:nvPicPr>
            <p:cNvPr id="150" name="图片 1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1" name="任意多边形 1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3436290" y="5002177"/>
            <a:ext cx="443140" cy="387431"/>
            <a:chOff x="4686124" y="2670432"/>
            <a:chExt cx="620528" cy="542518"/>
          </a:xfrm>
        </p:grpSpPr>
        <p:pic>
          <p:nvPicPr>
            <p:cNvPr id="153" name="图片 15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4" name="任意多边形 15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3936979" y="5009394"/>
            <a:ext cx="443140" cy="387431"/>
            <a:chOff x="4686124" y="2670432"/>
            <a:chExt cx="620528" cy="542518"/>
          </a:xfrm>
        </p:grpSpPr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7" name="任意多边形 1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412814" y="5009394"/>
            <a:ext cx="443140" cy="387431"/>
            <a:chOff x="4686124" y="2670432"/>
            <a:chExt cx="620528" cy="542518"/>
          </a:xfrm>
        </p:grpSpPr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0" name="任意多边形 15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4913503" y="5016611"/>
            <a:ext cx="443140" cy="387431"/>
            <a:chOff x="4686124" y="2670432"/>
            <a:chExt cx="620528" cy="542518"/>
          </a:xfrm>
        </p:grpSpPr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3" name="任意多边形 16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5410496" y="5009394"/>
            <a:ext cx="443140" cy="387431"/>
            <a:chOff x="4686124" y="2670432"/>
            <a:chExt cx="620528" cy="542518"/>
          </a:xfrm>
        </p:grpSpPr>
        <p:pic>
          <p:nvPicPr>
            <p:cNvPr id="165" name="图片 16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66" name="任意多边形 16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Freeform 101"/>
          <p:cNvSpPr>
            <a:spLocks noEditPoints="1"/>
          </p:cNvSpPr>
          <p:nvPr/>
        </p:nvSpPr>
        <p:spPr bwMode="auto">
          <a:xfrm>
            <a:off x="3650355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0" name="Freeform 105"/>
          <p:cNvSpPr>
            <a:spLocks noEditPoints="1"/>
          </p:cNvSpPr>
          <p:nvPr/>
        </p:nvSpPr>
        <p:spPr bwMode="auto">
          <a:xfrm>
            <a:off x="2694851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3" name="Freeform 101"/>
          <p:cNvSpPr>
            <a:spLocks noEditPoints="1"/>
          </p:cNvSpPr>
          <p:nvPr/>
        </p:nvSpPr>
        <p:spPr bwMode="auto">
          <a:xfrm>
            <a:off x="317110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4" name="Freeform 101"/>
          <p:cNvSpPr>
            <a:spLocks noEditPoints="1"/>
          </p:cNvSpPr>
          <p:nvPr/>
        </p:nvSpPr>
        <p:spPr bwMode="auto">
          <a:xfrm>
            <a:off x="459986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5" name="Freeform 101"/>
          <p:cNvSpPr>
            <a:spLocks noEditPoints="1"/>
          </p:cNvSpPr>
          <p:nvPr/>
        </p:nvSpPr>
        <p:spPr bwMode="auto">
          <a:xfrm>
            <a:off x="412061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6" name="Freeform 105"/>
          <p:cNvSpPr>
            <a:spLocks noEditPoints="1"/>
          </p:cNvSpPr>
          <p:nvPr/>
        </p:nvSpPr>
        <p:spPr bwMode="auto">
          <a:xfrm>
            <a:off x="2215600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7" name="Freeform 105"/>
          <p:cNvSpPr>
            <a:spLocks noEditPoints="1"/>
          </p:cNvSpPr>
          <p:nvPr/>
        </p:nvSpPr>
        <p:spPr bwMode="auto">
          <a:xfrm>
            <a:off x="1745342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8" name="Freeform 105"/>
          <p:cNvSpPr>
            <a:spLocks noEditPoints="1"/>
          </p:cNvSpPr>
          <p:nvPr/>
        </p:nvSpPr>
        <p:spPr bwMode="auto">
          <a:xfrm>
            <a:off x="1266091" y="2412662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89" name="Freeform 101"/>
          <p:cNvSpPr>
            <a:spLocks noEditPoints="1"/>
          </p:cNvSpPr>
          <p:nvPr/>
        </p:nvSpPr>
        <p:spPr bwMode="auto">
          <a:xfrm>
            <a:off x="5549374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490" name="Freeform 101"/>
          <p:cNvSpPr>
            <a:spLocks noEditPoints="1"/>
          </p:cNvSpPr>
          <p:nvPr/>
        </p:nvSpPr>
        <p:spPr bwMode="auto">
          <a:xfrm>
            <a:off x="5070123" y="2412662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3" name="TextBox 19"/>
          <p:cNvSpPr>
            <a:spLocks noChangeArrowheads="1"/>
          </p:cNvSpPr>
          <p:nvPr/>
        </p:nvSpPr>
        <p:spPr bwMode="auto">
          <a:xfrm>
            <a:off x="7718267" y="2299720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506" name="Freeform 105"/>
          <p:cNvSpPr>
            <a:spLocks noEditPoints="1"/>
          </p:cNvSpPr>
          <p:nvPr/>
        </p:nvSpPr>
        <p:spPr bwMode="auto">
          <a:xfrm>
            <a:off x="269784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8" name="Freeform 101"/>
          <p:cNvSpPr>
            <a:spLocks noEditPoints="1"/>
          </p:cNvSpPr>
          <p:nvPr/>
        </p:nvSpPr>
        <p:spPr bwMode="auto">
          <a:xfrm>
            <a:off x="4602862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09" name="Freeform 101"/>
          <p:cNvSpPr>
            <a:spLocks noEditPoints="1"/>
          </p:cNvSpPr>
          <p:nvPr/>
        </p:nvSpPr>
        <p:spPr bwMode="auto">
          <a:xfrm>
            <a:off x="4123611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0" name="Freeform 105"/>
          <p:cNvSpPr>
            <a:spLocks noEditPoints="1"/>
          </p:cNvSpPr>
          <p:nvPr/>
        </p:nvSpPr>
        <p:spPr bwMode="auto">
          <a:xfrm>
            <a:off x="221859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1" name="Freeform 105"/>
          <p:cNvSpPr>
            <a:spLocks noEditPoints="1"/>
          </p:cNvSpPr>
          <p:nvPr/>
        </p:nvSpPr>
        <p:spPr bwMode="auto">
          <a:xfrm>
            <a:off x="1748339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2" name="Freeform 105"/>
          <p:cNvSpPr>
            <a:spLocks noEditPoints="1"/>
          </p:cNvSpPr>
          <p:nvPr/>
        </p:nvSpPr>
        <p:spPr bwMode="auto">
          <a:xfrm>
            <a:off x="1269088" y="3726506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3" name="Freeform 101"/>
          <p:cNvSpPr>
            <a:spLocks noEditPoints="1"/>
          </p:cNvSpPr>
          <p:nvPr/>
        </p:nvSpPr>
        <p:spPr bwMode="auto">
          <a:xfrm>
            <a:off x="5552371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4" name="Freeform 101"/>
          <p:cNvSpPr>
            <a:spLocks noEditPoints="1"/>
          </p:cNvSpPr>
          <p:nvPr/>
        </p:nvSpPr>
        <p:spPr bwMode="auto">
          <a:xfrm>
            <a:off x="5073120" y="3726506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17" name="TextBox 19"/>
          <p:cNvSpPr>
            <a:spLocks noChangeArrowheads="1"/>
          </p:cNvSpPr>
          <p:nvPr/>
        </p:nvSpPr>
        <p:spPr bwMode="auto">
          <a:xfrm>
            <a:off x="7721264" y="3613564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520" name="Freeform 105"/>
          <p:cNvSpPr>
            <a:spLocks noEditPoints="1"/>
          </p:cNvSpPr>
          <p:nvPr/>
        </p:nvSpPr>
        <p:spPr bwMode="auto">
          <a:xfrm>
            <a:off x="269784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2" name="Freeform 101"/>
          <p:cNvSpPr>
            <a:spLocks noEditPoints="1"/>
          </p:cNvSpPr>
          <p:nvPr/>
        </p:nvSpPr>
        <p:spPr bwMode="auto">
          <a:xfrm>
            <a:off x="4602862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4" name="Freeform 105"/>
          <p:cNvSpPr>
            <a:spLocks noEditPoints="1"/>
          </p:cNvSpPr>
          <p:nvPr/>
        </p:nvSpPr>
        <p:spPr bwMode="auto">
          <a:xfrm>
            <a:off x="221859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5" name="Freeform 105"/>
          <p:cNvSpPr>
            <a:spLocks noEditPoints="1"/>
          </p:cNvSpPr>
          <p:nvPr/>
        </p:nvSpPr>
        <p:spPr bwMode="auto">
          <a:xfrm>
            <a:off x="1748339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6" name="Freeform 105"/>
          <p:cNvSpPr>
            <a:spLocks noEditPoints="1"/>
          </p:cNvSpPr>
          <p:nvPr/>
        </p:nvSpPr>
        <p:spPr bwMode="auto">
          <a:xfrm>
            <a:off x="1269088" y="5128539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7" name="Freeform 101"/>
          <p:cNvSpPr>
            <a:spLocks noEditPoints="1"/>
          </p:cNvSpPr>
          <p:nvPr/>
        </p:nvSpPr>
        <p:spPr bwMode="auto">
          <a:xfrm>
            <a:off x="5552371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28" name="Freeform 101"/>
          <p:cNvSpPr>
            <a:spLocks noEditPoints="1"/>
          </p:cNvSpPr>
          <p:nvPr/>
        </p:nvSpPr>
        <p:spPr bwMode="auto">
          <a:xfrm>
            <a:off x="5073120" y="5128539"/>
            <a:ext cx="384000" cy="384000"/>
          </a:xfrm>
          <a:custGeom>
            <a:avLst/>
            <a:gdLst/>
            <a:ahLst/>
            <a:cxnLst>
              <a:cxn ang="0">
                <a:pos x="48" y="3"/>
              </a:cxn>
              <a:cxn ang="0">
                <a:pos x="87" y="0"/>
              </a:cxn>
              <a:cxn ang="0">
                <a:pos x="166" y="3"/>
              </a:cxn>
              <a:cxn ang="0">
                <a:pos x="205" y="7"/>
              </a:cxn>
              <a:cxn ang="0">
                <a:pos x="212" y="10"/>
              </a:cxn>
              <a:cxn ang="0">
                <a:pos x="216" y="17"/>
              </a:cxn>
              <a:cxn ang="0">
                <a:pos x="218" y="34"/>
              </a:cxn>
              <a:cxn ang="0">
                <a:pos x="218" y="60"/>
              </a:cxn>
              <a:cxn ang="0">
                <a:pos x="222" y="141"/>
              </a:cxn>
              <a:cxn ang="0">
                <a:pos x="225" y="191"/>
              </a:cxn>
              <a:cxn ang="0">
                <a:pos x="220" y="240"/>
              </a:cxn>
              <a:cxn ang="0">
                <a:pos x="220" y="243"/>
              </a:cxn>
              <a:cxn ang="0">
                <a:pos x="213" y="249"/>
              </a:cxn>
              <a:cxn ang="0">
                <a:pos x="202" y="252"/>
              </a:cxn>
              <a:cxn ang="0">
                <a:pos x="156" y="253"/>
              </a:cxn>
              <a:cxn ang="0">
                <a:pos x="65" y="249"/>
              </a:cxn>
              <a:cxn ang="0">
                <a:pos x="21" y="242"/>
              </a:cxn>
              <a:cxn ang="0">
                <a:pos x="14" y="219"/>
              </a:cxn>
              <a:cxn ang="0">
                <a:pos x="4" y="166"/>
              </a:cxn>
              <a:cxn ang="0">
                <a:pos x="0" y="108"/>
              </a:cxn>
              <a:cxn ang="0">
                <a:pos x="4" y="51"/>
              </a:cxn>
              <a:cxn ang="0">
                <a:pos x="8" y="22"/>
              </a:cxn>
              <a:cxn ang="0">
                <a:pos x="5" y="21"/>
              </a:cxn>
              <a:cxn ang="0">
                <a:pos x="4" y="13"/>
              </a:cxn>
              <a:cxn ang="0">
                <a:pos x="8" y="11"/>
              </a:cxn>
              <a:cxn ang="0">
                <a:pos x="48" y="3"/>
              </a:cxn>
              <a:cxn ang="0">
                <a:pos x="21" y="22"/>
              </a:cxn>
              <a:cxn ang="0">
                <a:pos x="20" y="77"/>
              </a:cxn>
              <a:cxn ang="0">
                <a:pos x="29" y="229"/>
              </a:cxn>
              <a:cxn ang="0">
                <a:pos x="70" y="235"/>
              </a:cxn>
              <a:cxn ang="0">
                <a:pos x="153" y="237"/>
              </a:cxn>
              <a:cxn ang="0">
                <a:pos x="194" y="235"/>
              </a:cxn>
              <a:cxn ang="0">
                <a:pos x="202" y="232"/>
              </a:cxn>
              <a:cxn ang="0">
                <a:pos x="208" y="223"/>
              </a:cxn>
              <a:cxn ang="0">
                <a:pos x="211" y="204"/>
              </a:cxn>
              <a:cxn ang="0">
                <a:pos x="206" y="111"/>
              </a:cxn>
              <a:cxn ang="0">
                <a:pos x="202" y="20"/>
              </a:cxn>
              <a:cxn ang="0">
                <a:pos x="167" y="17"/>
              </a:cxn>
              <a:cxn ang="0">
                <a:pos x="98" y="15"/>
              </a:cxn>
              <a:cxn ang="0">
                <a:pos x="65" y="17"/>
              </a:cxn>
              <a:cxn ang="0">
                <a:pos x="32" y="20"/>
              </a:cxn>
              <a:cxn ang="0">
                <a:pos x="21" y="22"/>
              </a:cxn>
            </a:cxnLst>
            <a:rect l="0" t="0" r="r" b="b"/>
            <a:pathLst>
              <a:path w="225" h="253">
                <a:moveTo>
                  <a:pt x="48" y="3"/>
                </a:moveTo>
                <a:lnTo>
                  <a:pt x="48" y="3"/>
                </a:lnTo>
                <a:lnTo>
                  <a:pt x="67" y="1"/>
                </a:lnTo>
                <a:lnTo>
                  <a:pt x="87" y="0"/>
                </a:lnTo>
                <a:lnTo>
                  <a:pt x="126" y="0"/>
                </a:lnTo>
                <a:lnTo>
                  <a:pt x="166" y="3"/>
                </a:lnTo>
                <a:lnTo>
                  <a:pt x="205" y="7"/>
                </a:lnTo>
                <a:lnTo>
                  <a:pt x="205" y="7"/>
                </a:lnTo>
                <a:lnTo>
                  <a:pt x="209" y="7"/>
                </a:lnTo>
                <a:lnTo>
                  <a:pt x="212" y="10"/>
                </a:lnTo>
                <a:lnTo>
                  <a:pt x="215" y="13"/>
                </a:lnTo>
                <a:lnTo>
                  <a:pt x="216" y="17"/>
                </a:lnTo>
                <a:lnTo>
                  <a:pt x="218" y="25"/>
                </a:lnTo>
                <a:lnTo>
                  <a:pt x="218" y="34"/>
                </a:lnTo>
                <a:lnTo>
                  <a:pt x="218" y="34"/>
                </a:lnTo>
                <a:lnTo>
                  <a:pt x="218" y="60"/>
                </a:lnTo>
                <a:lnTo>
                  <a:pt x="219" y="87"/>
                </a:lnTo>
                <a:lnTo>
                  <a:pt x="222" y="141"/>
                </a:lnTo>
                <a:lnTo>
                  <a:pt x="223" y="166"/>
                </a:lnTo>
                <a:lnTo>
                  <a:pt x="225" y="191"/>
                </a:lnTo>
                <a:lnTo>
                  <a:pt x="223" y="216"/>
                </a:lnTo>
                <a:lnTo>
                  <a:pt x="220" y="240"/>
                </a:lnTo>
                <a:lnTo>
                  <a:pt x="220" y="240"/>
                </a:lnTo>
                <a:lnTo>
                  <a:pt x="220" y="243"/>
                </a:lnTo>
                <a:lnTo>
                  <a:pt x="218" y="246"/>
                </a:lnTo>
                <a:lnTo>
                  <a:pt x="213" y="249"/>
                </a:lnTo>
                <a:lnTo>
                  <a:pt x="208" y="252"/>
                </a:lnTo>
                <a:lnTo>
                  <a:pt x="202" y="252"/>
                </a:lnTo>
                <a:lnTo>
                  <a:pt x="202" y="252"/>
                </a:lnTo>
                <a:lnTo>
                  <a:pt x="156" y="253"/>
                </a:lnTo>
                <a:lnTo>
                  <a:pt x="111" y="252"/>
                </a:lnTo>
                <a:lnTo>
                  <a:pt x="65" y="249"/>
                </a:lnTo>
                <a:lnTo>
                  <a:pt x="43" y="246"/>
                </a:lnTo>
                <a:lnTo>
                  <a:pt x="21" y="242"/>
                </a:lnTo>
                <a:lnTo>
                  <a:pt x="21" y="242"/>
                </a:lnTo>
                <a:lnTo>
                  <a:pt x="14" y="219"/>
                </a:lnTo>
                <a:lnTo>
                  <a:pt x="8" y="194"/>
                </a:lnTo>
                <a:lnTo>
                  <a:pt x="4" y="166"/>
                </a:lnTo>
                <a:lnTo>
                  <a:pt x="1" y="138"/>
                </a:lnTo>
                <a:lnTo>
                  <a:pt x="0" y="108"/>
                </a:lnTo>
                <a:lnTo>
                  <a:pt x="1" y="79"/>
                </a:lnTo>
                <a:lnTo>
                  <a:pt x="4" y="51"/>
                </a:lnTo>
                <a:lnTo>
                  <a:pt x="8" y="22"/>
                </a:lnTo>
                <a:lnTo>
                  <a:pt x="8" y="22"/>
                </a:lnTo>
                <a:lnTo>
                  <a:pt x="7" y="22"/>
                </a:lnTo>
                <a:lnTo>
                  <a:pt x="5" y="21"/>
                </a:lnTo>
                <a:lnTo>
                  <a:pt x="4" y="17"/>
                </a:lnTo>
                <a:lnTo>
                  <a:pt x="4" y="13"/>
                </a:lnTo>
                <a:lnTo>
                  <a:pt x="8" y="11"/>
                </a:lnTo>
                <a:lnTo>
                  <a:pt x="8" y="11"/>
                </a:lnTo>
                <a:lnTo>
                  <a:pt x="48" y="3"/>
                </a:lnTo>
                <a:lnTo>
                  <a:pt x="48" y="3"/>
                </a:lnTo>
                <a:close/>
                <a:moveTo>
                  <a:pt x="21" y="22"/>
                </a:moveTo>
                <a:lnTo>
                  <a:pt x="21" y="22"/>
                </a:lnTo>
                <a:lnTo>
                  <a:pt x="20" y="51"/>
                </a:lnTo>
                <a:lnTo>
                  <a:pt x="20" y="77"/>
                </a:lnTo>
                <a:lnTo>
                  <a:pt x="22" y="128"/>
                </a:lnTo>
                <a:lnTo>
                  <a:pt x="29" y="229"/>
                </a:lnTo>
                <a:lnTo>
                  <a:pt x="29" y="229"/>
                </a:lnTo>
                <a:lnTo>
                  <a:pt x="70" y="235"/>
                </a:lnTo>
                <a:lnTo>
                  <a:pt x="111" y="237"/>
                </a:lnTo>
                <a:lnTo>
                  <a:pt x="153" y="237"/>
                </a:lnTo>
                <a:lnTo>
                  <a:pt x="194" y="235"/>
                </a:lnTo>
                <a:lnTo>
                  <a:pt x="194" y="235"/>
                </a:lnTo>
                <a:lnTo>
                  <a:pt x="198" y="233"/>
                </a:lnTo>
                <a:lnTo>
                  <a:pt x="202" y="232"/>
                </a:lnTo>
                <a:lnTo>
                  <a:pt x="205" y="228"/>
                </a:lnTo>
                <a:lnTo>
                  <a:pt x="208" y="223"/>
                </a:lnTo>
                <a:lnTo>
                  <a:pt x="209" y="214"/>
                </a:lnTo>
                <a:lnTo>
                  <a:pt x="211" y="204"/>
                </a:lnTo>
                <a:lnTo>
                  <a:pt x="211" y="204"/>
                </a:lnTo>
                <a:lnTo>
                  <a:pt x="206" y="111"/>
                </a:lnTo>
                <a:lnTo>
                  <a:pt x="205" y="65"/>
                </a:lnTo>
                <a:lnTo>
                  <a:pt x="202" y="20"/>
                </a:lnTo>
                <a:lnTo>
                  <a:pt x="202" y="20"/>
                </a:lnTo>
                <a:lnTo>
                  <a:pt x="167" y="17"/>
                </a:lnTo>
                <a:lnTo>
                  <a:pt x="132" y="15"/>
                </a:lnTo>
                <a:lnTo>
                  <a:pt x="98" y="15"/>
                </a:lnTo>
                <a:lnTo>
                  <a:pt x="65" y="17"/>
                </a:lnTo>
                <a:lnTo>
                  <a:pt x="65" y="17"/>
                </a:lnTo>
                <a:lnTo>
                  <a:pt x="43" y="18"/>
                </a:lnTo>
                <a:lnTo>
                  <a:pt x="32" y="20"/>
                </a:lnTo>
                <a:lnTo>
                  <a:pt x="21" y="22"/>
                </a:lnTo>
                <a:lnTo>
                  <a:pt x="21" y="22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31" name="TextBox 19"/>
          <p:cNvSpPr>
            <a:spLocks noChangeArrowheads="1"/>
          </p:cNvSpPr>
          <p:nvPr/>
        </p:nvSpPr>
        <p:spPr bwMode="auto">
          <a:xfrm>
            <a:off x="7721264" y="5015598"/>
            <a:ext cx="3429024" cy="7487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</a:t>
            </a:r>
          </a:p>
        </p:txBody>
      </p:sp>
      <p:sp>
        <p:nvSpPr>
          <p:cNvPr id="547" name="Freeform 105"/>
          <p:cNvSpPr>
            <a:spLocks noEditPoints="1"/>
          </p:cNvSpPr>
          <p:nvPr/>
        </p:nvSpPr>
        <p:spPr bwMode="auto">
          <a:xfrm>
            <a:off x="3644360" y="3708343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8" name="Freeform 105"/>
          <p:cNvSpPr>
            <a:spLocks noEditPoints="1"/>
          </p:cNvSpPr>
          <p:nvPr/>
        </p:nvSpPr>
        <p:spPr bwMode="auto">
          <a:xfrm>
            <a:off x="3165110" y="3708343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49" name="Freeform 105"/>
          <p:cNvSpPr>
            <a:spLocks noEditPoints="1"/>
          </p:cNvSpPr>
          <p:nvPr/>
        </p:nvSpPr>
        <p:spPr bwMode="auto">
          <a:xfrm>
            <a:off x="4120614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0" name="Freeform 105"/>
          <p:cNvSpPr>
            <a:spLocks noEditPoints="1"/>
          </p:cNvSpPr>
          <p:nvPr/>
        </p:nvSpPr>
        <p:spPr bwMode="auto">
          <a:xfrm>
            <a:off x="3641363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551" name="Freeform 105"/>
          <p:cNvSpPr>
            <a:spLocks noEditPoints="1"/>
          </p:cNvSpPr>
          <p:nvPr/>
        </p:nvSpPr>
        <p:spPr bwMode="auto">
          <a:xfrm>
            <a:off x="3171104" y="5120118"/>
            <a:ext cx="384000" cy="384000"/>
          </a:xfrm>
          <a:custGeom>
            <a:avLst/>
            <a:gdLst/>
            <a:ahLst/>
            <a:cxnLst>
              <a:cxn ang="0">
                <a:pos x="173" y="3"/>
              </a:cxn>
              <a:cxn ang="0">
                <a:pos x="211" y="45"/>
              </a:cxn>
              <a:cxn ang="0">
                <a:pos x="218" y="159"/>
              </a:cxn>
              <a:cxn ang="0">
                <a:pos x="142" y="246"/>
              </a:cxn>
              <a:cxn ang="0">
                <a:pos x="13" y="235"/>
              </a:cxn>
              <a:cxn ang="0">
                <a:pos x="3" y="136"/>
              </a:cxn>
              <a:cxn ang="0">
                <a:pos x="0" y="20"/>
              </a:cxn>
              <a:cxn ang="0">
                <a:pos x="6" y="18"/>
              </a:cxn>
              <a:cxn ang="0">
                <a:pos x="3" y="5"/>
              </a:cxn>
              <a:cxn ang="0">
                <a:pos x="44" y="0"/>
              </a:cxn>
              <a:cxn ang="0">
                <a:pos x="53" y="159"/>
              </a:cxn>
              <a:cxn ang="0">
                <a:pos x="25" y="198"/>
              </a:cxn>
              <a:cxn ang="0">
                <a:pos x="35" y="226"/>
              </a:cxn>
              <a:cxn ang="0">
                <a:pos x="108" y="159"/>
              </a:cxn>
              <a:cxn ang="0">
                <a:pos x="74" y="177"/>
              </a:cxn>
              <a:cxn ang="0">
                <a:pos x="46" y="198"/>
              </a:cxn>
              <a:cxn ang="0">
                <a:pos x="139" y="86"/>
              </a:cxn>
              <a:cxn ang="0">
                <a:pos x="53" y="168"/>
              </a:cxn>
              <a:cxn ang="0">
                <a:pos x="103" y="232"/>
              </a:cxn>
              <a:cxn ang="0">
                <a:pos x="173" y="133"/>
              </a:cxn>
              <a:cxn ang="0">
                <a:pos x="101" y="194"/>
              </a:cxn>
              <a:cxn ang="0">
                <a:pos x="76" y="218"/>
              </a:cxn>
              <a:cxn ang="0">
                <a:pos x="20" y="143"/>
              </a:cxn>
              <a:cxn ang="0">
                <a:pos x="111" y="63"/>
              </a:cxn>
              <a:cxn ang="0">
                <a:pos x="69" y="101"/>
              </a:cxn>
              <a:cxn ang="0">
                <a:pos x="72" y="94"/>
              </a:cxn>
              <a:cxn ang="0">
                <a:pos x="48" y="121"/>
              </a:cxn>
              <a:cxn ang="0">
                <a:pos x="145" y="206"/>
              </a:cxn>
              <a:cxn ang="0">
                <a:pos x="140" y="201"/>
              </a:cxn>
              <a:cxn ang="0">
                <a:pos x="192" y="154"/>
              </a:cxn>
              <a:cxn ang="0">
                <a:pos x="140" y="190"/>
              </a:cxn>
              <a:cxn ang="0">
                <a:pos x="138" y="206"/>
              </a:cxn>
              <a:cxn ang="0">
                <a:pos x="119" y="230"/>
              </a:cxn>
              <a:cxn ang="0">
                <a:pos x="156" y="204"/>
              </a:cxn>
              <a:cxn ang="0">
                <a:pos x="150" y="195"/>
              </a:cxn>
              <a:cxn ang="0">
                <a:pos x="156" y="133"/>
              </a:cxn>
              <a:cxn ang="0">
                <a:pos x="202" y="74"/>
              </a:cxn>
              <a:cxn ang="0">
                <a:pos x="170" y="100"/>
              </a:cxn>
              <a:cxn ang="0">
                <a:pos x="112" y="174"/>
              </a:cxn>
              <a:cxn ang="0">
                <a:pos x="108" y="18"/>
              </a:cxn>
              <a:cxn ang="0">
                <a:pos x="42" y="116"/>
              </a:cxn>
              <a:cxn ang="0">
                <a:pos x="149" y="15"/>
              </a:cxn>
              <a:cxn ang="0">
                <a:pos x="180" y="20"/>
              </a:cxn>
              <a:cxn ang="0">
                <a:pos x="67" y="18"/>
              </a:cxn>
              <a:cxn ang="0">
                <a:pos x="105" y="18"/>
              </a:cxn>
              <a:cxn ang="0">
                <a:pos x="21" y="94"/>
              </a:cxn>
              <a:cxn ang="0">
                <a:pos x="22" y="122"/>
              </a:cxn>
              <a:cxn ang="0">
                <a:pos x="45" y="74"/>
              </a:cxn>
              <a:cxn ang="0">
                <a:pos x="156" y="219"/>
              </a:cxn>
              <a:cxn ang="0">
                <a:pos x="159" y="225"/>
              </a:cxn>
              <a:cxn ang="0">
                <a:pos x="194" y="199"/>
              </a:cxn>
              <a:cxn ang="0">
                <a:pos x="201" y="159"/>
              </a:cxn>
              <a:cxn ang="0">
                <a:pos x="194" y="43"/>
              </a:cxn>
              <a:cxn ang="0">
                <a:pos x="187" y="38"/>
              </a:cxn>
              <a:cxn ang="0">
                <a:pos x="20" y="57"/>
              </a:cxn>
              <a:cxn ang="0">
                <a:pos x="45" y="38"/>
              </a:cxn>
              <a:cxn ang="0">
                <a:pos x="27" y="43"/>
              </a:cxn>
              <a:cxn ang="0">
                <a:pos x="24" y="34"/>
              </a:cxn>
              <a:cxn ang="0">
                <a:pos x="42" y="14"/>
              </a:cxn>
              <a:cxn ang="0">
                <a:pos x="24" y="34"/>
              </a:cxn>
              <a:cxn ang="0">
                <a:pos x="108" y="180"/>
              </a:cxn>
            </a:cxnLst>
            <a:rect l="0" t="0" r="r" b="b"/>
            <a:pathLst>
              <a:path w="218" h="247">
                <a:moveTo>
                  <a:pt x="44" y="0"/>
                </a:moveTo>
                <a:lnTo>
                  <a:pt x="44" y="0"/>
                </a:lnTo>
                <a:lnTo>
                  <a:pt x="80" y="1"/>
                </a:lnTo>
                <a:lnTo>
                  <a:pt x="115" y="1"/>
                </a:lnTo>
                <a:lnTo>
                  <a:pt x="153" y="1"/>
                </a:lnTo>
                <a:lnTo>
                  <a:pt x="173" y="3"/>
                </a:lnTo>
                <a:lnTo>
                  <a:pt x="191" y="4"/>
                </a:lnTo>
                <a:lnTo>
                  <a:pt x="191" y="4"/>
                </a:lnTo>
                <a:lnTo>
                  <a:pt x="197" y="10"/>
                </a:lnTo>
                <a:lnTo>
                  <a:pt x="201" y="15"/>
                </a:lnTo>
                <a:lnTo>
                  <a:pt x="207" y="29"/>
                </a:lnTo>
                <a:lnTo>
                  <a:pt x="211" y="45"/>
                </a:lnTo>
                <a:lnTo>
                  <a:pt x="214" y="62"/>
                </a:lnTo>
                <a:lnTo>
                  <a:pt x="216" y="80"/>
                </a:lnTo>
                <a:lnTo>
                  <a:pt x="216" y="98"/>
                </a:lnTo>
                <a:lnTo>
                  <a:pt x="218" y="135"/>
                </a:lnTo>
                <a:lnTo>
                  <a:pt x="218" y="135"/>
                </a:lnTo>
                <a:lnTo>
                  <a:pt x="218" y="159"/>
                </a:lnTo>
                <a:lnTo>
                  <a:pt x="215" y="183"/>
                </a:lnTo>
                <a:lnTo>
                  <a:pt x="209" y="229"/>
                </a:lnTo>
                <a:lnTo>
                  <a:pt x="209" y="229"/>
                </a:lnTo>
                <a:lnTo>
                  <a:pt x="190" y="236"/>
                </a:lnTo>
                <a:lnTo>
                  <a:pt x="167" y="243"/>
                </a:lnTo>
                <a:lnTo>
                  <a:pt x="142" y="246"/>
                </a:lnTo>
                <a:lnTo>
                  <a:pt x="117" y="247"/>
                </a:lnTo>
                <a:lnTo>
                  <a:pt x="90" y="247"/>
                </a:lnTo>
                <a:lnTo>
                  <a:pt x="63" y="244"/>
                </a:lnTo>
                <a:lnTo>
                  <a:pt x="38" y="242"/>
                </a:lnTo>
                <a:lnTo>
                  <a:pt x="13" y="235"/>
                </a:lnTo>
                <a:lnTo>
                  <a:pt x="13" y="235"/>
                </a:lnTo>
                <a:lnTo>
                  <a:pt x="8" y="225"/>
                </a:lnTo>
                <a:lnTo>
                  <a:pt x="6" y="213"/>
                </a:lnTo>
                <a:lnTo>
                  <a:pt x="4" y="202"/>
                </a:lnTo>
                <a:lnTo>
                  <a:pt x="3" y="190"/>
                </a:lnTo>
                <a:lnTo>
                  <a:pt x="3" y="163"/>
                </a:lnTo>
                <a:lnTo>
                  <a:pt x="3" y="136"/>
                </a:lnTo>
                <a:lnTo>
                  <a:pt x="4" y="36"/>
                </a:lnTo>
                <a:lnTo>
                  <a:pt x="4" y="36"/>
                </a:lnTo>
                <a:lnTo>
                  <a:pt x="3" y="34"/>
                </a:lnTo>
                <a:lnTo>
                  <a:pt x="1" y="29"/>
                </a:lnTo>
                <a:lnTo>
                  <a:pt x="0" y="25"/>
                </a:lnTo>
                <a:lnTo>
                  <a:pt x="0" y="20"/>
                </a:lnTo>
                <a:lnTo>
                  <a:pt x="0" y="20"/>
                </a:lnTo>
                <a:lnTo>
                  <a:pt x="6" y="20"/>
                </a:lnTo>
                <a:lnTo>
                  <a:pt x="8" y="20"/>
                </a:lnTo>
                <a:lnTo>
                  <a:pt x="10" y="18"/>
                </a:lnTo>
                <a:lnTo>
                  <a:pt x="10" y="18"/>
                </a:lnTo>
                <a:lnTo>
                  <a:pt x="6" y="18"/>
                </a:lnTo>
                <a:lnTo>
                  <a:pt x="3" y="17"/>
                </a:lnTo>
                <a:lnTo>
                  <a:pt x="1" y="15"/>
                </a:lnTo>
                <a:lnTo>
                  <a:pt x="0" y="14"/>
                </a:lnTo>
                <a:lnTo>
                  <a:pt x="0" y="8"/>
                </a:lnTo>
                <a:lnTo>
                  <a:pt x="1" y="7"/>
                </a:lnTo>
                <a:lnTo>
                  <a:pt x="3" y="5"/>
                </a:lnTo>
                <a:lnTo>
                  <a:pt x="3" y="5"/>
                </a:lnTo>
                <a:lnTo>
                  <a:pt x="13" y="3"/>
                </a:lnTo>
                <a:lnTo>
                  <a:pt x="22" y="0"/>
                </a:lnTo>
                <a:lnTo>
                  <a:pt x="34" y="0"/>
                </a:lnTo>
                <a:lnTo>
                  <a:pt x="44" y="0"/>
                </a:lnTo>
                <a:lnTo>
                  <a:pt x="44" y="0"/>
                </a:lnTo>
                <a:close/>
                <a:moveTo>
                  <a:pt x="53" y="168"/>
                </a:moveTo>
                <a:lnTo>
                  <a:pt x="53" y="168"/>
                </a:lnTo>
                <a:lnTo>
                  <a:pt x="55" y="163"/>
                </a:lnTo>
                <a:lnTo>
                  <a:pt x="55" y="159"/>
                </a:lnTo>
                <a:lnTo>
                  <a:pt x="55" y="157"/>
                </a:lnTo>
                <a:lnTo>
                  <a:pt x="53" y="159"/>
                </a:lnTo>
                <a:lnTo>
                  <a:pt x="51" y="161"/>
                </a:lnTo>
                <a:lnTo>
                  <a:pt x="51" y="161"/>
                </a:lnTo>
                <a:lnTo>
                  <a:pt x="41" y="174"/>
                </a:lnTo>
                <a:lnTo>
                  <a:pt x="32" y="185"/>
                </a:lnTo>
                <a:lnTo>
                  <a:pt x="28" y="191"/>
                </a:lnTo>
                <a:lnTo>
                  <a:pt x="25" y="198"/>
                </a:lnTo>
                <a:lnTo>
                  <a:pt x="24" y="205"/>
                </a:lnTo>
                <a:lnTo>
                  <a:pt x="22" y="216"/>
                </a:lnTo>
                <a:lnTo>
                  <a:pt x="22" y="216"/>
                </a:lnTo>
                <a:lnTo>
                  <a:pt x="24" y="219"/>
                </a:lnTo>
                <a:lnTo>
                  <a:pt x="27" y="222"/>
                </a:lnTo>
                <a:lnTo>
                  <a:pt x="35" y="226"/>
                </a:lnTo>
                <a:lnTo>
                  <a:pt x="44" y="227"/>
                </a:lnTo>
                <a:lnTo>
                  <a:pt x="46" y="227"/>
                </a:lnTo>
                <a:lnTo>
                  <a:pt x="49" y="226"/>
                </a:lnTo>
                <a:lnTo>
                  <a:pt x="49" y="226"/>
                </a:lnTo>
                <a:lnTo>
                  <a:pt x="79" y="192"/>
                </a:lnTo>
                <a:lnTo>
                  <a:pt x="108" y="159"/>
                </a:lnTo>
                <a:lnTo>
                  <a:pt x="138" y="126"/>
                </a:lnTo>
                <a:lnTo>
                  <a:pt x="166" y="93"/>
                </a:lnTo>
                <a:lnTo>
                  <a:pt x="166" y="93"/>
                </a:lnTo>
                <a:lnTo>
                  <a:pt x="136" y="118"/>
                </a:lnTo>
                <a:lnTo>
                  <a:pt x="105" y="147"/>
                </a:lnTo>
                <a:lnTo>
                  <a:pt x="74" y="177"/>
                </a:lnTo>
                <a:lnTo>
                  <a:pt x="48" y="208"/>
                </a:lnTo>
                <a:lnTo>
                  <a:pt x="48" y="208"/>
                </a:lnTo>
                <a:lnTo>
                  <a:pt x="46" y="209"/>
                </a:lnTo>
                <a:lnTo>
                  <a:pt x="45" y="208"/>
                </a:lnTo>
                <a:lnTo>
                  <a:pt x="45" y="204"/>
                </a:lnTo>
                <a:lnTo>
                  <a:pt x="46" y="198"/>
                </a:lnTo>
                <a:lnTo>
                  <a:pt x="48" y="194"/>
                </a:lnTo>
                <a:lnTo>
                  <a:pt x="48" y="194"/>
                </a:lnTo>
                <a:lnTo>
                  <a:pt x="70" y="166"/>
                </a:lnTo>
                <a:lnTo>
                  <a:pt x="93" y="139"/>
                </a:lnTo>
                <a:lnTo>
                  <a:pt x="139" y="86"/>
                </a:lnTo>
                <a:lnTo>
                  <a:pt x="139" y="86"/>
                </a:lnTo>
                <a:lnTo>
                  <a:pt x="140" y="83"/>
                </a:lnTo>
                <a:lnTo>
                  <a:pt x="140" y="80"/>
                </a:lnTo>
                <a:lnTo>
                  <a:pt x="140" y="80"/>
                </a:lnTo>
                <a:lnTo>
                  <a:pt x="97" y="122"/>
                </a:lnTo>
                <a:lnTo>
                  <a:pt x="74" y="145"/>
                </a:lnTo>
                <a:lnTo>
                  <a:pt x="53" y="168"/>
                </a:lnTo>
                <a:lnTo>
                  <a:pt x="53" y="168"/>
                </a:lnTo>
                <a:close/>
                <a:moveTo>
                  <a:pt x="67" y="230"/>
                </a:moveTo>
                <a:lnTo>
                  <a:pt x="67" y="230"/>
                </a:lnTo>
                <a:lnTo>
                  <a:pt x="76" y="232"/>
                </a:lnTo>
                <a:lnTo>
                  <a:pt x="86" y="232"/>
                </a:lnTo>
                <a:lnTo>
                  <a:pt x="103" y="232"/>
                </a:lnTo>
                <a:lnTo>
                  <a:pt x="103" y="232"/>
                </a:lnTo>
                <a:lnTo>
                  <a:pt x="110" y="218"/>
                </a:lnTo>
                <a:lnTo>
                  <a:pt x="118" y="205"/>
                </a:lnTo>
                <a:lnTo>
                  <a:pt x="136" y="180"/>
                </a:lnTo>
                <a:lnTo>
                  <a:pt x="156" y="157"/>
                </a:lnTo>
                <a:lnTo>
                  <a:pt x="173" y="133"/>
                </a:lnTo>
                <a:lnTo>
                  <a:pt x="173" y="133"/>
                </a:lnTo>
                <a:lnTo>
                  <a:pt x="135" y="166"/>
                </a:lnTo>
                <a:lnTo>
                  <a:pt x="100" y="201"/>
                </a:lnTo>
                <a:lnTo>
                  <a:pt x="100" y="201"/>
                </a:lnTo>
                <a:lnTo>
                  <a:pt x="100" y="197"/>
                </a:lnTo>
                <a:lnTo>
                  <a:pt x="101" y="194"/>
                </a:lnTo>
                <a:lnTo>
                  <a:pt x="104" y="191"/>
                </a:lnTo>
                <a:lnTo>
                  <a:pt x="105" y="188"/>
                </a:lnTo>
                <a:lnTo>
                  <a:pt x="105" y="188"/>
                </a:lnTo>
                <a:lnTo>
                  <a:pt x="94" y="197"/>
                </a:lnTo>
                <a:lnTo>
                  <a:pt x="84" y="206"/>
                </a:lnTo>
                <a:lnTo>
                  <a:pt x="76" y="218"/>
                </a:lnTo>
                <a:lnTo>
                  <a:pt x="67" y="230"/>
                </a:lnTo>
                <a:lnTo>
                  <a:pt x="67" y="230"/>
                </a:lnTo>
                <a:close/>
                <a:moveTo>
                  <a:pt x="24" y="138"/>
                </a:moveTo>
                <a:lnTo>
                  <a:pt x="24" y="138"/>
                </a:lnTo>
                <a:lnTo>
                  <a:pt x="21" y="139"/>
                </a:lnTo>
                <a:lnTo>
                  <a:pt x="20" y="143"/>
                </a:lnTo>
                <a:lnTo>
                  <a:pt x="20" y="147"/>
                </a:lnTo>
                <a:lnTo>
                  <a:pt x="20" y="153"/>
                </a:lnTo>
                <a:lnTo>
                  <a:pt x="24" y="173"/>
                </a:lnTo>
                <a:lnTo>
                  <a:pt x="124" y="53"/>
                </a:lnTo>
                <a:lnTo>
                  <a:pt x="124" y="53"/>
                </a:lnTo>
                <a:lnTo>
                  <a:pt x="111" y="63"/>
                </a:lnTo>
                <a:lnTo>
                  <a:pt x="98" y="76"/>
                </a:lnTo>
                <a:lnTo>
                  <a:pt x="86" y="88"/>
                </a:lnTo>
                <a:lnTo>
                  <a:pt x="74" y="98"/>
                </a:lnTo>
                <a:lnTo>
                  <a:pt x="72" y="102"/>
                </a:lnTo>
                <a:lnTo>
                  <a:pt x="72" y="102"/>
                </a:lnTo>
                <a:lnTo>
                  <a:pt x="69" y="101"/>
                </a:lnTo>
                <a:lnTo>
                  <a:pt x="70" y="100"/>
                </a:lnTo>
                <a:lnTo>
                  <a:pt x="74" y="98"/>
                </a:lnTo>
                <a:lnTo>
                  <a:pt x="74" y="98"/>
                </a:lnTo>
                <a:lnTo>
                  <a:pt x="74" y="95"/>
                </a:lnTo>
                <a:lnTo>
                  <a:pt x="73" y="94"/>
                </a:lnTo>
                <a:lnTo>
                  <a:pt x="72" y="94"/>
                </a:lnTo>
                <a:lnTo>
                  <a:pt x="70" y="94"/>
                </a:lnTo>
                <a:lnTo>
                  <a:pt x="67" y="95"/>
                </a:lnTo>
                <a:lnTo>
                  <a:pt x="65" y="97"/>
                </a:lnTo>
                <a:lnTo>
                  <a:pt x="65" y="97"/>
                </a:lnTo>
                <a:lnTo>
                  <a:pt x="56" y="109"/>
                </a:lnTo>
                <a:lnTo>
                  <a:pt x="48" y="121"/>
                </a:lnTo>
                <a:lnTo>
                  <a:pt x="42" y="126"/>
                </a:lnTo>
                <a:lnTo>
                  <a:pt x="36" y="131"/>
                </a:lnTo>
                <a:lnTo>
                  <a:pt x="31" y="135"/>
                </a:lnTo>
                <a:lnTo>
                  <a:pt x="24" y="138"/>
                </a:lnTo>
                <a:lnTo>
                  <a:pt x="24" y="138"/>
                </a:lnTo>
                <a:close/>
                <a:moveTo>
                  <a:pt x="145" y="206"/>
                </a:moveTo>
                <a:lnTo>
                  <a:pt x="145" y="206"/>
                </a:lnTo>
                <a:lnTo>
                  <a:pt x="142" y="208"/>
                </a:lnTo>
                <a:lnTo>
                  <a:pt x="142" y="208"/>
                </a:lnTo>
                <a:lnTo>
                  <a:pt x="140" y="206"/>
                </a:lnTo>
                <a:lnTo>
                  <a:pt x="140" y="204"/>
                </a:lnTo>
                <a:lnTo>
                  <a:pt x="140" y="201"/>
                </a:lnTo>
                <a:lnTo>
                  <a:pt x="140" y="201"/>
                </a:lnTo>
                <a:lnTo>
                  <a:pt x="149" y="195"/>
                </a:lnTo>
                <a:lnTo>
                  <a:pt x="156" y="190"/>
                </a:lnTo>
                <a:lnTo>
                  <a:pt x="170" y="175"/>
                </a:lnTo>
                <a:lnTo>
                  <a:pt x="184" y="161"/>
                </a:lnTo>
                <a:lnTo>
                  <a:pt x="192" y="154"/>
                </a:lnTo>
                <a:lnTo>
                  <a:pt x="201" y="147"/>
                </a:lnTo>
                <a:lnTo>
                  <a:pt x="201" y="147"/>
                </a:lnTo>
                <a:lnTo>
                  <a:pt x="202" y="116"/>
                </a:lnTo>
                <a:lnTo>
                  <a:pt x="202" y="116"/>
                </a:lnTo>
                <a:lnTo>
                  <a:pt x="162" y="164"/>
                </a:lnTo>
                <a:lnTo>
                  <a:pt x="140" y="190"/>
                </a:lnTo>
                <a:lnTo>
                  <a:pt x="122" y="216"/>
                </a:lnTo>
                <a:lnTo>
                  <a:pt x="122" y="216"/>
                </a:lnTo>
                <a:lnTo>
                  <a:pt x="126" y="213"/>
                </a:lnTo>
                <a:lnTo>
                  <a:pt x="131" y="211"/>
                </a:lnTo>
                <a:lnTo>
                  <a:pt x="133" y="208"/>
                </a:lnTo>
                <a:lnTo>
                  <a:pt x="138" y="206"/>
                </a:lnTo>
                <a:lnTo>
                  <a:pt x="138" y="206"/>
                </a:lnTo>
                <a:lnTo>
                  <a:pt x="138" y="211"/>
                </a:lnTo>
                <a:lnTo>
                  <a:pt x="136" y="213"/>
                </a:lnTo>
                <a:lnTo>
                  <a:pt x="132" y="219"/>
                </a:lnTo>
                <a:lnTo>
                  <a:pt x="125" y="225"/>
                </a:lnTo>
                <a:lnTo>
                  <a:pt x="119" y="230"/>
                </a:lnTo>
                <a:lnTo>
                  <a:pt x="119" y="230"/>
                </a:lnTo>
                <a:lnTo>
                  <a:pt x="126" y="229"/>
                </a:lnTo>
                <a:lnTo>
                  <a:pt x="133" y="226"/>
                </a:lnTo>
                <a:lnTo>
                  <a:pt x="140" y="220"/>
                </a:lnTo>
                <a:lnTo>
                  <a:pt x="146" y="216"/>
                </a:lnTo>
                <a:lnTo>
                  <a:pt x="156" y="204"/>
                </a:lnTo>
                <a:lnTo>
                  <a:pt x="163" y="192"/>
                </a:lnTo>
                <a:lnTo>
                  <a:pt x="163" y="192"/>
                </a:lnTo>
                <a:lnTo>
                  <a:pt x="159" y="191"/>
                </a:lnTo>
                <a:lnTo>
                  <a:pt x="155" y="191"/>
                </a:lnTo>
                <a:lnTo>
                  <a:pt x="153" y="192"/>
                </a:lnTo>
                <a:lnTo>
                  <a:pt x="150" y="195"/>
                </a:lnTo>
                <a:lnTo>
                  <a:pt x="147" y="201"/>
                </a:lnTo>
                <a:lnTo>
                  <a:pt x="145" y="206"/>
                </a:lnTo>
                <a:lnTo>
                  <a:pt x="145" y="206"/>
                </a:lnTo>
                <a:close/>
                <a:moveTo>
                  <a:pt x="115" y="174"/>
                </a:moveTo>
                <a:lnTo>
                  <a:pt x="115" y="174"/>
                </a:lnTo>
                <a:lnTo>
                  <a:pt x="156" y="133"/>
                </a:lnTo>
                <a:lnTo>
                  <a:pt x="198" y="95"/>
                </a:lnTo>
                <a:lnTo>
                  <a:pt x="198" y="95"/>
                </a:lnTo>
                <a:lnTo>
                  <a:pt x="201" y="91"/>
                </a:lnTo>
                <a:lnTo>
                  <a:pt x="202" y="87"/>
                </a:lnTo>
                <a:lnTo>
                  <a:pt x="202" y="81"/>
                </a:lnTo>
                <a:lnTo>
                  <a:pt x="202" y="74"/>
                </a:lnTo>
                <a:lnTo>
                  <a:pt x="199" y="59"/>
                </a:lnTo>
                <a:lnTo>
                  <a:pt x="195" y="43"/>
                </a:lnTo>
                <a:lnTo>
                  <a:pt x="195" y="43"/>
                </a:lnTo>
                <a:lnTo>
                  <a:pt x="188" y="64"/>
                </a:lnTo>
                <a:lnTo>
                  <a:pt x="180" y="83"/>
                </a:lnTo>
                <a:lnTo>
                  <a:pt x="170" y="100"/>
                </a:lnTo>
                <a:lnTo>
                  <a:pt x="159" y="116"/>
                </a:lnTo>
                <a:lnTo>
                  <a:pt x="147" y="132"/>
                </a:lnTo>
                <a:lnTo>
                  <a:pt x="135" y="146"/>
                </a:lnTo>
                <a:lnTo>
                  <a:pt x="110" y="173"/>
                </a:lnTo>
                <a:lnTo>
                  <a:pt x="110" y="173"/>
                </a:lnTo>
                <a:lnTo>
                  <a:pt x="112" y="174"/>
                </a:lnTo>
                <a:lnTo>
                  <a:pt x="115" y="174"/>
                </a:lnTo>
                <a:lnTo>
                  <a:pt x="115" y="174"/>
                </a:lnTo>
                <a:close/>
                <a:moveTo>
                  <a:pt x="149" y="15"/>
                </a:moveTo>
                <a:lnTo>
                  <a:pt x="105" y="18"/>
                </a:lnTo>
                <a:lnTo>
                  <a:pt x="105" y="18"/>
                </a:lnTo>
                <a:lnTo>
                  <a:pt x="108" y="18"/>
                </a:lnTo>
                <a:lnTo>
                  <a:pt x="111" y="20"/>
                </a:lnTo>
                <a:lnTo>
                  <a:pt x="112" y="22"/>
                </a:lnTo>
                <a:lnTo>
                  <a:pt x="112" y="25"/>
                </a:lnTo>
                <a:lnTo>
                  <a:pt x="38" y="118"/>
                </a:lnTo>
                <a:lnTo>
                  <a:pt x="38" y="118"/>
                </a:lnTo>
                <a:lnTo>
                  <a:pt x="42" y="116"/>
                </a:lnTo>
                <a:lnTo>
                  <a:pt x="46" y="115"/>
                </a:lnTo>
                <a:lnTo>
                  <a:pt x="52" y="108"/>
                </a:lnTo>
                <a:lnTo>
                  <a:pt x="58" y="101"/>
                </a:lnTo>
                <a:lnTo>
                  <a:pt x="60" y="98"/>
                </a:lnTo>
                <a:lnTo>
                  <a:pt x="65" y="97"/>
                </a:lnTo>
                <a:lnTo>
                  <a:pt x="149" y="15"/>
                </a:lnTo>
                <a:close/>
                <a:moveTo>
                  <a:pt x="177" y="32"/>
                </a:moveTo>
                <a:lnTo>
                  <a:pt x="177" y="32"/>
                </a:lnTo>
                <a:lnTo>
                  <a:pt x="181" y="28"/>
                </a:lnTo>
                <a:lnTo>
                  <a:pt x="183" y="24"/>
                </a:lnTo>
                <a:lnTo>
                  <a:pt x="183" y="21"/>
                </a:lnTo>
                <a:lnTo>
                  <a:pt x="180" y="20"/>
                </a:lnTo>
                <a:lnTo>
                  <a:pt x="173" y="18"/>
                </a:lnTo>
                <a:lnTo>
                  <a:pt x="169" y="17"/>
                </a:lnTo>
                <a:lnTo>
                  <a:pt x="167" y="15"/>
                </a:lnTo>
                <a:lnTo>
                  <a:pt x="87" y="116"/>
                </a:lnTo>
                <a:lnTo>
                  <a:pt x="177" y="32"/>
                </a:lnTo>
                <a:close/>
                <a:moveTo>
                  <a:pt x="67" y="18"/>
                </a:moveTo>
                <a:lnTo>
                  <a:pt x="24" y="76"/>
                </a:lnTo>
                <a:lnTo>
                  <a:pt x="24" y="76"/>
                </a:lnTo>
                <a:lnTo>
                  <a:pt x="45" y="63"/>
                </a:lnTo>
                <a:lnTo>
                  <a:pt x="66" y="49"/>
                </a:lnTo>
                <a:lnTo>
                  <a:pt x="105" y="18"/>
                </a:lnTo>
                <a:lnTo>
                  <a:pt x="105" y="18"/>
                </a:lnTo>
                <a:lnTo>
                  <a:pt x="84" y="17"/>
                </a:lnTo>
                <a:lnTo>
                  <a:pt x="74" y="17"/>
                </a:lnTo>
                <a:lnTo>
                  <a:pt x="70" y="17"/>
                </a:lnTo>
                <a:lnTo>
                  <a:pt x="67" y="18"/>
                </a:lnTo>
                <a:lnTo>
                  <a:pt x="67" y="18"/>
                </a:lnTo>
                <a:close/>
                <a:moveTo>
                  <a:pt x="21" y="94"/>
                </a:moveTo>
                <a:lnTo>
                  <a:pt x="21" y="94"/>
                </a:lnTo>
                <a:lnTo>
                  <a:pt x="18" y="97"/>
                </a:lnTo>
                <a:lnTo>
                  <a:pt x="18" y="100"/>
                </a:lnTo>
                <a:lnTo>
                  <a:pt x="18" y="108"/>
                </a:lnTo>
                <a:lnTo>
                  <a:pt x="20" y="115"/>
                </a:lnTo>
                <a:lnTo>
                  <a:pt x="22" y="122"/>
                </a:lnTo>
                <a:lnTo>
                  <a:pt x="81" y="50"/>
                </a:lnTo>
                <a:lnTo>
                  <a:pt x="73" y="52"/>
                </a:lnTo>
                <a:lnTo>
                  <a:pt x="72" y="55"/>
                </a:lnTo>
                <a:lnTo>
                  <a:pt x="72" y="55"/>
                </a:lnTo>
                <a:lnTo>
                  <a:pt x="59" y="64"/>
                </a:lnTo>
                <a:lnTo>
                  <a:pt x="45" y="74"/>
                </a:lnTo>
                <a:lnTo>
                  <a:pt x="31" y="84"/>
                </a:lnTo>
                <a:lnTo>
                  <a:pt x="25" y="88"/>
                </a:lnTo>
                <a:lnTo>
                  <a:pt x="21" y="94"/>
                </a:lnTo>
                <a:lnTo>
                  <a:pt x="21" y="94"/>
                </a:lnTo>
                <a:close/>
                <a:moveTo>
                  <a:pt x="195" y="168"/>
                </a:moveTo>
                <a:lnTo>
                  <a:pt x="156" y="219"/>
                </a:lnTo>
                <a:lnTo>
                  <a:pt x="156" y="219"/>
                </a:lnTo>
                <a:lnTo>
                  <a:pt x="152" y="225"/>
                </a:lnTo>
                <a:lnTo>
                  <a:pt x="152" y="226"/>
                </a:lnTo>
                <a:lnTo>
                  <a:pt x="153" y="226"/>
                </a:lnTo>
                <a:lnTo>
                  <a:pt x="159" y="225"/>
                </a:lnTo>
                <a:lnTo>
                  <a:pt x="159" y="225"/>
                </a:lnTo>
                <a:lnTo>
                  <a:pt x="167" y="219"/>
                </a:lnTo>
                <a:lnTo>
                  <a:pt x="174" y="212"/>
                </a:lnTo>
                <a:lnTo>
                  <a:pt x="183" y="205"/>
                </a:lnTo>
                <a:lnTo>
                  <a:pt x="188" y="201"/>
                </a:lnTo>
                <a:lnTo>
                  <a:pt x="194" y="199"/>
                </a:lnTo>
                <a:lnTo>
                  <a:pt x="194" y="199"/>
                </a:lnTo>
                <a:lnTo>
                  <a:pt x="197" y="197"/>
                </a:lnTo>
                <a:lnTo>
                  <a:pt x="199" y="192"/>
                </a:lnTo>
                <a:lnTo>
                  <a:pt x="202" y="188"/>
                </a:lnTo>
                <a:lnTo>
                  <a:pt x="202" y="183"/>
                </a:lnTo>
                <a:lnTo>
                  <a:pt x="202" y="171"/>
                </a:lnTo>
                <a:lnTo>
                  <a:pt x="201" y="159"/>
                </a:lnTo>
                <a:lnTo>
                  <a:pt x="201" y="159"/>
                </a:lnTo>
                <a:lnTo>
                  <a:pt x="195" y="168"/>
                </a:lnTo>
                <a:lnTo>
                  <a:pt x="195" y="168"/>
                </a:lnTo>
                <a:close/>
                <a:moveTo>
                  <a:pt x="147" y="93"/>
                </a:moveTo>
                <a:lnTo>
                  <a:pt x="194" y="43"/>
                </a:lnTo>
                <a:lnTo>
                  <a:pt x="194" y="43"/>
                </a:lnTo>
                <a:lnTo>
                  <a:pt x="195" y="41"/>
                </a:lnTo>
                <a:lnTo>
                  <a:pt x="195" y="39"/>
                </a:lnTo>
                <a:lnTo>
                  <a:pt x="194" y="36"/>
                </a:lnTo>
                <a:lnTo>
                  <a:pt x="190" y="35"/>
                </a:lnTo>
                <a:lnTo>
                  <a:pt x="188" y="35"/>
                </a:lnTo>
                <a:lnTo>
                  <a:pt x="187" y="38"/>
                </a:lnTo>
                <a:lnTo>
                  <a:pt x="187" y="38"/>
                </a:lnTo>
                <a:lnTo>
                  <a:pt x="166" y="64"/>
                </a:lnTo>
                <a:lnTo>
                  <a:pt x="156" y="79"/>
                </a:lnTo>
                <a:lnTo>
                  <a:pt x="147" y="93"/>
                </a:lnTo>
                <a:lnTo>
                  <a:pt x="147" y="93"/>
                </a:lnTo>
                <a:close/>
                <a:moveTo>
                  <a:pt x="20" y="57"/>
                </a:moveTo>
                <a:lnTo>
                  <a:pt x="20" y="57"/>
                </a:lnTo>
                <a:lnTo>
                  <a:pt x="22" y="53"/>
                </a:lnTo>
                <a:lnTo>
                  <a:pt x="27" y="50"/>
                </a:lnTo>
                <a:lnTo>
                  <a:pt x="36" y="45"/>
                </a:lnTo>
                <a:lnTo>
                  <a:pt x="41" y="42"/>
                </a:lnTo>
                <a:lnTo>
                  <a:pt x="45" y="38"/>
                </a:lnTo>
                <a:lnTo>
                  <a:pt x="48" y="34"/>
                </a:lnTo>
                <a:lnTo>
                  <a:pt x="49" y="28"/>
                </a:lnTo>
                <a:lnTo>
                  <a:pt x="49" y="28"/>
                </a:lnTo>
                <a:lnTo>
                  <a:pt x="41" y="35"/>
                </a:lnTo>
                <a:lnTo>
                  <a:pt x="31" y="41"/>
                </a:lnTo>
                <a:lnTo>
                  <a:pt x="27" y="43"/>
                </a:lnTo>
                <a:lnTo>
                  <a:pt x="24" y="48"/>
                </a:lnTo>
                <a:lnTo>
                  <a:pt x="21" y="52"/>
                </a:lnTo>
                <a:lnTo>
                  <a:pt x="20" y="57"/>
                </a:lnTo>
                <a:lnTo>
                  <a:pt x="20" y="57"/>
                </a:lnTo>
                <a:close/>
                <a:moveTo>
                  <a:pt x="24" y="34"/>
                </a:moveTo>
                <a:lnTo>
                  <a:pt x="24" y="34"/>
                </a:lnTo>
                <a:lnTo>
                  <a:pt x="28" y="32"/>
                </a:lnTo>
                <a:lnTo>
                  <a:pt x="32" y="31"/>
                </a:lnTo>
                <a:lnTo>
                  <a:pt x="38" y="25"/>
                </a:lnTo>
                <a:lnTo>
                  <a:pt x="48" y="14"/>
                </a:lnTo>
                <a:lnTo>
                  <a:pt x="48" y="14"/>
                </a:lnTo>
                <a:lnTo>
                  <a:pt x="42" y="14"/>
                </a:lnTo>
                <a:lnTo>
                  <a:pt x="39" y="14"/>
                </a:lnTo>
                <a:lnTo>
                  <a:pt x="36" y="15"/>
                </a:lnTo>
                <a:lnTo>
                  <a:pt x="36" y="15"/>
                </a:lnTo>
                <a:lnTo>
                  <a:pt x="31" y="25"/>
                </a:lnTo>
                <a:lnTo>
                  <a:pt x="28" y="29"/>
                </a:lnTo>
                <a:lnTo>
                  <a:pt x="24" y="34"/>
                </a:lnTo>
                <a:lnTo>
                  <a:pt x="24" y="34"/>
                </a:lnTo>
                <a:close/>
                <a:moveTo>
                  <a:pt x="110" y="173"/>
                </a:moveTo>
                <a:lnTo>
                  <a:pt x="101" y="184"/>
                </a:lnTo>
                <a:lnTo>
                  <a:pt x="104" y="185"/>
                </a:lnTo>
                <a:lnTo>
                  <a:pt x="104" y="185"/>
                </a:lnTo>
                <a:lnTo>
                  <a:pt x="108" y="180"/>
                </a:lnTo>
                <a:lnTo>
                  <a:pt x="110" y="177"/>
                </a:lnTo>
                <a:lnTo>
                  <a:pt x="110" y="173"/>
                </a:lnTo>
                <a:lnTo>
                  <a:pt x="110" y="173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94" name="文本框 93"/>
          <p:cNvSpPr txBox="1"/>
          <p:nvPr/>
        </p:nvSpPr>
        <p:spPr>
          <a:xfrm>
            <a:off x="8016475" y="1889442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5" name="Freeform 30"/>
          <p:cNvSpPr>
            <a:spLocks noEditPoints="1"/>
          </p:cNvSpPr>
          <p:nvPr/>
        </p:nvSpPr>
        <p:spPr bwMode="auto">
          <a:xfrm>
            <a:off x="7723537" y="198864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8019472" y="3185123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7" name="Freeform 30"/>
          <p:cNvSpPr>
            <a:spLocks noEditPoints="1"/>
          </p:cNvSpPr>
          <p:nvPr/>
        </p:nvSpPr>
        <p:spPr bwMode="auto">
          <a:xfrm>
            <a:off x="7726534" y="328433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8034558" y="4610917"/>
            <a:ext cx="1424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9" name="Freeform 30"/>
          <p:cNvSpPr>
            <a:spLocks noEditPoints="1"/>
          </p:cNvSpPr>
          <p:nvPr/>
        </p:nvSpPr>
        <p:spPr bwMode="auto">
          <a:xfrm>
            <a:off x="7741620" y="471012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文本框 18"/>
          <p:cNvSpPr txBox="1">
            <a:spLocks noChangeArrowheads="1"/>
          </p:cNvSpPr>
          <p:nvPr/>
        </p:nvSpPr>
        <p:spPr bwMode="auto">
          <a:xfrm>
            <a:off x="5970889" y="2216684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40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5" name="文本框 18"/>
          <p:cNvSpPr txBox="1">
            <a:spLocks noChangeArrowheads="1"/>
          </p:cNvSpPr>
          <p:nvPr/>
        </p:nvSpPr>
        <p:spPr bwMode="auto">
          <a:xfrm>
            <a:off x="5973886" y="3516880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60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6" name="文本框 18"/>
          <p:cNvSpPr txBox="1">
            <a:spLocks noChangeArrowheads="1"/>
          </p:cNvSpPr>
          <p:nvPr/>
        </p:nvSpPr>
        <p:spPr bwMode="auto">
          <a:xfrm>
            <a:off x="5973886" y="4932561"/>
            <a:ext cx="1737783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40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70</a:t>
            </a:r>
            <a:r>
              <a:rPr lang="en-US" altLang="zh-CN" sz="1200" dirty="0">
                <a:latin typeface="新蒂黑板报" panose="03000600000000000000" pitchFamily="66" charset="-122"/>
                <a:ea typeface="新蒂黑板报" panose="03000600000000000000" pitchFamily="66" charset="-122"/>
              </a:rPr>
              <a:t>%</a:t>
            </a:r>
            <a:endParaRPr lang="zh-CN" altLang="en-US" sz="1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3" name="任意多边形 5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7" name="任意多边形 5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Freeform 62"/>
          <p:cNvSpPr/>
          <p:nvPr/>
        </p:nvSpPr>
        <p:spPr bwMode="auto">
          <a:xfrm rot="892924">
            <a:off x="1266056" y="2103703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椭圆 31"/>
          <p:cNvSpPr/>
          <p:nvPr/>
        </p:nvSpPr>
        <p:spPr>
          <a:xfrm>
            <a:off x="1594044" y="2258678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S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46" name="文本框 245"/>
          <p:cNvSpPr txBox="1"/>
          <p:nvPr/>
        </p:nvSpPr>
        <p:spPr>
          <a:xfrm>
            <a:off x="3501309" y="2050287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strength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0" name="Freeform 30"/>
          <p:cNvSpPr>
            <a:spLocks noEditPoints="1"/>
          </p:cNvSpPr>
          <p:nvPr/>
        </p:nvSpPr>
        <p:spPr bwMode="auto">
          <a:xfrm>
            <a:off x="3130341" y="218148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6" name="文本框 255"/>
          <p:cNvSpPr txBox="1"/>
          <p:nvPr/>
        </p:nvSpPr>
        <p:spPr>
          <a:xfrm>
            <a:off x="3086066" y="2575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57" name="Freeform 62"/>
          <p:cNvSpPr/>
          <p:nvPr/>
        </p:nvSpPr>
        <p:spPr bwMode="auto">
          <a:xfrm rot="892924">
            <a:off x="6398669" y="2103703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8" name="椭圆 31"/>
          <p:cNvSpPr/>
          <p:nvPr/>
        </p:nvSpPr>
        <p:spPr>
          <a:xfrm>
            <a:off x="6600056" y="2258678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 W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9" name="文本框 258"/>
          <p:cNvSpPr txBox="1"/>
          <p:nvPr/>
        </p:nvSpPr>
        <p:spPr>
          <a:xfrm>
            <a:off x="8633922" y="2050287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weakness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0" name="Freeform 30"/>
          <p:cNvSpPr>
            <a:spLocks noEditPoints="1"/>
          </p:cNvSpPr>
          <p:nvPr/>
        </p:nvSpPr>
        <p:spPr bwMode="auto">
          <a:xfrm>
            <a:off x="8262954" y="2181489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1" name="文本框 260"/>
          <p:cNvSpPr txBox="1"/>
          <p:nvPr/>
        </p:nvSpPr>
        <p:spPr>
          <a:xfrm>
            <a:off x="8218679" y="2575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62" name="Freeform 62"/>
          <p:cNvSpPr/>
          <p:nvPr/>
        </p:nvSpPr>
        <p:spPr bwMode="auto">
          <a:xfrm rot="892924">
            <a:off x="1266057" y="4159160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3" name="椭圆 31"/>
          <p:cNvSpPr/>
          <p:nvPr/>
        </p:nvSpPr>
        <p:spPr>
          <a:xfrm>
            <a:off x="1594045" y="4314135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 smtClean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O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501310" y="4105744"/>
            <a:ext cx="2333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opportunities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5" name="Freeform 30"/>
          <p:cNvSpPr>
            <a:spLocks noEditPoints="1"/>
          </p:cNvSpPr>
          <p:nvPr/>
        </p:nvSpPr>
        <p:spPr bwMode="auto">
          <a:xfrm>
            <a:off x="3130342" y="4236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" name="文本框 265"/>
          <p:cNvSpPr txBox="1"/>
          <p:nvPr/>
        </p:nvSpPr>
        <p:spPr>
          <a:xfrm>
            <a:off x="3086067" y="4630478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67" name="Freeform 62"/>
          <p:cNvSpPr/>
          <p:nvPr/>
        </p:nvSpPr>
        <p:spPr bwMode="auto">
          <a:xfrm rot="892924">
            <a:off x="6398670" y="4159160"/>
            <a:ext cx="1635932" cy="1383758"/>
          </a:xfrm>
          <a:custGeom>
            <a:avLst/>
            <a:gdLst>
              <a:gd name="T0" fmla="*/ 98 w 539"/>
              <a:gd name="T1" fmla="*/ 439 h 456"/>
              <a:gd name="T2" fmla="*/ 224 w 539"/>
              <a:gd name="T3" fmla="*/ 450 h 456"/>
              <a:gd name="T4" fmla="*/ 243 w 539"/>
              <a:gd name="T5" fmla="*/ 417 h 456"/>
              <a:gd name="T6" fmla="*/ 282 w 539"/>
              <a:gd name="T7" fmla="*/ 349 h 456"/>
              <a:gd name="T8" fmla="*/ 334 w 539"/>
              <a:gd name="T9" fmla="*/ 407 h 456"/>
              <a:gd name="T10" fmla="*/ 360 w 539"/>
              <a:gd name="T11" fmla="*/ 436 h 456"/>
              <a:gd name="T12" fmla="*/ 481 w 539"/>
              <a:gd name="T13" fmla="*/ 399 h 456"/>
              <a:gd name="T14" fmla="*/ 444 w 539"/>
              <a:gd name="T15" fmla="*/ 279 h 456"/>
              <a:gd name="T16" fmla="*/ 472 w 539"/>
              <a:gd name="T17" fmla="*/ 252 h 456"/>
              <a:gd name="T18" fmla="*/ 530 w 539"/>
              <a:gd name="T19" fmla="*/ 201 h 456"/>
              <a:gd name="T20" fmla="*/ 463 w 539"/>
              <a:gd name="T21" fmla="*/ 162 h 456"/>
              <a:gd name="T22" fmla="*/ 429 w 539"/>
              <a:gd name="T23" fmla="*/ 142 h 456"/>
              <a:gd name="T24" fmla="*/ 440 w 539"/>
              <a:gd name="T25" fmla="*/ 17 h 456"/>
              <a:gd name="T26" fmla="*/ 315 w 539"/>
              <a:gd name="T27" fmla="*/ 6 h 456"/>
              <a:gd name="T28" fmla="*/ 295 w 539"/>
              <a:gd name="T29" fmla="*/ 39 h 456"/>
              <a:gd name="T30" fmla="*/ 257 w 539"/>
              <a:gd name="T31" fmla="*/ 107 h 456"/>
              <a:gd name="T32" fmla="*/ 205 w 539"/>
              <a:gd name="T33" fmla="*/ 49 h 456"/>
              <a:gd name="T34" fmla="*/ 178 w 539"/>
              <a:gd name="T35" fmla="*/ 20 h 456"/>
              <a:gd name="T36" fmla="*/ 58 w 539"/>
              <a:gd name="T37" fmla="*/ 57 h 456"/>
              <a:gd name="T38" fmla="*/ 95 w 539"/>
              <a:gd name="T39" fmla="*/ 177 h 456"/>
              <a:gd name="T40" fmla="*/ 66 w 539"/>
              <a:gd name="T41" fmla="*/ 204 h 456"/>
              <a:gd name="T42" fmla="*/ 8 w 539"/>
              <a:gd name="T43" fmla="*/ 255 h 456"/>
              <a:gd name="T44" fmla="*/ 76 w 539"/>
              <a:gd name="T45" fmla="*/ 294 h 456"/>
              <a:gd name="T46" fmla="*/ 109 w 539"/>
              <a:gd name="T47" fmla="*/ 314 h 456"/>
              <a:gd name="T48" fmla="*/ 98 w 539"/>
              <a:gd name="T49" fmla="*/ 439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39" h="456">
                <a:moveTo>
                  <a:pt x="98" y="439"/>
                </a:moveTo>
                <a:cubicBezTo>
                  <a:pt x="153" y="456"/>
                  <a:pt x="201" y="453"/>
                  <a:pt x="224" y="450"/>
                </a:cubicBezTo>
                <a:cubicBezTo>
                  <a:pt x="240" y="449"/>
                  <a:pt x="260" y="434"/>
                  <a:pt x="243" y="417"/>
                </a:cubicBezTo>
                <a:cubicBezTo>
                  <a:pt x="231" y="404"/>
                  <a:pt x="204" y="357"/>
                  <a:pt x="282" y="349"/>
                </a:cubicBezTo>
                <a:cubicBezTo>
                  <a:pt x="360" y="341"/>
                  <a:pt x="343" y="393"/>
                  <a:pt x="334" y="407"/>
                </a:cubicBezTo>
                <a:cubicBezTo>
                  <a:pt x="321" y="427"/>
                  <a:pt x="343" y="438"/>
                  <a:pt x="360" y="436"/>
                </a:cubicBezTo>
                <a:cubicBezTo>
                  <a:pt x="383" y="434"/>
                  <a:pt x="430" y="427"/>
                  <a:pt x="481" y="399"/>
                </a:cubicBezTo>
                <a:cubicBezTo>
                  <a:pt x="453" y="349"/>
                  <a:pt x="446" y="302"/>
                  <a:pt x="444" y="279"/>
                </a:cubicBezTo>
                <a:cubicBezTo>
                  <a:pt x="442" y="262"/>
                  <a:pt x="452" y="240"/>
                  <a:pt x="472" y="252"/>
                </a:cubicBezTo>
                <a:cubicBezTo>
                  <a:pt x="487" y="262"/>
                  <a:pt x="539" y="279"/>
                  <a:pt x="530" y="201"/>
                </a:cubicBezTo>
                <a:cubicBezTo>
                  <a:pt x="522" y="123"/>
                  <a:pt x="475" y="150"/>
                  <a:pt x="463" y="162"/>
                </a:cubicBezTo>
                <a:cubicBezTo>
                  <a:pt x="446" y="179"/>
                  <a:pt x="431" y="159"/>
                  <a:pt x="429" y="142"/>
                </a:cubicBezTo>
                <a:cubicBezTo>
                  <a:pt x="427" y="119"/>
                  <a:pt x="424" y="72"/>
                  <a:pt x="440" y="17"/>
                </a:cubicBezTo>
                <a:cubicBezTo>
                  <a:pt x="385" y="0"/>
                  <a:pt x="338" y="3"/>
                  <a:pt x="315" y="6"/>
                </a:cubicBezTo>
                <a:cubicBezTo>
                  <a:pt x="298" y="8"/>
                  <a:pt x="279" y="23"/>
                  <a:pt x="295" y="39"/>
                </a:cubicBezTo>
                <a:cubicBezTo>
                  <a:pt x="308" y="52"/>
                  <a:pt x="335" y="99"/>
                  <a:pt x="257" y="107"/>
                </a:cubicBezTo>
                <a:cubicBezTo>
                  <a:pt x="179" y="115"/>
                  <a:pt x="195" y="64"/>
                  <a:pt x="205" y="49"/>
                </a:cubicBezTo>
                <a:cubicBezTo>
                  <a:pt x="218" y="29"/>
                  <a:pt x="195" y="18"/>
                  <a:pt x="178" y="20"/>
                </a:cubicBezTo>
                <a:cubicBezTo>
                  <a:pt x="156" y="22"/>
                  <a:pt x="109" y="29"/>
                  <a:pt x="58" y="57"/>
                </a:cubicBezTo>
                <a:cubicBezTo>
                  <a:pt x="86" y="107"/>
                  <a:pt x="93" y="154"/>
                  <a:pt x="95" y="177"/>
                </a:cubicBezTo>
                <a:cubicBezTo>
                  <a:pt x="97" y="194"/>
                  <a:pt x="86" y="217"/>
                  <a:pt x="66" y="204"/>
                </a:cubicBezTo>
                <a:cubicBezTo>
                  <a:pt x="52" y="194"/>
                  <a:pt x="0" y="177"/>
                  <a:pt x="8" y="255"/>
                </a:cubicBezTo>
                <a:cubicBezTo>
                  <a:pt x="16" y="333"/>
                  <a:pt x="63" y="306"/>
                  <a:pt x="76" y="294"/>
                </a:cubicBezTo>
                <a:cubicBezTo>
                  <a:pt x="93" y="277"/>
                  <a:pt x="108" y="297"/>
                  <a:pt x="109" y="314"/>
                </a:cubicBezTo>
                <a:cubicBezTo>
                  <a:pt x="112" y="337"/>
                  <a:pt x="115" y="384"/>
                  <a:pt x="98" y="439"/>
                </a:cubicBezTo>
              </a:path>
            </a:pathLst>
          </a:custGeom>
          <a:solidFill>
            <a:schemeClr val="bg1"/>
          </a:solidFill>
          <a:ln w="34925">
            <a:solidFill>
              <a:schemeClr val="tx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8" name="椭圆 31"/>
          <p:cNvSpPr/>
          <p:nvPr/>
        </p:nvSpPr>
        <p:spPr>
          <a:xfrm>
            <a:off x="6726658" y="4333000"/>
            <a:ext cx="977960" cy="968208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noFill/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7200" b="1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T</a:t>
            </a:r>
            <a:endParaRPr lang="zh-CN" altLang="en-US" sz="7200" b="1" dirty="0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8633923" y="4105744"/>
            <a:ext cx="187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threats</a:t>
            </a:r>
            <a:endParaRPr lang="zh-CN" altLang="en-US" sz="2800" b="1" spc="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0" name="Freeform 30"/>
          <p:cNvSpPr>
            <a:spLocks noEditPoints="1"/>
          </p:cNvSpPr>
          <p:nvPr/>
        </p:nvSpPr>
        <p:spPr bwMode="auto">
          <a:xfrm>
            <a:off x="8262955" y="4236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1" name="文本框 270"/>
          <p:cNvSpPr txBox="1"/>
          <p:nvPr/>
        </p:nvSpPr>
        <p:spPr>
          <a:xfrm>
            <a:off x="8218680" y="4630478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8" name="任意多边形 2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32" name="任意多边形 3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" grpId="0"/>
      <p:bldP spid="259" grpId="0"/>
      <p:bldP spid="264" grpId="0"/>
      <p:bldP spid="2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4101820" y="2284059"/>
            <a:ext cx="3600450" cy="2759180"/>
          </a:xfrm>
          <a:custGeom>
            <a:avLst/>
            <a:gdLst>
              <a:gd name="connsiteX0" fmla="*/ 276225 w 3600450"/>
              <a:gd name="connsiteY0" fmla="*/ 0 h 2733675"/>
              <a:gd name="connsiteX1" fmla="*/ 171450 w 3600450"/>
              <a:gd name="connsiteY1" fmla="*/ 19050 h 2733675"/>
              <a:gd name="connsiteX2" fmla="*/ 114300 w 3600450"/>
              <a:gd name="connsiteY2" fmla="*/ 114300 h 2733675"/>
              <a:gd name="connsiteX3" fmla="*/ 19050 w 3600450"/>
              <a:gd name="connsiteY3" fmla="*/ 381000 h 2733675"/>
              <a:gd name="connsiteX4" fmla="*/ 0 w 3600450"/>
              <a:gd name="connsiteY4" fmla="*/ 1066800 h 2733675"/>
              <a:gd name="connsiteX5" fmla="*/ 47625 w 3600450"/>
              <a:gd name="connsiteY5" fmla="*/ 2219325 h 2733675"/>
              <a:gd name="connsiteX6" fmla="*/ 76200 w 3600450"/>
              <a:gd name="connsiteY6" fmla="*/ 2505075 h 2733675"/>
              <a:gd name="connsiteX7" fmla="*/ 180975 w 3600450"/>
              <a:gd name="connsiteY7" fmla="*/ 2619375 h 2733675"/>
              <a:gd name="connsiteX8" fmla="*/ 600075 w 3600450"/>
              <a:gd name="connsiteY8" fmla="*/ 2686050 h 2733675"/>
              <a:gd name="connsiteX9" fmla="*/ 2266950 w 3600450"/>
              <a:gd name="connsiteY9" fmla="*/ 2733675 h 2733675"/>
              <a:gd name="connsiteX10" fmla="*/ 3162300 w 3600450"/>
              <a:gd name="connsiteY10" fmla="*/ 2724150 h 2733675"/>
              <a:gd name="connsiteX11" fmla="*/ 3381375 w 3600450"/>
              <a:gd name="connsiteY11" fmla="*/ 2686050 h 2733675"/>
              <a:gd name="connsiteX12" fmla="*/ 3495675 w 3600450"/>
              <a:gd name="connsiteY12" fmla="*/ 2533650 h 2733675"/>
              <a:gd name="connsiteX13" fmla="*/ 3581400 w 3600450"/>
              <a:gd name="connsiteY13" fmla="*/ 1885950 h 2733675"/>
              <a:gd name="connsiteX14" fmla="*/ 3600450 w 3600450"/>
              <a:gd name="connsiteY14" fmla="*/ 581025 h 2733675"/>
              <a:gd name="connsiteX15" fmla="*/ 3562350 w 3600450"/>
              <a:gd name="connsiteY15" fmla="*/ 238125 h 2733675"/>
              <a:gd name="connsiteX16" fmla="*/ 3457575 w 3600450"/>
              <a:gd name="connsiteY16" fmla="*/ 76200 h 2733675"/>
              <a:gd name="connsiteX17" fmla="*/ 3295650 w 3600450"/>
              <a:gd name="connsiteY17" fmla="*/ 38100 h 2733675"/>
              <a:gd name="connsiteX18" fmla="*/ 2981325 w 3600450"/>
              <a:gd name="connsiteY18" fmla="*/ 9525 h 2733675"/>
              <a:gd name="connsiteX19" fmla="*/ 1038225 w 3600450"/>
              <a:gd name="connsiteY19" fmla="*/ 9525 h 2733675"/>
              <a:gd name="connsiteX20" fmla="*/ 276225 w 3600450"/>
              <a:gd name="connsiteY20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00450" h="2733675">
                <a:moveTo>
                  <a:pt x="276225" y="0"/>
                </a:moveTo>
                <a:lnTo>
                  <a:pt x="171450" y="19050"/>
                </a:lnTo>
                <a:lnTo>
                  <a:pt x="114300" y="114300"/>
                </a:lnTo>
                <a:lnTo>
                  <a:pt x="19050" y="381000"/>
                </a:lnTo>
                <a:lnTo>
                  <a:pt x="0" y="1066800"/>
                </a:lnTo>
                <a:lnTo>
                  <a:pt x="47625" y="2219325"/>
                </a:lnTo>
                <a:lnTo>
                  <a:pt x="76200" y="2505075"/>
                </a:lnTo>
                <a:lnTo>
                  <a:pt x="180975" y="2619375"/>
                </a:lnTo>
                <a:lnTo>
                  <a:pt x="600075" y="2686050"/>
                </a:lnTo>
                <a:lnTo>
                  <a:pt x="2266950" y="2733675"/>
                </a:lnTo>
                <a:lnTo>
                  <a:pt x="3162300" y="2724150"/>
                </a:lnTo>
                <a:lnTo>
                  <a:pt x="3381375" y="2686050"/>
                </a:lnTo>
                <a:lnTo>
                  <a:pt x="3495675" y="2533650"/>
                </a:lnTo>
                <a:lnTo>
                  <a:pt x="3581400" y="1885950"/>
                </a:lnTo>
                <a:lnTo>
                  <a:pt x="3600450" y="581025"/>
                </a:lnTo>
                <a:lnTo>
                  <a:pt x="3562350" y="238125"/>
                </a:lnTo>
                <a:lnTo>
                  <a:pt x="3457575" y="76200"/>
                </a:lnTo>
                <a:lnTo>
                  <a:pt x="3295650" y="38100"/>
                </a:lnTo>
                <a:lnTo>
                  <a:pt x="2981325" y="9525"/>
                </a:lnTo>
                <a:lnTo>
                  <a:pt x="1038225" y="9525"/>
                </a:lnTo>
                <a:lnTo>
                  <a:pt x="276225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r="-2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3791744" y="2060848"/>
            <a:ext cx="4233329" cy="3227560"/>
          </a:xfrm>
          <a:custGeom>
            <a:avLst/>
            <a:gdLst>
              <a:gd name="connsiteX0" fmla="*/ 692107 w 4233329"/>
              <a:gd name="connsiteY0" fmla="*/ 230189 h 3227560"/>
              <a:gd name="connsiteX1" fmla="*/ 606311 w 4233329"/>
              <a:gd name="connsiteY1" fmla="*/ 232933 h 3227560"/>
              <a:gd name="connsiteX2" fmla="*/ 330515 w 4233329"/>
              <a:gd name="connsiteY2" fmla="*/ 632928 h 3227560"/>
              <a:gd name="connsiteX3" fmla="*/ 403145 w 4233329"/>
              <a:gd name="connsiteY3" fmla="*/ 2772901 h 3227560"/>
              <a:gd name="connsiteX4" fmla="*/ 1440706 w 4233329"/>
              <a:gd name="connsiteY4" fmla="*/ 2952899 h 3227560"/>
              <a:gd name="connsiteX5" fmla="*/ 3703068 w 4233329"/>
              <a:gd name="connsiteY5" fmla="*/ 2920902 h 3227560"/>
              <a:gd name="connsiteX6" fmla="*/ 3906009 w 4233329"/>
              <a:gd name="connsiteY6" fmla="*/ 1782913 h 3227560"/>
              <a:gd name="connsiteX7" fmla="*/ 3775220 w 4233329"/>
              <a:gd name="connsiteY7" fmla="*/ 332932 h 3227560"/>
              <a:gd name="connsiteX8" fmla="*/ 1824604 w 4233329"/>
              <a:gd name="connsiteY8" fmla="*/ 262933 h 3227560"/>
              <a:gd name="connsiteX9" fmla="*/ 692107 w 4233329"/>
              <a:gd name="connsiteY9" fmla="*/ 230189 h 3227560"/>
              <a:gd name="connsiteX10" fmla="*/ 442503 w 4233329"/>
              <a:gd name="connsiteY10" fmla="*/ 300 h 3227560"/>
              <a:gd name="connsiteX11" fmla="*/ 1773431 w 4233329"/>
              <a:gd name="connsiteY11" fmla="*/ 38781 h 3227560"/>
              <a:gd name="connsiteX12" fmla="*/ 4065824 w 4233329"/>
              <a:gd name="connsiteY12" fmla="*/ 121045 h 3227560"/>
              <a:gd name="connsiteX13" fmla="*/ 4219530 w 4233329"/>
              <a:gd name="connsiteY13" fmla="*/ 1825085 h 3227560"/>
              <a:gd name="connsiteX14" fmla="*/ 3981031 w 4233329"/>
              <a:gd name="connsiteY14" fmla="*/ 3162467 h 3227560"/>
              <a:gd name="connsiteX15" fmla="*/ 1322268 w 4233329"/>
              <a:gd name="connsiteY15" fmla="*/ 3200070 h 3227560"/>
              <a:gd name="connsiteX16" fmla="*/ 102910 w 4233329"/>
              <a:gd name="connsiteY16" fmla="*/ 2988535 h 3227560"/>
              <a:gd name="connsiteX17" fmla="*/ 17555 w 4233329"/>
              <a:gd name="connsiteY17" fmla="*/ 473605 h 3227560"/>
              <a:gd name="connsiteX18" fmla="*/ 341674 w 4233329"/>
              <a:gd name="connsiteY18" fmla="*/ 3525 h 3227560"/>
              <a:gd name="connsiteX19" fmla="*/ 442503 w 4233329"/>
              <a:gd name="connsiteY19" fmla="*/ 300 h 322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33329" h="3227560">
                <a:moveTo>
                  <a:pt x="692107" y="230189"/>
                </a:moveTo>
                <a:cubicBezTo>
                  <a:pt x="659083" y="230589"/>
                  <a:pt x="630305" y="231475"/>
                  <a:pt x="606311" y="232933"/>
                </a:cubicBezTo>
                <a:cubicBezTo>
                  <a:pt x="414362" y="244600"/>
                  <a:pt x="374752" y="437931"/>
                  <a:pt x="330515" y="632928"/>
                </a:cubicBezTo>
                <a:cubicBezTo>
                  <a:pt x="296654" y="1056256"/>
                  <a:pt x="320155" y="2603079"/>
                  <a:pt x="403145" y="2772901"/>
                </a:cubicBezTo>
                <a:cubicBezTo>
                  <a:pt x="486134" y="2942724"/>
                  <a:pt x="890719" y="2928232"/>
                  <a:pt x="1440706" y="2952899"/>
                </a:cubicBezTo>
                <a:cubicBezTo>
                  <a:pt x="1990693" y="2977566"/>
                  <a:pt x="3547289" y="3001102"/>
                  <a:pt x="3703068" y="2920902"/>
                </a:cubicBezTo>
                <a:cubicBezTo>
                  <a:pt x="3858848" y="2840703"/>
                  <a:pt x="3893984" y="2214242"/>
                  <a:pt x="3906009" y="1782913"/>
                </a:cubicBezTo>
                <a:cubicBezTo>
                  <a:pt x="3918035" y="1351585"/>
                  <a:pt x="3956302" y="484220"/>
                  <a:pt x="3775220" y="332932"/>
                </a:cubicBezTo>
                <a:cubicBezTo>
                  <a:pt x="3594137" y="181645"/>
                  <a:pt x="2352755" y="279599"/>
                  <a:pt x="1824604" y="262933"/>
                </a:cubicBezTo>
                <a:cubicBezTo>
                  <a:pt x="1362472" y="248350"/>
                  <a:pt x="923276" y="227386"/>
                  <a:pt x="692107" y="230189"/>
                </a:cubicBezTo>
                <a:close/>
                <a:moveTo>
                  <a:pt x="442503" y="300"/>
                </a:moveTo>
                <a:cubicBezTo>
                  <a:pt x="714176" y="-2994"/>
                  <a:pt x="1230326" y="21643"/>
                  <a:pt x="1773431" y="38781"/>
                </a:cubicBezTo>
                <a:cubicBezTo>
                  <a:pt x="2394122" y="58367"/>
                  <a:pt x="3853013" y="-56751"/>
                  <a:pt x="4065824" y="121045"/>
                </a:cubicBezTo>
                <a:cubicBezTo>
                  <a:pt x="4278635" y="298840"/>
                  <a:pt x="4233662" y="1318182"/>
                  <a:pt x="4219530" y="1825085"/>
                </a:cubicBezTo>
                <a:cubicBezTo>
                  <a:pt x="4205397" y="2331989"/>
                  <a:pt x="4164105" y="3068215"/>
                  <a:pt x="3981031" y="3162467"/>
                </a:cubicBezTo>
                <a:cubicBezTo>
                  <a:pt x="3797956" y="3256719"/>
                  <a:pt x="1968621" y="3229059"/>
                  <a:pt x="1322268" y="3200070"/>
                </a:cubicBezTo>
                <a:cubicBezTo>
                  <a:pt x="675915" y="3171082"/>
                  <a:pt x="200440" y="3188112"/>
                  <a:pt x="102910" y="2988535"/>
                </a:cubicBezTo>
                <a:cubicBezTo>
                  <a:pt x="5380" y="2788957"/>
                  <a:pt x="-22240" y="971107"/>
                  <a:pt x="17555" y="473605"/>
                </a:cubicBezTo>
                <a:cubicBezTo>
                  <a:pt x="69542" y="244441"/>
                  <a:pt x="116093" y="17235"/>
                  <a:pt x="341674" y="3525"/>
                </a:cubicBezTo>
                <a:cubicBezTo>
                  <a:pt x="369872" y="1811"/>
                  <a:pt x="403693" y="770"/>
                  <a:pt x="442503" y="300"/>
                </a:cubicBezTo>
                <a:close/>
              </a:path>
            </a:pathLst>
          </a:custGeom>
          <a:solidFill>
            <a:schemeClr val="bg1"/>
          </a:solidFill>
          <a:ln w="28575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4931100" y="5276216"/>
            <a:ext cx="1920382" cy="472541"/>
          </a:xfrm>
          <a:custGeom>
            <a:avLst/>
            <a:gdLst>
              <a:gd name="connsiteX0" fmla="*/ 735217 w 1920382"/>
              <a:gd name="connsiteY0" fmla="*/ 0 h 472541"/>
              <a:gd name="connsiteX1" fmla="*/ 750207 w 1920382"/>
              <a:gd name="connsiteY1" fmla="*/ 254833 h 472541"/>
              <a:gd name="connsiteX2" fmla="*/ 120620 w 1920382"/>
              <a:gd name="connsiteY2" fmla="*/ 254833 h 472541"/>
              <a:gd name="connsiteX3" fmla="*/ 699 w 1920382"/>
              <a:gd name="connsiteY3" fmla="*/ 449705 h 472541"/>
              <a:gd name="connsiteX4" fmla="*/ 1919440 w 1920382"/>
              <a:gd name="connsiteY4" fmla="*/ 464695 h 472541"/>
              <a:gd name="connsiteX5" fmla="*/ 1844489 w 1920382"/>
              <a:gd name="connsiteY5" fmla="*/ 254833 h 472541"/>
              <a:gd name="connsiteX6" fmla="*/ 1154941 w 1920382"/>
              <a:gd name="connsiteY6" fmla="*/ 224852 h 472541"/>
              <a:gd name="connsiteX7" fmla="*/ 1169931 w 1920382"/>
              <a:gd name="connsiteY7" fmla="*/ 14990 h 47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20382" h="472541">
                <a:moveTo>
                  <a:pt x="735217" y="0"/>
                </a:moveTo>
                <a:lnTo>
                  <a:pt x="750207" y="254833"/>
                </a:lnTo>
                <a:cubicBezTo>
                  <a:pt x="540345" y="254833"/>
                  <a:pt x="245538" y="222354"/>
                  <a:pt x="120620" y="254833"/>
                </a:cubicBezTo>
                <a:cubicBezTo>
                  <a:pt x="-4298" y="287312"/>
                  <a:pt x="-1800" y="368508"/>
                  <a:pt x="699" y="449705"/>
                </a:cubicBezTo>
                <a:cubicBezTo>
                  <a:pt x="640279" y="454702"/>
                  <a:pt x="1609643" y="487180"/>
                  <a:pt x="1919440" y="464695"/>
                </a:cubicBezTo>
                <a:cubicBezTo>
                  <a:pt x="1894456" y="394741"/>
                  <a:pt x="1971906" y="294807"/>
                  <a:pt x="1844489" y="254833"/>
                </a:cubicBezTo>
                <a:lnTo>
                  <a:pt x="1154941" y="224852"/>
                </a:lnTo>
                <a:lnTo>
                  <a:pt x="1169931" y="1499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7872729" y="4931993"/>
            <a:ext cx="1481072" cy="458948"/>
          </a:xfrm>
          <a:custGeom>
            <a:avLst/>
            <a:gdLst>
              <a:gd name="connsiteX0" fmla="*/ 1094705 w 1094705"/>
              <a:gd name="connsiteY0" fmla="*/ 269687 h 815443"/>
              <a:gd name="connsiteX1" fmla="*/ 862885 w 1094705"/>
              <a:gd name="connsiteY1" fmla="*/ 115141 h 815443"/>
              <a:gd name="connsiteX2" fmla="*/ 746975 w 1094705"/>
              <a:gd name="connsiteY2" fmla="*/ 359839 h 815443"/>
              <a:gd name="connsiteX3" fmla="*/ 914400 w 1094705"/>
              <a:gd name="connsiteY3" fmla="*/ 308324 h 815443"/>
              <a:gd name="connsiteX4" fmla="*/ 927279 w 1094705"/>
              <a:gd name="connsiteY4" fmla="*/ 12110 h 815443"/>
              <a:gd name="connsiteX5" fmla="*/ 373488 w 1094705"/>
              <a:gd name="connsiteY5" fmla="*/ 771963 h 815443"/>
              <a:gd name="connsiteX6" fmla="*/ 0 w 1094705"/>
              <a:gd name="connsiteY6" fmla="*/ 656053 h 815443"/>
              <a:gd name="connsiteX0-1" fmla="*/ 1481072 w 1481072"/>
              <a:gd name="connsiteY0-2" fmla="*/ 553022 h 815443"/>
              <a:gd name="connsiteX1-3" fmla="*/ 862885 w 1481072"/>
              <a:gd name="connsiteY1-4" fmla="*/ 115141 h 815443"/>
              <a:gd name="connsiteX2-5" fmla="*/ 746975 w 1481072"/>
              <a:gd name="connsiteY2-6" fmla="*/ 359839 h 815443"/>
              <a:gd name="connsiteX3-7" fmla="*/ 914400 w 1481072"/>
              <a:gd name="connsiteY3-8" fmla="*/ 308324 h 815443"/>
              <a:gd name="connsiteX4-9" fmla="*/ 927279 w 1481072"/>
              <a:gd name="connsiteY4-10" fmla="*/ 12110 h 815443"/>
              <a:gd name="connsiteX5-11" fmla="*/ 373488 w 1481072"/>
              <a:gd name="connsiteY5-12" fmla="*/ 771963 h 815443"/>
              <a:gd name="connsiteX6-13" fmla="*/ 0 w 1481072"/>
              <a:gd name="connsiteY6-14" fmla="*/ 656053 h 815443"/>
              <a:gd name="connsiteX0-15" fmla="*/ 1481072 w 1481072"/>
              <a:gd name="connsiteY0-16" fmla="*/ 548904 h 811325"/>
              <a:gd name="connsiteX1-17" fmla="*/ 862885 w 1481072"/>
              <a:gd name="connsiteY1-18" fmla="*/ 111023 h 811325"/>
              <a:gd name="connsiteX2-19" fmla="*/ 746975 w 1481072"/>
              <a:gd name="connsiteY2-20" fmla="*/ 355721 h 811325"/>
              <a:gd name="connsiteX3-21" fmla="*/ 1068947 w 1481072"/>
              <a:gd name="connsiteY3-22" fmla="*/ 368600 h 811325"/>
              <a:gd name="connsiteX4-23" fmla="*/ 927279 w 1481072"/>
              <a:gd name="connsiteY4-24" fmla="*/ 7992 h 811325"/>
              <a:gd name="connsiteX5-25" fmla="*/ 373488 w 1481072"/>
              <a:gd name="connsiteY5-26" fmla="*/ 767845 h 811325"/>
              <a:gd name="connsiteX6-27" fmla="*/ 0 w 1481072"/>
              <a:gd name="connsiteY6-28" fmla="*/ 651935 h 811325"/>
              <a:gd name="connsiteX0-29" fmla="*/ 1481072 w 1481072"/>
              <a:gd name="connsiteY0-30" fmla="*/ 549065 h 811486"/>
              <a:gd name="connsiteX1-31" fmla="*/ 862885 w 1481072"/>
              <a:gd name="connsiteY1-32" fmla="*/ 111184 h 811486"/>
              <a:gd name="connsiteX2-33" fmla="*/ 862885 w 1481072"/>
              <a:gd name="connsiteY2-34" fmla="*/ 407397 h 811486"/>
              <a:gd name="connsiteX3-35" fmla="*/ 1068947 w 1481072"/>
              <a:gd name="connsiteY3-36" fmla="*/ 368761 h 811486"/>
              <a:gd name="connsiteX4-37" fmla="*/ 927279 w 1481072"/>
              <a:gd name="connsiteY4-38" fmla="*/ 8153 h 811486"/>
              <a:gd name="connsiteX5-39" fmla="*/ 373488 w 1481072"/>
              <a:gd name="connsiteY5-40" fmla="*/ 768006 h 811486"/>
              <a:gd name="connsiteX6-41" fmla="*/ 0 w 1481072"/>
              <a:gd name="connsiteY6-42" fmla="*/ 652096 h 811486"/>
              <a:gd name="connsiteX0-43" fmla="*/ 1481072 w 1481072"/>
              <a:gd name="connsiteY0-44" fmla="*/ 473324 h 730121"/>
              <a:gd name="connsiteX1-45" fmla="*/ 862885 w 1481072"/>
              <a:gd name="connsiteY1-46" fmla="*/ 35443 h 730121"/>
              <a:gd name="connsiteX2-47" fmla="*/ 862885 w 1481072"/>
              <a:gd name="connsiteY2-48" fmla="*/ 331656 h 730121"/>
              <a:gd name="connsiteX3-49" fmla="*/ 1068947 w 1481072"/>
              <a:gd name="connsiteY3-50" fmla="*/ 293020 h 730121"/>
              <a:gd name="connsiteX4-51" fmla="*/ 695459 w 1481072"/>
              <a:gd name="connsiteY4-52" fmla="*/ 9685 h 730121"/>
              <a:gd name="connsiteX5-53" fmla="*/ 373488 w 1481072"/>
              <a:gd name="connsiteY5-54" fmla="*/ 692265 h 730121"/>
              <a:gd name="connsiteX6-55" fmla="*/ 0 w 1481072"/>
              <a:gd name="connsiteY6-56" fmla="*/ 576355 h 730121"/>
              <a:gd name="connsiteX0-57" fmla="*/ 1481072 w 1481072"/>
              <a:gd name="connsiteY0-58" fmla="*/ 473324 h 730121"/>
              <a:gd name="connsiteX1-59" fmla="*/ 875764 w 1481072"/>
              <a:gd name="connsiteY1-60" fmla="*/ 164232 h 730121"/>
              <a:gd name="connsiteX2-61" fmla="*/ 862885 w 1481072"/>
              <a:gd name="connsiteY2-62" fmla="*/ 331656 h 730121"/>
              <a:gd name="connsiteX3-63" fmla="*/ 1068947 w 1481072"/>
              <a:gd name="connsiteY3-64" fmla="*/ 293020 h 730121"/>
              <a:gd name="connsiteX4-65" fmla="*/ 695459 w 1481072"/>
              <a:gd name="connsiteY4-66" fmla="*/ 9685 h 730121"/>
              <a:gd name="connsiteX5-67" fmla="*/ 373488 w 1481072"/>
              <a:gd name="connsiteY5-68" fmla="*/ 692265 h 730121"/>
              <a:gd name="connsiteX6-69" fmla="*/ 0 w 1481072"/>
              <a:gd name="connsiteY6-70" fmla="*/ 576355 h 730121"/>
              <a:gd name="connsiteX0-71" fmla="*/ 1481072 w 1481072"/>
              <a:gd name="connsiteY0-72" fmla="*/ 473324 h 730121"/>
              <a:gd name="connsiteX1-73" fmla="*/ 875764 w 1481072"/>
              <a:gd name="connsiteY1-74" fmla="*/ 164232 h 730121"/>
              <a:gd name="connsiteX2-75" fmla="*/ 862885 w 1481072"/>
              <a:gd name="connsiteY2-76" fmla="*/ 331656 h 730121"/>
              <a:gd name="connsiteX3-77" fmla="*/ 1068947 w 1481072"/>
              <a:gd name="connsiteY3-78" fmla="*/ 293020 h 730121"/>
              <a:gd name="connsiteX4-79" fmla="*/ 695459 w 1481072"/>
              <a:gd name="connsiteY4-80" fmla="*/ 9685 h 730121"/>
              <a:gd name="connsiteX5-81" fmla="*/ 373488 w 1481072"/>
              <a:gd name="connsiteY5-82" fmla="*/ 692265 h 730121"/>
              <a:gd name="connsiteX6-83" fmla="*/ 0 w 1481072"/>
              <a:gd name="connsiteY6-84" fmla="*/ 576355 h 730121"/>
              <a:gd name="connsiteX0-85" fmla="*/ 1481072 w 1481072"/>
              <a:gd name="connsiteY0-86" fmla="*/ 463654 h 720451"/>
              <a:gd name="connsiteX1-87" fmla="*/ 875764 w 1481072"/>
              <a:gd name="connsiteY1-88" fmla="*/ 154562 h 720451"/>
              <a:gd name="connsiteX2-89" fmla="*/ 862885 w 1481072"/>
              <a:gd name="connsiteY2-90" fmla="*/ 321986 h 720451"/>
              <a:gd name="connsiteX3-91" fmla="*/ 1068947 w 1481072"/>
              <a:gd name="connsiteY3-92" fmla="*/ 283350 h 720451"/>
              <a:gd name="connsiteX4-93" fmla="*/ 695459 w 1481072"/>
              <a:gd name="connsiteY4-94" fmla="*/ 15 h 720451"/>
              <a:gd name="connsiteX5-95" fmla="*/ 373488 w 1481072"/>
              <a:gd name="connsiteY5-96" fmla="*/ 682595 h 720451"/>
              <a:gd name="connsiteX6-97" fmla="*/ 0 w 1481072"/>
              <a:gd name="connsiteY6-98" fmla="*/ 566685 h 720451"/>
              <a:gd name="connsiteX0-99" fmla="*/ 1481072 w 1481072"/>
              <a:gd name="connsiteY0-100" fmla="*/ 412142 h 665201"/>
              <a:gd name="connsiteX1-101" fmla="*/ 875764 w 1481072"/>
              <a:gd name="connsiteY1-102" fmla="*/ 103050 h 665201"/>
              <a:gd name="connsiteX2-103" fmla="*/ 862885 w 1481072"/>
              <a:gd name="connsiteY2-104" fmla="*/ 270474 h 665201"/>
              <a:gd name="connsiteX3-105" fmla="*/ 1068947 w 1481072"/>
              <a:gd name="connsiteY3-106" fmla="*/ 231838 h 665201"/>
              <a:gd name="connsiteX4-107" fmla="*/ 708338 w 1481072"/>
              <a:gd name="connsiteY4-108" fmla="*/ 19 h 665201"/>
              <a:gd name="connsiteX5-109" fmla="*/ 373488 w 1481072"/>
              <a:gd name="connsiteY5-110" fmla="*/ 631083 h 665201"/>
              <a:gd name="connsiteX6-111" fmla="*/ 0 w 1481072"/>
              <a:gd name="connsiteY6-112" fmla="*/ 515173 h 665201"/>
              <a:gd name="connsiteX0-113" fmla="*/ 1481072 w 1481072"/>
              <a:gd name="connsiteY0-114" fmla="*/ 419889 h 672948"/>
              <a:gd name="connsiteX1-115" fmla="*/ 875764 w 1481072"/>
              <a:gd name="connsiteY1-116" fmla="*/ 110797 h 672948"/>
              <a:gd name="connsiteX2-117" fmla="*/ 862885 w 1481072"/>
              <a:gd name="connsiteY2-118" fmla="*/ 278221 h 672948"/>
              <a:gd name="connsiteX3-119" fmla="*/ 1068947 w 1481072"/>
              <a:gd name="connsiteY3-120" fmla="*/ 239585 h 672948"/>
              <a:gd name="connsiteX4-121" fmla="*/ 708338 w 1481072"/>
              <a:gd name="connsiteY4-122" fmla="*/ 7766 h 672948"/>
              <a:gd name="connsiteX5-123" fmla="*/ 373488 w 1481072"/>
              <a:gd name="connsiteY5-124" fmla="*/ 638830 h 672948"/>
              <a:gd name="connsiteX6-125" fmla="*/ 0 w 1481072"/>
              <a:gd name="connsiteY6-126" fmla="*/ 522920 h 672948"/>
              <a:gd name="connsiteX0-127" fmla="*/ 1481072 w 1481072"/>
              <a:gd name="connsiteY0-128" fmla="*/ 421560 h 674619"/>
              <a:gd name="connsiteX1-129" fmla="*/ 875764 w 1481072"/>
              <a:gd name="connsiteY1-130" fmla="*/ 112468 h 674619"/>
              <a:gd name="connsiteX2-131" fmla="*/ 948947 w 1481072"/>
              <a:gd name="connsiteY2-132" fmla="*/ 591864 h 674619"/>
              <a:gd name="connsiteX3-133" fmla="*/ 1068947 w 1481072"/>
              <a:gd name="connsiteY3-134" fmla="*/ 241256 h 674619"/>
              <a:gd name="connsiteX4-135" fmla="*/ 708338 w 1481072"/>
              <a:gd name="connsiteY4-136" fmla="*/ 9437 h 674619"/>
              <a:gd name="connsiteX5-137" fmla="*/ 373488 w 1481072"/>
              <a:gd name="connsiteY5-138" fmla="*/ 640501 h 674619"/>
              <a:gd name="connsiteX6-139" fmla="*/ 0 w 1481072"/>
              <a:gd name="connsiteY6-140" fmla="*/ 524591 h 674619"/>
              <a:gd name="connsiteX0-141" fmla="*/ 1481072 w 1481072"/>
              <a:gd name="connsiteY0-142" fmla="*/ 311304 h 549690"/>
              <a:gd name="connsiteX1-143" fmla="*/ 875764 w 1481072"/>
              <a:gd name="connsiteY1-144" fmla="*/ 2212 h 549690"/>
              <a:gd name="connsiteX2-145" fmla="*/ 948947 w 1481072"/>
              <a:gd name="connsiteY2-146" fmla="*/ 481608 h 549690"/>
              <a:gd name="connsiteX3-147" fmla="*/ 1068947 w 1481072"/>
              <a:gd name="connsiteY3-148" fmla="*/ 131000 h 549690"/>
              <a:gd name="connsiteX4-149" fmla="*/ 708338 w 1481072"/>
              <a:gd name="connsiteY4-150" fmla="*/ 103577 h 549690"/>
              <a:gd name="connsiteX5-151" fmla="*/ 373488 w 1481072"/>
              <a:gd name="connsiteY5-152" fmla="*/ 530245 h 549690"/>
              <a:gd name="connsiteX6-153" fmla="*/ 0 w 1481072"/>
              <a:gd name="connsiteY6-154" fmla="*/ 414335 h 549690"/>
              <a:gd name="connsiteX0-155" fmla="*/ 1481072 w 1481072"/>
              <a:gd name="connsiteY0-156" fmla="*/ 311304 h 549690"/>
              <a:gd name="connsiteX1-157" fmla="*/ 875764 w 1481072"/>
              <a:gd name="connsiteY1-158" fmla="*/ 2212 h 549690"/>
              <a:gd name="connsiteX2-159" fmla="*/ 948947 w 1481072"/>
              <a:gd name="connsiteY2-160" fmla="*/ 481608 h 549690"/>
              <a:gd name="connsiteX3-161" fmla="*/ 1047432 w 1481072"/>
              <a:gd name="connsiteY3-162" fmla="*/ 297743 h 549690"/>
              <a:gd name="connsiteX4-163" fmla="*/ 708338 w 1481072"/>
              <a:gd name="connsiteY4-164" fmla="*/ 103577 h 549690"/>
              <a:gd name="connsiteX5-165" fmla="*/ 373488 w 1481072"/>
              <a:gd name="connsiteY5-166" fmla="*/ 530245 h 549690"/>
              <a:gd name="connsiteX6-167" fmla="*/ 0 w 1481072"/>
              <a:gd name="connsiteY6-168" fmla="*/ 414335 h 549690"/>
              <a:gd name="connsiteX0-169" fmla="*/ 1481072 w 1481072"/>
              <a:gd name="connsiteY0-170" fmla="*/ 310706 h 549092"/>
              <a:gd name="connsiteX1-171" fmla="*/ 875764 w 1481072"/>
              <a:gd name="connsiteY1-172" fmla="*/ 1614 h 549092"/>
              <a:gd name="connsiteX2-173" fmla="*/ 895158 w 1481072"/>
              <a:gd name="connsiteY2-174" fmla="*/ 454116 h 549092"/>
              <a:gd name="connsiteX3-175" fmla="*/ 1047432 w 1481072"/>
              <a:gd name="connsiteY3-176" fmla="*/ 297145 h 549092"/>
              <a:gd name="connsiteX4-177" fmla="*/ 708338 w 1481072"/>
              <a:gd name="connsiteY4-178" fmla="*/ 102979 h 549092"/>
              <a:gd name="connsiteX5-179" fmla="*/ 373488 w 1481072"/>
              <a:gd name="connsiteY5-180" fmla="*/ 529647 h 549092"/>
              <a:gd name="connsiteX6-181" fmla="*/ 0 w 1481072"/>
              <a:gd name="connsiteY6-182" fmla="*/ 413737 h 549092"/>
              <a:gd name="connsiteX0-183" fmla="*/ 1481072 w 1481072"/>
              <a:gd name="connsiteY0-184" fmla="*/ 310706 h 549092"/>
              <a:gd name="connsiteX1-185" fmla="*/ 875764 w 1481072"/>
              <a:gd name="connsiteY1-186" fmla="*/ 1614 h 549092"/>
              <a:gd name="connsiteX2-187" fmla="*/ 895158 w 1481072"/>
              <a:gd name="connsiteY2-188" fmla="*/ 454116 h 549092"/>
              <a:gd name="connsiteX3-189" fmla="*/ 1047432 w 1481072"/>
              <a:gd name="connsiteY3-190" fmla="*/ 297145 h 549092"/>
              <a:gd name="connsiteX4-191" fmla="*/ 708338 w 1481072"/>
              <a:gd name="connsiteY4-192" fmla="*/ 102979 h 549092"/>
              <a:gd name="connsiteX5-193" fmla="*/ 373488 w 1481072"/>
              <a:gd name="connsiteY5-194" fmla="*/ 529647 h 549092"/>
              <a:gd name="connsiteX6-195" fmla="*/ 0 w 1481072"/>
              <a:gd name="connsiteY6-196" fmla="*/ 413737 h 549092"/>
              <a:gd name="connsiteX0-197" fmla="*/ 1481072 w 1481072"/>
              <a:gd name="connsiteY0-198" fmla="*/ 310706 h 539006"/>
              <a:gd name="connsiteX1-199" fmla="*/ 875764 w 1481072"/>
              <a:gd name="connsiteY1-200" fmla="*/ 1614 h 539006"/>
              <a:gd name="connsiteX2-201" fmla="*/ 895158 w 1481072"/>
              <a:gd name="connsiteY2-202" fmla="*/ 454116 h 539006"/>
              <a:gd name="connsiteX3-203" fmla="*/ 1047432 w 1481072"/>
              <a:gd name="connsiteY3-204" fmla="*/ 297145 h 539006"/>
              <a:gd name="connsiteX4-205" fmla="*/ 686823 w 1481072"/>
              <a:gd name="connsiteY4-206" fmla="*/ 248207 h 539006"/>
              <a:gd name="connsiteX5-207" fmla="*/ 373488 w 1481072"/>
              <a:gd name="connsiteY5-208" fmla="*/ 529647 h 539006"/>
              <a:gd name="connsiteX6-209" fmla="*/ 0 w 1481072"/>
              <a:gd name="connsiteY6-210" fmla="*/ 413737 h 539006"/>
              <a:gd name="connsiteX0-211" fmla="*/ 1481072 w 1481072"/>
              <a:gd name="connsiteY0-212" fmla="*/ 230720 h 459020"/>
              <a:gd name="connsiteX1-213" fmla="*/ 999477 w 1481072"/>
              <a:gd name="connsiteY1-214" fmla="*/ 2310 h 459020"/>
              <a:gd name="connsiteX2-215" fmla="*/ 895158 w 1481072"/>
              <a:gd name="connsiteY2-216" fmla="*/ 374130 h 459020"/>
              <a:gd name="connsiteX3-217" fmla="*/ 1047432 w 1481072"/>
              <a:gd name="connsiteY3-218" fmla="*/ 217159 h 459020"/>
              <a:gd name="connsiteX4-219" fmla="*/ 686823 w 1481072"/>
              <a:gd name="connsiteY4-220" fmla="*/ 168221 h 459020"/>
              <a:gd name="connsiteX5-221" fmla="*/ 373488 w 1481072"/>
              <a:gd name="connsiteY5-222" fmla="*/ 449661 h 459020"/>
              <a:gd name="connsiteX6-223" fmla="*/ 0 w 1481072"/>
              <a:gd name="connsiteY6-224" fmla="*/ 333751 h 459020"/>
              <a:gd name="connsiteX0-225" fmla="*/ 1481072 w 1481072"/>
              <a:gd name="connsiteY0-226" fmla="*/ 230768 h 459068"/>
              <a:gd name="connsiteX1-227" fmla="*/ 999477 w 1481072"/>
              <a:gd name="connsiteY1-228" fmla="*/ 2358 h 459068"/>
              <a:gd name="connsiteX2-229" fmla="*/ 895158 w 1481072"/>
              <a:gd name="connsiteY2-230" fmla="*/ 374178 h 459068"/>
              <a:gd name="connsiteX3-231" fmla="*/ 1047432 w 1481072"/>
              <a:gd name="connsiteY3-232" fmla="*/ 217207 h 459068"/>
              <a:gd name="connsiteX4-233" fmla="*/ 686823 w 1481072"/>
              <a:gd name="connsiteY4-234" fmla="*/ 168269 h 459068"/>
              <a:gd name="connsiteX5-235" fmla="*/ 373488 w 1481072"/>
              <a:gd name="connsiteY5-236" fmla="*/ 449709 h 459068"/>
              <a:gd name="connsiteX6-237" fmla="*/ 0 w 1481072"/>
              <a:gd name="connsiteY6-238" fmla="*/ 333799 h 459068"/>
              <a:gd name="connsiteX0-239" fmla="*/ 1481072 w 1481072"/>
              <a:gd name="connsiteY0-240" fmla="*/ 230768 h 459068"/>
              <a:gd name="connsiteX1-241" fmla="*/ 999477 w 1481072"/>
              <a:gd name="connsiteY1-242" fmla="*/ 2358 h 459068"/>
              <a:gd name="connsiteX2-243" fmla="*/ 895158 w 1481072"/>
              <a:gd name="connsiteY2-244" fmla="*/ 374178 h 459068"/>
              <a:gd name="connsiteX3-245" fmla="*/ 1047432 w 1481072"/>
              <a:gd name="connsiteY3-246" fmla="*/ 217207 h 459068"/>
              <a:gd name="connsiteX4-247" fmla="*/ 686823 w 1481072"/>
              <a:gd name="connsiteY4-248" fmla="*/ 168269 h 459068"/>
              <a:gd name="connsiteX5-249" fmla="*/ 373488 w 1481072"/>
              <a:gd name="connsiteY5-250" fmla="*/ 449709 h 459068"/>
              <a:gd name="connsiteX6-251" fmla="*/ 0 w 1481072"/>
              <a:gd name="connsiteY6-252" fmla="*/ 333799 h 459068"/>
              <a:gd name="connsiteX0-253" fmla="*/ 1481072 w 1481072"/>
              <a:gd name="connsiteY0-254" fmla="*/ 230649 h 458949"/>
              <a:gd name="connsiteX1-255" fmla="*/ 999477 w 1481072"/>
              <a:gd name="connsiteY1-256" fmla="*/ 2239 h 458949"/>
              <a:gd name="connsiteX2-257" fmla="*/ 895158 w 1481072"/>
              <a:gd name="connsiteY2-258" fmla="*/ 374059 h 458949"/>
              <a:gd name="connsiteX3-259" fmla="*/ 1047432 w 1481072"/>
              <a:gd name="connsiteY3-260" fmla="*/ 217088 h 458949"/>
              <a:gd name="connsiteX4-261" fmla="*/ 686823 w 1481072"/>
              <a:gd name="connsiteY4-262" fmla="*/ 168150 h 458949"/>
              <a:gd name="connsiteX5-263" fmla="*/ 373488 w 1481072"/>
              <a:gd name="connsiteY5-264" fmla="*/ 449590 h 458949"/>
              <a:gd name="connsiteX6-265" fmla="*/ 0 w 1481072"/>
              <a:gd name="connsiteY6-266" fmla="*/ 333680 h 458949"/>
              <a:gd name="connsiteX0-267" fmla="*/ 1481072 w 1481072"/>
              <a:gd name="connsiteY0-268" fmla="*/ 230541 h 458841"/>
              <a:gd name="connsiteX1-269" fmla="*/ 999477 w 1481072"/>
              <a:gd name="connsiteY1-270" fmla="*/ 2131 h 458841"/>
              <a:gd name="connsiteX2-271" fmla="*/ 895158 w 1481072"/>
              <a:gd name="connsiteY2-272" fmla="*/ 373951 h 458841"/>
              <a:gd name="connsiteX3-273" fmla="*/ 1047432 w 1481072"/>
              <a:gd name="connsiteY3-274" fmla="*/ 216980 h 458841"/>
              <a:gd name="connsiteX4-275" fmla="*/ 686823 w 1481072"/>
              <a:gd name="connsiteY4-276" fmla="*/ 168042 h 458841"/>
              <a:gd name="connsiteX5-277" fmla="*/ 373488 w 1481072"/>
              <a:gd name="connsiteY5-278" fmla="*/ 449482 h 458841"/>
              <a:gd name="connsiteX6-279" fmla="*/ 0 w 1481072"/>
              <a:gd name="connsiteY6-280" fmla="*/ 333572 h 458841"/>
              <a:gd name="connsiteX0-281" fmla="*/ 1481072 w 1481072"/>
              <a:gd name="connsiteY0-282" fmla="*/ 230541 h 458841"/>
              <a:gd name="connsiteX1-283" fmla="*/ 999477 w 1481072"/>
              <a:gd name="connsiteY1-284" fmla="*/ 2131 h 458841"/>
              <a:gd name="connsiteX2-285" fmla="*/ 895158 w 1481072"/>
              <a:gd name="connsiteY2-286" fmla="*/ 373951 h 458841"/>
              <a:gd name="connsiteX3-287" fmla="*/ 1047432 w 1481072"/>
              <a:gd name="connsiteY3-288" fmla="*/ 216980 h 458841"/>
              <a:gd name="connsiteX4-289" fmla="*/ 686823 w 1481072"/>
              <a:gd name="connsiteY4-290" fmla="*/ 168042 h 458841"/>
              <a:gd name="connsiteX5-291" fmla="*/ 373488 w 1481072"/>
              <a:gd name="connsiteY5-292" fmla="*/ 449482 h 458841"/>
              <a:gd name="connsiteX6-293" fmla="*/ 0 w 1481072"/>
              <a:gd name="connsiteY6-294" fmla="*/ 333572 h 458841"/>
              <a:gd name="connsiteX0-295" fmla="*/ 1481072 w 1481072"/>
              <a:gd name="connsiteY0-296" fmla="*/ 230541 h 458841"/>
              <a:gd name="connsiteX1-297" fmla="*/ 999477 w 1481072"/>
              <a:gd name="connsiteY1-298" fmla="*/ 2131 h 458841"/>
              <a:gd name="connsiteX2-299" fmla="*/ 895158 w 1481072"/>
              <a:gd name="connsiteY2-300" fmla="*/ 373951 h 458841"/>
              <a:gd name="connsiteX3-301" fmla="*/ 1047432 w 1481072"/>
              <a:gd name="connsiteY3-302" fmla="*/ 216980 h 458841"/>
              <a:gd name="connsiteX4-303" fmla="*/ 686823 w 1481072"/>
              <a:gd name="connsiteY4-304" fmla="*/ 168042 h 458841"/>
              <a:gd name="connsiteX5-305" fmla="*/ 373488 w 1481072"/>
              <a:gd name="connsiteY5-306" fmla="*/ 449482 h 458841"/>
              <a:gd name="connsiteX6-307" fmla="*/ 0 w 1481072"/>
              <a:gd name="connsiteY6-308" fmla="*/ 333572 h 458841"/>
              <a:gd name="connsiteX0-309" fmla="*/ 1481072 w 1481072"/>
              <a:gd name="connsiteY0-310" fmla="*/ 230648 h 458948"/>
              <a:gd name="connsiteX1-311" fmla="*/ 999477 w 1481072"/>
              <a:gd name="connsiteY1-312" fmla="*/ 2238 h 458948"/>
              <a:gd name="connsiteX2-313" fmla="*/ 895158 w 1481072"/>
              <a:gd name="connsiteY2-314" fmla="*/ 374058 h 458948"/>
              <a:gd name="connsiteX3-315" fmla="*/ 1047432 w 1481072"/>
              <a:gd name="connsiteY3-316" fmla="*/ 217087 h 458948"/>
              <a:gd name="connsiteX4-317" fmla="*/ 686823 w 1481072"/>
              <a:gd name="connsiteY4-318" fmla="*/ 168149 h 458948"/>
              <a:gd name="connsiteX5-319" fmla="*/ 373488 w 1481072"/>
              <a:gd name="connsiteY5-320" fmla="*/ 449589 h 458948"/>
              <a:gd name="connsiteX6-321" fmla="*/ 0 w 1481072"/>
              <a:gd name="connsiteY6-322" fmla="*/ 333679 h 4589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481072" h="458948">
                <a:moveTo>
                  <a:pt x="1481072" y="230648"/>
                </a:moveTo>
                <a:cubicBezTo>
                  <a:pt x="1340350" y="113590"/>
                  <a:pt x="1317661" y="37503"/>
                  <a:pt x="999477" y="2238"/>
                </a:cubicBezTo>
                <a:cubicBezTo>
                  <a:pt x="681293" y="-33027"/>
                  <a:pt x="779589" y="359765"/>
                  <a:pt x="895158" y="374058"/>
                </a:cubicBezTo>
                <a:cubicBezTo>
                  <a:pt x="1010727" y="388351"/>
                  <a:pt x="1076775" y="315950"/>
                  <a:pt x="1047432" y="217087"/>
                </a:cubicBezTo>
                <a:cubicBezTo>
                  <a:pt x="1018089" y="118224"/>
                  <a:pt x="799147" y="129399"/>
                  <a:pt x="686823" y="168149"/>
                </a:cubicBezTo>
                <a:cubicBezTo>
                  <a:pt x="574499" y="206899"/>
                  <a:pt x="487958" y="422001"/>
                  <a:pt x="373488" y="449589"/>
                </a:cubicBezTo>
                <a:cubicBezTo>
                  <a:pt x="259018" y="477177"/>
                  <a:pt x="109470" y="445296"/>
                  <a:pt x="0" y="333679"/>
                </a:cubicBezTo>
              </a:path>
            </a:pathLst>
          </a:custGeom>
          <a:noFill/>
          <a:ln w="15875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624009" y="3005782"/>
            <a:ext cx="2198762" cy="376512"/>
          </a:xfrm>
          <a:custGeom>
            <a:avLst/>
            <a:gdLst>
              <a:gd name="connsiteX0" fmla="*/ 0 w 2368061"/>
              <a:gd name="connsiteY0" fmla="*/ 351693 h 351693"/>
              <a:gd name="connsiteX1" fmla="*/ 890953 w 2368061"/>
              <a:gd name="connsiteY1" fmla="*/ 351693 h 351693"/>
              <a:gd name="connsiteX2" fmla="*/ 890953 w 2368061"/>
              <a:gd name="connsiteY2" fmla="*/ 0 h 351693"/>
              <a:gd name="connsiteX3" fmla="*/ 2368061 w 2368061"/>
              <a:gd name="connsiteY3" fmla="*/ 0 h 351693"/>
              <a:gd name="connsiteX0-1" fmla="*/ 0 w 2560825"/>
              <a:gd name="connsiteY0-2" fmla="*/ 360590 h 360590"/>
              <a:gd name="connsiteX1-3" fmla="*/ 1083717 w 2560825"/>
              <a:gd name="connsiteY1-4" fmla="*/ 351693 h 360590"/>
              <a:gd name="connsiteX2-5" fmla="*/ 1083717 w 2560825"/>
              <a:gd name="connsiteY2-6" fmla="*/ 0 h 360590"/>
              <a:gd name="connsiteX3-7" fmla="*/ 2560825 w 2560825"/>
              <a:gd name="connsiteY3-8" fmla="*/ 0 h 360590"/>
              <a:gd name="connsiteX0-9" fmla="*/ 0 w 2617520"/>
              <a:gd name="connsiteY0-10" fmla="*/ 369487 h 369487"/>
              <a:gd name="connsiteX1-11" fmla="*/ 1140412 w 2617520"/>
              <a:gd name="connsiteY1-12" fmla="*/ 351693 h 369487"/>
              <a:gd name="connsiteX2-13" fmla="*/ 1140412 w 2617520"/>
              <a:gd name="connsiteY2-14" fmla="*/ 0 h 369487"/>
              <a:gd name="connsiteX3-15" fmla="*/ 2617520 w 2617520"/>
              <a:gd name="connsiteY3-16" fmla="*/ 0 h 369487"/>
              <a:gd name="connsiteX0-17" fmla="*/ 0 w 2617520"/>
              <a:gd name="connsiteY0-18" fmla="*/ 351693 h 351693"/>
              <a:gd name="connsiteX1-19" fmla="*/ 1140412 w 2617520"/>
              <a:gd name="connsiteY1-20" fmla="*/ 351693 h 351693"/>
              <a:gd name="connsiteX2-21" fmla="*/ 1140412 w 2617520"/>
              <a:gd name="connsiteY2-22" fmla="*/ 0 h 351693"/>
              <a:gd name="connsiteX3-23" fmla="*/ 2617520 w 2617520"/>
              <a:gd name="connsiteY3-24" fmla="*/ 0 h 3516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17520" h="351693">
                <a:moveTo>
                  <a:pt x="0" y="351693"/>
                </a:moveTo>
                <a:lnTo>
                  <a:pt x="1140412" y="351693"/>
                </a:lnTo>
                <a:lnTo>
                  <a:pt x="1140412" y="0"/>
                </a:lnTo>
                <a:lnTo>
                  <a:pt x="2617520" y="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200896" y="3755471"/>
            <a:ext cx="556974" cy="551420"/>
            <a:chOff x="6992688" y="2732543"/>
            <a:chExt cx="556974" cy="551420"/>
          </a:xfrm>
        </p:grpSpPr>
        <p:sp>
          <p:nvSpPr>
            <p:cNvPr id="10" name="椭圆 31"/>
            <p:cNvSpPr/>
            <p:nvPr/>
          </p:nvSpPr>
          <p:spPr>
            <a:xfrm>
              <a:off x="6992688" y="2732543"/>
              <a:ext cx="556974" cy="55142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1" name="椭圆 31"/>
            <p:cNvSpPr/>
            <p:nvPr/>
          </p:nvSpPr>
          <p:spPr>
            <a:xfrm>
              <a:off x="7141339" y="2879712"/>
              <a:ext cx="259672" cy="25708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sp>
        <p:nvSpPr>
          <p:cNvPr id="14" name="任意多边形 13"/>
          <p:cNvSpPr/>
          <p:nvPr/>
        </p:nvSpPr>
        <p:spPr>
          <a:xfrm>
            <a:off x="1863620" y="4019162"/>
            <a:ext cx="2588087" cy="746974"/>
          </a:xfrm>
          <a:custGeom>
            <a:avLst/>
            <a:gdLst>
              <a:gd name="connsiteX0" fmla="*/ 0 w 2421228"/>
              <a:gd name="connsiteY0" fmla="*/ 746974 h 746974"/>
              <a:gd name="connsiteX1" fmla="*/ 1519707 w 2421228"/>
              <a:gd name="connsiteY1" fmla="*/ 746974 h 746974"/>
              <a:gd name="connsiteX2" fmla="*/ 1519707 w 2421228"/>
              <a:gd name="connsiteY2" fmla="*/ 0 h 746974"/>
              <a:gd name="connsiteX3" fmla="*/ 2421228 w 2421228"/>
              <a:gd name="connsiteY3" fmla="*/ 0 h 746974"/>
              <a:gd name="connsiteX0-1" fmla="*/ 0 w 2634539"/>
              <a:gd name="connsiteY0-2" fmla="*/ 746974 h 746974"/>
              <a:gd name="connsiteX1-3" fmla="*/ 1519707 w 2634539"/>
              <a:gd name="connsiteY1-4" fmla="*/ 746974 h 746974"/>
              <a:gd name="connsiteX2-5" fmla="*/ 1519707 w 2634539"/>
              <a:gd name="connsiteY2-6" fmla="*/ 0 h 746974"/>
              <a:gd name="connsiteX3-7" fmla="*/ 2634539 w 2634539"/>
              <a:gd name="connsiteY3-8" fmla="*/ 19050 h 7469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34539" h="746974">
                <a:moveTo>
                  <a:pt x="0" y="746974"/>
                </a:moveTo>
                <a:lnTo>
                  <a:pt x="1519707" y="746974"/>
                </a:lnTo>
                <a:lnTo>
                  <a:pt x="1519707" y="0"/>
                </a:lnTo>
                <a:lnTo>
                  <a:pt x="2634539" y="19050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62031" y="3156713"/>
            <a:ext cx="556974" cy="551420"/>
            <a:chOff x="6992688" y="2732543"/>
            <a:chExt cx="556974" cy="551420"/>
          </a:xfrm>
        </p:grpSpPr>
        <p:sp>
          <p:nvSpPr>
            <p:cNvPr id="16" name="椭圆 31"/>
            <p:cNvSpPr/>
            <p:nvPr/>
          </p:nvSpPr>
          <p:spPr>
            <a:xfrm>
              <a:off x="6992688" y="2732543"/>
              <a:ext cx="556974" cy="55142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7" name="椭圆 31"/>
            <p:cNvSpPr/>
            <p:nvPr/>
          </p:nvSpPr>
          <p:spPr>
            <a:xfrm>
              <a:off x="7141339" y="2879712"/>
              <a:ext cx="259672" cy="25708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rgbClr val="F7E588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200" b="1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rot="19404174" flipH="1">
            <a:off x="9709326" y="4751351"/>
            <a:ext cx="296243" cy="363449"/>
            <a:chOff x="954749" y="2563756"/>
            <a:chExt cx="569585" cy="698801"/>
          </a:xfrm>
          <a:noFill/>
        </p:grpSpPr>
        <p:sp>
          <p:nvSpPr>
            <p:cNvPr id="19" name="任意多边形 18"/>
            <p:cNvSpPr/>
            <p:nvPr/>
          </p:nvSpPr>
          <p:spPr>
            <a:xfrm rot="1141462">
              <a:off x="1155974" y="2563756"/>
              <a:ext cx="368360" cy="248469"/>
            </a:xfrm>
            <a:custGeom>
              <a:avLst/>
              <a:gdLst>
                <a:gd name="connsiteX0" fmla="*/ 0 w 789710"/>
                <a:gd name="connsiteY0" fmla="*/ 304800 h 512618"/>
                <a:gd name="connsiteX1" fmla="*/ 27710 w 789710"/>
                <a:gd name="connsiteY1" fmla="*/ 0 h 512618"/>
                <a:gd name="connsiteX2" fmla="*/ 789710 w 789710"/>
                <a:gd name="connsiteY2" fmla="*/ 512618 h 512618"/>
                <a:gd name="connsiteX3" fmla="*/ 0 w 789710"/>
                <a:gd name="connsiteY3" fmla="*/ 304800 h 512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9710" h="512618">
                  <a:moveTo>
                    <a:pt x="0" y="304800"/>
                  </a:moveTo>
                  <a:lnTo>
                    <a:pt x="27710" y="0"/>
                  </a:lnTo>
                  <a:lnTo>
                    <a:pt x="789710" y="512618"/>
                  </a:lnTo>
                  <a:lnTo>
                    <a:pt x="0" y="304800"/>
                  </a:lnTo>
                  <a:close/>
                </a:path>
              </a:pathLst>
            </a:custGeom>
            <a:grp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rot="20546342">
              <a:off x="954749" y="3052094"/>
              <a:ext cx="424567" cy="210463"/>
            </a:xfrm>
            <a:custGeom>
              <a:avLst/>
              <a:gdLst>
                <a:gd name="connsiteX0" fmla="*/ 0 w 789710"/>
                <a:gd name="connsiteY0" fmla="*/ 304800 h 512618"/>
                <a:gd name="connsiteX1" fmla="*/ 27710 w 789710"/>
                <a:gd name="connsiteY1" fmla="*/ 0 h 512618"/>
                <a:gd name="connsiteX2" fmla="*/ 789710 w 789710"/>
                <a:gd name="connsiteY2" fmla="*/ 512618 h 512618"/>
                <a:gd name="connsiteX3" fmla="*/ 0 w 789710"/>
                <a:gd name="connsiteY3" fmla="*/ 304800 h 512618"/>
                <a:gd name="connsiteX0-1" fmla="*/ 0 w 823169"/>
                <a:gd name="connsiteY0-2" fmla="*/ 304800 h 434208"/>
                <a:gd name="connsiteX1-3" fmla="*/ 27710 w 823169"/>
                <a:gd name="connsiteY1-4" fmla="*/ 0 h 434208"/>
                <a:gd name="connsiteX2-5" fmla="*/ 823169 w 823169"/>
                <a:gd name="connsiteY2-6" fmla="*/ 434208 h 434208"/>
                <a:gd name="connsiteX3-7" fmla="*/ 0 w 823169"/>
                <a:gd name="connsiteY3-8" fmla="*/ 304800 h 434208"/>
                <a:gd name="connsiteX0-9" fmla="*/ 0 w 910209"/>
                <a:gd name="connsiteY0-10" fmla="*/ 359506 h 434208"/>
                <a:gd name="connsiteX1-11" fmla="*/ 114750 w 910209"/>
                <a:gd name="connsiteY1-12" fmla="*/ 0 h 434208"/>
                <a:gd name="connsiteX2-13" fmla="*/ 910209 w 910209"/>
                <a:gd name="connsiteY2-14" fmla="*/ 434208 h 434208"/>
                <a:gd name="connsiteX3-15" fmla="*/ 0 w 910209"/>
                <a:gd name="connsiteY3-16" fmla="*/ 359506 h 434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910209" h="434208">
                  <a:moveTo>
                    <a:pt x="0" y="359506"/>
                  </a:moveTo>
                  <a:lnTo>
                    <a:pt x="114750" y="0"/>
                  </a:lnTo>
                  <a:lnTo>
                    <a:pt x="910209" y="434208"/>
                  </a:lnTo>
                  <a:lnTo>
                    <a:pt x="0" y="359506"/>
                  </a:lnTo>
                  <a:close/>
                </a:path>
              </a:pathLst>
            </a:custGeom>
            <a:grp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219376" y="5100299"/>
            <a:ext cx="724480" cy="800020"/>
            <a:chOff x="8638425" y="4751673"/>
            <a:chExt cx="1040214" cy="1148675"/>
          </a:xfrm>
        </p:grpSpPr>
        <p:sp>
          <p:nvSpPr>
            <p:cNvPr id="22" name="椭圆 16"/>
            <p:cNvSpPr/>
            <p:nvPr/>
          </p:nvSpPr>
          <p:spPr>
            <a:xfrm>
              <a:off x="8638425" y="4751673"/>
              <a:ext cx="1040214" cy="1148675"/>
            </a:xfrm>
            <a:custGeom>
              <a:avLst/>
              <a:gdLst>
                <a:gd name="connsiteX0" fmla="*/ 0 w 1244213"/>
                <a:gd name="connsiteY0" fmla="*/ 700358 h 1400716"/>
                <a:gd name="connsiteX1" fmla="*/ 622107 w 1244213"/>
                <a:gd name="connsiteY1" fmla="*/ 0 h 1400716"/>
                <a:gd name="connsiteX2" fmla="*/ 1244214 w 1244213"/>
                <a:gd name="connsiteY2" fmla="*/ 700358 h 1400716"/>
                <a:gd name="connsiteX3" fmla="*/ 622107 w 1244213"/>
                <a:gd name="connsiteY3" fmla="*/ 1400716 h 1400716"/>
                <a:gd name="connsiteX4" fmla="*/ 0 w 1244213"/>
                <a:gd name="connsiteY4" fmla="*/ 700358 h 1400716"/>
                <a:gd name="connsiteX0-1" fmla="*/ 0 w 1334366"/>
                <a:gd name="connsiteY0-2" fmla="*/ 700726 h 1401560"/>
                <a:gd name="connsiteX1-3" fmla="*/ 622107 w 1334366"/>
                <a:gd name="connsiteY1-4" fmla="*/ 368 h 1401560"/>
                <a:gd name="connsiteX2-5" fmla="*/ 1334366 w 1334366"/>
                <a:gd name="connsiteY2-6" fmla="*/ 777999 h 1401560"/>
                <a:gd name="connsiteX3-7" fmla="*/ 622107 w 1334366"/>
                <a:gd name="connsiteY3-8" fmla="*/ 1401084 h 1401560"/>
                <a:gd name="connsiteX4-9" fmla="*/ 0 w 1334366"/>
                <a:gd name="connsiteY4-10" fmla="*/ 700726 h 1401560"/>
                <a:gd name="connsiteX0-11" fmla="*/ 0 w 1334366"/>
                <a:gd name="connsiteY0-12" fmla="*/ 701494 h 1402328"/>
                <a:gd name="connsiteX1-13" fmla="*/ 622107 w 1334366"/>
                <a:gd name="connsiteY1-14" fmla="*/ 1136 h 1402328"/>
                <a:gd name="connsiteX2-15" fmla="*/ 1334366 w 1334366"/>
                <a:gd name="connsiteY2-16" fmla="*/ 778767 h 1402328"/>
                <a:gd name="connsiteX3-17" fmla="*/ 622107 w 1334366"/>
                <a:gd name="connsiteY3-18" fmla="*/ 1401852 h 1402328"/>
                <a:gd name="connsiteX4-19" fmla="*/ 0 w 1334366"/>
                <a:gd name="connsiteY4-20" fmla="*/ 701494 h 1402328"/>
                <a:gd name="connsiteX0-21" fmla="*/ 49 w 1334415"/>
                <a:gd name="connsiteY0-22" fmla="*/ 624463 h 1325297"/>
                <a:gd name="connsiteX1-23" fmla="*/ 596398 w 1334415"/>
                <a:gd name="connsiteY1-24" fmla="*/ 1378 h 1325297"/>
                <a:gd name="connsiteX2-25" fmla="*/ 1334415 w 1334415"/>
                <a:gd name="connsiteY2-26" fmla="*/ 701736 h 1325297"/>
                <a:gd name="connsiteX3-27" fmla="*/ 622156 w 1334415"/>
                <a:gd name="connsiteY3-28" fmla="*/ 1324821 h 1325297"/>
                <a:gd name="connsiteX4-29" fmla="*/ 49 w 1334415"/>
                <a:gd name="connsiteY4-30" fmla="*/ 624463 h 1325297"/>
                <a:gd name="connsiteX0-31" fmla="*/ 133 w 1334499"/>
                <a:gd name="connsiteY0-32" fmla="*/ 624463 h 1325297"/>
                <a:gd name="connsiteX1-33" fmla="*/ 596482 w 1334499"/>
                <a:gd name="connsiteY1-34" fmla="*/ 1378 h 1325297"/>
                <a:gd name="connsiteX2-35" fmla="*/ 1334499 w 1334499"/>
                <a:gd name="connsiteY2-36" fmla="*/ 701736 h 1325297"/>
                <a:gd name="connsiteX3-37" fmla="*/ 622240 w 1334499"/>
                <a:gd name="connsiteY3-38" fmla="*/ 1324821 h 1325297"/>
                <a:gd name="connsiteX4-39" fmla="*/ 133 w 1334499"/>
                <a:gd name="connsiteY4-40" fmla="*/ 624463 h 1325297"/>
                <a:gd name="connsiteX0-41" fmla="*/ 0 w 1334366"/>
                <a:gd name="connsiteY0-42" fmla="*/ 598809 h 1299643"/>
                <a:gd name="connsiteX1-43" fmla="*/ 622107 w 1334366"/>
                <a:gd name="connsiteY1-44" fmla="*/ 1482 h 1299643"/>
                <a:gd name="connsiteX2-45" fmla="*/ 1334366 w 1334366"/>
                <a:gd name="connsiteY2-46" fmla="*/ 676082 h 1299643"/>
                <a:gd name="connsiteX3-47" fmla="*/ 622107 w 1334366"/>
                <a:gd name="connsiteY3-48" fmla="*/ 1299167 h 1299643"/>
                <a:gd name="connsiteX4-49" fmla="*/ 0 w 1334366"/>
                <a:gd name="connsiteY4-50" fmla="*/ 598809 h 1299643"/>
                <a:gd name="connsiteX0-51" fmla="*/ 294 w 1334660"/>
                <a:gd name="connsiteY0-52" fmla="*/ 598809 h 1299643"/>
                <a:gd name="connsiteX1-53" fmla="*/ 622401 w 1334660"/>
                <a:gd name="connsiteY1-54" fmla="*/ 1482 h 1299643"/>
                <a:gd name="connsiteX2-55" fmla="*/ 1334660 w 1334660"/>
                <a:gd name="connsiteY2-56" fmla="*/ 676082 h 1299643"/>
                <a:gd name="connsiteX3-57" fmla="*/ 622401 w 1334660"/>
                <a:gd name="connsiteY3-58" fmla="*/ 1299167 h 1299643"/>
                <a:gd name="connsiteX4-59" fmla="*/ 294 w 1334660"/>
                <a:gd name="connsiteY4-60" fmla="*/ 598809 h 1299643"/>
                <a:gd name="connsiteX0-61" fmla="*/ 292 w 1308900"/>
                <a:gd name="connsiteY0-62" fmla="*/ 599942 h 1303788"/>
                <a:gd name="connsiteX1-63" fmla="*/ 622399 w 1308900"/>
                <a:gd name="connsiteY1-64" fmla="*/ 2615 h 1303788"/>
                <a:gd name="connsiteX2-65" fmla="*/ 1308900 w 1308900"/>
                <a:gd name="connsiteY2-66" fmla="*/ 780246 h 1303788"/>
                <a:gd name="connsiteX3-67" fmla="*/ 622399 w 1308900"/>
                <a:gd name="connsiteY3-68" fmla="*/ 1300300 h 1303788"/>
                <a:gd name="connsiteX4-69" fmla="*/ 292 w 1308900"/>
                <a:gd name="connsiteY4-70" fmla="*/ 599942 h 1303788"/>
                <a:gd name="connsiteX0-71" fmla="*/ 292 w 1308900"/>
                <a:gd name="connsiteY0-72" fmla="*/ 599942 h 1303788"/>
                <a:gd name="connsiteX1-73" fmla="*/ 622399 w 1308900"/>
                <a:gd name="connsiteY1-74" fmla="*/ 2615 h 1303788"/>
                <a:gd name="connsiteX2-75" fmla="*/ 1308900 w 1308900"/>
                <a:gd name="connsiteY2-76" fmla="*/ 780246 h 1303788"/>
                <a:gd name="connsiteX3-77" fmla="*/ 622399 w 1308900"/>
                <a:gd name="connsiteY3-78" fmla="*/ 1300300 h 1303788"/>
                <a:gd name="connsiteX4-79" fmla="*/ 292 w 1308900"/>
                <a:gd name="connsiteY4-80" fmla="*/ 599942 h 1303788"/>
                <a:gd name="connsiteX0-81" fmla="*/ 0 w 1308608"/>
                <a:gd name="connsiteY0-82" fmla="*/ 573212 h 1277058"/>
                <a:gd name="connsiteX1-83" fmla="*/ 622107 w 1308608"/>
                <a:gd name="connsiteY1-84" fmla="*/ 1643 h 1277058"/>
                <a:gd name="connsiteX2-85" fmla="*/ 1308608 w 1308608"/>
                <a:gd name="connsiteY2-86" fmla="*/ 753516 h 1277058"/>
                <a:gd name="connsiteX3-87" fmla="*/ 622107 w 1308608"/>
                <a:gd name="connsiteY3-88" fmla="*/ 1273570 h 1277058"/>
                <a:gd name="connsiteX4-89" fmla="*/ 0 w 1308608"/>
                <a:gd name="connsiteY4-90" fmla="*/ 573212 h 1277058"/>
                <a:gd name="connsiteX0-91" fmla="*/ 0 w 1308608"/>
                <a:gd name="connsiteY0-92" fmla="*/ 572137 h 1275983"/>
                <a:gd name="connsiteX1-93" fmla="*/ 622107 w 1308608"/>
                <a:gd name="connsiteY1-94" fmla="*/ 568 h 1275983"/>
                <a:gd name="connsiteX2-95" fmla="*/ 1308608 w 1308608"/>
                <a:gd name="connsiteY2-96" fmla="*/ 752441 h 1275983"/>
                <a:gd name="connsiteX3-97" fmla="*/ 622107 w 1308608"/>
                <a:gd name="connsiteY3-98" fmla="*/ 1272495 h 1275983"/>
                <a:gd name="connsiteX4-99" fmla="*/ 0 w 1308608"/>
                <a:gd name="connsiteY4-100" fmla="*/ 572137 h 1275983"/>
                <a:gd name="connsiteX0-101" fmla="*/ 500 w 1309108"/>
                <a:gd name="connsiteY0-102" fmla="*/ 572246 h 1276092"/>
                <a:gd name="connsiteX1-103" fmla="*/ 622607 w 1309108"/>
                <a:gd name="connsiteY1-104" fmla="*/ 677 h 1276092"/>
                <a:gd name="connsiteX2-105" fmla="*/ 1309108 w 1309108"/>
                <a:gd name="connsiteY2-106" fmla="*/ 752550 h 1276092"/>
                <a:gd name="connsiteX3-107" fmla="*/ 622607 w 1309108"/>
                <a:gd name="connsiteY3-108" fmla="*/ 1272604 h 1276092"/>
                <a:gd name="connsiteX4-109" fmla="*/ 500 w 1309108"/>
                <a:gd name="connsiteY4-110" fmla="*/ 572246 h 1276092"/>
                <a:gd name="connsiteX0-111" fmla="*/ 500 w 1309108"/>
                <a:gd name="connsiteY0-112" fmla="*/ 572246 h 1276092"/>
                <a:gd name="connsiteX1-113" fmla="*/ 622607 w 1309108"/>
                <a:gd name="connsiteY1-114" fmla="*/ 677 h 1276092"/>
                <a:gd name="connsiteX2-115" fmla="*/ 1309108 w 1309108"/>
                <a:gd name="connsiteY2-116" fmla="*/ 752550 h 1276092"/>
                <a:gd name="connsiteX3-117" fmla="*/ 622607 w 1309108"/>
                <a:gd name="connsiteY3-118" fmla="*/ 1272604 h 1276092"/>
                <a:gd name="connsiteX4-119" fmla="*/ 500 w 1309108"/>
                <a:gd name="connsiteY4-120" fmla="*/ 572246 h 1276092"/>
                <a:gd name="connsiteX0-121" fmla="*/ 301 w 1395294"/>
                <a:gd name="connsiteY0-122" fmla="*/ 574437 h 1280975"/>
                <a:gd name="connsiteX1-123" fmla="*/ 622408 w 1395294"/>
                <a:gd name="connsiteY1-124" fmla="*/ 2868 h 1280975"/>
                <a:gd name="connsiteX2-125" fmla="*/ 1395294 w 1395294"/>
                <a:gd name="connsiteY2-126" fmla="*/ 797778 h 1280975"/>
                <a:gd name="connsiteX3-127" fmla="*/ 622408 w 1395294"/>
                <a:gd name="connsiteY3-128" fmla="*/ 1274795 h 1280975"/>
                <a:gd name="connsiteX4-129" fmla="*/ 301 w 1395294"/>
                <a:gd name="connsiteY4-130" fmla="*/ 574437 h 1280975"/>
                <a:gd name="connsiteX0-131" fmla="*/ 402 w 1395395"/>
                <a:gd name="connsiteY0-132" fmla="*/ 572736 h 1279274"/>
                <a:gd name="connsiteX1-133" fmla="*/ 622509 w 1395395"/>
                <a:gd name="connsiteY1-134" fmla="*/ 1167 h 1279274"/>
                <a:gd name="connsiteX2-135" fmla="*/ 1395395 w 1395395"/>
                <a:gd name="connsiteY2-136" fmla="*/ 796077 h 1279274"/>
                <a:gd name="connsiteX3-137" fmla="*/ 622509 w 1395395"/>
                <a:gd name="connsiteY3-138" fmla="*/ 1273094 h 1279274"/>
                <a:gd name="connsiteX4-139" fmla="*/ 402 w 1395395"/>
                <a:gd name="connsiteY4-140" fmla="*/ 572736 h 1279274"/>
                <a:gd name="connsiteX0-141" fmla="*/ 462 w 1395455"/>
                <a:gd name="connsiteY0-142" fmla="*/ 572949 h 1279487"/>
                <a:gd name="connsiteX1-143" fmla="*/ 622569 w 1395455"/>
                <a:gd name="connsiteY1-144" fmla="*/ 1380 h 1279487"/>
                <a:gd name="connsiteX2-145" fmla="*/ 1395455 w 1395455"/>
                <a:gd name="connsiteY2-146" fmla="*/ 796290 h 1279487"/>
                <a:gd name="connsiteX3-147" fmla="*/ 622569 w 1395455"/>
                <a:gd name="connsiteY3-148" fmla="*/ 1273307 h 1279487"/>
                <a:gd name="connsiteX4-149" fmla="*/ 462 w 1395455"/>
                <a:gd name="connsiteY4-150" fmla="*/ 572949 h 1279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95455" h="1279487">
                  <a:moveTo>
                    <a:pt x="462" y="572949"/>
                  </a:moveTo>
                  <a:cubicBezTo>
                    <a:pt x="-12417" y="296566"/>
                    <a:pt x="244662" y="30494"/>
                    <a:pt x="622569" y="1380"/>
                  </a:cubicBezTo>
                  <a:cubicBezTo>
                    <a:pt x="1000476" y="-27734"/>
                    <a:pt x="1395455" y="409493"/>
                    <a:pt x="1395455" y="796290"/>
                  </a:cubicBezTo>
                  <a:cubicBezTo>
                    <a:pt x="1395455" y="1183087"/>
                    <a:pt x="855068" y="1310531"/>
                    <a:pt x="622569" y="1273307"/>
                  </a:cubicBezTo>
                  <a:cubicBezTo>
                    <a:pt x="390070" y="1236084"/>
                    <a:pt x="13341" y="849332"/>
                    <a:pt x="462" y="572949"/>
                  </a:cubicBezTo>
                  <a:close/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 rot="21131467">
              <a:off x="8718996" y="5074276"/>
              <a:ext cx="798490" cy="373488"/>
            </a:xfrm>
            <a:custGeom>
              <a:avLst/>
              <a:gdLst>
                <a:gd name="connsiteX0" fmla="*/ 0 w 798490"/>
                <a:gd name="connsiteY0" fmla="*/ 373487 h 373487"/>
                <a:gd name="connsiteX1" fmla="*/ 386366 w 798490"/>
                <a:gd name="connsiteY1" fmla="*/ 128789 h 373487"/>
                <a:gd name="connsiteX2" fmla="*/ 798490 w 798490"/>
                <a:gd name="connsiteY2" fmla="*/ 0 h 373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8490" h="373487">
                  <a:moveTo>
                    <a:pt x="0" y="373487"/>
                  </a:moveTo>
                  <a:cubicBezTo>
                    <a:pt x="126642" y="282262"/>
                    <a:pt x="253284" y="191037"/>
                    <a:pt x="386366" y="128789"/>
                  </a:cubicBezTo>
                  <a:cubicBezTo>
                    <a:pt x="519448" y="66541"/>
                    <a:pt x="658969" y="33270"/>
                    <a:pt x="798490" y="0"/>
                  </a:cubicBezTo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8873544" y="4868214"/>
              <a:ext cx="257577" cy="309093"/>
            </a:xfrm>
            <a:custGeom>
              <a:avLst/>
              <a:gdLst>
                <a:gd name="connsiteX0" fmla="*/ 0 w 257577"/>
                <a:gd name="connsiteY0" fmla="*/ 0 h 309093"/>
                <a:gd name="connsiteX1" fmla="*/ 141667 w 257577"/>
                <a:gd name="connsiteY1" fmla="*/ 128789 h 309093"/>
                <a:gd name="connsiteX2" fmla="*/ 257577 w 257577"/>
                <a:gd name="connsiteY2" fmla="*/ 309093 h 309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577" h="309093">
                  <a:moveTo>
                    <a:pt x="0" y="0"/>
                  </a:moveTo>
                  <a:cubicBezTo>
                    <a:pt x="49369" y="38637"/>
                    <a:pt x="98738" y="77274"/>
                    <a:pt x="141667" y="128789"/>
                  </a:cubicBezTo>
                  <a:cubicBezTo>
                    <a:pt x="184596" y="180304"/>
                    <a:pt x="221086" y="244698"/>
                    <a:pt x="257577" y="309093"/>
                  </a:cubicBezTo>
                </a:path>
              </a:pathLst>
            </a:custGeom>
            <a:noFill/>
            <a:ln w="34925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文本框 49"/>
          <p:cNvSpPr txBox="1">
            <a:spLocks noChangeArrowheads="1"/>
          </p:cNvSpPr>
          <p:nvPr/>
        </p:nvSpPr>
        <p:spPr bwMode="auto">
          <a:xfrm>
            <a:off x="8665345" y="3101827"/>
            <a:ext cx="2559114" cy="92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</a:t>
            </a:r>
            <a:r>
              <a:rPr lang="en-US" altLang="zh-CN" sz="18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 </a:t>
            </a:r>
            <a:endParaRPr lang="en-US" altLang="zh-CN" sz="180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51877" y="2478228"/>
            <a:ext cx="1081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结论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2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8642384" y="2525763"/>
            <a:ext cx="370533" cy="358732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374182" y="4276861"/>
            <a:ext cx="1081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结论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2064689" y="4324396"/>
            <a:ext cx="370533" cy="358732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文本框 49"/>
          <p:cNvSpPr txBox="1">
            <a:spLocks noChangeArrowheads="1"/>
          </p:cNvSpPr>
          <p:nvPr/>
        </p:nvSpPr>
        <p:spPr bwMode="auto">
          <a:xfrm>
            <a:off x="695400" y="4870252"/>
            <a:ext cx="2615950" cy="92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2" tIns="45719" rIns="91412" b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</a:t>
            </a:r>
            <a:r>
              <a:rPr lang="en-US" altLang="zh-CN" sz="18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 </a:t>
            </a:r>
            <a:endParaRPr lang="en-US" altLang="zh-CN" sz="180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0" name="任意多边形 3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4" name="任意多边形 4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3916813" y="2957495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601017" y="3677575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348861" y="3147349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04845" y="3759753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70410" y="4685687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3799518" y="47249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742183" y="4997289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8631781" y="2934227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9315985" y="3654307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9063829" y="3124081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19813" y="3736485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785378" y="466241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" name="Freeform 30"/>
          <p:cNvSpPr>
            <a:spLocks noEditPoints="1"/>
          </p:cNvSpPr>
          <p:nvPr/>
        </p:nvSpPr>
        <p:spPr bwMode="auto">
          <a:xfrm>
            <a:off x="8514486" y="470167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457151" y="49740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6240016" y="2924944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6924220" y="3645024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672064" y="3114798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528048" y="3727202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53569" y="157987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6082677" y="161913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025342" y="189148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29" name="任意多边形 28"/>
          <p:cNvSpPr/>
          <p:nvPr/>
        </p:nvSpPr>
        <p:spPr>
          <a:xfrm>
            <a:off x="1508585" y="2956384"/>
            <a:ext cx="1807340" cy="1472684"/>
          </a:xfrm>
          <a:custGeom>
            <a:avLst/>
            <a:gdLst>
              <a:gd name="connsiteX0" fmla="*/ 135802 w 4644428"/>
              <a:gd name="connsiteY0" fmla="*/ 9054 h 3883937"/>
              <a:gd name="connsiteX1" fmla="*/ 3141552 w 4644428"/>
              <a:gd name="connsiteY1" fmla="*/ 0 h 3883937"/>
              <a:gd name="connsiteX2" fmla="*/ 4644428 w 4644428"/>
              <a:gd name="connsiteY2" fmla="*/ 1629624 h 3883937"/>
              <a:gd name="connsiteX3" fmla="*/ 4617267 w 4644428"/>
              <a:gd name="connsiteY3" fmla="*/ 2209046 h 3883937"/>
              <a:gd name="connsiteX4" fmla="*/ 3232087 w 4644428"/>
              <a:gd name="connsiteY4" fmla="*/ 3856776 h 3883937"/>
              <a:gd name="connsiteX5" fmla="*/ 172016 w 4644428"/>
              <a:gd name="connsiteY5" fmla="*/ 3883937 h 3883937"/>
              <a:gd name="connsiteX6" fmla="*/ 0 w 4644428"/>
              <a:gd name="connsiteY6" fmla="*/ 3576119 h 3883937"/>
              <a:gd name="connsiteX7" fmla="*/ 99588 w 4644428"/>
              <a:gd name="connsiteY7" fmla="*/ 3313568 h 3883937"/>
              <a:gd name="connsiteX8" fmla="*/ 1258432 w 4644428"/>
              <a:gd name="connsiteY8" fmla="*/ 2000816 h 3883937"/>
              <a:gd name="connsiteX9" fmla="*/ 1276539 w 4644428"/>
              <a:gd name="connsiteY9" fmla="*/ 1810693 h 3883937"/>
              <a:gd name="connsiteX10" fmla="*/ 90535 w 4644428"/>
              <a:gd name="connsiteY10" fmla="*/ 543208 h 3883937"/>
              <a:gd name="connsiteX11" fmla="*/ 54321 w 4644428"/>
              <a:gd name="connsiteY11" fmla="*/ 190123 h 3883937"/>
              <a:gd name="connsiteX12" fmla="*/ 135802 w 4644428"/>
              <a:gd name="connsiteY12" fmla="*/ 9054 h 3883937"/>
              <a:gd name="connsiteX0-1" fmla="*/ 249942 w 4758568"/>
              <a:gd name="connsiteY0-2" fmla="*/ 133909 h 4008792"/>
              <a:gd name="connsiteX1-3" fmla="*/ 3255692 w 4758568"/>
              <a:gd name="connsiteY1-4" fmla="*/ 124855 h 4008792"/>
              <a:gd name="connsiteX2-5" fmla="*/ 4758568 w 4758568"/>
              <a:gd name="connsiteY2-6" fmla="*/ 1754479 h 4008792"/>
              <a:gd name="connsiteX3-7" fmla="*/ 4731407 w 4758568"/>
              <a:gd name="connsiteY3-8" fmla="*/ 2333901 h 4008792"/>
              <a:gd name="connsiteX4-9" fmla="*/ 3346227 w 4758568"/>
              <a:gd name="connsiteY4-10" fmla="*/ 3981631 h 4008792"/>
              <a:gd name="connsiteX5-11" fmla="*/ 286156 w 4758568"/>
              <a:gd name="connsiteY5-12" fmla="*/ 4008792 h 4008792"/>
              <a:gd name="connsiteX6-13" fmla="*/ 114140 w 4758568"/>
              <a:gd name="connsiteY6-14" fmla="*/ 3700974 h 4008792"/>
              <a:gd name="connsiteX7-15" fmla="*/ 213728 w 4758568"/>
              <a:gd name="connsiteY7-16" fmla="*/ 3438423 h 4008792"/>
              <a:gd name="connsiteX8-17" fmla="*/ 1372572 w 4758568"/>
              <a:gd name="connsiteY8-18" fmla="*/ 2125671 h 4008792"/>
              <a:gd name="connsiteX9-19" fmla="*/ 1390679 w 4758568"/>
              <a:gd name="connsiteY9-20" fmla="*/ 1935548 h 4008792"/>
              <a:gd name="connsiteX10-21" fmla="*/ 204675 w 4758568"/>
              <a:gd name="connsiteY10-22" fmla="*/ 668063 h 4008792"/>
              <a:gd name="connsiteX11-23" fmla="*/ 168461 w 4758568"/>
              <a:gd name="connsiteY11-24" fmla="*/ 314978 h 4008792"/>
              <a:gd name="connsiteX12-25" fmla="*/ 249942 w 4758568"/>
              <a:gd name="connsiteY12-26" fmla="*/ 133909 h 4008792"/>
              <a:gd name="connsiteX0-27" fmla="*/ 135802 w 4644428"/>
              <a:gd name="connsiteY0-28" fmla="*/ 142815 h 4017698"/>
              <a:gd name="connsiteX1-29" fmla="*/ 3141552 w 4644428"/>
              <a:gd name="connsiteY1-30" fmla="*/ 133761 h 4017698"/>
              <a:gd name="connsiteX2-31" fmla="*/ 4644428 w 4644428"/>
              <a:gd name="connsiteY2-32" fmla="*/ 1763385 h 4017698"/>
              <a:gd name="connsiteX3-33" fmla="*/ 4617267 w 4644428"/>
              <a:gd name="connsiteY3-34" fmla="*/ 2342807 h 4017698"/>
              <a:gd name="connsiteX4-35" fmla="*/ 3232087 w 4644428"/>
              <a:gd name="connsiteY4-36" fmla="*/ 3990537 h 4017698"/>
              <a:gd name="connsiteX5-37" fmla="*/ 172016 w 4644428"/>
              <a:gd name="connsiteY5-38" fmla="*/ 4017698 h 4017698"/>
              <a:gd name="connsiteX6-39" fmla="*/ 0 w 4644428"/>
              <a:gd name="connsiteY6-40" fmla="*/ 3709880 h 4017698"/>
              <a:gd name="connsiteX7-41" fmla="*/ 99588 w 4644428"/>
              <a:gd name="connsiteY7-42" fmla="*/ 3447329 h 4017698"/>
              <a:gd name="connsiteX8-43" fmla="*/ 1258432 w 4644428"/>
              <a:gd name="connsiteY8-44" fmla="*/ 2134577 h 4017698"/>
              <a:gd name="connsiteX9-45" fmla="*/ 1276539 w 4644428"/>
              <a:gd name="connsiteY9-46" fmla="*/ 1944454 h 4017698"/>
              <a:gd name="connsiteX10-47" fmla="*/ 90535 w 4644428"/>
              <a:gd name="connsiteY10-48" fmla="*/ 676969 h 4017698"/>
              <a:gd name="connsiteX11-49" fmla="*/ 54321 w 4644428"/>
              <a:gd name="connsiteY11-50" fmla="*/ 323884 h 4017698"/>
              <a:gd name="connsiteX12-51" fmla="*/ 135802 w 4644428"/>
              <a:gd name="connsiteY12-52" fmla="*/ 142815 h 4017698"/>
              <a:gd name="connsiteX0-53" fmla="*/ 249942 w 4758568"/>
              <a:gd name="connsiteY0-54" fmla="*/ 142815 h 4017698"/>
              <a:gd name="connsiteX1-55" fmla="*/ 3255692 w 4758568"/>
              <a:gd name="connsiteY1-56" fmla="*/ 133761 h 4017698"/>
              <a:gd name="connsiteX2-57" fmla="*/ 4758568 w 4758568"/>
              <a:gd name="connsiteY2-58" fmla="*/ 1763385 h 4017698"/>
              <a:gd name="connsiteX3-59" fmla="*/ 4731407 w 4758568"/>
              <a:gd name="connsiteY3-60" fmla="*/ 2342807 h 4017698"/>
              <a:gd name="connsiteX4-61" fmla="*/ 3346227 w 4758568"/>
              <a:gd name="connsiteY4-62" fmla="*/ 3990537 h 4017698"/>
              <a:gd name="connsiteX5-63" fmla="*/ 286156 w 4758568"/>
              <a:gd name="connsiteY5-64" fmla="*/ 4017698 h 4017698"/>
              <a:gd name="connsiteX6-65" fmla="*/ 114140 w 4758568"/>
              <a:gd name="connsiteY6-66" fmla="*/ 3709880 h 4017698"/>
              <a:gd name="connsiteX7-67" fmla="*/ 213728 w 4758568"/>
              <a:gd name="connsiteY7-68" fmla="*/ 3447329 h 4017698"/>
              <a:gd name="connsiteX8-69" fmla="*/ 1372572 w 4758568"/>
              <a:gd name="connsiteY8-70" fmla="*/ 2134577 h 4017698"/>
              <a:gd name="connsiteX9-71" fmla="*/ 1390679 w 4758568"/>
              <a:gd name="connsiteY9-72" fmla="*/ 1944454 h 4017698"/>
              <a:gd name="connsiteX10-73" fmla="*/ 204675 w 4758568"/>
              <a:gd name="connsiteY10-74" fmla="*/ 676969 h 4017698"/>
              <a:gd name="connsiteX11-75" fmla="*/ 168461 w 4758568"/>
              <a:gd name="connsiteY11-76" fmla="*/ 323884 h 4017698"/>
              <a:gd name="connsiteX12-77" fmla="*/ 249942 w 4758568"/>
              <a:gd name="connsiteY12-78" fmla="*/ 142815 h 4017698"/>
              <a:gd name="connsiteX0-79" fmla="*/ 543345 w 5051971"/>
              <a:gd name="connsiteY0-80" fmla="*/ 133910 h 4008793"/>
              <a:gd name="connsiteX1-81" fmla="*/ 3549095 w 5051971"/>
              <a:gd name="connsiteY1-82" fmla="*/ 124856 h 4008793"/>
              <a:gd name="connsiteX2-83" fmla="*/ 5051971 w 5051971"/>
              <a:gd name="connsiteY2-84" fmla="*/ 1754480 h 4008793"/>
              <a:gd name="connsiteX3-85" fmla="*/ 5024810 w 5051971"/>
              <a:gd name="connsiteY3-86" fmla="*/ 2333902 h 4008793"/>
              <a:gd name="connsiteX4-87" fmla="*/ 3639630 w 5051971"/>
              <a:gd name="connsiteY4-88" fmla="*/ 3981632 h 4008793"/>
              <a:gd name="connsiteX5-89" fmla="*/ 579559 w 5051971"/>
              <a:gd name="connsiteY5-90" fmla="*/ 4008793 h 4008793"/>
              <a:gd name="connsiteX6-91" fmla="*/ 407543 w 5051971"/>
              <a:gd name="connsiteY6-92" fmla="*/ 3700975 h 4008793"/>
              <a:gd name="connsiteX7-93" fmla="*/ 507131 w 5051971"/>
              <a:gd name="connsiteY7-94" fmla="*/ 3438424 h 4008793"/>
              <a:gd name="connsiteX8-95" fmla="*/ 1665975 w 5051971"/>
              <a:gd name="connsiteY8-96" fmla="*/ 2125672 h 4008793"/>
              <a:gd name="connsiteX9-97" fmla="*/ 1684082 w 5051971"/>
              <a:gd name="connsiteY9-98" fmla="*/ 1935549 h 4008793"/>
              <a:gd name="connsiteX10-99" fmla="*/ 498078 w 5051971"/>
              <a:gd name="connsiteY10-100" fmla="*/ 668064 h 4008793"/>
              <a:gd name="connsiteX11-101" fmla="*/ 138 w 5051971"/>
              <a:gd name="connsiteY11-102" fmla="*/ 314979 h 4008793"/>
              <a:gd name="connsiteX12-103" fmla="*/ 543345 w 5051971"/>
              <a:gd name="connsiteY12-104" fmla="*/ 133910 h 4008793"/>
              <a:gd name="connsiteX0-105" fmla="*/ 595689 w 5104315"/>
              <a:gd name="connsiteY0-106" fmla="*/ 133910 h 4008793"/>
              <a:gd name="connsiteX1-107" fmla="*/ 3601439 w 5104315"/>
              <a:gd name="connsiteY1-108" fmla="*/ 124856 h 4008793"/>
              <a:gd name="connsiteX2-109" fmla="*/ 5104315 w 5104315"/>
              <a:gd name="connsiteY2-110" fmla="*/ 1754480 h 4008793"/>
              <a:gd name="connsiteX3-111" fmla="*/ 5077154 w 5104315"/>
              <a:gd name="connsiteY3-112" fmla="*/ 2333902 h 4008793"/>
              <a:gd name="connsiteX4-113" fmla="*/ 3691974 w 5104315"/>
              <a:gd name="connsiteY4-114" fmla="*/ 3981632 h 4008793"/>
              <a:gd name="connsiteX5-115" fmla="*/ 631903 w 5104315"/>
              <a:gd name="connsiteY5-116" fmla="*/ 4008793 h 4008793"/>
              <a:gd name="connsiteX6-117" fmla="*/ 459887 w 5104315"/>
              <a:gd name="connsiteY6-118" fmla="*/ 3700975 h 4008793"/>
              <a:gd name="connsiteX7-119" fmla="*/ 559475 w 5104315"/>
              <a:gd name="connsiteY7-120" fmla="*/ 3438424 h 4008793"/>
              <a:gd name="connsiteX8-121" fmla="*/ 1718319 w 5104315"/>
              <a:gd name="connsiteY8-122" fmla="*/ 2125672 h 4008793"/>
              <a:gd name="connsiteX9-123" fmla="*/ 1736426 w 5104315"/>
              <a:gd name="connsiteY9-124" fmla="*/ 1935549 h 4008793"/>
              <a:gd name="connsiteX10-125" fmla="*/ 550422 w 5104315"/>
              <a:gd name="connsiteY10-126" fmla="*/ 668064 h 4008793"/>
              <a:gd name="connsiteX11-127" fmla="*/ 52482 w 5104315"/>
              <a:gd name="connsiteY11-128" fmla="*/ 314979 h 4008793"/>
              <a:gd name="connsiteX12-129" fmla="*/ 595689 w 5104315"/>
              <a:gd name="connsiteY12-130" fmla="*/ 133910 h 4008793"/>
              <a:gd name="connsiteX0-131" fmla="*/ 544637 w 5053263"/>
              <a:gd name="connsiteY0-132" fmla="*/ 133910 h 4008793"/>
              <a:gd name="connsiteX1-133" fmla="*/ 3550387 w 5053263"/>
              <a:gd name="connsiteY1-134" fmla="*/ 124856 h 4008793"/>
              <a:gd name="connsiteX2-135" fmla="*/ 5053263 w 5053263"/>
              <a:gd name="connsiteY2-136" fmla="*/ 1754480 h 4008793"/>
              <a:gd name="connsiteX3-137" fmla="*/ 5026102 w 5053263"/>
              <a:gd name="connsiteY3-138" fmla="*/ 2333902 h 4008793"/>
              <a:gd name="connsiteX4-139" fmla="*/ 3640922 w 5053263"/>
              <a:gd name="connsiteY4-140" fmla="*/ 3981632 h 4008793"/>
              <a:gd name="connsiteX5-141" fmla="*/ 580851 w 5053263"/>
              <a:gd name="connsiteY5-142" fmla="*/ 4008793 h 4008793"/>
              <a:gd name="connsiteX6-143" fmla="*/ 408835 w 5053263"/>
              <a:gd name="connsiteY6-144" fmla="*/ 3700975 h 4008793"/>
              <a:gd name="connsiteX7-145" fmla="*/ 508423 w 5053263"/>
              <a:gd name="connsiteY7-146" fmla="*/ 3438424 h 4008793"/>
              <a:gd name="connsiteX8-147" fmla="*/ 1667267 w 5053263"/>
              <a:gd name="connsiteY8-148" fmla="*/ 2125672 h 4008793"/>
              <a:gd name="connsiteX9-149" fmla="*/ 1685374 w 5053263"/>
              <a:gd name="connsiteY9-150" fmla="*/ 1935549 h 4008793"/>
              <a:gd name="connsiteX10-151" fmla="*/ 499370 w 5053263"/>
              <a:gd name="connsiteY10-152" fmla="*/ 668064 h 4008793"/>
              <a:gd name="connsiteX11-153" fmla="*/ 1430 w 5053263"/>
              <a:gd name="connsiteY11-154" fmla="*/ 314979 h 4008793"/>
              <a:gd name="connsiteX12-155" fmla="*/ 544637 w 5053263"/>
              <a:gd name="connsiteY12-156" fmla="*/ 133910 h 4008793"/>
              <a:gd name="connsiteX0-157" fmla="*/ 312321 w 4820947"/>
              <a:gd name="connsiteY0-158" fmla="*/ 134976 h 4009859"/>
              <a:gd name="connsiteX1-159" fmla="*/ 3318071 w 4820947"/>
              <a:gd name="connsiteY1-160" fmla="*/ 125922 h 4009859"/>
              <a:gd name="connsiteX2-161" fmla="*/ 4820947 w 4820947"/>
              <a:gd name="connsiteY2-162" fmla="*/ 1755546 h 4009859"/>
              <a:gd name="connsiteX3-163" fmla="*/ 4793786 w 4820947"/>
              <a:gd name="connsiteY3-164" fmla="*/ 2334968 h 4009859"/>
              <a:gd name="connsiteX4-165" fmla="*/ 3408606 w 4820947"/>
              <a:gd name="connsiteY4-166" fmla="*/ 3982698 h 4009859"/>
              <a:gd name="connsiteX5-167" fmla="*/ 348535 w 4820947"/>
              <a:gd name="connsiteY5-168" fmla="*/ 4009859 h 4009859"/>
              <a:gd name="connsiteX6-169" fmla="*/ 176519 w 4820947"/>
              <a:gd name="connsiteY6-170" fmla="*/ 3702041 h 4009859"/>
              <a:gd name="connsiteX7-171" fmla="*/ 276107 w 4820947"/>
              <a:gd name="connsiteY7-172" fmla="*/ 3439490 h 4009859"/>
              <a:gd name="connsiteX8-173" fmla="*/ 1434951 w 4820947"/>
              <a:gd name="connsiteY8-174" fmla="*/ 2126738 h 4009859"/>
              <a:gd name="connsiteX9-175" fmla="*/ 1453058 w 4820947"/>
              <a:gd name="connsiteY9-176" fmla="*/ 1936615 h 4009859"/>
              <a:gd name="connsiteX10-177" fmla="*/ 267054 w 4820947"/>
              <a:gd name="connsiteY10-178" fmla="*/ 669130 h 4009859"/>
              <a:gd name="connsiteX11-179" fmla="*/ 95038 w 4820947"/>
              <a:gd name="connsiteY11-180" fmla="*/ 343206 h 4009859"/>
              <a:gd name="connsiteX12-181" fmla="*/ 312321 w 4820947"/>
              <a:gd name="connsiteY12-182" fmla="*/ 134976 h 4009859"/>
              <a:gd name="connsiteX0-183" fmla="*/ 312321 w 4820947"/>
              <a:gd name="connsiteY0-184" fmla="*/ 134976 h 4009859"/>
              <a:gd name="connsiteX1-185" fmla="*/ 3318071 w 4820947"/>
              <a:gd name="connsiteY1-186" fmla="*/ 125922 h 4009859"/>
              <a:gd name="connsiteX2-187" fmla="*/ 4820947 w 4820947"/>
              <a:gd name="connsiteY2-188" fmla="*/ 1755546 h 4009859"/>
              <a:gd name="connsiteX3-189" fmla="*/ 4793786 w 4820947"/>
              <a:gd name="connsiteY3-190" fmla="*/ 2334968 h 4009859"/>
              <a:gd name="connsiteX4-191" fmla="*/ 3408606 w 4820947"/>
              <a:gd name="connsiteY4-192" fmla="*/ 3982698 h 4009859"/>
              <a:gd name="connsiteX5-193" fmla="*/ 348535 w 4820947"/>
              <a:gd name="connsiteY5-194" fmla="*/ 4009859 h 4009859"/>
              <a:gd name="connsiteX6-195" fmla="*/ 176519 w 4820947"/>
              <a:gd name="connsiteY6-196" fmla="*/ 3702041 h 4009859"/>
              <a:gd name="connsiteX7-197" fmla="*/ 276107 w 4820947"/>
              <a:gd name="connsiteY7-198" fmla="*/ 3439490 h 4009859"/>
              <a:gd name="connsiteX8-199" fmla="*/ 1434951 w 4820947"/>
              <a:gd name="connsiteY8-200" fmla="*/ 2126738 h 4009859"/>
              <a:gd name="connsiteX9-201" fmla="*/ 1453058 w 4820947"/>
              <a:gd name="connsiteY9-202" fmla="*/ 1936615 h 4009859"/>
              <a:gd name="connsiteX10-203" fmla="*/ 267054 w 4820947"/>
              <a:gd name="connsiteY10-204" fmla="*/ 669130 h 4009859"/>
              <a:gd name="connsiteX11-205" fmla="*/ 95038 w 4820947"/>
              <a:gd name="connsiteY11-206" fmla="*/ 343206 h 4009859"/>
              <a:gd name="connsiteX12-207" fmla="*/ 312321 w 4820947"/>
              <a:gd name="connsiteY12-208" fmla="*/ 134976 h 4009859"/>
              <a:gd name="connsiteX0-209" fmla="*/ 291176 w 4799802"/>
              <a:gd name="connsiteY0-210" fmla="*/ 134976 h 4009859"/>
              <a:gd name="connsiteX1-211" fmla="*/ 3296926 w 4799802"/>
              <a:gd name="connsiteY1-212" fmla="*/ 125922 h 4009859"/>
              <a:gd name="connsiteX2-213" fmla="*/ 4799802 w 4799802"/>
              <a:gd name="connsiteY2-214" fmla="*/ 1755546 h 4009859"/>
              <a:gd name="connsiteX3-215" fmla="*/ 4772641 w 4799802"/>
              <a:gd name="connsiteY3-216" fmla="*/ 2334968 h 4009859"/>
              <a:gd name="connsiteX4-217" fmla="*/ 3387461 w 4799802"/>
              <a:gd name="connsiteY4-218" fmla="*/ 3982698 h 4009859"/>
              <a:gd name="connsiteX5-219" fmla="*/ 327390 w 4799802"/>
              <a:gd name="connsiteY5-220" fmla="*/ 4009859 h 4009859"/>
              <a:gd name="connsiteX6-221" fmla="*/ 155374 w 4799802"/>
              <a:gd name="connsiteY6-222" fmla="*/ 3702041 h 4009859"/>
              <a:gd name="connsiteX7-223" fmla="*/ 254962 w 4799802"/>
              <a:gd name="connsiteY7-224" fmla="*/ 3439490 h 4009859"/>
              <a:gd name="connsiteX8-225" fmla="*/ 1413806 w 4799802"/>
              <a:gd name="connsiteY8-226" fmla="*/ 2126738 h 4009859"/>
              <a:gd name="connsiteX9-227" fmla="*/ 1431913 w 4799802"/>
              <a:gd name="connsiteY9-228" fmla="*/ 1936615 h 4009859"/>
              <a:gd name="connsiteX10-229" fmla="*/ 245909 w 4799802"/>
              <a:gd name="connsiteY10-230" fmla="*/ 669130 h 4009859"/>
              <a:gd name="connsiteX11-231" fmla="*/ 291176 w 4799802"/>
              <a:gd name="connsiteY11-232" fmla="*/ 134976 h 4009859"/>
              <a:gd name="connsiteX0-233" fmla="*/ 291176 w 4799802"/>
              <a:gd name="connsiteY0-234" fmla="*/ 256269 h 4131152"/>
              <a:gd name="connsiteX1-235" fmla="*/ 3296926 w 4799802"/>
              <a:gd name="connsiteY1-236" fmla="*/ 247215 h 4131152"/>
              <a:gd name="connsiteX2-237" fmla="*/ 4799802 w 4799802"/>
              <a:gd name="connsiteY2-238" fmla="*/ 1876839 h 4131152"/>
              <a:gd name="connsiteX3-239" fmla="*/ 4772641 w 4799802"/>
              <a:gd name="connsiteY3-240" fmla="*/ 2456261 h 4131152"/>
              <a:gd name="connsiteX4-241" fmla="*/ 3387461 w 4799802"/>
              <a:gd name="connsiteY4-242" fmla="*/ 4103991 h 4131152"/>
              <a:gd name="connsiteX5-243" fmla="*/ 327390 w 4799802"/>
              <a:gd name="connsiteY5-244" fmla="*/ 4131152 h 4131152"/>
              <a:gd name="connsiteX6-245" fmla="*/ 155374 w 4799802"/>
              <a:gd name="connsiteY6-246" fmla="*/ 3823334 h 4131152"/>
              <a:gd name="connsiteX7-247" fmla="*/ 254962 w 4799802"/>
              <a:gd name="connsiteY7-248" fmla="*/ 3560783 h 4131152"/>
              <a:gd name="connsiteX8-249" fmla="*/ 1413806 w 4799802"/>
              <a:gd name="connsiteY8-250" fmla="*/ 2248031 h 4131152"/>
              <a:gd name="connsiteX9-251" fmla="*/ 1431913 w 4799802"/>
              <a:gd name="connsiteY9-252" fmla="*/ 2057908 h 4131152"/>
              <a:gd name="connsiteX10-253" fmla="*/ 245909 w 4799802"/>
              <a:gd name="connsiteY10-254" fmla="*/ 790423 h 4131152"/>
              <a:gd name="connsiteX11-255" fmla="*/ 291176 w 4799802"/>
              <a:gd name="connsiteY11-256" fmla="*/ 256269 h 4131152"/>
              <a:gd name="connsiteX0-257" fmla="*/ 291176 w 4799802"/>
              <a:gd name="connsiteY0-258" fmla="*/ 90520 h 3965403"/>
              <a:gd name="connsiteX1-259" fmla="*/ 3296926 w 4799802"/>
              <a:gd name="connsiteY1-260" fmla="*/ 81466 h 3965403"/>
              <a:gd name="connsiteX2-261" fmla="*/ 4799802 w 4799802"/>
              <a:gd name="connsiteY2-262" fmla="*/ 1711090 h 3965403"/>
              <a:gd name="connsiteX3-263" fmla="*/ 4772641 w 4799802"/>
              <a:gd name="connsiteY3-264" fmla="*/ 2290512 h 3965403"/>
              <a:gd name="connsiteX4-265" fmla="*/ 3387461 w 4799802"/>
              <a:gd name="connsiteY4-266" fmla="*/ 3938242 h 3965403"/>
              <a:gd name="connsiteX5-267" fmla="*/ 327390 w 4799802"/>
              <a:gd name="connsiteY5-268" fmla="*/ 3965403 h 3965403"/>
              <a:gd name="connsiteX6-269" fmla="*/ 155374 w 4799802"/>
              <a:gd name="connsiteY6-270" fmla="*/ 3657585 h 3965403"/>
              <a:gd name="connsiteX7-271" fmla="*/ 254962 w 4799802"/>
              <a:gd name="connsiteY7-272" fmla="*/ 3395034 h 3965403"/>
              <a:gd name="connsiteX8-273" fmla="*/ 1413806 w 4799802"/>
              <a:gd name="connsiteY8-274" fmla="*/ 2082282 h 3965403"/>
              <a:gd name="connsiteX9-275" fmla="*/ 1431913 w 4799802"/>
              <a:gd name="connsiteY9-276" fmla="*/ 1892159 h 3965403"/>
              <a:gd name="connsiteX10-277" fmla="*/ 245909 w 4799802"/>
              <a:gd name="connsiteY10-278" fmla="*/ 624674 h 3965403"/>
              <a:gd name="connsiteX11-279" fmla="*/ 291176 w 4799802"/>
              <a:gd name="connsiteY11-280" fmla="*/ 90520 h 3965403"/>
              <a:gd name="connsiteX0-281" fmla="*/ 295997 w 4804623"/>
              <a:gd name="connsiteY0-282" fmla="*/ 67951 h 3942834"/>
              <a:gd name="connsiteX1-283" fmla="*/ 3370327 w 4804623"/>
              <a:gd name="connsiteY1-284" fmla="*/ 119857 h 3942834"/>
              <a:gd name="connsiteX2-285" fmla="*/ 4804623 w 4804623"/>
              <a:gd name="connsiteY2-286" fmla="*/ 1688521 h 3942834"/>
              <a:gd name="connsiteX3-287" fmla="*/ 4777462 w 4804623"/>
              <a:gd name="connsiteY3-288" fmla="*/ 2267943 h 3942834"/>
              <a:gd name="connsiteX4-289" fmla="*/ 3392282 w 4804623"/>
              <a:gd name="connsiteY4-290" fmla="*/ 3915673 h 3942834"/>
              <a:gd name="connsiteX5-291" fmla="*/ 332211 w 4804623"/>
              <a:gd name="connsiteY5-292" fmla="*/ 3942834 h 3942834"/>
              <a:gd name="connsiteX6-293" fmla="*/ 160195 w 4804623"/>
              <a:gd name="connsiteY6-294" fmla="*/ 3635016 h 3942834"/>
              <a:gd name="connsiteX7-295" fmla="*/ 259783 w 4804623"/>
              <a:gd name="connsiteY7-296" fmla="*/ 3372465 h 3942834"/>
              <a:gd name="connsiteX8-297" fmla="*/ 1418627 w 4804623"/>
              <a:gd name="connsiteY8-298" fmla="*/ 2059713 h 3942834"/>
              <a:gd name="connsiteX9-299" fmla="*/ 1436734 w 4804623"/>
              <a:gd name="connsiteY9-300" fmla="*/ 1869590 h 3942834"/>
              <a:gd name="connsiteX10-301" fmla="*/ 250730 w 4804623"/>
              <a:gd name="connsiteY10-302" fmla="*/ 602105 h 3942834"/>
              <a:gd name="connsiteX11-303" fmla="*/ 295997 w 4804623"/>
              <a:gd name="connsiteY11-304" fmla="*/ 67951 h 3942834"/>
              <a:gd name="connsiteX0-305" fmla="*/ 295997 w 4804623"/>
              <a:gd name="connsiteY0-306" fmla="*/ 67951 h 3942834"/>
              <a:gd name="connsiteX1-307" fmla="*/ 3370327 w 4804623"/>
              <a:gd name="connsiteY1-308" fmla="*/ 119857 h 3942834"/>
              <a:gd name="connsiteX2-309" fmla="*/ 4804623 w 4804623"/>
              <a:gd name="connsiteY2-310" fmla="*/ 1688521 h 3942834"/>
              <a:gd name="connsiteX3-311" fmla="*/ 4777462 w 4804623"/>
              <a:gd name="connsiteY3-312" fmla="*/ 2267943 h 3942834"/>
              <a:gd name="connsiteX4-313" fmla="*/ 3392282 w 4804623"/>
              <a:gd name="connsiteY4-314" fmla="*/ 3915673 h 3942834"/>
              <a:gd name="connsiteX5-315" fmla="*/ 332211 w 4804623"/>
              <a:gd name="connsiteY5-316" fmla="*/ 3942834 h 3942834"/>
              <a:gd name="connsiteX6-317" fmla="*/ 160195 w 4804623"/>
              <a:gd name="connsiteY6-318" fmla="*/ 3635016 h 3942834"/>
              <a:gd name="connsiteX7-319" fmla="*/ 259783 w 4804623"/>
              <a:gd name="connsiteY7-320" fmla="*/ 3372465 h 3942834"/>
              <a:gd name="connsiteX8-321" fmla="*/ 1418627 w 4804623"/>
              <a:gd name="connsiteY8-322" fmla="*/ 2059713 h 3942834"/>
              <a:gd name="connsiteX9-323" fmla="*/ 1436734 w 4804623"/>
              <a:gd name="connsiteY9-324" fmla="*/ 1869590 h 3942834"/>
              <a:gd name="connsiteX10-325" fmla="*/ 250730 w 4804623"/>
              <a:gd name="connsiteY10-326" fmla="*/ 602105 h 3942834"/>
              <a:gd name="connsiteX11-327" fmla="*/ 295997 w 4804623"/>
              <a:gd name="connsiteY11-328" fmla="*/ 67951 h 3942834"/>
              <a:gd name="connsiteX0-329" fmla="*/ 293231 w 4801857"/>
              <a:gd name="connsiteY0-330" fmla="*/ 69917 h 3944800"/>
              <a:gd name="connsiteX1-331" fmla="*/ 3367561 w 4801857"/>
              <a:gd name="connsiteY1-332" fmla="*/ 121823 h 3944800"/>
              <a:gd name="connsiteX2-333" fmla="*/ 4801857 w 4801857"/>
              <a:gd name="connsiteY2-334" fmla="*/ 1690487 h 3944800"/>
              <a:gd name="connsiteX3-335" fmla="*/ 4774696 w 4801857"/>
              <a:gd name="connsiteY3-336" fmla="*/ 2269909 h 3944800"/>
              <a:gd name="connsiteX4-337" fmla="*/ 3389516 w 4801857"/>
              <a:gd name="connsiteY4-338" fmla="*/ 3917639 h 3944800"/>
              <a:gd name="connsiteX5-339" fmla="*/ 329445 w 4801857"/>
              <a:gd name="connsiteY5-340" fmla="*/ 3944800 h 3944800"/>
              <a:gd name="connsiteX6-341" fmla="*/ 157429 w 4801857"/>
              <a:gd name="connsiteY6-342" fmla="*/ 3636982 h 3944800"/>
              <a:gd name="connsiteX7-343" fmla="*/ 257017 w 4801857"/>
              <a:gd name="connsiteY7-344" fmla="*/ 3374431 h 3944800"/>
              <a:gd name="connsiteX8-345" fmla="*/ 1415861 w 4801857"/>
              <a:gd name="connsiteY8-346" fmla="*/ 2061679 h 3944800"/>
              <a:gd name="connsiteX9-347" fmla="*/ 1433968 w 4801857"/>
              <a:gd name="connsiteY9-348" fmla="*/ 1871556 h 3944800"/>
              <a:gd name="connsiteX10-349" fmla="*/ 254060 w 4801857"/>
              <a:gd name="connsiteY10-350" fmla="*/ 634551 h 3944800"/>
              <a:gd name="connsiteX11-351" fmla="*/ 293231 w 4801857"/>
              <a:gd name="connsiteY11-352" fmla="*/ 69917 h 3944800"/>
              <a:gd name="connsiteX0-353" fmla="*/ 266627 w 4775253"/>
              <a:gd name="connsiteY0-354" fmla="*/ 69917 h 3944800"/>
              <a:gd name="connsiteX1-355" fmla="*/ 3340957 w 4775253"/>
              <a:gd name="connsiteY1-356" fmla="*/ 121823 h 3944800"/>
              <a:gd name="connsiteX2-357" fmla="*/ 4775253 w 4775253"/>
              <a:gd name="connsiteY2-358" fmla="*/ 1690487 h 3944800"/>
              <a:gd name="connsiteX3-359" fmla="*/ 4748092 w 4775253"/>
              <a:gd name="connsiteY3-360" fmla="*/ 2269909 h 3944800"/>
              <a:gd name="connsiteX4-361" fmla="*/ 3362912 w 4775253"/>
              <a:gd name="connsiteY4-362" fmla="*/ 3917639 h 3944800"/>
              <a:gd name="connsiteX5-363" fmla="*/ 302841 w 4775253"/>
              <a:gd name="connsiteY5-364" fmla="*/ 3944800 h 3944800"/>
              <a:gd name="connsiteX6-365" fmla="*/ 130825 w 4775253"/>
              <a:gd name="connsiteY6-366" fmla="*/ 3636982 h 3944800"/>
              <a:gd name="connsiteX7-367" fmla="*/ 230413 w 4775253"/>
              <a:gd name="connsiteY7-368" fmla="*/ 3374431 h 3944800"/>
              <a:gd name="connsiteX8-369" fmla="*/ 1389257 w 4775253"/>
              <a:gd name="connsiteY8-370" fmla="*/ 2061679 h 3944800"/>
              <a:gd name="connsiteX9-371" fmla="*/ 1407364 w 4775253"/>
              <a:gd name="connsiteY9-372" fmla="*/ 1871556 h 3944800"/>
              <a:gd name="connsiteX10-373" fmla="*/ 227456 w 4775253"/>
              <a:gd name="connsiteY10-374" fmla="*/ 634551 h 3944800"/>
              <a:gd name="connsiteX11-375" fmla="*/ 266627 w 4775253"/>
              <a:gd name="connsiteY11-376" fmla="*/ 69917 h 3944800"/>
              <a:gd name="connsiteX0-377" fmla="*/ 261739 w 4770365"/>
              <a:gd name="connsiteY0-378" fmla="*/ 69130 h 3944013"/>
              <a:gd name="connsiteX1-379" fmla="*/ 3336069 w 4770365"/>
              <a:gd name="connsiteY1-380" fmla="*/ 121036 h 3944013"/>
              <a:gd name="connsiteX2-381" fmla="*/ 4770365 w 4770365"/>
              <a:gd name="connsiteY2-382" fmla="*/ 1689700 h 3944013"/>
              <a:gd name="connsiteX3-383" fmla="*/ 4743204 w 4770365"/>
              <a:gd name="connsiteY3-384" fmla="*/ 2269122 h 3944013"/>
              <a:gd name="connsiteX4-385" fmla="*/ 3358024 w 4770365"/>
              <a:gd name="connsiteY4-386" fmla="*/ 3916852 h 3944013"/>
              <a:gd name="connsiteX5-387" fmla="*/ 297953 w 4770365"/>
              <a:gd name="connsiteY5-388" fmla="*/ 3944013 h 3944013"/>
              <a:gd name="connsiteX6-389" fmla="*/ 125937 w 4770365"/>
              <a:gd name="connsiteY6-390" fmla="*/ 3636195 h 3944013"/>
              <a:gd name="connsiteX7-391" fmla="*/ 225525 w 4770365"/>
              <a:gd name="connsiteY7-392" fmla="*/ 3373644 h 3944013"/>
              <a:gd name="connsiteX8-393" fmla="*/ 1384369 w 4770365"/>
              <a:gd name="connsiteY8-394" fmla="*/ 2060892 h 3944013"/>
              <a:gd name="connsiteX9-395" fmla="*/ 1402476 w 4770365"/>
              <a:gd name="connsiteY9-396" fmla="*/ 1870769 h 3944013"/>
              <a:gd name="connsiteX10-397" fmla="*/ 234760 w 4770365"/>
              <a:gd name="connsiteY10-398" fmla="*/ 621572 h 3944013"/>
              <a:gd name="connsiteX11-399" fmla="*/ 261739 w 4770365"/>
              <a:gd name="connsiteY11-400" fmla="*/ 69130 h 3944013"/>
              <a:gd name="connsiteX0-401" fmla="*/ 261739 w 4770414"/>
              <a:gd name="connsiteY0-402" fmla="*/ 69130 h 3944013"/>
              <a:gd name="connsiteX1-403" fmla="*/ 3336069 w 4770414"/>
              <a:gd name="connsiteY1-404" fmla="*/ 121036 h 3944013"/>
              <a:gd name="connsiteX2-405" fmla="*/ 4770365 w 4770414"/>
              <a:gd name="connsiteY2-406" fmla="*/ 1689700 h 3944013"/>
              <a:gd name="connsiteX3-407" fmla="*/ 4743204 w 4770414"/>
              <a:gd name="connsiteY3-408" fmla="*/ 2269122 h 3944013"/>
              <a:gd name="connsiteX4-409" fmla="*/ 3358024 w 4770414"/>
              <a:gd name="connsiteY4-410" fmla="*/ 3916852 h 3944013"/>
              <a:gd name="connsiteX5-411" fmla="*/ 297953 w 4770414"/>
              <a:gd name="connsiteY5-412" fmla="*/ 3944013 h 3944013"/>
              <a:gd name="connsiteX6-413" fmla="*/ 125937 w 4770414"/>
              <a:gd name="connsiteY6-414" fmla="*/ 3636195 h 3944013"/>
              <a:gd name="connsiteX7-415" fmla="*/ 225525 w 4770414"/>
              <a:gd name="connsiteY7-416" fmla="*/ 3373644 h 3944013"/>
              <a:gd name="connsiteX8-417" fmla="*/ 1384369 w 4770414"/>
              <a:gd name="connsiteY8-418" fmla="*/ 2060892 h 3944013"/>
              <a:gd name="connsiteX9-419" fmla="*/ 1402476 w 4770414"/>
              <a:gd name="connsiteY9-420" fmla="*/ 1870769 h 3944013"/>
              <a:gd name="connsiteX10-421" fmla="*/ 234760 w 4770414"/>
              <a:gd name="connsiteY10-422" fmla="*/ 621572 h 3944013"/>
              <a:gd name="connsiteX11-423" fmla="*/ 261739 w 4770414"/>
              <a:gd name="connsiteY11-424" fmla="*/ 69130 h 3944013"/>
              <a:gd name="connsiteX0-425" fmla="*/ 261739 w 4786737"/>
              <a:gd name="connsiteY0-426" fmla="*/ 69130 h 3944013"/>
              <a:gd name="connsiteX1-427" fmla="*/ 3336069 w 4786737"/>
              <a:gd name="connsiteY1-428" fmla="*/ 121036 h 3944013"/>
              <a:gd name="connsiteX2-429" fmla="*/ 4770365 w 4786737"/>
              <a:gd name="connsiteY2-430" fmla="*/ 1689700 h 3944013"/>
              <a:gd name="connsiteX3-431" fmla="*/ 4743204 w 4786737"/>
              <a:gd name="connsiteY3-432" fmla="*/ 2269122 h 3944013"/>
              <a:gd name="connsiteX4-433" fmla="*/ 3358024 w 4786737"/>
              <a:gd name="connsiteY4-434" fmla="*/ 3916852 h 3944013"/>
              <a:gd name="connsiteX5-435" fmla="*/ 297953 w 4786737"/>
              <a:gd name="connsiteY5-436" fmla="*/ 3944013 h 3944013"/>
              <a:gd name="connsiteX6-437" fmla="*/ 125937 w 4786737"/>
              <a:gd name="connsiteY6-438" fmla="*/ 3636195 h 3944013"/>
              <a:gd name="connsiteX7-439" fmla="*/ 225525 w 4786737"/>
              <a:gd name="connsiteY7-440" fmla="*/ 3373644 h 3944013"/>
              <a:gd name="connsiteX8-441" fmla="*/ 1384369 w 4786737"/>
              <a:gd name="connsiteY8-442" fmla="*/ 2060892 h 3944013"/>
              <a:gd name="connsiteX9-443" fmla="*/ 1402476 w 4786737"/>
              <a:gd name="connsiteY9-444" fmla="*/ 1870769 h 3944013"/>
              <a:gd name="connsiteX10-445" fmla="*/ 234760 w 4786737"/>
              <a:gd name="connsiteY10-446" fmla="*/ 621572 h 3944013"/>
              <a:gd name="connsiteX11-447" fmla="*/ 261739 w 4786737"/>
              <a:gd name="connsiteY11-448" fmla="*/ 69130 h 3944013"/>
              <a:gd name="connsiteX0-449" fmla="*/ 261739 w 4966911"/>
              <a:gd name="connsiteY0-450" fmla="*/ 69130 h 3944013"/>
              <a:gd name="connsiteX1-451" fmla="*/ 3336069 w 4966911"/>
              <a:gd name="connsiteY1-452" fmla="*/ 121036 h 3944013"/>
              <a:gd name="connsiteX2-453" fmla="*/ 4770365 w 4966911"/>
              <a:gd name="connsiteY2-454" fmla="*/ 1689700 h 3944013"/>
              <a:gd name="connsiteX3-455" fmla="*/ 4743204 w 4966911"/>
              <a:gd name="connsiteY3-456" fmla="*/ 2269122 h 3944013"/>
              <a:gd name="connsiteX4-457" fmla="*/ 3358024 w 4966911"/>
              <a:gd name="connsiteY4-458" fmla="*/ 3916852 h 3944013"/>
              <a:gd name="connsiteX5-459" fmla="*/ 297953 w 4966911"/>
              <a:gd name="connsiteY5-460" fmla="*/ 3944013 h 3944013"/>
              <a:gd name="connsiteX6-461" fmla="*/ 125937 w 4966911"/>
              <a:gd name="connsiteY6-462" fmla="*/ 3636195 h 3944013"/>
              <a:gd name="connsiteX7-463" fmla="*/ 225525 w 4966911"/>
              <a:gd name="connsiteY7-464" fmla="*/ 3373644 h 3944013"/>
              <a:gd name="connsiteX8-465" fmla="*/ 1384369 w 4966911"/>
              <a:gd name="connsiteY8-466" fmla="*/ 2060892 h 3944013"/>
              <a:gd name="connsiteX9-467" fmla="*/ 1402476 w 4966911"/>
              <a:gd name="connsiteY9-468" fmla="*/ 1870769 h 3944013"/>
              <a:gd name="connsiteX10-469" fmla="*/ 234760 w 4966911"/>
              <a:gd name="connsiteY10-470" fmla="*/ 621572 h 3944013"/>
              <a:gd name="connsiteX11-471" fmla="*/ 261739 w 4966911"/>
              <a:gd name="connsiteY11-472" fmla="*/ 69130 h 3944013"/>
              <a:gd name="connsiteX0-473" fmla="*/ 261739 w 4867987"/>
              <a:gd name="connsiteY0-474" fmla="*/ 69130 h 3944013"/>
              <a:gd name="connsiteX1-475" fmla="*/ 3336069 w 4867987"/>
              <a:gd name="connsiteY1-476" fmla="*/ 121036 h 3944013"/>
              <a:gd name="connsiteX2-477" fmla="*/ 4770365 w 4867987"/>
              <a:gd name="connsiteY2-478" fmla="*/ 1689700 h 3944013"/>
              <a:gd name="connsiteX3-479" fmla="*/ 4743204 w 4867987"/>
              <a:gd name="connsiteY3-480" fmla="*/ 2269122 h 3944013"/>
              <a:gd name="connsiteX4-481" fmla="*/ 3358024 w 4867987"/>
              <a:gd name="connsiteY4-482" fmla="*/ 3916852 h 3944013"/>
              <a:gd name="connsiteX5-483" fmla="*/ 297953 w 4867987"/>
              <a:gd name="connsiteY5-484" fmla="*/ 3944013 h 3944013"/>
              <a:gd name="connsiteX6-485" fmla="*/ 125937 w 4867987"/>
              <a:gd name="connsiteY6-486" fmla="*/ 3636195 h 3944013"/>
              <a:gd name="connsiteX7-487" fmla="*/ 225525 w 4867987"/>
              <a:gd name="connsiteY7-488" fmla="*/ 3373644 h 3944013"/>
              <a:gd name="connsiteX8-489" fmla="*/ 1384369 w 4867987"/>
              <a:gd name="connsiteY8-490" fmla="*/ 2060892 h 3944013"/>
              <a:gd name="connsiteX9-491" fmla="*/ 1402476 w 4867987"/>
              <a:gd name="connsiteY9-492" fmla="*/ 1870769 h 3944013"/>
              <a:gd name="connsiteX10-493" fmla="*/ 234760 w 4867987"/>
              <a:gd name="connsiteY10-494" fmla="*/ 621572 h 3944013"/>
              <a:gd name="connsiteX11-495" fmla="*/ 261739 w 4867987"/>
              <a:gd name="connsiteY11-496" fmla="*/ 69130 h 3944013"/>
              <a:gd name="connsiteX0-497" fmla="*/ 261739 w 4930678"/>
              <a:gd name="connsiteY0-498" fmla="*/ 69130 h 3944013"/>
              <a:gd name="connsiteX1-499" fmla="*/ 3336069 w 4930678"/>
              <a:gd name="connsiteY1-500" fmla="*/ 121036 h 3944013"/>
              <a:gd name="connsiteX2-501" fmla="*/ 4770365 w 4930678"/>
              <a:gd name="connsiteY2-502" fmla="*/ 1689700 h 3944013"/>
              <a:gd name="connsiteX3-503" fmla="*/ 4737108 w 4930678"/>
              <a:gd name="connsiteY3-504" fmla="*/ 2311794 h 3944013"/>
              <a:gd name="connsiteX4-505" fmla="*/ 3358024 w 4930678"/>
              <a:gd name="connsiteY4-506" fmla="*/ 3916852 h 3944013"/>
              <a:gd name="connsiteX5-507" fmla="*/ 297953 w 4930678"/>
              <a:gd name="connsiteY5-508" fmla="*/ 3944013 h 3944013"/>
              <a:gd name="connsiteX6-509" fmla="*/ 125937 w 4930678"/>
              <a:gd name="connsiteY6-510" fmla="*/ 3636195 h 3944013"/>
              <a:gd name="connsiteX7-511" fmla="*/ 225525 w 4930678"/>
              <a:gd name="connsiteY7-512" fmla="*/ 3373644 h 3944013"/>
              <a:gd name="connsiteX8-513" fmla="*/ 1384369 w 4930678"/>
              <a:gd name="connsiteY8-514" fmla="*/ 2060892 h 3944013"/>
              <a:gd name="connsiteX9-515" fmla="*/ 1402476 w 4930678"/>
              <a:gd name="connsiteY9-516" fmla="*/ 1870769 h 3944013"/>
              <a:gd name="connsiteX10-517" fmla="*/ 234760 w 4930678"/>
              <a:gd name="connsiteY10-518" fmla="*/ 621572 h 3944013"/>
              <a:gd name="connsiteX11-519" fmla="*/ 261739 w 4930678"/>
              <a:gd name="connsiteY11-520" fmla="*/ 69130 h 3944013"/>
              <a:gd name="connsiteX0-521" fmla="*/ 261739 w 4914344"/>
              <a:gd name="connsiteY0-522" fmla="*/ 69130 h 3944013"/>
              <a:gd name="connsiteX1-523" fmla="*/ 3336069 w 4914344"/>
              <a:gd name="connsiteY1-524" fmla="*/ 121036 h 3944013"/>
              <a:gd name="connsiteX2-525" fmla="*/ 4770365 w 4914344"/>
              <a:gd name="connsiteY2-526" fmla="*/ 1689700 h 3944013"/>
              <a:gd name="connsiteX3-527" fmla="*/ 4737108 w 4914344"/>
              <a:gd name="connsiteY3-528" fmla="*/ 2311794 h 3944013"/>
              <a:gd name="connsiteX4-529" fmla="*/ 3358024 w 4914344"/>
              <a:gd name="connsiteY4-530" fmla="*/ 3916852 h 3944013"/>
              <a:gd name="connsiteX5-531" fmla="*/ 297953 w 4914344"/>
              <a:gd name="connsiteY5-532" fmla="*/ 3944013 h 3944013"/>
              <a:gd name="connsiteX6-533" fmla="*/ 125937 w 4914344"/>
              <a:gd name="connsiteY6-534" fmla="*/ 3636195 h 3944013"/>
              <a:gd name="connsiteX7-535" fmla="*/ 225525 w 4914344"/>
              <a:gd name="connsiteY7-536" fmla="*/ 3373644 h 3944013"/>
              <a:gd name="connsiteX8-537" fmla="*/ 1384369 w 4914344"/>
              <a:gd name="connsiteY8-538" fmla="*/ 2060892 h 3944013"/>
              <a:gd name="connsiteX9-539" fmla="*/ 1402476 w 4914344"/>
              <a:gd name="connsiteY9-540" fmla="*/ 1870769 h 3944013"/>
              <a:gd name="connsiteX10-541" fmla="*/ 234760 w 4914344"/>
              <a:gd name="connsiteY10-542" fmla="*/ 621572 h 3944013"/>
              <a:gd name="connsiteX11-543" fmla="*/ 261739 w 4914344"/>
              <a:gd name="connsiteY11-544" fmla="*/ 69130 h 3944013"/>
              <a:gd name="connsiteX0-545" fmla="*/ 261739 w 4903241"/>
              <a:gd name="connsiteY0-546" fmla="*/ 69130 h 3944013"/>
              <a:gd name="connsiteX1-547" fmla="*/ 3336069 w 4903241"/>
              <a:gd name="connsiteY1-548" fmla="*/ 121036 h 3944013"/>
              <a:gd name="connsiteX2-549" fmla="*/ 4770365 w 4903241"/>
              <a:gd name="connsiteY2-550" fmla="*/ 1689700 h 3944013"/>
              <a:gd name="connsiteX3-551" fmla="*/ 4712724 w 4903241"/>
              <a:gd name="connsiteY3-552" fmla="*/ 2336178 h 3944013"/>
              <a:gd name="connsiteX4-553" fmla="*/ 3358024 w 4903241"/>
              <a:gd name="connsiteY4-554" fmla="*/ 3916852 h 3944013"/>
              <a:gd name="connsiteX5-555" fmla="*/ 297953 w 4903241"/>
              <a:gd name="connsiteY5-556" fmla="*/ 3944013 h 3944013"/>
              <a:gd name="connsiteX6-557" fmla="*/ 125937 w 4903241"/>
              <a:gd name="connsiteY6-558" fmla="*/ 3636195 h 3944013"/>
              <a:gd name="connsiteX7-559" fmla="*/ 225525 w 4903241"/>
              <a:gd name="connsiteY7-560" fmla="*/ 3373644 h 3944013"/>
              <a:gd name="connsiteX8-561" fmla="*/ 1384369 w 4903241"/>
              <a:gd name="connsiteY8-562" fmla="*/ 2060892 h 3944013"/>
              <a:gd name="connsiteX9-563" fmla="*/ 1402476 w 4903241"/>
              <a:gd name="connsiteY9-564" fmla="*/ 1870769 h 3944013"/>
              <a:gd name="connsiteX10-565" fmla="*/ 234760 w 4903241"/>
              <a:gd name="connsiteY10-566" fmla="*/ 621572 h 3944013"/>
              <a:gd name="connsiteX11-567" fmla="*/ 261739 w 4903241"/>
              <a:gd name="connsiteY11-568" fmla="*/ 69130 h 3944013"/>
              <a:gd name="connsiteX0-569" fmla="*/ 261739 w 4894471"/>
              <a:gd name="connsiteY0-570" fmla="*/ 69130 h 3944013"/>
              <a:gd name="connsiteX1-571" fmla="*/ 3336069 w 4894471"/>
              <a:gd name="connsiteY1-572" fmla="*/ 121036 h 3944013"/>
              <a:gd name="connsiteX2-573" fmla="*/ 4770365 w 4894471"/>
              <a:gd name="connsiteY2-574" fmla="*/ 1689700 h 3944013"/>
              <a:gd name="connsiteX3-575" fmla="*/ 4712724 w 4894471"/>
              <a:gd name="connsiteY3-576" fmla="*/ 2336178 h 3944013"/>
              <a:gd name="connsiteX4-577" fmla="*/ 3358024 w 4894471"/>
              <a:gd name="connsiteY4-578" fmla="*/ 3916852 h 3944013"/>
              <a:gd name="connsiteX5-579" fmla="*/ 297953 w 4894471"/>
              <a:gd name="connsiteY5-580" fmla="*/ 3944013 h 3944013"/>
              <a:gd name="connsiteX6-581" fmla="*/ 125937 w 4894471"/>
              <a:gd name="connsiteY6-582" fmla="*/ 3636195 h 3944013"/>
              <a:gd name="connsiteX7-583" fmla="*/ 225525 w 4894471"/>
              <a:gd name="connsiteY7-584" fmla="*/ 3373644 h 3944013"/>
              <a:gd name="connsiteX8-585" fmla="*/ 1384369 w 4894471"/>
              <a:gd name="connsiteY8-586" fmla="*/ 2060892 h 3944013"/>
              <a:gd name="connsiteX9-587" fmla="*/ 1402476 w 4894471"/>
              <a:gd name="connsiteY9-588" fmla="*/ 1870769 h 3944013"/>
              <a:gd name="connsiteX10-589" fmla="*/ 234760 w 4894471"/>
              <a:gd name="connsiteY10-590" fmla="*/ 621572 h 3944013"/>
              <a:gd name="connsiteX11-591" fmla="*/ 261739 w 4894471"/>
              <a:gd name="connsiteY11-592" fmla="*/ 69130 h 3944013"/>
              <a:gd name="connsiteX0-593" fmla="*/ 261739 w 4894471"/>
              <a:gd name="connsiteY0-594" fmla="*/ 69130 h 3944013"/>
              <a:gd name="connsiteX1-595" fmla="*/ 3336069 w 4894471"/>
              <a:gd name="connsiteY1-596" fmla="*/ 121036 h 3944013"/>
              <a:gd name="connsiteX2-597" fmla="*/ 4770365 w 4894471"/>
              <a:gd name="connsiteY2-598" fmla="*/ 1689700 h 3944013"/>
              <a:gd name="connsiteX3-599" fmla="*/ 4712724 w 4894471"/>
              <a:gd name="connsiteY3-600" fmla="*/ 2336178 h 3944013"/>
              <a:gd name="connsiteX4-601" fmla="*/ 3358024 w 4894471"/>
              <a:gd name="connsiteY4-602" fmla="*/ 3916852 h 3944013"/>
              <a:gd name="connsiteX5-603" fmla="*/ 297953 w 4894471"/>
              <a:gd name="connsiteY5-604" fmla="*/ 3944013 h 3944013"/>
              <a:gd name="connsiteX6-605" fmla="*/ 125937 w 4894471"/>
              <a:gd name="connsiteY6-606" fmla="*/ 3636195 h 3944013"/>
              <a:gd name="connsiteX7-607" fmla="*/ 225525 w 4894471"/>
              <a:gd name="connsiteY7-608" fmla="*/ 3373644 h 3944013"/>
              <a:gd name="connsiteX8-609" fmla="*/ 1384369 w 4894471"/>
              <a:gd name="connsiteY8-610" fmla="*/ 2060892 h 3944013"/>
              <a:gd name="connsiteX9-611" fmla="*/ 1402476 w 4894471"/>
              <a:gd name="connsiteY9-612" fmla="*/ 1870769 h 3944013"/>
              <a:gd name="connsiteX10-613" fmla="*/ 234760 w 4894471"/>
              <a:gd name="connsiteY10-614" fmla="*/ 621572 h 3944013"/>
              <a:gd name="connsiteX11-615" fmla="*/ 261739 w 4894471"/>
              <a:gd name="connsiteY11-616" fmla="*/ 69130 h 3944013"/>
              <a:gd name="connsiteX0-617" fmla="*/ 261739 w 4894471"/>
              <a:gd name="connsiteY0-618" fmla="*/ 69130 h 3944148"/>
              <a:gd name="connsiteX1-619" fmla="*/ 3336069 w 4894471"/>
              <a:gd name="connsiteY1-620" fmla="*/ 121036 h 3944148"/>
              <a:gd name="connsiteX2-621" fmla="*/ 4770365 w 4894471"/>
              <a:gd name="connsiteY2-622" fmla="*/ 1689700 h 3944148"/>
              <a:gd name="connsiteX3-623" fmla="*/ 4712724 w 4894471"/>
              <a:gd name="connsiteY3-624" fmla="*/ 2336178 h 3944148"/>
              <a:gd name="connsiteX4-625" fmla="*/ 3358024 w 4894471"/>
              <a:gd name="connsiteY4-626" fmla="*/ 3916852 h 3944148"/>
              <a:gd name="connsiteX5-627" fmla="*/ 297953 w 4894471"/>
              <a:gd name="connsiteY5-628" fmla="*/ 3944013 h 3944148"/>
              <a:gd name="connsiteX6-629" fmla="*/ 125937 w 4894471"/>
              <a:gd name="connsiteY6-630" fmla="*/ 3636195 h 3944148"/>
              <a:gd name="connsiteX7-631" fmla="*/ 225525 w 4894471"/>
              <a:gd name="connsiteY7-632" fmla="*/ 3373644 h 3944148"/>
              <a:gd name="connsiteX8-633" fmla="*/ 1384369 w 4894471"/>
              <a:gd name="connsiteY8-634" fmla="*/ 2060892 h 3944148"/>
              <a:gd name="connsiteX9-635" fmla="*/ 1402476 w 4894471"/>
              <a:gd name="connsiteY9-636" fmla="*/ 1870769 h 3944148"/>
              <a:gd name="connsiteX10-637" fmla="*/ 234760 w 4894471"/>
              <a:gd name="connsiteY10-638" fmla="*/ 621572 h 3944148"/>
              <a:gd name="connsiteX11-639" fmla="*/ 261739 w 4894471"/>
              <a:gd name="connsiteY11-640" fmla="*/ 69130 h 3944148"/>
              <a:gd name="connsiteX0-641" fmla="*/ 261739 w 4921936"/>
              <a:gd name="connsiteY0-642" fmla="*/ 69130 h 3955723"/>
              <a:gd name="connsiteX1-643" fmla="*/ 3336069 w 4921936"/>
              <a:gd name="connsiteY1-644" fmla="*/ 121036 h 3955723"/>
              <a:gd name="connsiteX2-645" fmla="*/ 4770365 w 4921936"/>
              <a:gd name="connsiteY2-646" fmla="*/ 1689700 h 3955723"/>
              <a:gd name="connsiteX3-647" fmla="*/ 4712724 w 4921936"/>
              <a:gd name="connsiteY3-648" fmla="*/ 2336178 h 3955723"/>
              <a:gd name="connsiteX4-649" fmla="*/ 3290968 w 4921936"/>
              <a:gd name="connsiteY4-650" fmla="*/ 3935140 h 3955723"/>
              <a:gd name="connsiteX5-651" fmla="*/ 297953 w 4921936"/>
              <a:gd name="connsiteY5-652" fmla="*/ 3944013 h 3955723"/>
              <a:gd name="connsiteX6-653" fmla="*/ 125937 w 4921936"/>
              <a:gd name="connsiteY6-654" fmla="*/ 3636195 h 3955723"/>
              <a:gd name="connsiteX7-655" fmla="*/ 225525 w 4921936"/>
              <a:gd name="connsiteY7-656" fmla="*/ 3373644 h 3955723"/>
              <a:gd name="connsiteX8-657" fmla="*/ 1384369 w 4921936"/>
              <a:gd name="connsiteY8-658" fmla="*/ 2060892 h 3955723"/>
              <a:gd name="connsiteX9-659" fmla="*/ 1402476 w 4921936"/>
              <a:gd name="connsiteY9-660" fmla="*/ 1870769 h 3955723"/>
              <a:gd name="connsiteX10-661" fmla="*/ 234760 w 4921936"/>
              <a:gd name="connsiteY10-662" fmla="*/ 621572 h 3955723"/>
              <a:gd name="connsiteX11-663" fmla="*/ 261739 w 4921936"/>
              <a:gd name="connsiteY11-664" fmla="*/ 69130 h 3955723"/>
              <a:gd name="connsiteX0-665" fmla="*/ 261739 w 4921936"/>
              <a:gd name="connsiteY0-666" fmla="*/ 69130 h 3998388"/>
              <a:gd name="connsiteX1-667" fmla="*/ 3336069 w 4921936"/>
              <a:gd name="connsiteY1-668" fmla="*/ 121036 h 3998388"/>
              <a:gd name="connsiteX2-669" fmla="*/ 4770365 w 4921936"/>
              <a:gd name="connsiteY2-670" fmla="*/ 1689700 h 3998388"/>
              <a:gd name="connsiteX3-671" fmla="*/ 4712724 w 4921936"/>
              <a:gd name="connsiteY3-672" fmla="*/ 2336178 h 3998388"/>
              <a:gd name="connsiteX4-673" fmla="*/ 3290968 w 4921936"/>
              <a:gd name="connsiteY4-674" fmla="*/ 3935140 h 3998388"/>
              <a:gd name="connsiteX5-675" fmla="*/ 297953 w 4921936"/>
              <a:gd name="connsiteY5-676" fmla="*/ 3944013 h 3998388"/>
              <a:gd name="connsiteX6-677" fmla="*/ 125937 w 4921936"/>
              <a:gd name="connsiteY6-678" fmla="*/ 3636195 h 3998388"/>
              <a:gd name="connsiteX7-679" fmla="*/ 225525 w 4921936"/>
              <a:gd name="connsiteY7-680" fmla="*/ 3373644 h 3998388"/>
              <a:gd name="connsiteX8-681" fmla="*/ 1384369 w 4921936"/>
              <a:gd name="connsiteY8-682" fmla="*/ 2060892 h 3998388"/>
              <a:gd name="connsiteX9-683" fmla="*/ 1402476 w 4921936"/>
              <a:gd name="connsiteY9-684" fmla="*/ 1870769 h 3998388"/>
              <a:gd name="connsiteX10-685" fmla="*/ 234760 w 4921936"/>
              <a:gd name="connsiteY10-686" fmla="*/ 621572 h 3998388"/>
              <a:gd name="connsiteX11-687" fmla="*/ 261739 w 4921936"/>
              <a:gd name="connsiteY11-688" fmla="*/ 69130 h 3998388"/>
              <a:gd name="connsiteX0-689" fmla="*/ 261739 w 4921936"/>
              <a:gd name="connsiteY0-690" fmla="*/ 69130 h 3977500"/>
              <a:gd name="connsiteX1-691" fmla="*/ 3336069 w 4921936"/>
              <a:gd name="connsiteY1-692" fmla="*/ 121036 h 3977500"/>
              <a:gd name="connsiteX2-693" fmla="*/ 4770365 w 4921936"/>
              <a:gd name="connsiteY2-694" fmla="*/ 1689700 h 3977500"/>
              <a:gd name="connsiteX3-695" fmla="*/ 4712724 w 4921936"/>
              <a:gd name="connsiteY3-696" fmla="*/ 2336178 h 3977500"/>
              <a:gd name="connsiteX4-697" fmla="*/ 3290968 w 4921936"/>
              <a:gd name="connsiteY4-698" fmla="*/ 3935140 h 3977500"/>
              <a:gd name="connsiteX5-699" fmla="*/ 297953 w 4921936"/>
              <a:gd name="connsiteY5-700" fmla="*/ 3944013 h 3977500"/>
              <a:gd name="connsiteX6-701" fmla="*/ 125937 w 4921936"/>
              <a:gd name="connsiteY6-702" fmla="*/ 3636195 h 3977500"/>
              <a:gd name="connsiteX7-703" fmla="*/ 225525 w 4921936"/>
              <a:gd name="connsiteY7-704" fmla="*/ 3373644 h 3977500"/>
              <a:gd name="connsiteX8-705" fmla="*/ 1384369 w 4921936"/>
              <a:gd name="connsiteY8-706" fmla="*/ 2060892 h 3977500"/>
              <a:gd name="connsiteX9-707" fmla="*/ 1402476 w 4921936"/>
              <a:gd name="connsiteY9-708" fmla="*/ 1870769 h 3977500"/>
              <a:gd name="connsiteX10-709" fmla="*/ 234760 w 4921936"/>
              <a:gd name="connsiteY10-710" fmla="*/ 621572 h 3977500"/>
              <a:gd name="connsiteX11-711" fmla="*/ 261739 w 4921936"/>
              <a:gd name="connsiteY11-712" fmla="*/ 69130 h 3977500"/>
              <a:gd name="connsiteX0-713" fmla="*/ 261739 w 4921936"/>
              <a:gd name="connsiteY0-714" fmla="*/ 69130 h 4060721"/>
              <a:gd name="connsiteX1-715" fmla="*/ 3336069 w 4921936"/>
              <a:gd name="connsiteY1-716" fmla="*/ 121036 h 4060721"/>
              <a:gd name="connsiteX2-717" fmla="*/ 4770365 w 4921936"/>
              <a:gd name="connsiteY2-718" fmla="*/ 1689700 h 4060721"/>
              <a:gd name="connsiteX3-719" fmla="*/ 4712724 w 4921936"/>
              <a:gd name="connsiteY3-720" fmla="*/ 2336178 h 4060721"/>
              <a:gd name="connsiteX4-721" fmla="*/ 3290968 w 4921936"/>
              <a:gd name="connsiteY4-722" fmla="*/ 3935140 h 4060721"/>
              <a:gd name="connsiteX5-723" fmla="*/ 285761 w 4921936"/>
              <a:gd name="connsiteY5-724" fmla="*/ 3919629 h 4060721"/>
              <a:gd name="connsiteX6-725" fmla="*/ 125937 w 4921936"/>
              <a:gd name="connsiteY6-726" fmla="*/ 3636195 h 4060721"/>
              <a:gd name="connsiteX7-727" fmla="*/ 225525 w 4921936"/>
              <a:gd name="connsiteY7-728" fmla="*/ 3373644 h 4060721"/>
              <a:gd name="connsiteX8-729" fmla="*/ 1384369 w 4921936"/>
              <a:gd name="connsiteY8-730" fmla="*/ 2060892 h 4060721"/>
              <a:gd name="connsiteX9-731" fmla="*/ 1402476 w 4921936"/>
              <a:gd name="connsiteY9-732" fmla="*/ 1870769 h 4060721"/>
              <a:gd name="connsiteX10-733" fmla="*/ 234760 w 4921936"/>
              <a:gd name="connsiteY10-734" fmla="*/ 621572 h 4060721"/>
              <a:gd name="connsiteX11-735" fmla="*/ 261739 w 4921936"/>
              <a:gd name="connsiteY11-736" fmla="*/ 69130 h 4060721"/>
              <a:gd name="connsiteX0-737" fmla="*/ 261739 w 4921936"/>
              <a:gd name="connsiteY0-738" fmla="*/ 69130 h 4060721"/>
              <a:gd name="connsiteX1-739" fmla="*/ 3336069 w 4921936"/>
              <a:gd name="connsiteY1-740" fmla="*/ 121036 h 4060721"/>
              <a:gd name="connsiteX2-741" fmla="*/ 4770365 w 4921936"/>
              <a:gd name="connsiteY2-742" fmla="*/ 1689700 h 4060721"/>
              <a:gd name="connsiteX3-743" fmla="*/ 4712724 w 4921936"/>
              <a:gd name="connsiteY3-744" fmla="*/ 2336178 h 4060721"/>
              <a:gd name="connsiteX4-745" fmla="*/ 3290968 w 4921936"/>
              <a:gd name="connsiteY4-746" fmla="*/ 3935140 h 4060721"/>
              <a:gd name="connsiteX5-747" fmla="*/ 285761 w 4921936"/>
              <a:gd name="connsiteY5-748" fmla="*/ 3919629 h 4060721"/>
              <a:gd name="connsiteX6-749" fmla="*/ 125937 w 4921936"/>
              <a:gd name="connsiteY6-750" fmla="*/ 3636195 h 4060721"/>
              <a:gd name="connsiteX7-751" fmla="*/ 225525 w 4921936"/>
              <a:gd name="connsiteY7-752" fmla="*/ 3373644 h 4060721"/>
              <a:gd name="connsiteX8-753" fmla="*/ 1384369 w 4921936"/>
              <a:gd name="connsiteY8-754" fmla="*/ 2060892 h 4060721"/>
              <a:gd name="connsiteX9-755" fmla="*/ 1402476 w 4921936"/>
              <a:gd name="connsiteY9-756" fmla="*/ 1870769 h 4060721"/>
              <a:gd name="connsiteX10-757" fmla="*/ 234760 w 4921936"/>
              <a:gd name="connsiteY10-758" fmla="*/ 621572 h 4060721"/>
              <a:gd name="connsiteX11-759" fmla="*/ 261739 w 4921936"/>
              <a:gd name="connsiteY11-760" fmla="*/ 69130 h 4060721"/>
              <a:gd name="connsiteX0-761" fmla="*/ 261739 w 4921936"/>
              <a:gd name="connsiteY0-762" fmla="*/ 69130 h 4060721"/>
              <a:gd name="connsiteX1-763" fmla="*/ 3336069 w 4921936"/>
              <a:gd name="connsiteY1-764" fmla="*/ 121036 h 4060721"/>
              <a:gd name="connsiteX2-765" fmla="*/ 4770365 w 4921936"/>
              <a:gd name="connsiteY2-766" fmla="*/ 1689700 h 4060721"/>
              <a:gd name="connsiteX3-767" fmla="*/ 4712724 w 4921936"/>
              <a:gd name="connsiteY3-768" fmla="*/ 2336178 h 4060721"/>
              <a:gd name="connsiteX4-769" fmla="*/ 3290968 w 4921936"/>
              <a:gd name="connsiteY4-770" fmla="*/ 3935140 h 4060721"/>
              <a:gd name="connsiteX5-771" fmla="*/ 285761 w 4921936"/>
              <a:gd name="connsiteY5-772" fmla="*/ 3919629 h 4060721"/>
              <a:gd name="connsiteX6-773" fmla="*/ 125937 w 4921936"/>
              <a:gd name="connsiteY6-774" fmla="*/ 3636195 h 4060721"/>
              <a:gd name="connsiteX7-775" fmla="*/ 225525 w 4921936"/>
              <a:gd name="connsiteY7-776" fmla="*/ 3373644 h 4060721"/>
              <a:gd name="connsiteX8-777" fmla="*/ 1384369 w 4921936"/>
              <a:gd name="connsiteY8-778" fmla="*/ 2060892 h 4060721"/>
              <a:gd name="connsiteX9-779" fmla="*/ 1402476 w 4921936"/>
              <a:gd name="connsiteY9-780" fmla="*/ 1870769 h 4060721"/>
              <a:gd name="connsiteX10-781" fmla="*/ 234760 w 4921936"/>
              <a:gd name="connsiteY10-782" fmla="*/ 621572 h 4060721"/>
              <a:gd name="connsiteX11-783" fmla="*/ 261739 w 4921936"/>
              <a:gd name="connsiteY11-784" fmla="*/ 69130 h 4060721"/>
              <a:gd name="connsiteX0-785" fmla="*/ 261739 w 4921936"/>
              <a:gd name="connsiteY0-786" fmla="*/ 69130 h 4017572"/>
              <a:gd name="connsiteX1-787" fmla="*/ 3336069 w 4921936"/>
              <a:gd name="connsiteY1-788" fmla="*/ 121036 h 4017572"/>
              <a:gd name="connsiteX2-789" fmla="*/ 4770365 w 4921936"/>
              <a:gd name="connsiteY2-790" fmla="*/ 1689700 h 4017572"/>
              <a:gd name="connsiteX3-791" fmla="*/ 4712724 w 4921936"/>
              <a:gd name="connsiteY3-792" fmla="*/ 2336178 h 4017572"/>
              <a:gd name="connsiteX4-793" fmla="*/ 3290968 w 4921936"/>
              <a:gd name="connsiteY4-794" fmla="*/ 3935140 h 4017572"/>
              <a:gd name="connsiteX5-795" fmla="*/ 285761 w 4921936"/>
              <a:gd name="connsiteY5-796" fmla="*/ 3919629 h 4017572"/>
              <a:gd name="connsiteX6-797" fmla="*/ 125937 w 4921936"/>
              <a:gd name="connsiteY6-798" fmla="*/ 3636195 h 4017572"/>
              <a:gd name="connsiteX7-799" fmla="*/ 225525 w 4921936"/>
              <a:gd name="connsiteY7-800" fmla="*/ 3373644 h 4017572"/>
              <a:gd name="connsiteX8-801" fmla="*/ 1384369 w 4921936"/>
              <a:gd name="connsiteY8-802" fmla="*/ 2060892 h 4017572"/>
              <a:gd name="connsiteX9-803" fmla="*/ 1402476 w 4921936"/>
              <a:gd name="connsiteY9-804" fmla="*/ 1870769 h 4017572"/>
              <a:gd name="connsiteX10-805" fmla="*/ 234760 w 4921936"/>
              <a:gd name="connsiteY10-806" fmla="*/ 621572 h 4017572"/>
              <a:gd name="connsiteX11-807" fmla="*/ 261739 w 4921936"/>
              <a:gd name="connsiteY11-808" fmla="*/ 69130 h 4017572"/>
              <a:gd name="connsiteX0-809" fmla="*/ 261739 w 4921936"/>
              <a:gd name="connsiteY0-810" fmla="*/ 69130 h 3990785"/>
              <a:gd name="connsiteX1-811" fmla="*/ 3336069 w 4921936"/>
              <a:gd name="connsiteY1-812" fmla="*/ 121036 h 3990785"/>
              <a:gd name="connsiteX2-813" fmla="*/ 4770365 w 4921936"/>
              <a:gd name="connsiteY2-814" fmla="*/ 1689700 h 3990785"/>
              <a:gd name="connsiteX3-815" fmla="*/ 4712724 w 4921936"/>
              <a:gd name="connsiteY3-816" fmla="*/ 2336178 h 3990785"/>
              <a:gd name="connsiteX4-817" fmla="*/ 3290968 w 4921936"/>
              <a:gd name="connsiteY4-818" fmla="*/ 3935140 h 3990785"/>
              <a:gd name="connsiteX5-819" fmla="*/ 285761 w 4921936"/>
              <a:gd name="connsiteY5-820" fmla="*/ 3919629 h 3990785"/>
              <a:gd name="connsiteX6-821" fmla="*/ 125937 w 4921936"/>
              <a:gd name="connsiteY6-822" fmla="*/ 3636195 h 3990785"/>
              <a:gd name="connsiteX7-823" fmla="*/ 225525 w 4921936"/>
              <a:gd name="connsiteY7-824" fmla="*/ 3373644 h 3990785"/>
              <a:gd name="connsiteX8-825" fmla="*/ 1384369 w 4921936"/>
              <a:gd name="connsiteY8-826" fmla="*/ 2060892 h 3990785"/>
              <a:gd name="connsiteX9-827" fmla="*/ 1402476 w 4921936"/>
              <a:gd name="connsiteY9-828" fmla="*/ 1870769 h 3990785"/>
              <a:gd name="connsiteX10-829" fmla="*/ 234760 w 4921936"/>
              <a:gd name="connsiteY10-830" fmla="*/ 621572 h 3990785"/>
              <a:gd name="connsiteX11-831" fmla="*/ 261739 w 4921936"/>
              <a:gd name="connsiteY11-832" fmla="*/ 69130 h 3990785"/>
              <a:gd name="connsiteX0-833" fmla="*/ 261739 w 4921936"/>
              <a:gd name="connsiteY0-834" fmla="*/ 69130 h 3990785"/>
              <a:gd name="connsiteX1-835" fmla="*/ 3336069 w 4921936"/>
              <a:gd name="connsiteY1-836" fmla="*/ 121036 h 3990785"/>
              <a:gd name="connsiteX2-837" fmla="*/ 4770365 w 4921936"/>
              <a:gd name="connsiteY2-838" fmla="*/ 1689700 h 3990785"/>
              <a:gd name="connsiteX3-839" fmla="*/ 4712724 w 4921936"/>
              <a:gd name="connsiteY3-840" fmla="*/ 2336178 h 3990785"/>
              <a:gd name="connsiteX4-841" fmla="*/ 3290968 w 4921936"/>
              <a:gd name="connsiteY4-842" fmla="*/ 3935140 h 3990785"/>
              <a:gd name="connsiteX5-843" fmla="*/ 285761 w 4921936"/>
              <a:gd name="connsiteY5-844" fmla="*/ 3919629 h 3990785"/>
              <a:gd name="connsiteX6-845" fmla="*/ 125937 w 4921936"/>
              <a:gd name="connsiteY6-846" fmla="*/ 3636195 h 3990785"/>
              <a:gd name="connsiteX7-847" fmla="*/ 225525 w 4921936"/>
              <a:gd name="connsiteY7-848" fmla="*/ 3373644 h 3990785"/>
              <a:gd name="connsiteX8-849" fmla="*/ 1384369 w 4921936"/>
              <a:gd name="connsiteY8-850" fmla="*/ 2060892 h 3990785"/>
              <a:gd name="connsiteX9-851" fmla="*/ 1402476 w 4921936"/>
              <a:gd name="connsiteY9-852" fmla="*/ 1870769 h 3990785"/>
              <a:gd name="connsiteX10-853" fmla="*/ 234760 w 4921936"/>
              <a:gd name="connsiteY10-854" fmla="*/ 621572 h 3990785"/>
              <a:gd name="connsiteX11-855" fmla="*/ 261739 w 4921936"/>
              <a:gd name="connsiteY11-856" fmla="*/ 69130 h 3990785"/>
              <a:gd name="connsiteX0-857" fmla="*/ 261739 w 4921936"/>
              <a:gd name="connsiteY0-858" fmla="*/ 69130 h 3989157"/>
              <a:gd name="connsiteX1-859" fmla="*/ 3336069 w 4921936"/>
              <a:gd name="connsiteY1-860" fmla="*/ 121036 h 3989157"/>
              <a:gd name="connsiteX2-861" fmla="*/ 4770365 w 4921936"/>
              <a:gd name="connsiteY2-862" fmla="*/ 1689700 h 3989157"/>
              <a:gd name="connsiteX3-863" fmla="*/ 4712724 w 4921936"/>
              <a:gd name="connsiteY3-864" fmla="*/ 2336178 h 3989157"/>
              <a:gd name="connsiteX4-865" fmla="*/ 3290968 w 4921936"/>
              <a:gd name="connsiteY4-866" fmla="*/ 3935140 h 3989157"/>
              <a:gd name="connsiteX5-867" fmla="*/ 285761 w 4921936"/>
              <a:gd name="connsiteY5-868" fmla="*/ 3919629 h 3989157"/>
              <a:gd name="connsiteX6-869" fmla="*/ 186897 w 4921936"/>
              <a:gd name="connsiteY6-870" fmla="*/ 3648387 h 3989157"/>
              <a:gd name="connsiteX7-871" fmla="*/ 225525 w 4921936"/>
              <a:gd name="connsiteY7-872" fmla="*/ 3373644 h 3989157"/>
              <a:gd name="connsiteX8-873" fmla="*/ 1384369 w 4921936"/>
              <a:gd name="connsiteY8-874" fmla="*/ 2060892 h 3989157"/>
              <a:gd name="connsiteX9-875" fmla="*/ 1402476 w 4921936"/>
              <a:gd name="connsiteY9-876" fmla="*/ 1870769 h 3989157"/>
              <a:gd name="connsiteX10-877" fmla="*/ 234760 w 4921936"/>
              <a:gd name="connsiteY10-878" fmla="*/ 621572 h 3989157"/>
              <a:gd name="connsiteX11-879" fmla="*/ 261739 w 4921936"/>
              <a:gd name="connsiteY11-880" fmla="*/ 69130 h 3989157"/>
              <a:gd name="connsiteX0-881" fmla="*/ 271838 w 4932035"/>
              <a:gd name="connsiteY0-882" fmla="*/ 69130 h 4002862"/>
              <a:gd name="connsiteX1-883" fmla="*/ 3346168 w 4932035"/>
              <a:gd name="connsiteY1-884" fmla="*/ 121036 h 4002862"/>
              <a:gd name="connsiteX2-885" fmla="*/ 4780464 w 4932035"/>
              <a:gd name="connsiteY2-886" fmla="*/ 1689700 h 4002862"/>
              <a:gd name="connsiteX3-887" fmla="*/ 4722823 w 4932035"/>
              <a:gd name="connsiteY3-888" fmla="*/ 2336178 h 4002862"/>
              <a:gd name="connsiteX4-889" fmla="*/ 3301067 w 4932035"/>
              <a:gd name="connsiteY4-890" fmla="*/ 3935140 h 4002862"/>
              <a:gd name="connsiteX5-891" fmla="*/ 295860 w 4932035"/>
              <a:gd name="connsiteY5-892" fmla="*/ 3919629 h 4002862"/>
              <a:gd name="connsiteX6-893" fmla="*/ 235624 w 4932035"/>
              <a:gd name="connsiteY6-894" fmla="*/ 3373644 h 4002862"/>
              <a:gd name="connsiteX7-895" fmla="*/ 1394468 w 4932035"/>
              <a:gd name="connsiteY7-896" fmla="*/ 2060892 h 4002862"/>
              <a:gd name="connsiteX8-897" fmla="*/ 1412575 w 4932035"/>
              <a:gd name="connsiteY8-898" fmla="*/ 1870769 h 4002862"/>
              <a:gd name="connsiteX9-899" fmla="*/ 244859 w 4932035"/>
              <a:gd name="connsiteY9-900" fmla="*/ 621572 h 4002862"/>
              <a:gd name="connsiteX10-901" fmla="*/ 271838 w 4932035"/>
              <a:gd name="connsiteY10-902" fmla="*/ 69130 h 4002862"/>
              <a:gd name="connsiteX0-903" fmla="*/ 342543 w 5002740"/>
              <a:gd name="connsiteY0-904" fmla="*/ 69130 h 4002862"/>
              <a:gd name="connsiteX1-905" fmla="*/ 3416873 w 5002740"/>
              <a:gd name="connsiteY1-906" fmla="*/ 121036 h 4002862"/>
              <a:gd name="connsiteX2-907" fmla="*/ 4851169 w 5002740"/>
              <a:gd name="connsiteY2-908" fmla="*/ 1689700 h 4002862"/>
              <a:gd name="connsiteX3-909" fmla="*/ 4793528 w 5002740"/>
              <a:gd name="connsiteY3-910" fmla="*/ 2336178 h 4002862"/>
              <a:gd name="connsiteX4-911" fmla="*/ 3371772 w 5002740"/>
              <a:gd name="connsiteY4-912" fmla="*/ 3935140 h 4002862"/>
              <a:gd name="connsiteX5-913" fmla="*/ 366565 w 5002740"/>
              <a:gd name="connsiteY5-914" fmla="*/ 3919629 h 4002862"/>
              <a:gd name="connsiteX6-915" fmla="*/ 306329 w 5002740"/>
              <a:gd name="connsiteY6-916" fmla="*/ 3373644 h 4002862"/>
              <a:gd name="connsiteX7-917" fmla="*/ 1465173 w 5002740"/>
              <a:gd name="connsiteY7-918" fmla="*/ 2060892 h 4002862"/>
              <a:gd name="connsiteX8-919" fmla="*/ 1483280 w 5002740"/>
              <a:gd name="connsiteY8-920" fmla="*/ 1870769 h 4002862"/>
              <a:gd name="connsiteX9-921" fmla="*/ 315564 w 5002740"/>
              <a:gd name="connsiteY9-922" fmla="*/ 621572 h 4002862"/>
              <a:gd name="connsiteX10-923" fmla="*/ 342543 w 5002740"/>
              <a:gd name="connsiteY10-924" fmla="*/ 69130 h 4002862"/>
              <a:gd name="connsiteX0-925" fmla="*/ 278350 w 4938547"/>
              <a:gd name="connsiteY0-926" fmla="*/ 69130 h 4002862"/>
              <a:gd name="connsiteX1-927" fmla="*/ 3352680 w 4938547"/>
              <a:gd name="connsiteY1-928" fmla="*/ 121036 h 4002862"/>
              <a:gd name="connsiteX2-929" fmla="*/ 4786976 w 4938547"/>
              <a:gd name="connsiteY2-930" fmla="*/ 1689700 h 4002862"/>
              <a:gd name="connsiteX3-931" fmla="*/ 4729335 w 4938547"/>
              <a:gd name="connsiteY3-932" fmla="*/ 2336178 h 4002862"/>
              <a:gd name="connsiteX4-933" fmla="*/ 3307579 w 4938547"/>
              <a:gd name="connsiteY4-934" fmla="*/ 3935140 h 4002862"/>
              <a:gd name="connsiteX5-935" fmla="*/ 302372 w 4938547"/>
              <a:gd name="connsiteY5-936" fmla="*/ 3919629 h 4002862"/>
              <a:gd name="connsiteX6-937" fmla="*/ 242136 w 4938547"/>
              <a:gd name="connsiteY6-938" fmla="*/ 3373644 h 4002862"/>
              <a:gd name="connsiteX7-939" fmla="*/ 1400980 w 4938547"/>
              <a:gd name="connsiteY7-940" fmla="*/ 2060892 h 4002862"/>
              <a:gd name="connsiteX8-941" fmla="*/ 1419087 w 4938547"/>
              <a:gd name="connsiteY8-942" fmla="*/ 1870769 h 4002862"/>
              <a:gd name="connsiteX9-943" fmla="*/ 251371 w 4938547"/>
              <a:gd name="connsiteY9-944" fmla="*/ 621572 h 4002862"/>
              <a:gd name="connsiteX10-945" fmla="*/ 278350 w 4938547"/>
              <a:gd name="connsiteY10-946" fmla="*/ 69130 h 4002862"/>
              <a:gd name="connsiteX0-947" fmla="*/ 261739 w 4921936"/>
              <a:gd name="connsiteY0-948" fmla="*/ 69130 h 4002862"/>
              <a:gd name="connsiteX1-949" fmla="*/ 3336069 w 4921936"/>
              <a:gd name="connsiteY1-950" fmla="*/ 121036 h 4002862"/>
              <a:gd name="connsiteX2-951" fmla="*/ 4770365 w 4921936"/>
              <a:gd name="connsiteY2-952" fmla="*/ 1689700 h 4002862"/>
              <a:gd name="connsiteX3-953" fmla="*/ 4712724 w 4921936"/>
              <a:gd name="connsiteY3-954" fmla="*/ 2336178 h 4002862"/>
              <a:gd name="connsiteX4-955" fmla="*/ 3290968 w 4921936"/>
              <a:gd name="connsiteY4-956" fmla="*/ 3935140 h 4002862"/>
              <a:gd name="connsiteX5-957" fmla="*/ 285761 w 4921936"/>
              <a:gd name="connsiteY5-958" fmla="*/ 3919629 h 4002862"/>
              <a:gd name="connsiteX6-959" fmla="*/ 225525 w 4921936"/>
              <a:gd name="connsiteY6-960" fmla="*/ 3373644 h 4002862"/>
              <a:gd name="connsiteX7-961" fmla="*/ 1384369 w 4921936"/>
              <a:gd name="connsiteY7-962" fmla="*/ 2060892 h 4002862"/>
              <a:gd name="connsiteX8-963" fmla="*/ 1402476 w 4921936"/>
              <a:gd name="connsiteY8-964" fmla="*/ 1870769 h 4002862"/>
              <a:gd name="connsiteX9-965" fmla="*/ 234760 w 4921936"/>
              <a:gd name="connsiteY9-966" fmla="*/ 621572 h 4002862"/>
              <a:gd name="connsiteX10-967" fmla="*/ 261739 w 4921936"/>
              <a:gd name="connsiteY10-968" fmla="*/ 69130 h 4002862"/>
              <a:gd name="connsiteX0-969" fmla="*/ 261739 w 4921936"/>
              <a:gd name="connsiteY0-970" fmla="*/ 69130 h 4010567"/>
              <a:gd name="connsiteX1-971" fmla="*/ 3336069 w 4921936"/>
              <a:gd name="connsiteY1-972" fmla="*/ 121036 h 4010567"/>
              <a:gd name="connsiteX2-973" fmla="*/ 4770365 w 4921936"/>
              <a:gd name="connsiteY2-974" fmla="*/ 1689700 h 4010567"/>
              <a:gd name="connsiteX3-975" fmla="*/ 4712724 w 4921936"/>
              <a:gd name="connsiteY3-976" fmla="*/ 2336178 h 4010567"/>
              <a:gd name="connsiteX4-977" fmla="*/ 3290968 w 4921936"/>
              <a:gd name="connsiteY4-978" fmla="*/ 3935140 h 4010567"/>
              <a:gd name="connsiteX5-979" fmla="*/ 285761 w 4921936"/>
              <a:gd name="connsiteY5-980" fmla="*/ 3919629 h 4010567"/>
              <a:gd name="connsiteX6-981" fmla="*/ 304773 w 4921936"/>
              <a:gd name="connsiteY6-982" fmla="*/ 3239532 h 4010567"/>
              <a:gd name="connsiteX7-983" fmla="*/ 1384369 w 4921936"/>
              <a:gd name="connsiteY7-984" fmla="*/ 2060892 h 4010567"/>
              <a:gd name="connsiteX8-985" fmla="*/ 1402476 w 4921936"/>
              <a:gd name="connsiteY8-986" fmla="*/ 1870769 h 4010567"/>
              <a:gd name="connsiteX9-987" fmla="*/ 234760 w 4921936"/>
              <a:gd name="connsiteY9-988" fmla="*/ 621572 h 4010567"/>
              <a:gd name="connsiteX10-989" fmla="*/ 261739 w 4921936"/>
              <a:gd name="connsiteY10-990" fmla="*/ 69130 h 4010567"/>
              <a:gd name="connsiteX0-991" fmla="*/ 261739 w 4921936"/>
              <a:gd name="connsiteY0-992" fmla="*/ 69130 h 4010567"/>
              <a:gd name="connsiteX1-993" fmla="*/ 3336069 w 4921936"/>
              <a:gd name="connsiteY1-994" fmla="*/ 121036 h 4010567"/>
              <a:gd name="connsiteX2-995" fmla="*/ 4770365 w 4921936"/>
              <a:gd name="connsiteY2-996" fmla="*/ 1689700 h 4010567"/>
              <a:gd name="connsiteX3-997" fmla="*/ 4712724 w 4921936"/>
              <a:gd name="connsiteY3-998" fmla="*/ 2336178 h 4010567"/>
              <a:gd name="connsiteX4-999" fmla="*/ 3290968 w 4921936"/>
              <a:gd name="connsiteY4-1000" fmla="*/ 3935140 h 4010567"/>
              <a:gd name="connsiteX5-1001" fmla="*/ 285761 w 4921936"/>
              <a:gd name="connsiteY5-1002" fmla="*/ 3919629 h 4010567"/>
              <a:gd name="connsiteX6-1003" fmla="*/ 304773 w 4921936"/>
              <a:gd name="connsiteY6-1004" fmla="*/ 3239532 h 4010567"/>
              <a:gd name="connsiteX7-1005" fmla="*/ 1384369 w 4921936"/>
              <a:gd name="connsiteY7-1006" fmla="*/ 2060892 h 4010567"/>
              <a:gd name="connsiteX8-1007" fmla="*/ 1402476 w 4921936"/>
              <a:gd name="connsiteY8-1008" fmla="*/ 1870769 h 4010567"/>
              <a:gd name="connsiteX9-1009" fmla="*/ 234760 w 4921936"/>
              <a:gd name="connsiteY9-1010" fmla="*/ 621572 h 4010567"/>
              <a:gd name="connsiteX10-1011" fmla="*/ 261739 w 4921936"/>
              <a:gd name="connsiteY10-1012" fmla="*/ 69130 h 4010567"/>
              <a:gd name="connsiteX0-1013" fmla="*/ 261739 w 4921936"/>
              <a:gd name="connsiteY0-1014" fmla="*/ 69130 h 4010567"/>
              <a:gd name="connsiteX1-1015" fmla="*/ 3336069 w 4921936"/>
              <a:gd name="connsiteY1-1016" fmla="*/ 121036 h 4010567"/>
              <a:gd name="connsiteX2-1017" fmla="*/ 4770365 w 4921936"/>
              <a:gd name="connsiteY2-1018" fmla="*/ 1689700 h 4010567"/>
              <a:gd name="connsiteX3-1019" fmla="*/ 4712724 w 4921936"/>
              <a:gd name="connsiteY3-1020" fmla="*/ 2336178 h 4010567"/>
              <a:gd name="connsiteX4-1021" fmla="*/ 3290968 w 4921936"/>
              <a:gd name="connsiteY4-1022" fmla="*/ 3935140 h 4010567"/>
              <a:gd name="connsiteX5-1023" fmla="*/ 285761 w 4921936"/>
              <a:gd name="connsiteY5-1024" fmla="*/ 3919629 h 4010567"/>
              <a:gd name="connsiteX6-1025" fmla="*/ 304773 w 4921936"/>
              <a:gd name="connsiteY6-1026" fmla="*/ 3239532 h 4010567"/>
              <a:gd name="connsiteX7-1027" fmla="*/ 1384369 w 4921936"/>
              <a:gd name="connsiteY7-1028" fmla="*/ 2060892 h 4010567"/>
              <a:gd name="connsiteX8-1029" fmla="*/ 1402476 w 4921936"/>
              <a:gd name="connsiteY8-1030" fmla="*/ 1870769 h 4010567"/>
              <a:gd name="connsiteX9-1031" fmla="*/ 234760 w 4921936"/>
              <a:gd name="connsiteY9-1032" fmla="*/ 621572 h 4010567"/>
              <a:gd name="connsiteX10-1033" fmla="*/ 261739 w 4921936"/>
              <a:gd name="connsiteY10-1034" fmla="*/ 69130 h 4010567"/>
              <a:gd name="connsiteX0-1035" fmla="*/ 261739 w 4921936"/>
              <a:gd name="connsiteY0-1036" fmla="*/ 69130 h 4010567"/>
              <a:gd name="connsiteX1-1037" fmla="*/ 3336069 w 4921936"/>
              <a:gd name="connsiteY1-1038" fmla="*/ 121036 h 4010567"/>
              <a:gd name="connsiteX2-1039" fmla="*/ 4770365 w 4921936"/>
              <a:gd name="connsiteY2-1040" fmla="*/ 1689700 h 4010567"/>
              <a:gd name="connsiteX3-1041" fmla="*/ 4712724 w 4921936"/>
              <a:gd name="connsiteY3-1042" fmla="*/ 2336178 h 4010567"/>
              <a:gd name="connsiteX4-1043" fmla="*/ 3290968 w 4921936"/>
              <a:gd name="connsiteY4-1044" fmla="*/ 3935140 h 4010567"/>
              <a:gd name="connsiteX5-1045" fmla="*/ 285761 w 4921936"/>
              <a:gd name="connsiteY5-1046" fmla="*/ 3919629 h 4010567"/>
              <a:gd name="connsiteX6-1047" fmla="*/ 304773 w 4921936"/>
              <a:gd name="connsiteY6-1048" fmla="*/ 3239532 h 4010567"/>
              <a:gd name="connsiteX7-1049" fmla="*/ 1384369 w 4921936"/>
              <a:gd name="connsiteY7-1050" fmla="*/ 2060892 h 4010567"/>
              <a:gd name="connsiteX8-1051" fmla="*/ 1402476 w 4921936"/>
              <a:gd name="connsiteY8-1052" fmla="*/ 1870769 h 4010567"/>
              <a:gd name="connsiteX9-1053" fmla="*/ 234760 w 4921936"/>
              <a:gd name="connsiteY9-1054" fmla="*/ 621572 h 4010567"/>
              <a:gd name="connsiteX10-1055" fmla="*/ 261739 w 4921936"/>
              <a:gd name="connsiteY10-1056" fmla="*/ 69130 h 4010567"/>
              <a:gd name="connsiteX0-1057" fmla="*/ 261739 w 4921936"/>
              <a:gd name="connsiteY0-1058" fmla="*/ 69130 h 4010567"/>
              <a:gd name="connsiteX1-1059" fmla="*/ 3336069 w 4921936"/>
              <a:gd name="connsiteY1-1060" fmla="*/ 121036 h 4010567"/>
              <a:gd name="connsiteX2-1061" fmla="*/ 4770365 w 4921936"/>
              <a:gd name="connsiteY2-1062" fmla="*/ 1689700 h 4010567"/>
              <a:gd name="connsiteX3-1063" fmla="*/ 4712724 w 4921936"/>
              <a:gd name="connsiteY3-1064" fmla="*/ 2336178 h 4010567"/>
              <a:gd name="connsiteX4-1065" fmla="*/ 3290968 w 4921936"/>
              <a:gd name="connsiteY4-1066" fmla="*/ 3935140 h 4010567"/>
              <a:gd name="connsiteX5-1067" fmla="*/ 285761 w 4921936"/>
              <a:gd name="connsiteY5-1068" fmla="*/ 3919629 h 4010567"/>
              <a:gd name="connsiteX6-1069" fmla="*/ 304773 w 4921936"/>
              <a:gd name="connsiteY6-1070" fmla="*/ 3239532 h 4010567"/>
              <a:gd name="connsiteX7-1071" fmla="*/ 1384369 w 4921936"/>
              <a:gd name="connsiteY7-1072" fmla="*/ 2060892 h 4010567"/>
              <a:gd name="connsiteX8-1073" fmla="*/ 1402476 w 4921936"/>
              <a:gd name="connsiteY8-1074" fmla="*/ 1870769 h 4010567"/>
              <a:gd name="connsiteX9-1075" fmla="*/ 234760 w 4921936"/>
              <a:gd name="connsiteY9-1076" fmla="*/ 621572 h 4010567"/>
              <a:gd name="connsiteX10-1077" fmla="*/ 261739 w 4921936"/>
              <a:gd name="connsiteY10-1078" fmla="*/ 69130 h 40105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4921936" h="4010567">
                <a:moveTo>
                  <a:pt x="261739" y="69130"/>
                </a:moveTo>
                <a:cubicBezTo>
                  <a:pt x="778624" y="-14293"/>
                  <a:pt x="3132290" y="-48792"/>
                  <a:pt x="3336069" y="121036"/>
                </a:cubicBezTo>
                <a:cubicBezTo>
                  <a:pt x="3539848" y="290864"/>
                  <a:pt x="4540923" y="1320510"/>
                  <a:pt x="4770365" y="1689700"/>
                </a:cubicBezTo>
                <a:cubicBezTo>
                  <a:pt x="4999808" y="2058890"/>
                  <a:pt x="4959290" y="1961938"/>
                  <a:pt x="4712724" y="2336178"/>
                </a:cubicBezTo>
                <a:cubicBezTo>
                  <a:pt x="4466158" y="2710418"/>
                  <a:pt x="3748379" y="3695616"/>
                  <a:pt x="3290968" y="3935140"/>
                </a:cubicBezTo>
                <a:cubicBezTo>
                  <a:pt x="2547045" y="4040552"/>
                  <a:pt x="783460" y="4035564"/>
                  <a:pt x="285761" y="3919629"/>
                </a:cubicBezTo>
                <a:cubicBezTo>
                  <a:pt x="-211938" y="3803694"/>
                  <a:pt x="174524" y="3384508"/>
                  <a:pt x="304773" y="3239532"/>
                </a:cubicBezTo>
                <a:cubicBezTo>
                  <a:pt x="435022" y="3094556"/>
                  <a:pt x="1328803" y="2116646"/>
                  <a:pt x="1384369" y="2060892"/>
                </a:cubicBezTo>
                <a:cubicBezTo>
                  <a:pt x="1439935" y="2005138"/>
                  <a:pt x="1479015" y="1987974"/>
                  <a:pt x="1402476" y="1870769"/>
                </a:cubicBezTo>
                <a:cubicBezTo>
                  <a:pt x="1325937" y="1753564"/>
                  <a:pt x="333443" y="732869"/>
                  <a:pt x="234760" y="621572"/>
                </a:cubicBezTo>
                <a:cubicBezTo>
                  <a:pt x="136077" y="510275"/>
                  <a:pt x="-255146" y="152553"/>
                  <a:pt x="261739" y="6913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连接符 29"/>
          <p:cNvCxnSpPr/>
          <p:nvPr/>
        </p:nvCxnSpPr>
        <p:spPr>
          <a:xfrm>
            <a:off x="2192789" y="3676464"/>
            <a:ext cx="899972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1940633" y="3146238"/>
            <a:ext cx="105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Step 01</a:t>
            </a:r>
            <a:endParaRPr lang="en-US" altLang="zh-CN" sz="28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796617" y="3758642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622138" y="1611319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4" name="Freeform 30"/>
          <p:cNvSpPr>
            <a:spLocks noEditPoints="1"/>
          </p:cNvSpPr>
          <p:nvPr/>
        </p:nvSpPr>
        <p:spPr bwMode="auto">
          <a:xfrm>
            <a:off x="1351246" y="165057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293911" y="1922921"/>
            <a:ext cx="2629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zh-CN" sz="18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575720" y="3522925"/>
            <a:ext cx="325939" cy="293066"/>
            <a:chOff x="3825591" y="3026085"/>
            <a:chExt cx="552143" cy="496456"/>
          </a:xfrm>
        </p:grpSpPr>
        <p:sp>
          <p:nvSpPr>
            <p:cNvPr id="37" name="任意多边形 36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78945" y="3506208"/>
            <a:ext cx="325939" cy="293066"/>
            <a:chOff x="3825591" y="3026085"/>
            <a:chExt cx="552143" cy="496456"/>
          </a:xfrm>
        </p:grpSpPr>
        <p:sp>
          <p:nvSpPr>
            <p:cNvPr id="40" name="任意多边形 39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34977" y="3502689"/>
            <a:ext cx="325939" cy="293066"/>
            <a:chOff x="3825591" y="3026085"/>
            <a:chExt cx="552143" cy="496456"/>
          </a:xfrm>
        </p:grpSpPr>
        <p:sp>
          <p:nvSpPr>
            <p:cNvPr id="43" name="任意多边形 42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1" name="任意多边形 50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矩形 51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55" name="任意多边形 5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3"/>
          <a:srcRect l="56158" t="2203" r="9808" b="72405"/>
          <a:stretch>
            <a:fillRect/>
          </a:stretch>
        </p:blipFill>
        <p:spPr>
          <a:xfrm>
            <a:off x="1678940" y="251777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249517" y="2315525"/>
            <a:ext cx="5501775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4/</a:t>
            </a:r>
            <a:r>
              <a:rPr lang="zh-CN" altLang="en-US" sz="530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添加</a:t>
            </a:r>
            <a:r>
              <a:rPr lang="zh-CN" altLang="en-US" sz="5300" dirty="0" smtClean="0">
                <a:latin typeface="新蒂黑板报" panose="03000600000000000000" pitchFamily="66" charset="-122"/>
                <a:ea typeface="新蒂黑板报" panose="03000600000000000000" pitchFamily="66" charset="-122"/>
              </a:rPr>
              <a:t>本章标题</a:t>
            </a:r>
            <a:endParaRPr lang="zh-CN" altLang="en-US" sz="53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10" name="Freeform 21"/>
          <p:cNvSpPr/>
          <p:nvPr/>
        </p:nvSpPr>
        <p:spPr bwMode="auto">
          <a:xfrm>
            <a:off x="4184071" y="3299106"/>
            <a:ext cx="5672566" cy="121441"/>
          </a:xfrm>
          <a:custGeom>
            <a:avLst/>
            <a:gdLst>
              <a:gd name="T0" fmla="*/ 3 w 764"/>
              <a:gd name="T1" fmla="*/ 1 h 70"/>
              <a:gd name="T2" fmla="*/ 0 w 764"/>
              <a:gd name="T3" fmla="*/ 4 h 70"/>
              <a:gd name="T4" fmla="*/ 3 w 764"/>
              <a:gd name="T5" fmla="*/ 8 h 70"/>
              <a:gd name="T6" fmla="*/ 183 w 764"/>
              <a:gd name="T7" fmla="*/ 7 h 70"/>
              <a:gd name="T8" fmla="*/ 625 w 764"/>
              <a:gd name="T9" fmla="*/ 9 h 70"/>
              <a:gd name="T10" fmla="*/ 638 w 764"/>
              <a:gd name="T11" fmla="*/ 9 h 70"/>
              <a:gd name="T12" fmla="*/ 517 w 764"/>
              <a:gd name="T13" fmla="*/ 13 h 70"/>
              <a:gd name="T14" fmla="*/ 241 w 764"/>
              <a:gd name="T15" fmla="*/ 22 h 70"/>
              <a:gd name="T16" fmla="*/ 47 w 764"/>
              <a:gd name="T17" fmla="*/ 33 h 70"/>
              <a:gd name="T18" fmla="*/ 47 w 764"/>
              <a:gd name="T19" fmla="*/ 39 h 70"/>
              <a:gd name="T20" fmla="*/ 215 w 764"/>
              <a:gd name="T21" fmla="*/ 33 h 70"/>
              <a:gd name="T22" fmla="*/ 539 w 764"/>
              <a:gd name="T23" fmla="*/ 40 h 70"/>
              <a:gd name="T24" fmla="*/ 530 w 764"/>
              <a:gd name="T25" fmla="*/ 40 h 70"/>
              <a:gd name="T26" fmla="*/ 236 w 764"/>
              <a:gd name="T27" fmla="*/ 60 h 70"/>
              <a:gd name="T28" fmla="*/ 217 w 764"/>
              <a:gd name="T29" fmla="*/ 63 h 70"/>
              <a:gd name="T30" fmla="*/ 215 w 764"/>
              <a:gd name="T31" fmla="*/ 67 h 70"/>
              <a:gd name="T32" fmla="*/ 218 w 764"/>
              <a:gd name="T33" fmla="*/ 70 h 70"/>
              <a:gd name="T34" fmla="*/ 237 w 764"/>
              <a:gd name="T35" fmla="*/ 67 h 70"/>
              <a:gd name="T36" fmla="*/ 530 w 764"/>
              <a:gd name="T37" fmla="*/ 47 h 70"/>
              <a:gd name="T38" fmla="*/ 575 w 764"/>
              <a:gd name="T39" fmla="*/ 47 h 70"/>
              <a:gd name="T40" fmla="*/ 575 w 764"/>
              <a:gd name="T41" fmla="*/ 41 h 70"/>
              <a:gd name="T42" fmla="*/ 573 w 764"/>
              <a:gd name="T43" fmla="*/ 40 h 70"/>
              <a:gd name="T44" fmla="*/ 560 w 764"/>
              <a:gd name="T45" fmla="*/ 37 h 70"/>
              <a:gd name="T46" fmla="*/ 321 w 764"/>
              <a:gd name="T47" fmla="*/ 22 h 70"/>
              <a:gd name="T48" fmla="*/ 517 w 764"/>
              <a:gd name="T49" fmla="*/ 19 h 70"/>
              <a:gd name="T50" fmla="*/ 668 w 764"/>
              <a:gd name="T51" fmla="*/ 14 h 70"/>
              <a:gd name="T52" fmla="*/ 761 w 764"/>
              <a:gd name="T53" fmla="*/ 8 h 70"/>
              <a:gd name="T54" fmla="*/ 763 w 764"/>
              <a:gd name="T55" fmla="*/ 7 h 70"/>
              <a:gd name="T56" fmla="*/ 763 w 764"/>
              <a:gd name="T57" fmla="*/ 2 h 70"/>
              <a:gd name="T58" fmla="*/ 763 w 764"/>
              <a:gd name="T59" fmla="*/ 2 h 70"/>
              <a:gd name="T60" fmla="*/ 759 w 764"/>
              <a:gd name="T61" fmla="*/ 2 h 70"/>
              <a:gd name="T62" fmla="*/ 759 w 764"/>
              <a:gd name="T63" fmla="*/ 2 h 70"/>
              <a:gd name="T64" fmla="*/ 759 w 764"/>
              <a:gd name="T65" fmla="*/ 2 h 70"/>
              <a:gd name="T66" fmla="*/ 682 w 764"/>
              <a:gd name="T67" fmla="*/ 2 h 70"/>
              <a:gd name="T68" fmla="*/ 625 w 764"/>
              <a:gd name="T69" fmla="*/ 2 h 70"/>
              <a:gd name="T70" fmla="*/ 183 w 764"/>
              <a:gd name="T71" fmla="*/ 1 h 70"/>
              <a:gd name="T72" fmla="*/ 3 w 764"/>
              <a:gd name="T73" fmla="*/ 1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64" h="70">
                <a:moveTo>
                  <a:pt x="3" y="1"/>
                </a:moveTo>
                <a:cubicBezTo>
                  <a:pt x="1" y="1"/>
                  <a:pt x="0" y="3"/>
                  <a:pt x="0" y="4"/>
                </a:cubicBezTo>
                <a:cubicBezTo>
                  <a:pt x="0" y="6"/>
                  <a:pt x="1" y="8"/>
                  <a:pt x="3" y="8"/>
                </a:cubicBezTo>
                <a:cubicBezTo>
                  <a:pt x="59" y="8"/>
                  <a:pt x="121" y="8"/>
                  <a:pt x="183" y="7"/>
                </a:cubicBezTo>
                <a:cubicBezTo>
                  <a:pt x="330" y="7"/>
                  <a:pt x="473" y="7"/>
                  <a:pt x="625" y="9"/>
                </a:cubicBezTo>
                <a:cubicBezTo>
                  <a:pt x="627" y="9"/>
                  <a:pt x="632" y="9"/>
                  <a:pt x="638" y="9"/>
                </a:cubicBezTo>
                <a:cubicBezTo>
                  <a:pt x="581" y="11"/>
                  <a:pt x="523" y="13"/>
                  <a:pt x="517" y="13"/>
                </a:cubicBezTo>
                <a:cubicBezTo>
                  <a:pt x="414" y="7"/>
                  <a:pt x="327" y="15"/>
                  <a:pt x="241" y="22"/>
                </a:cubicBezTo>
                <a:cubicBezTo>
                  <a:pt x="178" y="28"/>
                  <a:pt x="115" y="33"/>
                  <a:pt x="47" y="33"/>
                </a:cubicBezTo>
                <a:cubicBezTo>
                  <a:pt x="47" y="39"/>
                  <a:pt x="47" y="39"/>
                  <a:pt x="47" y="39"/>
                </a:cubicBezTo>
                <a:cubicBezTo>
                  <a:pt x="108" y="39"/>
                  <a:pt x="162" y="36"/>
                  <a:pt x="215" y="33"/>
                </a:cubicBezTo>
                <a:cubicBezTo>
                  <a:pt x="316" y="28"/>
                  <a:pt x="411" y="22"/>
                  <a:pt x="539" y="40"/>
                </a:cubicBezTo>
                <a:cubicBezTo>
                  <a:pt x="530" y="40"/>
                  <a:pt x="530" y="40"/>
                  <a:pt x="530" y="40"/>
                </a:cubicBezTo>
                <a:cubicBezTo>
                  <a:pt x="427" y="40"/>
                  <a:pt x="355" y="40"/>
                  <a:pt x="236" y="60"/>
                </a:cubicBezTo>
                <a:cubicBezTo>
                  <a:pt x="217" y="63"/>
                  <a:pt x="217" y="63"/>
                  <a:pt x="217" y="63"/>
                </a:cubicBezTo>
                <a:cubicBezTo>
                  <a:pt x="216" y="64"/>
                  <a:pt x="214" y="65"/>
                  <a:pt x="215" y="67"/>
                </a:cubicBezTo>
                <a:cubicBezTo>
                  <a:pt x="215" y="69"/>
                  <a:pt x="217" y="70"/>
                  <a:pt x="218" y="70"/>
                </a:cubicBezTo>
                <a:cubicBezTo>
                  <a:pt x="237" y="67"/>
                  <a:pt x="237" y="67"/>
                  <a:pt x="237" y="67"/>
                </a:cubicBezTo>
                <a:cubicBezTo>
                  <a:pt x="356" y="46"/>
                  <a:pt x="427" y="47"/>
                  <a:pt x="530" y="47"/>
                </a:cubicBezTo>
                <a:cubicBezTo>
                  <a:pt x="546" y="47"/>
                  <a:pt x="563" y="47"/>
                  <a:pt x="575" y="47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4" y="41"/>
                  <a:pt x="574" y="40"/>
                  <a:pt x="573" y="40"/>
                </a:cubicBezTo>
                <a:cubicBezTo>
                  <a:pt x="569" y="39"/>
                  <a:pt x="561" y="37"/>
                  <a:pt x="560" y="37"/>
                </a:cubicBezTo>
                <a:cubicBezTo>
                  <a:pt x="467" y="23"/>
                  <a:pt x="392" y="20"/>
                  <a:pt x="321" y="22"/>
                </a:cubicBezTo>
                <a:cubicBezTo>
                  <a:pt x="382" y="18"/>
                  <a:pt x="446" y="15"/>
                  <a:pt x="517" y="19"/>
                </a:cubicBezTo>
                <a:cubicBezTo>
                  <a:pt x="524" y="20"/>
                  <a:pt x="602" y="17"/>
                  <a:pt x="668" y="14"/>
                </a:cubicBezTo>
                <a:cubicBezTo>
                  <a:pt x="713" y="12"/>
                  <a:pt x="753" y="10"/>
                  <a:pt x="761" y="8"/>
                </a:cubicBezTo>
                <a:cubicBezTo>
                  <a:pt x="762" y="8"/>
                  <a:pt x="763" y="8"/>
                  <a:pt x="763" y="7"/>
                </a:cubicBezTo>
                <a:cubicBezTo>
                  <a:pt x="764" y="6"/>
                  <a:pt x="764" y="4"/>
                  <a:pt x="763" y="2"/>
                </a:cubicBezTo>
                <a:cubicBezTo>
                  <a:pt x="763" y="2"/>
                  <a:pt x="763" y="2"/>
                  <a:pt x="763" y="2"/>
                </a:cubicBezTo>
                <a:cubicBezTo>
                  <a:pt x="763" y="2"/>
                  <a:pt x="761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59" y="2"/>
                  <a:pt x="759" y="2"/>
                  <a:pt x="759" y="2"/>
                </a:cubicBezTo>
                <a:cubicBezTo>
                  <a:pt x="748" y="2"/>
                  <a:pt x="713" y="2"/>
                  <a:pt x="682" y="2"/>
                </a:cubicBezTo>
                <a:cubicBezTo>
                  <a:pt x="655" y="2"/>
                  <a:pt x="631" y="2"/>
                  <a:pt x="625" y="2"/>
                </a:cubicBezTo>
                <a:cubicBezTo>
                  <a:pt x="474" y="0"/>
                  <a:pt x="330" y="1"/>
                  <a:pt x="183" y="1"/>
                </a:cubicBezTo>
                <a:cubicBezTo>
                  <a:pt x="126" y="1"/>
                  <a:pt x="68" y="1"/>
                  <a:pt x="3" y="1"/>
                </a:cubicBez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4816322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816322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633766" y="3518906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633766" y="4005793"/>
            <a:ext cx="2253822" cy="458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在此添加补充内容</a:t>
            </a:r>
            <a:endParaRPr lang="en-US" altLang="zh-CN" dirty="0" smtClean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430238" y="3596377"/>
            <a:ext cx="401146" cy="350716"/>
            <a:chOff x="4686124" y="2670432"/>
            <a:chExt cx="620528" cy="542518"/>
          </a:xfrm>
        </p:grpSpPr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3" name="任意多边形 7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450056" y="4075366"/>
            <a:ext cx="401146" cy="350716"/>
            <a:chOff x="4686124" y="2670432"/>
            <a:chExt cx="620528" cy="542518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6" name="任意多边形 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251005" y="3586314"/>
            <a:ext cx="401146" cy="350716"/>
            <a:chOff x="4686124" y="2670432"/>
            <a:chExt cx="620528" cy="542518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79" name="任意多边形 78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270823" y="4065303"/>
            <a:ext cx="401146" cy="350716"/>
            <a:chOff x="4686124" y="2670432"/>
            <a:chExt cx="620528" cy="542518"/>
          </a:xfrm>
        </p:grpSpPr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82" name="任意多边形 8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9" name="Freeform 34"/>
          <p:cNvSpPr>
            <a:spLocks noEditPoints="1"/>
          </p:cNvSpPr>
          <p:nvPr/>
        </p:nvSpPr>
        <p:spPr bwMode="auto">
          <a:xfrm rot="20785645">
            <a:off x="1355261" y="4027574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2816170" y="2210910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130070" y="187670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16170" y="3462746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130070" y="3128539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816170" y="4781359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130070" y="444715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7549322" y="2210910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863222" y="187670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549322" y="3462746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863222" y="3128539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49322" y="4781359"/>
            <a:ext cx="2879413" cy="776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</a:t>
            </a:r>
            <a:endParaRPr lang="zh-CN" altLang="en-US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863222" y="444715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43" name="Freeform 30"/>
          <p:cNvSpPr>
            <a:spLocks noEditPoints="1"/>
          </p:cNvSpPr>
          <p:nvPr/>
        </p:nvSpPr>
        <p:spPr bwMode="auto">
          <a:xfrm>
            <a:off x="2859178" y="1980764"/>
            <a:ext cx="335491" cy="296579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Freeform 30"/>
          <p:cNvSpPr>
            <a:spLocks noEditPoints="1"/>
          </p:cNvSpPr>
          <p:nvPr/>
        </p:nvSpPr>
        <p:spPr bwMode="auto">
          <a:xfrm>
            <a:off x="2860267" y="31969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30"/>
          <p:cNvSpPr>
            <a:spLocks noEditPoints="1"/>
          </p:cNvSpPr>
          <p:nvPr/>
        </p:nvSpPr>
        <p:spPr bwMode="auto">
          <a:xfrm>
            <a:off x="2859178" y="45250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30"/>
          <p:cNvSpPr>
            <a:spLocks noEditPoints="1"/>
          </p:cNvSpPr>
          <p:nvPr/>
        </p:nvSpPr>
        <p:spPr bwMode="auto">
          <a:xfrm>
            <a:off x="7592330" y="195253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30"/>
          <p:cNvSpPr>
            <a:spLocks noEditPoints="1"/>
          </p:cNvSpPr>
          <p:nvPr/>
        </p:nvSpPr>
        <p:spPr bwMode="auto">
          <a:xfrm>
            <a:off x="7593419" y="31969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30"/>
          <p:cNvSpPr>
            <a:spLocks noEditPoints="1"/>
          </p:cNvSpPr>
          <p:nvPr/>
        </p:nvSpPr>
        <p:spPr bwMode="auto">
          <a:xfrm>
            <a:off x="7592330" y="45250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椭圆 31"/>
          <p:cNvSpPr/>
          <p:nvPr/>
        </p:nvSpPr>
        <p:spPr>
          <a:xfrm rot="15654318">
            <a:off x="1742332" y="4594194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962266" y="4747295"/>
            <a:ext cx="493308" cy="512373"/>
            <a:chOff x="2254250" y="2162175"/>
            <a:chExt cx="657225" cy="682625"/>
          </a:xfrm>
          <a:solidFill>
            <a:schemeClr val="tx1"/>
          </a:solidFill>
        </p:grpSpPr>
        <p:sp>
          <p:nvSpPr>
            <p:cNvPr id="60" name="Freeform 262"/>
            <p:cNvSpPr/>
            <p:nvPr/>
          </p:nvSpPr>
          <p:spPr bwMode="auto">
            <a:xfrm>
              <a:off x="2292350" y="2236788"/>
              <a:ext cx="38100" cy="179388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58" y="7"/>
                </a:cxn>
                <a:cxn ang="0">
                  <a:pos x="52" y="16"/>
                </a:cxn>
                <a:cxn ang="0">
                  <a:pos x="50" y="36"/>
                </a:cxn>
                <a:cxn ang="0">
                  <a:pos x="48" y="64"/>
                </a:cxn>
                <a:cxn ang="0">
                  <a:pos x="41" y="122"/>
                </a:cxn>
                <a:cxn ang="0">
                  <a:pos x="36" y="150"/>
                </a:cxn>
                <a:cxn ang="0">
                  <a:pos x="14" y="245"/>
                </a:cxn>
                <a:cxn ang="0">
                  <a:pos x="9" y="267"/>
                </a:cxn>
                <a:cxn ang="0">
                  <a:pos x="1" y="311"/>
                </a:cxn>
                <a:cxn ang="0">
                  <a:pos x="0" y="333"/>
                </a:cxn>
                <a:cxn ang="0">
                  <a:pos x="0" y="335"/>
                </a:cxn>
                <a:cxn ang="0">
                  <a:pos x="2" y="338"/>
                </a:cxn>
                <a:cxn ang="0">
                  <a:pos x="10" y="338"/>
                </a:cxn>
                <a:cxn ang="0">
                  <a:pos x="12" y="338"/>
                </a:cxn>
                <a:cxn ang="0">
                  <a:pos x="14" y="335"/>
                </a:cxn>
                <a:cxn ang="0">
                  <a:pos x="14" y="331"/>
                </a:cxn>
                <a:cxn ang="0">
                  <a:pos x="12" y="328"/>
                </a:cxn>
                <a:cxn ang="0">
                  <a:pos x="9" y="328"/>
                </a:cxn>
                <a:cxn ang="0">
                  <a:pos x="10" y="310"/>
                </a:cxn>
                <a:cxn ang="0">
                  <a:pos x="16" y="272"/>
                </a:cxn>
                <a:cxn ang="0">
                  <a:pos x="31" y="215"/>
                </a:cxn>
                <a:cxn ang="0">
                  <a:pos x="39" y="178"/>
                </a:cxn>
                <a:cxn ang="0">
                  <a:pos x="50" y="118"/>
                </a:cxn>
                <a:cxn ang="0">
                  <a:pos x="52" y="98"/>
                </a:cxn>
                <a:cxn ang="0">
                  <a:pos x="58" y="54"/>
                </a:cxn>
                <a:cxn ang="0">
                  <a:pos x="61" y="24"/>
                </a:cxn>
                <a:cxn ang="0">
                  <a:pos x="65" y="14"/>
                </a:cxn>
                <a:cxn ang="0">
                  <a:pos x="67" y="15"/>
                </a:cxn>
                <a:cxn ang="0">
                  <a:pos x="71" y="13"/>
                </a:cxn>
                <a:cxn ang="0">
                  <a:pos x="72" y="4"/>
                </a:cxn>
                <a:cxn ang="0">
                  <a:pos x="71" y="2"/>
                </a:cxn>
                <a:cxn ang="0">
                  <a:pos x="67" y="0"/>
                </a:cxn>
                <a:cxn ang="0">
                  <a:pos x="65" y="0"/>
                </a:cxn>
              </a:cxnLst>
              <a:rect l="0" t="0" r="r" b="b"/>
              <a:pathLst>
                <a:path w="72" h="338">
                  <a:moveTo>
                    <a:pt x="65" y="0"/>
                  </a:moveTo>
                  <a:lnTo>
                    <a:pt x="65" y="0"/>
                  </a:lnTo>
                  <a:lnTo>
                    <a:pt x="61" y="4"/>
                  </a:lnTo>
                  <a:lnTo>
                    <a:pt x="58" y="7"/>
                  </a:lnTo>
                  <a:lnTo>
                    <a:pt x="55" y="11"/>
                  </a:lnTo>
                  <a:lnTo>
                    <a:pt x="52" y="16"/>
                  </a:lnTo>
                  <a:lnTo>
                    <a:pt x="50" y="26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64"/>
                  </a:lnTo>
                  <a:lnTo>
                    <a:pt x="45" y="93"/>
                  </a:lnTo>
                  <a:lnTo>
                    <a:pt x="41" y="122"/>
                  </a:lnTo>
                  <a:lnTo>
                    <a:pt x="36" y="150"/>
                  </a:lnTo>
                  <a:lnTo>
                    <a:pt x="36" y="150"/>
                  </a:lnTo>
                  <a:lnTo>
                    <a:pt x="25" y="197"/>
                  </a:lnTo>
                  <a:lnTo>
                    <a:pt x="14" y="245"/>
                  </a:lnTo>
                  <a:lnTo>
                    <a:pt x="14" y="245"/>
                  </a:lnTo>
                  <a:lnTo>
                    <a:pt x="9" y="267"/>
                  </a:lnTo>
                  <a:lnTo>
                    <a:pt x="4" y="289"/>
                  </a:lnTo>
                  <a:lnTo>
                    <a:pt x="1" y="311"/>
                  </a:lnTo>
                  <a:lnTo>
                    <a:pt x="0" y="322"/>
                  </a:lnTo>
                  <a:lnTo>
                    <a:pt x="0" y="333"/>
                  </a:lnTo>
                  <a:lnTo>
                    <a:pt x="0" y="333"/>
                  </a:lnTo>
                  <a:lnTo>
                    <a:pt x="0" y="335"/>
                  </a:lnTo>
                  <a:lnTo>
                    <a:pt x="1" y="337"/>
                  </a:lnTo>
                  <a:lnTo>
                    <a:pt x="2" y="338"/>
                  </a:lnTo>
                  <a:lnTo>
                    <a:pt x="4" y="338"/>
                  </a:lnTo>
                  <a:lnTo>
                    <a:pt x="10" y="338"/>
                  </a:lnTo>
                  <a:lnTo>
                    <a:pt x="10" y="338"/>
                  </a:lnTo>
                  <a:lnTo>
                    <a:pt x="12" y="338"/>
                  </a:lnTo>
                  <a:lnTo>
                    <a:pt x="14" y="337"/>
                  </a:lnTo>
                  <a:lnTo>
                    <a:pt x="14" y="335"/>
                  </a:lnTo>
                  <a:lnTo>
                    <a:pt x="15" y="333"/>
                  </a:lnTo>
                  <a:lnTo>
                    <a:pt x="14" y="331"/>
                  </a:lnTo>
                  <a:lnTo>
                    <a:pt x="14" y="329"/>
                  </a:lnTo>
                  <a:lnTo>
                    <a:pt x="12" y="328"/>
                  </a:lnTo>
                  <a:lnTo>
                    <a:pt x="10" y="328"/>
                  </a:lnTo>
                  <a:lnTo>
                    <a:pt x="9" y="328"/>
                  </a:lnTo>
                  <a:lnTo>
                    <a:pt x="9" y="328"/>
                  </a:lnTo>
                  <a:lnTo>
                    <a:pt x="10" y="310"/>
                  </a:lnTo>
                  <a:lnTo>
                    <a:pt x="13" y="290"/>
                  </a:lnTo>
                  <a:lnTo>
                    <a:pt x="16" y="272"/>
                  </a:lnTo>
                  <a:lnTo>
                    <a:pt x="20" y="253"/>
                  </a:lnTo>
                  <a:lnTo>
                    <a:pt x="31" y="215"/>
                  </a:lnTo>
                  <a:lnTo>
                    <a:pt x="39" y="178"/>
                  </a:lnTo>
                  <a:lnTo>
                    <a:pt x="39" y="178"/>
                  </a:lnTo>
                  <a:lnTo>
                    <a:pt x="46" y="138"/>
                  </a:lnTo>
                  <a:lnTo>
                    <a:pt x="50" y="11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9" y="34"/>
                  </a:lnTo>
                  <a:lnTo>
                    <a:pt x="61" y="24"/>
                  </a:lnTo>
                  <a:lnTo>
                    <a:pt x="62" y="18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3"/>
                  </a:lnTo>
                  <a:lnTo>
                    <a:pt x="72" y="1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1" y="2"/>
                  </a:lnTo>
                  <a:lnTo>
                    <a:pt x="70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1" name="Freeform 263"/>
            <p:cNvSpPr/>
            <p:nvPr/>
          </p:nvSpPr>
          <p:spPr bwMode="auto">
            <a:xfrm>
              <a:off x="2309813" y="2203450"/>
              <a:ext cx="53975" cy="276225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103" y="1"/>
                </a:cxn>
                <a:cxn ang="0">
                  <a:pos x="100" y="0"/>
                </a:cxn>
                <a:cxn ang="0">
                  <a:pos x="97" y="1"/>
                </a:cxn>
                <a:cxn ang="0">
                  <a:pos x="95" y="4"/>
                </a:cxn>
                <a:cxn ang="0">
                  <a:pos x="94" y="16"/>
                </a:cxn>
                <a:cxn ang="0">
                  <a:pos x="90" y="42"/>
                </a:cxn>
                <a:cxn ang="0">
                  <a:pos x="89" y="55"/>
                </a:cxn>
                <a:cxn ang="0">
                  <a:pos x="89" y="103"/>
                </a:cxn>
                <a:cxn ang="0">
                  <a:pos x="87" y="120"/>
                </a:cxn>
                <a:cxn ang="0">
                  <a:pos x="62" y="234"/>
                </a:cxn>
                <a:cxn ang="0">
                  <a:pos x="52" y="273"/>
                </a:cxn>
                <a:cxn ang="0">
                  <a:pos x="32" y="341"/>
                </a:cxn>
                <a:cxn ang="0">
                  <a:pos x="17" y="391"/>
                </a:cxn>
                <a:cxn ang="0">
                  <a:pos x="14" y="409"/>
                </a:cxn>
                <a:cxn ang="0">
                  <a:pos x="12" y="437"/>
                </a:cxn>
                <a:cxn ang="0">
                  <a:pos x="10" y="465"/>
                </a:cxn>
                <a:cxn ang="0">
                  <a:pos x="9" y="478"/>
                </a:cxn>
                <a:cxn ang="0">
                  <a:pos x="9" y="497"/>
                </a:cxn>
                <a:cxn ang="0">
                  <a:pos x="5" y="508"/>
                </a:cxn>
                <a:cxn ang="0">
                  <a:pos x="1" y="513"/>
                </a:cxn>
                <a:cxn ang="0">
                  <a:pos x="0" y="516"/>
                </a:cxn>
                <a:cxn ang="0">
                  <a:pos x="2" y="519"/>
                </a:cxn>
                <a:cxn ang="0">
                  <a:pos x="5" y="520"/>
                </a:cxn>
                <a:cxn ang="0">
                  <a:pos x="8" y="519"/>
                </a:cxn>
                <a:cxn ang="0">
                  <a:pos x="13" y="513"/>
                </a:cxn>
                <a:cxn ang="0">
                  <a:pos x="18" y="502"/>
                </a:cxn>
                <a:cxn ang="0">
                  <a:pos x="18" y="494"/>
                </a:cxn>
                <a:cxn ang="0">
                  <a:pos x="22" y="433"/>
                </a:cxn>
                <a:cxn ang="0">
                  <a:pos x="24" y="413"/>
                </a:cxn>
                <a:cxn ang="0">
                  <a:pos x="31" y="376"/>
                </a:cxn>
                <a:cxn ang="0">
                  <a:pos x="47" y="321"/>
                </a:cxn>
                <a:cxn ang="0">
                  <a:pos x="59" y="285"/>
                </a:cxn>
                <a:cxn ang="0">
                  <a:pos x="79" y="203"/>
                </a:cxn>
                <a:cxn ang="0">
                  <a:pos x="96" y="122"/>
                </a:cxn>
                <a:cxn ang="0">
                  <a:pos x="98" y="92"/>
                </a:cxn>
                <a:cxn ang="0">
                  <a:pos x="98" y="62"/>
                </a:cxn>
                <a:cxn ang="0">
                  <a:pos x="101" y="33"/>
                </a:cxn>
                <a:cxn ang="0">
                  <a:pos x="104" y="4"/>
                </a:cxn>
              </a:cxnLst>
              <a:rect l="0" t="0" r="r" b="b"/>
              <a:pathLst>
                <a:path w="104" h="520">
                  <a:moveTo>
                    <a:pt x="104" y="4"/>
                  </a:moveTo>
                  <a:lnTo>
                    <a:pt x="104" y="4"/>
                  </a:lnTo>
                  <a:lnTo>
                    <a:pt x="104" y="2"/>
                  </a:lnTo>
                  <a:lnTo>
                    <a:pt x="103" y="1"/>
                  </a:lnTo>
                  <a:lnTo>
                    <a:pt x="101" y="0"/>
                  </a:lnTo>
                  <a:lnTo>
                    <a:pt x="100" y="0"/>
                  </a:lnTo>
                  <a:lnTo>
                    <a:pt x="98" y="0"/>
                  </a:lnTo>
                  <a:lnTo>
                    <a:pt x="97" y="1"/>
                  </a:lnTo>
                  <a:lnTo>
                    <a:pt x="95" y="2"/>
                  </a:lnTo>
                  <a:lnTo>
                    <a:pt x="95" y="4"/>
                  </a:lnTo>
                  <a:lnTo>
                    <a:pt x="95" y="4"/>
                  </a:lnTo>
                  <a:lnTo>
                    <a:pt x="94" y="16"/>
                  </a:lnTo>
                  <a:lnTo>
                    <a:pt x="92" y="30"/>
                  </a:lnTo>
                  <a:lnTo>
                    <a:pt x="90" y="42"/>
                  </a:lnTo>
                  <a:lnTo>
                    <a:pt x="89" y="55"/>
                  </a:lnTo>
                  <a:lnTo>
                    <a:pt x="89" y="55"/>
                  </a:lnTo>
                  <a:lnTo>
                    <a:pt x="90" y="88"/>
                  </a:lnTo>
                  <a:lnTo>
                    <a:pt x="89" y="103"/>
                  </a:lnTo>
                  <a:lnTo>
                    <a:pt x="87" y="120"/>
                  </a:lnTo>
                  <a:lnTo>
                    <a:pt x="87" y="120"/>
                  </a:lnTo>
                  <a:lnTo>
                    <a:pt x="71" y="196"/>
                  </a:lnTo>
                  <a:lnTo>
                    <a:pt x="62" y="234"/>
                  </a:lnTo>
                  <a:lnTo>
                    <a:pt x="52" y="273"/>
                  </a:lnTo>
                  <a:lnTo>
                    <a:pt x="52" y="273"/>
                  </a:lnTo>
                  <a:lnTo>
                    <a:pt x="42" y="307"/>
                  </a:lnTo>
                  <a:lnTo>
                    <a:pt x="32" y="341"/>
                  </a:lnTo>
                  <a:lnTo>
                    <a:pt x="21" y="375"/>
                  </a:lnTo>
                  <a:lnTo>
                    <a:pt x="17" y="391"/>
                  </a:lnTo>
                  <a:lnTo>
                    <a:pt x="14" y="409"/>
                  </a:lnTo>
                  <a:lnTo>
                    <a:pt x="14" y="409"/>
                  </a:lnTo>
                  <a:lnTo>
                    <a:pt x="13" y="423"/>
                  </a:lnTo>
                  <a:lnTo>
                    <a:pt x="12" y="437"/>
                  </a:lnTo>
                  <a:lnTo>
                    <a:pt x="11" y="451"/>
                  </a:lnTo>
                  <a:lnTo>
                    <a:pt x="10" y="465"/>
                  </a:lnTo>
                  <a:lnTo>
                    <a:pt x="10" y="465"/>
                  </a:lnTo>
                  <a:lnTo>
                    <a:pt x="9" y="478"/>
                  </a:lnTo>
                  <a:lnTo>
                    <a:pt x="10" y="490"/>
                  </a:lnTo>
                  <a:lnTo>
                    <a:pt x="9" y="497"/>
                  </a:lnTo>
                  <a:lnTo>
                    <a:pt x="8" y="502"/>
                  </a:lnTo>
                  <a:lnTo>
                    <a:pt x="5" y="508"/>
                  </a:lnTo>
                  <a:lnTo>
                    <a:pt x="1" y="513"/>
                  </a:lnTo>
                  <a:lnTo>
                    <a:pt x="1" y="513"/>
                  </a:lnTo>
                  <a:lnTo>
                    <a:pt x="0" y="514"/>
                  </a:lnTo>
                  <a:lnTo>
                    <a:pt x="0" y="516"/>
                  </a:lnTo>
                  <a:lnTo>
                    <a:pt x="1" y="518"/>
                  </a:lnTo>
                  <a:lnTo>
                    <a:pt x="2" y="519"/>
                  </a:lnTo>
                  <a:lnTo>
                    <a:pt x="3" y="520"/>
                  </a:lnTo>
                  <a:lnTo>
                    <a:pt x="5" y="520"/>
                  </a:lnTo>
                  <a:lnTo>
                    <a:pt x="6" y="520"/>
                  </a:lnTo>
                  <a:lnTo>
                    <a:pt x="8" y="519"/>
                  </a:lnTo>
                  <a:lnTo>
                    <a:pt x="8" y="519"/>
                  </a:lnTo>
                  <a:lnTo>
                    <a:pt x="13" y="513"/>
                  </a:lnTo>
                  <a:lnTo>
                    <a:pt x="16" y="508"/>
                  </a:lnTo>
                  <a:lnTo>
                    <a:pt x="18" y="502"/>
                  </a:lnTo>
                  <a:lnTo>
                    <a:pt x="18" y="494"/>
                  </a:lnTo>
                  <a:lnTo>
                    <a:pt x="18" y="494"/>
                  </a:lnTo>
                  <a:lnTo>
                    <a:pt x="20" y="463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24" y="413"/>
                  </a:lnTo>
                  <a:lnTo>
                    <a:pt x="27" y="394"/>
                  </a:lnTo>
                  <a:lnTo>
                    <a:pt x="31" y="376"/>
                  </a:lnTo>
                  <a:lnTo>
                    <a:pt x="36" y="357"/>
                  </a:lnTo>
                  <a:lnTo>
                    <a:pt x="47" y="321"/>
                  </a:lnTo>
                  <a:lnTo>
                    <a:pt x="59" y="285"/>
                  </a:lnTo>
                  <a:lnTo>
                    <a:pt x="59" y="285"/>
                  </a:lnTo>
                  <a:lnTo>
                    <a:pt x="69" y="245"/>
                  </a:lnTo>
                  <a:lnTo>
                    <a:pt x="79" y="203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8" y="107"/>
                  </a:lnTo>
                  <a:lnTo>
                    <a:pt x="98" y="9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9" y="47"/>
                  </a:lnTo>
                  <a:lnTo>
                    <a:pt x="101" y="33"/>
                  </a:lnTo>
                  <a:lnTo>
                    <a:pt x="103" y="18"/>
                  </a:lnTo>
                  <a:lnTo>
                    <a:pt x="104" y="4"/>
                  </a:lnTo>
                  <a:lnTo>
                    <a:pt x="10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2" name="Freeform 264"/>
            <p:cNvSpPr/>
            <p:nvPr/>
          </p:nvSpPr>
          <p:spPr bwMode="auto">
            <a:xfrm>
              <a:off x="2349500" y="2176463"/>
              <a:ext cx="61913" cy="349250"/>
            </a:xfrm>
            <a:custGeom>
              <a:avLst/>
              <a:gdLst/>
              <a:ahLst/>
              <a:cxnLst>
                <a:cxn ang="0">
                  <a:pos x="108" y="2"/>
                </a:cxn>
                <a:cxn ang="0">
                  <a:pos x="100" y="16"/>
                </a:cxn>
                <a:cxn ang="0">
                  <a:pos x="96" y="30"/>
                </a:cxn>
                <a:cxn ang="0">
                  <a:pos x="93" y="61"/>
                </a:cxn>
                <a:cxn ang="0">
                  <a:pos x="90" y="83"/>
                </a:cxn>
                <a:cxn ang="0">
                  <a:pos x="78" y="150"/>
                </a:cxn>
                <a:cxn ang="0">
                  <a:pos x="69" y="192"/>
                </a:cxn>
                <a:cxn ang="0">
                  <a:pos x="39" y="318"/>
                </a:cxn>
                <a:cxn ang="0">
                  <a:pos x="30" y="360"/>
                </a:cxn>
                <a:cxn ang="0">
                  <a:pos x="18" y="444"/>
                </a:cxn>
                <a:cxn ang="0">
                  <a:pos x="14" y="487"/>
                </a:cxn>
                <a:cxn ang="0">
                  <a:pos x="7" y="577"/>
                </a:cxn>
                <a:cxn ang="0">
                  <a:pos x="2" y="616"/>
                </a:cxn>
                <a:cxn ang="0">
                  <a:pos x="0" y="656"/>
                </a:cxn>
                <a:cxn ang="0">
                  <a:pos x="0" y="657"/>
                </a:cxn>
                <a:cxn ang="0">
                  <a:pos x="2" y="660"/>
                </a:cxn>
                <a:cxn ang="0">
                  <a:pos x="6" y="660"/>
                </a:cxn>
                <a:cxn ang="0">
                  <a:pos x="8" y="657"/>
                </a:cxn>
                <a:cxn ang="0">
                  <a:pos x="9" y="656"/>
                </a:cxn>
                <a:cxn ang="0">
                  <a:pos x="15" y="576"/>
                </a:cxn>
                <a:cxn ang="0">
                  <a:pos x="22" y="496"/>
                </a:cxn>
                <a:cxn ang="0">
                  <a:pos x="26" y="452"/>
                </a:cxn>
                <a:cxn ang="0">
                  <a:pos x="39" y="364"/>
                </a:cxn>
                <a:cxn ang="0">
                  <a:pos x="49" y="320"/>
                </a:cxn>
                <a:cxn ang="0">
                  <a:pos x="85" y="161"/>
                </a:cxn>
                <a:cxn ang="0">
                  <a:pos x="92" y="123"/>
                </a:cxn>
                <a:cxn ang="0">
                  <a:pos x="99" y="86"/>
                </a:cxn>
                <a:cxn ang="0">
                  <a:pos x="103" y="45"/>
                </a:cxn>
                <a:cxn ang="0">
                  <a:pos x="108" y="25"/>
                </a:cxn>
                <a:cxn ang="0">
                  <a:pos x="116" y="6"/>
                </a:cxn>
                <a:cxn ang="0">
                  <a:pos x="117" y="5"/>
                </a:cxn>
                <a:cxn ang="0">
                  <a:pos x="116" y="2"/>
                </a:cxn>
                <a:cxn ang="0">
                  <a:pos x="111" y="0"/>
                </a:cxn>
                <a:cxn ang="0">
                  <a:pos x="108" y="2"/>
                </a:cxn>
              </a:cxnLst>
              <a:rect l="0" t="0" r="r" b="b"/>
              <a:pathLst>
                <a:path w="117" h="660">
                  <a:moveTo>
                    <a:pt x="108" y="2"/>
                  </a:moveTo>
                  <a:lnTo>
                    <a:pt x="108" y="2"/>
                  </a:lnTo>
                  <a:lnTo>
                    <a:pt x="103" y="8"/>
                  </a:lnTo>
                  <a:lnTo>
                    <a:pt x="100" y="16"/>
                  </a:lnTo>
                  <a:lnTo>
                    <a:pt x="98" y="23"/>
                  </a:lnTo>
                  <a:lnTo>
                    <a:pt x="96" y="30"/>
                  </a:lnTo>
                  <a:lnTo>
                    <a:pt x="94" y="46"/>
                  </a:lnTo>
                  <a:lnTo>
                    <a:pt x="93" y="61"/>
                  </a:lnTo>
                  <a:lnTo>
                    <a:pt x="93" y="61"/>
                  </a:lnTo>
                  <a:lnTo>
                    <a:pt x="90" y="83"/>
                  </a:lnTo>
                  <a:lnTo>
                    <a:pt x="87" y="106"/>
                  </a:lnTo>
                  <a:lnTo>
                    <a:pt x="78" y="150"/>
                  </a:lnTo>
                  <a:lnTo>
                    <a:pt x="78" y="150"/>
                  </a:lnTo>
                  <a:lnTo>
                    <a:pt x="69" y="192"/>
                  </a:lnTo>
                  <a:lnTo>
                    <a:pt x="60" y="235"/>
                  </a:lnTo>
                  <a:lnTo>
                    <a:pt x="39" y="318"/>
                  </a:lnTo>
                  <a:lnTo>
                    <a:pt x="39" y="318"/>
                  </a:lnTo>
                  <a:lnTo>
                    <a:pt x="30" y="360"/>
                  </a:lnTo>
                  <a:lnTo>
                    <a:pt x="23" y="402"/>
                  </a:lnTo>
                  <a:lnTo>
                    <a:pt x="18" y="444"/>
                  </a:lnTo>
                  <a:lnTo>
                    <a:pt x="14" y="487"/>
                  </a:lnTo>
                  <a:lnTo>
                    <a:pt x="14" y="487"/>
                  </a:lnTo>
                  <a:lnTo>
                    <a:pt x="11" y="532"/>
                  </a:lnTo>
                  <a:lnTo>
                    <a:pt x="7" y="577"/>
                  </a:lnTo>
                  <a:lnTo>
                    <a:pt x="7" y="577"/>
                  </a:lnTo>
                  <a:lnTo>
                    <a:pt x="2" y="616"/>
                  </a:lnTo>
                  <a:lnTo>
                    <a:pt x="1" y="637"/>
                  </a:lnTo>
                  <a:lnTo>
                    <a:pt x="0" y="656"/>
                  </a:lnTo>
                  <a:lnTo>
                    <a:pt x="0" y="656"/>
                  </a:lnTo>
                  <a:lnTo>
                    <a:pt x="0" y="657"/>
                  </a:lnTo>
                  <a:lnTo>
                    <a:pt x="1" y="659"/>
                  </a:lnTo>
                  <a:lnTo>
                    <a:pt x="2" y="660"/>
                  </a:lnTo>
                  <a:lnTo>
                    <a:pt x="4" y="660"/>
                  </a:lnTo>
                  <a:lnTo>
                    <a:pt x="6" y="660"/>
                  </a:lnTo>
                  <a:lnTo>
                    <a:pt x="7" y="659"/>
                  </a:lnTo>
                  <a:lnTo>
                    <a:pt x="8" y="657"/>
                  </a:lnTo>
                  <a:lnTo>
                    <a:pt x="9" y="656"/>
                  </a:lnTo>
                  <a:lnTo>
                    <a:pt x="9" y="656"/>
                  </a:lnTo>
                  <a:lnTo>
                    <a:pt x="12" y="616"/>
                  </a:lnTo>
                  <a:lnTo>
                    <a:pt x="15" y="576"/>
                  </a:lnTo>
                  <a:lnTo>
                    <a:pt x="19" y="535"/>
                  </a:lnTo>
                  <a:lnTo>
                    <a:pt x="22" y="496"/>
                  </a:lnTo>
                  <a:lnTo>
                    <a:pt x="22" y="496"/>
                  </a:lnTo>
                  <a:lnTo>
                    <a:pt x="26" y="452"/>
                  </a:lnTo>
                  <a:lnTo>
                    <a:pt x="32" y="408"/>
                  </a:lnTo>
                  <a:lnTo>
                    <a:pt x="39" y="364"/>
                  </a:lnTo>
                  <a:lnTo>
                    <a:pt x="49" y="320"/>
                  </a:lnTo>
                  <a:lnTo>
                    <a:pt x="49" y="320"/>
                  </a:lnTo>
                  <a:lnTo>
                    <a:pt x="67" y="241"/>
                  </a:lnTo>
                  <a:lnTo>
                    <a:pt x="85" y="161"/>
                  </a:lnTo>
                  <a:lnTo>
                    <a:pt x="85" y="161"/>
                  </a:lnTo>
                  <a:lnTo>
                    <a:pt x="92" y="123"/>
                  </a:lnTo>
                  <a:lnTo>
                    <a:pt x="99" y="86"/>
                  </a:lnTo>
                  <a:lnTo>
                    <a:pt x="99" y="86"/>
                  </a:lnTo>
                  <a:lnTo>
                    <a:pt x="101" y="65"/>
                  </a:lnTo>
                  <a:lnTo>
                    <a:pt x="103" y="45"/>
                  </a:lnTo>
                  <a:lnTo>
                    <a:pt x="106" y="34"/>
                  </a:lnTo>
                  <a:lnTo>
                    <a:pt x="108" y="25"/>
                  </a:lnTo>
                  <a:lnTo>
                    <a:pt x="111" y="16"/>
                  </a:lnTo>
                  <a:lnTo>
                    <a:pt x="116" y="6"/>
                  </a:lnTo>
                  <a:lnTo>
                    <a:pt x="116" y="6"/>
                  </a:lnTo>
                  <a:lnTo>
                    <a:pt x="117" y="5"/>
                  </a:lnTo>
                  <a:lnTo>
                    <a:pt x="117" y="3"/>
                  </a:lnTo>
                  <a:lnTo>
                    <a:pt x="116" y="2"/>
                  </a:lnTo>
                  <a:lnTo>
                    <a:pt x="115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2"/>
                  </a:lnTo>
                  <a:lnTo>
                    <a:pt x="10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3" name="Freeform 265"/>
            <p:cNvSpPr/>
            <p:nvPr/>
          </p:nvSpPr>
          <p:spPr bwMode="auto">
            <a:xfrm>
              <a:off x="2386013" y="2193925"/>
              <a:ext cx="58738" cy="395288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94" y="49"/>
                </a:cxn>
                <a:cxn ang="0">
                  <a:pos x="89" y="93"/>
                </a:cxn>
                <a:cxn ang="0">
                  <a:pos x="88" y="142"/>
                </a:cxn>
                <a:cxn ang="0">
                  <a:pos x="85" y="190"/>
                </a:cxn>
                <a:cxn ang="0">
                  <a:pos x="81" y="216"/>
                </a:cxn>
                <a:cxn ang="0">
                  <a:pos x="73" y="268"/>
                </a:cxn>
                <a:cxn ang="0">
                  <a:pos x="54" y="343"/>
                </a:cxn>
                <a:cxn ang="0">
                  <a:pos x="41" y="394"/>
                </a:cxn>
                <a:cxn ang="0">
                  <a:pos x="30" y="438"/>
                </a:cxn>
                <a:cxn ang="0">
                  <a:pos x="24" y="484"/>
                </a:cxn>
                <a:cxn ang="0">
                  <a:pos x="16" y="576"/>
                </a:cxn>
                <a:cxn ang="0">
                  <a:pos x="13" y="618"/>
                </a:cxn>
                <a:cxn ang="0">
                  <a:pos x="12" y="628"/>
                </a:cxn>
                <a:cxn ang="0">
                  <a:pos x="8" y="648"/>
                </a:cxn>
                <a:cxn ang="0">
                  <a:pos x="7" y="657"/>
                </a:cxn>
                <a:cxn ang="0">
                  <a:pos x="7" y="705"/>
                </a:cxn>
                <a:cxn ang="0">
                  <a:pos x="6" y="715"/>
                </a:cxn>
                <a:cxn ang="0">
                  <a:pos x="1" y="735"/>
                </a:cxn>
                <a:cxn ang="0">
                  <a:pos x="0" y="745"/>
                </a:cxn>
                <a:cxn ang="0">
                  <a:pos x="1" y="748"/>
                </a:cxn>
                <a:cxn ang="0">
                  <a:pos x="5" y="749"/>
                </a:cxn>
                <a:cxn ang="0">
                  <a:pos x="10" y="747"/>
                </a:cxn>
                <a:cxn ang="0">
                  <a:pos x="10" y="745"/>
                </a:cxn>
                <a:cxn ang="0">
                  <a:pos x="13" y="729"/>
                </a:cxn>
                <a:cxn ang="0">
                  <a:pos x="16" y="713"/>
                </a:cxn>
                <a:cxn ang="0">
                  <a:pos x="17" y="701"/>
                </a:cxn>
                <a:cxn ang="0">
                  <a:pos x="16" y="662"/>
                </a:cxn>
                <a:cxn ang="0">
                  <a:pos x="17" y="655"/>
                </a:cxn>
                <a:cxn ang="0">
                  <a:pos x="21" y="633"/>
                </a:cxn>
                <a:cxn ang="0">
                  <a:pos x="23" y="609"/>
                </a:cxn>
                <a:cxn ang="0">
                  <a:pos x="25" y="585"/>
                </a:cxn>
                <a:cxn ang="0">
                  <a:pos x="34" y="481"/>
                </a:cxn>
                <a:cxn ang="0">
                  <a:pos x="43" y="430"/>
                </a:cxn>
                <a:cxn ang="0">
                  <a:pos x="54" y="379"/>
                </a:cxn>
                <a:cxn ang="0">
                  <a:pos x="66" y="335"/>
                </a:cxn>
                <a:cxn ang="0">
                  <a:pos x="86" y="245"/>
                </a:cxn>
                <a:cxn ang="0">
                  <a:pos x="93" y="200"/>
                </a:cxn>
                <a:cxn ang="0">
                  <a:pos x="97" y="151"/>
                </a:cxn>
                <a:cxn ang="0">
                  <a:pos x="99" y="102"/>
                </a:cxn>
                <a:cxn ang="0">
                  <a:pos x="100" y="78"/>
                </a:cxn>
                <a:cxn ang="0">
                  <a:pos x="108" y="29"/>
                </a:cxn>
                <a:cxn ang="0">
                  <a:pos x="111" y="5"/>
                </a:cxn>
                <a:cxn ang="0">
                  <a:pos x="110" y="1"/>
                </a:cxn>
                <a:cxn ang="0">
                  <a:pos x="107" y="0"/>
                </a:cxn>
                <a:cxn ang="0">
                  <a:pos x="102" y="3"/>
                </a:cxn>
                <a:cxn ang="0">
                  <a:pos x="102" y="5"/>
                </a:cxn>
              </a:cxnLst>
              <a:rect l="0" t="0" r="r" b="b"/>
              <a:pathLst>
                <a:path w="111" h="749">
                  <a:moveTo>
                    <a:pt x="102" y="5"/>
                  </a:moveTo>
                  <a:lnTo>
                    <a:pt x="102" y="5"/>
                  </a:lnTo>
                  <a:lnTo>
                    <a:pt x="99" y="27"/>
                  </a:lnTo>
                  <a:lnTo>
                    <a:pt x="94" y="49"/>
                  </a:lnTo>
                  <a:lnTo>
                    <a:pt x="91" y="71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8" y="142"/>
                  </a:lnTo>
                  <a:lnTo>
                    <a:pt x="87" y="167"/>
                  </a:lnTo>
                  <a:lnTo>
                    <a:pt x="85" y="190"/>
                  </a:lnTo>
                  <a:lnTo>
                    <a:pt x="85" y="190"/>
                  </a:lnTo>
                  <a:lnTo>
                    <a:pt x="81" y="216"/>
                  </a:lnTo>
                  <a:lnTo>
                    <a:pt x="77" y="242"/>
                  </a:lnTo>
                  <a:lnTo>
                    <a:pt x="73" y="268"/>
                  </a:lnTo>
                  <a:lnTo>
                    <a:pt x="66" y="293"/>
                  </a:lnTo>
                  <a:lnTo>
                    <a:pt x="54" y="343"/>
                  </a:lnTo>
                  <a:lnTo>
                    <a:pt x="41" y="394"/>
                  </a:lnTo>
                  <a:lnTo>
                    <a:pt x="41" y="394"/>
                  </a:lnTo>
                  <a:lnTo>
                    <a:pt x="36" y="416"/>
                  </a:lnTo>
                  <a:lnTo>
                    <a:pt x="30" y="438"/>
                  </a:lnTo>
                  <a:lnTo>
                    <a:pt x="27" y="461"/>
                  </a:lnTo>
                  <a:lnTo>
                    <a:pt x="24" y="484"/>
                  </a:lnTo>
                  <a:lnTo>
                    <a:pt x="19" y="530"/>
                  </a:lnTo>
                  <a:lnTo>
                    <a:pt x="16" y="576"/>
                  </a:lnTo>
                  <a:lnTo>
                    <a:pt x="16" y="576"/>
                  </a:lnTo>
                  <a:lnTo>
                    <a:pt x="13" y="618"/>
                  </a:lnTo>
                  <a:lnTo>
                    <a:pt x="13" y="618"/>
                  </a:lnTo>
                  <a:lnTo>
                    <a:pt x="12" y="628"/>
                  </a:lnTo>
                  <a:lnTo>
                    <a:pt x="10" y="638"/>
                  </a:lnTo>
                  <a:lnTo>
                    <a:pt x="8" y="648"/>
                  </a:lnTo>
                  <a:lnTo>
                    <a:pt x="7" y="657"/>
                  </a:lnTo>
                  <a:lnTo>
                    <a:pt x="7" y="657"/>
                  </a:lnTo>
                  <a:lnTo>
                    <a:pt x="7" y="681"/>
                  </a:lnTo>
                  <a:lnTo>
                    <a:pt x="7" y="705"/>
                  </a:lnTo>
                  <a:lnTo>
                    <a:pt x="7" y="705"/>
                  </a:lnTo>
                  <a:lnTo>
                    <a:pt x="6" y="715"/>
                  </a:lnTo>
                  <a:lnTo>
                    <a:pt x="3" y="724"/>
                  </a:lnTo>
                  <a:lnTo>
                    <a:pt x="1" y="735"/>
                  </a:lnTo>
                  <a:lnTo>
                    <a:pt x="0" y="745"/>
                  </a:lnTo>
                  <a:lnTo>
                    <a:pt x="0" y="745"/>
                  </a:lnTo>
                  <a:lnTo>
                    <a:pt x="0" y="747"/>
                  </a:lnTo>
                  <a:lnTo>
                    <a:pt x="1" y="748"/>
                  </a:lnTo>
                  <a:lnTo>
                    <a:pt x="2" y="749"/>
                  </a:lnTo>
                  <a:lnTo>
                    <a:pt x="5" y="749"/>
                  </a:lnTo>
                  <a:lnTo>
                    <a:pt x="8" y="748"/>
                  </a:lnTo>
                  <a:lnTo>
                    <a:pt x="10" y="747"/>
                  </a:lnTo>
                  <a:lnTo>
                    <a:pt x="10" y="745"/>
                  </a:lnTo>
                  <a:lnTo>
                    <a:pt x="10" y="745"/>
                  </a:lnTo>
                  <a:lnTo>
                    <a:pt x="11" y="737"/>
                  </a:lnTo>
                  <a:lnTo>
                    <a:pt x="13" y="729"/>
                  </a:lnTo>
                  <a:lnTo>
                    <a:pt x="15" y="721"/>
                  </a:lnTo>
                  <a:lnTo>
                    <a:pt x="16" y="713"/>
                  </a:lnTo>
                  <a:lnTo>
                    <a:pt x="16" y="713"/>
                  </a:lnTo>
                  <a:lnTo>
                    <a:pt x="17" y="701"/>
                  </a:lnTo>
                  <a:lnTo>
                    <a:pt x="17" y="688"/>
                  </a:lnTo>
                  <a:lnTo>
                    <a:pt x="16" y="662"/>
                  </a:lnTo>
                  <a:lnTo>
                    <a:pt x="16" y="662"/>
                  </a:lnTo>
                  <a:lnTo>
                    <a:pt x="17" y="655"/>
                  </a:lnTo>
                  <a:lnTo>
                    <a:pt x="18" y="648"/>
                  </a:lnTo>
                  <a:lnTo>
                    <a:pt x="21" y="633"/>
                  </a:lnTo>
                  <a:lnTo>
                    <a:pt x="21" y="633"/>
                  </a:lnTo>
                  <a:lnTo>
                    <a:pt x="23" y="609"/>
                  </a:lnTo>
                  <a:lnTo>
                    <a:pt x="25" y="585"/>
                  </a:lnTo>
                  <a:lnTo>
                    <a:pt x="25" y="585"/>
                  </a:lnTo>
                  <a:lnTo>
                    <a:pt x="29" y="532"/>
                  </a:lnTo>
                  <a:lnTo>
                    <a:pt x="34" y="481"/>
                  </a:lnTo>
                  <a:lnTo>
                    <a:pt x="39" y="456"/>
                  </a:lnTo>
                  <a:lnTo>
                    <a:pt x="43" y="430"/>
                  </a:lnTo>
                  <a:lnTo>
                    <a:pt x="48" y="404"/>
                  </a:lnTo>
                  <a:lnTo>
                    <a:pt x="54" y="379"/>
                  </a:lnTo>
                  <a:lnTo>
                    <a:pt x="54" y="379"/>
                  </a:lnTo>
                  <a:lnTo>
                    <a:pt x="66" y="335"/>
                  </a:lnTo>
                  <a:lnTo>
                    <a:pt x="77" y="289"/>
                  </a:lnTo>
                  <a:lnTo>
                    <a:pt x="86" y="245"/>
                  </a:lnTo>
                  <a:lnTo>
                    <a:pt x="93" y="200"/>
                  </a:lnTo>
                  <a:lnTo>
                    <a:pt x="93" y="200"/>
                  </a:lnTo>
                  <a:lnTo>
                    <a:pt x="95" y="175"/>
                  </a:lnTo>
                  <a:lnTo>
                    <a:pt x="97" y="151"/>
                  </a:lnTo>
                  <a:lnTo>
                    <a:pt x="99" y="102"/>
                  </a:lnTo>
                  <a:lnTo>
                    <a:pt x="99" y="102"/>
                  </a:lnTo>
                  <a:lnTo>
                    <a:pt x="99" y="90"/>
                  </a:lnTo>
                  <a:lnTo>
                    <a:pt x="100" y="78"/>
                  </a:lnTo>
                  <a:lnTo>
                    <a:pt x="104" y="54"/>
                  </a:lnTo>
                  <a:lnTo>
                    <a:pt x="108" y="29"/>
                  </a:lnTo>
                  <a:lnTo>
                    <a:pt x="111" y="5"/>
                  </a:lnTo>
                  <a:lnTo>
                    <a:pt x="111" y="5"/>
                  </a:lnTo>
                  <a:lnTo>
                    <a:pt x="111" y="3"/>
                  </a:lnTo>
                  <a:lnTo>
                    <a:pt x="110" y="1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4" y="1"/>
                  </a:lnTo>
                  <a:lnTo>
                    <a:pt x="102" y="3"/>
                  </a:lnTo>
                  <a:lnTo>
                    <a:pt x="102" y="5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6" name="Freeform 266"/>
            <p:cNvSpPr/>
            <p:nvPr/>
          </p:nvSpPr>
          <p:spPr bwMode="auto">
            <a:xfrm>
              <a:off x="2413000" y="2193925"/>
              <a:ext cx="79375" cy="442913"/>
            </a:xfrm>
            <a:custGeom>
              <a:avLst/>
              <a:gdLst/>
              <a:ahLst/>
              <a:cxnLst>
                <a:cxn ang="0">
                  <a:pos x="139" y="5"/>
                </a:cxn>
                <a:cxn ang="0">
                  <a:pos x="135" y="30"/>
                </a:cxn>
                <a:cxn ang="0">
                  <a:pos x="128" y="56"/>
                </a:cxn>
                <a:cxn ang="0">
                  <a:pos x="116" y="93"/>
                </a:cxn>
                <a:cxn ang="0">
                  <a:pos x="113" y="106"/>
                </a:cxn>
                <a:cxn ang="0">
                  <a:pos x="106" y="155"/>
                </a:cxn>
                <a:cxn ang="0">
                  <a:pos x="102" y="206"/>
                </a:cxn>
                <a:cxn ang="0">
                  <a:pos x="95" y="257"/>
                </a:cxn>
                <a:cxn ang="0">
                  <a:pos x="85" y="309"/>
                </a:cxn>
                <a:cxn ang="0">
                  <a:pos x="77" y="337"/>
                </a:cxn>
                <a:cxn ang="0">
                  <a:pos x="62" y="392"/>
                </a:cxn>
                <a:cxn ang="0">
                  <a:pos x="56" y="420"/>
                </a:cxn>
                <a:cxn ang="0">
                  <a:pos x="36" y="532"/>
                </a:cxn>
                <a:cxn ang="0">
                  <a:pos x="19" y="646"/>
                </a:cxn>
                <a:cxn ang="0">
                  <a:pos x="7" y="719"/>
                </a:cxn>
                <a:cxn ang="0">
                  <a:pos x="6" y="744"/>
                </a:cxn>
                <a:cxn ang="0">
                  <a:pos x="3" y="788"/>
                </a:cxn>
                <a:cxn ang="0">
                  <a:pos x="0" y="834"/>
                </a:cxn>
                <a:cxn ang="0">
                  <a:pos x="0" y="835"/>
                </a:cxn>
                <a:cxn ang="0">
                  <a:pos x="3" y="838"/>
                </a:cxn>
                <a:cxn ang="0">
                  <a:pos x="6" y="838"/>
                </a:cxn>
                <a:cxn ang="0">
                  <a:pos x="9" y="835"/>
                </a:cxn>
                <a:cxn ang="0">
                  <a:pos x="9" y="834"/>
                </a:cxn>
                <a:cxn ang="0">
                  <a:pos x="12" y="792"/>
                </a:cxn>
                <a:cxn ang="0">
                  <a:pos x="15" y="752"/>
                </a:cxn>
                <a:cxn ang="0">
                  <a:pos x="18" y="721"/>
                </a:cxn>
                <a:cxn ang="0">
                  <a:pos x="26" y="660"/>
                </a:cxn>
                <a:cxn ang="0">
                  <a:pos x="31" y="629"/>
                </a:cxn>
                <a:cxn ang="0">
                  <a:pos x="58" y="461"/>
                </a:cxn>
                <a:cxn ang="0">
                  <a:pos x="68" y="405"/>
                </a:cxn>
                <a:cxn ang="0">
                  <a:pos x="82" y="353"/>
                </a:cxn>
                <a:cxn ang="0">
                  <a:pos x="96" y="304"/>
                </a:cxn>
                <a:cxn ang="0">
                  <a:pos x="101" y="279"/>
                </a:cxn>
                <a:cxn ang="0">
                  <a:pos x="112" y="206"/>
                </a:cxn>
                <a:cxn ang="0">
                  <a:pos x="115" y="179"/>
                </a:cxn>
                <a:cxn ang="0">
                  <a:pos x="120" y="126"/>
                </a:cxn>
                <a:cxn ang="0">
                  <a:pos x="124" y="100"/>
                </a:cxn>
                <a:cxn ang="0">
                  <a:pos x="130" y="76"/>
                </a:cxn>
                <a:cxn ang="0">
                  <a:pos x="142" y="42"/>
                </a:cxn>
                <a:cxn ang="0">
                  <a:pos x="147" y="18"/>
                </a:cxn>
                <a:cxn ang="0">
                  <a:pos x="149" y="5"/>
                </a:cxn>
                <a:cxn ang="0">
                  <a:pos x="147" y="1"/>
                </a:cxn>
                <a:cxn ang="0">
                  <a:pos x="144" y="0"/>
                </a:cxn>
                <a:cxn ang="0">
                  <a:pos x="140" y="1"/>
                </a:cxn>
                <a:cxn ang="0">
                  <a:pos x="139" y="5"/>
                </a:cxn>
              </a:cxnLst>
              <a:rect l="0" t="0" r="r" b="b"/>
              <a:pathLst>
                <a:path w="149" h="838">
                  <a:moveTo>
                    <a:pt x="139" y="5"/>
                  </a:moveTo>
                  <a:lnTo>
                    <a:pt x="139" y="5"/>
                  </a:lnTo>
                  <a:lnTo>
                    <a:pt x="137" y="18"/>
                  </a:lnTo>
                  <a:lnTo>
                    <a:pt x="135" y="30"/>
                  </a:lnTo>
                  <a:lnTo>
                    <a:pt x="131" y="44"/>
                  </a:lnTo>
                  <a:lnTo>
                    <a:pt x="128" y="56"/>
                  </a:lnTo>
                  <a:lnTo>
                    <a:pt x="120" y="81"/>
                  </a:lnTo>
                  <a:lnTo>
                    <a:pt x="116" y="93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09" y="130"/>
                  </a:lnTo>
                  <a:lnTo>
                    <a:pt x="106" y="155"/>
                  </a:lnTo>
                  <a:lnTo>
                    <a:pt x="102" y="206"/>
                  </a:lnTo>
                  <a:lnTo>
                    <a:pt x="102" y="206"/>
                  </a:lnTo>
                  <a:lnTo>
                    <a:pt x="99" y="232"/>
                  </a:lnTo>
                  <a:lnTo>
                    <a:pt x="95" y="257"/>
                  </a:lnTo>
                  <a:lnTo>
                    <a:pt x="90" y="283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77" y="337"/>
                  </a:lnTo>
                  <a:lnTo>
                    <a:pt x="69" y="364"/>
                  </a:lnTo>
                  <a:lnTo>
                    <a:pt x="62" y="392"/>
                  </a:lnTo>
                  <a:lnTo>
                    <a:pt x="56" y="420"/>
                  </a:lnTo>
                  <a:lnTo>
                    <a:pt x="56" y="420"/>
                  </a:lnTo>
                  <a:lnTo>
                    <a:pt x="45" y="476"/>
                  </a:lnTo>
                  <a:lnTo>
                    <a:pt x="36" y="532"/>
                  </a:lnTo>
                  <a:lnTo>
                    <a:pt x="19" y="646"/>
                  </a:lnTo>
                  <a:lnTo>
                    <a:pt x="19" y="646"/>
                  </a:lnTo>
                  <a:lnTo>
                    <a:pt x="10" y="694"/>
                  </a:lnTo>
                  <a:lnTo>
                    <a:pt x="7" y="719"/>
                  </a:lnTo>
                  <a:lnTo>
                    <a:pt x="6" y="744"/>
                  </a:lnTo>
                  <a:lnTo>
                    <a:pt x="6" y="744"/>
                  </a:lnTo>
                  <a:lnTo>
                    <a:pt x="5" y="767"/>
                  </a:lnTo>
                  <a:lnTo>
                    <a:pt x="3" y="788"/>
                  </a:lnTo>
                  <a:lnTo>
                    <a:pt x="1" y="811"/>
                  </a:lnTo>
                  <a:lnTo>
                    <a:pt x="0" y="834"/>
                  </a:lnTo>
                  <a:lnTo>
                    <a:pt x="0" y="834"/>
                  </a:lnTo>
                  <a:lnTo>
                    <a:pt x="0" y="835"/>
                  </a:lnTo>
                  <a:lnTo>
                    <a:pt x="1" y="837"/>
                  </a:lnTo>
                  <a:lnTo>
                    <a:pt x="3" y="838"/>
                  </a:lnTo>
                  <a:lnTo>
                    <a:pt x="4" y="838"/>
                  </a:lnTo>
                  <a:lnTo>
                    <a:pt x="6" y="838"/>
                  </a:lnTo>
                  <a:lnTo>
                    <a:pt x="8" y="837"/>
                  </a:lnTo>
                  <a:lnTo>
                    <a:pt x="9" y="835"/>
                  </a:lnTo>
                  <a:lnTo>
                    <a:pt x="9" y="834"/>
                  </a:lnTo>
                  <a:lnTo>
                    <a:pt x="9" y="834"/>
                  </a:lnTo>
                  <a:lnTo>
                    <a:pt x="10" y="813"/>
                  </a:lnTo>
                  <a:lnTo>
                    <a:pt x="12" y="792"/>
                  </a:lnTo>
                  <a:lnTo>
                    <a:pt x="14" y="773"/>
                  </a:lnTo>
                  <a:lnTo>
                    <a:pt x="15" y="752"/>
                  </a:lnTo>
                  <a:lnTo>
                    <a:pt x="15" y="752"/>
                  </a:lnTo>
                  <a:lnTo>
                    <a:pt x="18" y="721"/>
                  </a:lnTo>
                  <a:lnTo>
                    <a:pt x="21" y="690"/>
                  </a:lnTo>
                  <a:lnTo>
                    <a:pt x="26" y="660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49" y="517"/>
                  </a:lnTo>
                  <a:lnTo>
                    <a:pt x="58" y="461"/>
                  </a:lnTo>
                  <a:lnTo>
                    <a:pt x="68" y="405"/>
                  </a:lnTo>
                  <a:lnTo>
                    <a:pt x="68" y="405"/>
                  </a:lnTo>
                  <a:lnTo>
                    <a:pt x="74" y="379"/>
                  </a:lnTo>
                  <a:lnTo>
                    <a:pt x="82" y="353"/>
                  </a:lnTo>
                  <a:lnTo>
                    <a:pt x="89" y="329"/>
                  </a:lnTo>
                  <a:lnTo>
                    <a:pt x="96" y="304"/>
                  </a:lnTo>
                  <a:lnTo>
                    <a:pt x="96" y="304"/>
                  </a:lnTo>
                  <a:lnTo>
                    <a:pt x="101" y="279"/>
                  </a:lnTo>
                  <a:lnTo>
                    <a:pt x="105" y="255"/>
                  </a:lnTo>
                  <a:lnTo>
                    <a:pt x="112" y="206"/>
                  </a:lnTo>
                  <a:lnTo>
                    <a:pt x="112" y="206"/>
                  </a:lnTo>
                  <a:lnTo>
                    <a:pt x="115" y="179"/>
                  </a:lnTo>
                  <a:lnTo>
                    <a:pt x="117" y="153"/>
                  </a:lnTo>
                  <a:lnTo>
                    <a:pt x="120" y="126"/>
                  </a:lnTo>
                  <a:lnTo>
                    <a:pt x="124" y="100"/>
                  </a:lnTo>
                  <a:lnTo>
                    <a:pt x="124" y="100"/>
                  </a:lnTo>
                  <a:lnTo>
                    <a:pt x="126" y="88"/>
                  </a:lnTo>
                  <a:lnTo>
                    <a:pt x="130" y="76"/>
                  </a:lnTo>
                  <a:lnTo>
                    <a:pt x="137" y="53"/>
                  </a:lnTo>
                  <a:lnTo>
                    <a:pt x="142" y="42"/>
                  </a:lnTo>
                  <a:lnTo>
                    <a:pt x="145" y="29"/>
                  </a:lnTo>
                  <a:lnTo>
                    <a:pt x="147" y="18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8" y="3"/>
                  </a:lnTo>
                  <a:lnTo>
                    <a:pt x="147" y="1"/>
                  </a:lnTo>
                  <a:lnTo>
                    <a:pt x="146" y="1"/>
                  </a:lnTo>
                  <a:lnTo>
                    <a:pt x="144" y="0"/>
                  </a:lnTo>
                  <a:lnTo>
                    <a:pt x="143" y="1"/>
                  </a:lnTo>
                  <a:lnTo>
                    <a:pt x="140" y="1"/>
                  </a:lnTo>
                  <a:lnTo>
                    <a:pt x="139" y="3"/>
                  </a:lnTo>
                  <a:lnTo>
                    <a:pt x="139" y="5"/>
                  </a:lnTo>
                  <a:lnTo>
                    <a:pt x="13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267"/>
            <p:cNvSpPr/>
            <p:nvPr/>
          </p:nvSpPr>
          <p:spPr bwMode="auto">
            <a:xfrm>
              <a:off x="2476500" y="2239963"/>
              <a:ext cx="38100" cy="149225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65" y="1"/>
                </a:cxn>
                <a:cxn ang="0">
                  <a:pos x="56" y="13"/>
                </a:cxn>
                <a:cxn ang="0">
                  <a:pos x="48" y="26"/>
                </a:cxn>
                <a:cxn ang="0">
                  <a:pos x="42" y="39"/>
                </a:cxn>
                <a:cxn ang="0">
                  <a:pos x="38" y="53"/>
                </a:cxn>
                <a:cxn ang="0">
                  <a:pos x="35" y="67"/>
                </a:cxn>
                <a:cxn ang="0">
                  <a:pos x="32" y="82"/>
                </a:cxn>
                <a:cxn ang="0">
                  <a:pos x="29" y="111"/>
                </a:cxn>
                <a:cxn ang="0">
                  <a:pos x="29" y="111"/>
                </a:cxn>
                <a:cxn ang="0">
                  <a:pos x="26" y="132"/>
                </a:cxn>
                <a:cxn ang="0">
                  <a:pos x="22" y="153"/>
                </a:cxn>
                <a:cxn ang="0">
                  <a:pos x="12" y="193"/>
                </a:cxn>
                <a:cxn ang="0">
                  <a:pos x="8" y="214"/>
                </a:cxn>
                <a:cxn ang="0">
                  <a:pos x="4" y="235"/>
                </a:cxn>
                <a:cxn ang="0">
                  <a:pos x="1" y="255"/>
                </a:cxn>
                <a:cxn ang="0">
                  <a:pos x="0" y="277"/>
                </a:cxn>
                <a:cxn ang="0">
                  <a:pos x="0" y="277"/>
                </a:cxn>
                <a:cxn ang="0">
                  <a:pos x="1" y="279"/>
                </a:cxn>
                <a:cxn ang="0">
                  <a:pos x="2" y="280"/>
                </a:cxn>
                <a:cxn ang="0">
                  <a:pos x="3" y="281"/>
                </a:cxn>
                <a:cxn ang="0">
                  <a:pos x="5" y="281"/>
                </a:cxn>
                <a:cxn ang="0">
                  <a:pos x="6" y="281"/>
                </a:cxn>
                <a:cxn ang="0">
                  <a:pos x="8" y="280"/>
                </a:cxn>
                <a:cxn ang="0">
                  <a:pos x="9" y="279"/>
                </a:cxn>
                <a:cxn ang="0">
                  <a:pos x="9" y="277"/>
                </a:cxn>
                <a:cxn ang="0">
                  <a:pos x="9" y="277"/>
                </a:cxn>
                <a:cxn ang="0">
                  <a:pos x="10" y="258"/>
                </a:cxn>
                <a:cxn ang="0">
                  <a:pos x="12" y="240"/>
                </a:cxn>
                <a:cxn ang="0">
                  <a:pos x="14" y="222"/>
                </a:cxn>
                <a:cxn ang="0">
                  <a:pos x="18" y="204"/>
                </a:cxn>
                <a:cxn ang="0">
                  <a:pos x="18" y="204"/>
                </a:cxn>
                <a:cxn ang="0">
                  <a:pos x="23" y="186"/>
                </a:cxn>
                <a:cxn ang="0">
                  <a:pos x="28" y="168"/>
                </a:cxn>
                <a:cxn ang="0">
                  <a:pos x="32" y="150"/>
                </a:cxn>
                <a:cxn ang="0">
                  <a:pos x="35" y="132"/>
                </a:cxn>
                <a:cxn ang="0">
                  <a:pos x="35" y="132"/>
                </a:cxn>
                <a:cxn ang="0">
                  <a:pos x="39" y="99"/>
                </a:cxn>
                <a:cxn ang="0">
                  <a:pos x="41" y="83"/>
                </a:cxn>
                <a:cxn ang="0">
                  <a:pos x="44" y="67"/>
                </a:cxn>
                <a:cxn ang="0">
                  <a:pos x="48" y="51"/>
                </a:cxn>
                <a:cxn ang="0">
                  <a:pos x="54" y="35"/>
                </a:cxn>
                <a:cxn ang="0">
                  <a:pos x="57" y="28"/>
                </a:cxn>
                <a:cxn ang="0">
                  <a:pos x="61" y="21"/>
                </a:cxn>
                <a:cxn ang="0">
                  <a:pos x="66" y="14"/>
                </a:cxn>
                <a:cxn ang="0">
                  <a:pos x="71" y="8"/>
                </a:cxn>
                <a:cxn ang="0">
                  <a:pos x="71" y="8"/>
                </a:cxn>
                <a:cxn ang="0">
                  <a:pos x="72" y="6"/>
                </a:cxn>
                <a:cxn ang="0">
                  <a:pos x="72" y="4"/>
                </a:cxn>
                <a:cxn ang="0">
                  <a:pos x="72" y="3"/>
                </a:cxn>
                <a:cxn ang="0">
                  <a:pos x="71" y="1"/>
                </a:cxn>
                <a:cxn ang="0">
                  <a:pos x="70" y="0"/>
                </a:cxn>
                <a:cxn ang="0">
                  <a:pos x="68" y="0"/>
                </a:cxn>
                <a:cxn ang="0">
                  <a:pos x="66" y="0"/>
                </a:cxn>
                <a:cxn ang="0">
                  <a:pos x="65" y="1"/>
                </a:cxn>
                <a:cxn ang="0">
                  <a:pos x="65" y="1"/>
                </a:cxn>
              </a:cxnLst>
              <a:rect l="0" t="0" r="r" b="b"/>
              <a:pathLst>
                <a:path w="72" h="281">
                  <a:moveTo>
                    <a:pt x="65" y="1"/>
                  </a:moveTo>
                  <a:lnTo>
                    <a:pt x="65" y="1"/>
                  </a:lnTo>
                  <a:lnTo>
                    <a:pt x="56" y="13"/>
                  </a:lnTo>
                  <a:lnTo>
                    <a:pt x="48" y="26"/>
                  </a:lnTo>
                  <a:lnTo>
                    <a:pt x="42" y="39"/>
                  </a:lnTo>
                  <a:lnTo>
                    <a:pt x="38" y="53"/>
                  </a:lnTo>
                  <a:lnTo>
                    <a:pt x="35" y="67"/>
                  </a:lnTo>
                  <a:lnTo>
                    <a:pt x="32" y="82"/>
                  </a:lnTo>
                  <a:lnTo>
                    <a:pt x="29" y="111"/>
                  </a:lnTo>
                  <a:lnTo>
                    <a:pt x="29" y="111"/>
                  </a:lnTo>
                  <a:lnTo>
                    <a:pt x="26" y="132"/>
                  </a:lnTo>
                  <a:lnTo>
                    <a:pt x="22" y="153"/>
                  </a:lnTo>
                  <a:lnTo>
                    <a:pt x="12" y="193"/>
                  </a:lnTo>
                  <a:lnTo>
                    <a:pt x="8" y="214"/>
                  </a:lnTo>
                  <a:lnTo>
                    <a:pt x="4" y="235"/>
                  </a:lnTo>
                  <a:lnTo>
                    <a:pt x="1" y="255"/>
                  </a:lnTo>
                  <a:lnTo>
                    <a:pt x="0" y="277"/>
                  </a:lnTo>
                  <a:lnTo>
                    <a:pt x="0" y="277"/>
                  </a:lnTo>
                  <a:lnTo>
                    <a:pt x="1" y="279"/>
                  </a:lnTo>
                  <a:lnTo>
                    <a:pt x="2" y="280"/>
                  </a:lnTo>
                  <a:lnTo>
                    <a:pt x="3" y="281"/>
                  </a:lnTo>
                  <a:lnTo>
                    <a:pt x="5" y="281"/>
                  </a:lnTo>
                  <a:lnTo>
                    <a:pt x="6" y="281"/>
                  </a:lnTo>
                  <a:lnTo>
                    <a:pt x="8" y="280"/>
                  </a:lnTo>
                  <a:lnTo>
                    <a:pt x="9" y="279"/>
                  </a:lnTo>
                  <a:lnTo>
                    <a:pt x="9" y="277"/>
                  </a:lnTo>
                  <a:lnTo>
                    <a:pt x="9" y="277"/>
                  </a:lnTo>
                  <a:lnTo>
                    <a:pt x="10" y="258"/>
                  </a:lnTo>
                  <a:lnTo>
                    <a:pt x="12" y="240"/>
                  </a:lnTo>
                  <a:lnTo>
                    <a:pt x="14" y="222"/>
                  </a:lnTo>
                  <a:lnTo>
                    <a:pt x="18" y="204"/>
                  </a:lnTo>
                  <a:lnTo>
                    <a:pt x="18" y="204"/>
                  </a:lnTo>
                  <a:lnTo>
                    <a:pt x="23" y="186"/>
                  </a:lnTo>
                  <a:lnTo>
                    <a:pt x="28" y="168"/>
                  </a:lnTo>
                  <a:lnTo>
                    <a:pt x="32" y="150"/>
                  </a:lnTo>
                  <a:lnTo>
                    <a:pt x="35" y="132"/>
                  </a:lnTo>
                  <a:lnTo>
                    <a:pt x="35" y="132"/>
                  </a:lnTo>
                  <a:lnTo>
                    <a:pt x="39" y="99"/>
                  </a:lnTo>
                  <a:lnTo>
                    <a:pt x="41" y="83"/>
                  </a:lnTo>
                  <a:lnTo>
                    <a:pt x="44" y="67"/>
                  </a:lnTo>
                  <a:lnTo>
                    <a:pt x="48" y="51"/>
                  </a:lnTo>
                  <a:lnTo>
                    <a:pt x="54" y="35"/>
                  </a:lnTo>
                  <a:lnTo>
                    <a:pt x="57" y="28"/>
                  </a:lnTo>
                  <a:lnTo>
                    <a:pt x="61" y="21"/>
                  </a:lnTo>
                  <a:lnTo>
                    <a:pt x="66" y="14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2" y="6"/>
                  </a:lnTo>
                  <a:lnTo>
                    <a:pt x="72" y="4"/>
                  </a:lnTo>
                  <a:lnTo>
                    <a:pt x="72" y="3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6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2" name="Freeform 268"/>
            <p:cNvSpPr/>
            <p:nvPr/>
          </p:nvSpPr>
          <p:spPr bwMode="auto">
            <a:xfrm>
              <a:off x="2516188" y="2290763"/>
              <a:ext cx="19050" cy="74613"/>
            </a:xfrm>
            <a:custGeom>
              <a:avLst/>
              <a:gdLst/>
              <a:ahLst/>
              <a:cxnLst>
                <a:cxn ang="0">
                  <a:pos x="26" y="4"/>
                </a:cxn>
                <a:cxn ang="0">
                  <a:pos x="26" y="4"/>
                </a:cxn>
                <a:cxn ang="0">
                  <a:pos x="25" y="11"/>
                </a:cxn>
                <a:cxn ang="0">
                  <a:pos x="23" y="19"/>
                </a:cxn>
                <a:cxn ang="0">
                  <a:pos x="19" y="32"/>
                </a:cxn>
                <a:cxn ang="0">
                  <a:pos x="14" y="46"/>
                </a:cxn>
                <a:cxn ang="0">
                  <a:pos x="13" y="53"/>
                </a:cxn>
                <a:cxn ang="0">
                  <a:pos x="12" y="60"/>
                </a:cxn>
                <a:cxn ang="0">
                  <a:pos x="12" y="60"/>
                </a:cxn>
                <a:cxn ang="0">
                  <a:pos x="10" y="79"/>
                </a:cxn>
                <a:cxn ang="0">
                  <a:pos x="8" y="98"/>
                </a:cxn>
                <a:cxn ang="0">
                  <a:pos x="5" y="117"/>
                </a:cxn>
                <a:cxn ang="0">
                  <a:pos x="4" y="126"/>
                </a:cxn>
                <a:cxn ang="0">
                  <a:pos x="1" y="136"/>
                </a:cxn>
                <a:cxn ang="0">
                  <a:pos x="1" y="136"/>
                </a:cxn>
                <a:cxn ang="0">
                  <a:pos x="0" y="138"/>
                </a:cxn>
                <a:cxn ang="0">
                  <a:pos x="1" y="140"/>
                </a:cxn>
                <a:cxn ang="0">
                  <a:pos x="2" y="141"/>
                </a:cxn>
                <a:cxn ang="0">
                  <a:pos x="4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10" y="141"/>
                </a:cxn>
                <a:cxn ang="0">
                  <a:pos x="11" y="138"/>
                </a:cxn>
                <a:cxn ang="0">
                  <a:pos x="11" y="138"/>
                </a:cxn>
                <a:cxn ang="0">
                  <a:pos x="15" y="123"/>
                </a:cxn>
                <a:cxn ang="0">
                  <a:pos x="17" y="109"/>
                </a:cxn>
                <a:cxn ang="0">
                  <a:pos x="19" y="93"/>
                </a:cxn>
                <a:cxn ang="0">
                  <a:pos x="20" y="77"/>
                </a:cxn>
                <a:cxn ang="0">
                  <a:pos x="20" y="77"/>
                </a:cxn>
                <a:cxn ang="0">
                  <a:pos x="21" y="67"/>
                </a:cxn>
                <a:cxn ang="0">
                  <a:pos x="22" y="58"/>
                </a:cxn>
                <a:cxn ang="0">
                  <a:pos x="27" y="40"/>
                </a:cxn>
                <a:cxn ang="0">
                  <a:pos x="32" y="23"/>
                </a:cxn>
                <a:cxn ang="0">
                  <a:pos x="34" y="13"/>
                </a:cxn>
                <a:cxn ang="0">
                  <a:pos x="35" y="4"/>
                </a:cxn>
                <a:cxn ang="0">
                  <a:pos x="35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28" y="1"/>
                </a:cxn>
                <a:cxn ang="0">
                  <a:pos x="27" y="2"/>
                </a:cxn>
                <a:cxn ang="0">
                  <a:pos x="26" y="4"/>
                </a:cxn>
                <a:cxn ang="0">
                  <a:pos x="26" y="4"/>
                </a:cxn>
              </a:cxnLst>
              <a:rect l="0" t="0" r="r" b="b"/>
              <a:pathLst>
                <a:path w="35" h="142">
                  <a:moveTo>
                    <a:pt x="26" y="4"/>
                  </a:moveTo>
                  <a:lnTo>
                    <a:pt x="26" y="4"/>
                  </a:lnTo>
                  <a:lnTo>
                    <a:pt x="25" y="11"/>
                  </a:lnTo>
                  <a:lnTo>
                    <a:pt x="23" y="19"/>
                  </a:lnTo>
                  <a:lnTo>
                    <a:pt x="19" y="32"/>
                  </a:lnTo>
                  <a:lnTo>
                    <a:pt x="14" y="46"/>
                  </a:lnTo>
                  <a:lnTo>
                    <a:pt x="13" y="53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0" y="79"/>
                  </a:lnTo>
                  <a:lnTo>
                    <a:pt x="8" y="98"/>
                  </a:lnTo>
                  <a:lnTo>
                    <a:pt x="5" y="117"/>
                  </a:lnTo>
                  <a:lnTo>
                    <a:pt x="4" y="126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38"/>
                  </a:lnTo>
                  <a:lnTo>
                    <a:pt x="1" y="140"/>
                  </a:lnTo>
                  <a:lnTo>
                    <a:pt x="2" y="141"/>
                  </a:lnTo>
                  <a:lnTo>
                    <a:pt x="4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10" y="141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23"/>
                  </a:lnTo>
                  <a:lnTo>
                    <a:pt x="17" y="109"/>
                  </a:lnTo>
                  <a:lnTo>
                    <a:pt x="19" y="93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21" y="67"/>
                  </a:lnTo>
                  <a:lnTo>
                    <a:pt x="22" y="58"/>
                  </a:lnTo>
                  <a:lnTo>
                    <a:pt x="27" y="40"/>
                  </a:lnTo>
                  <a:lnTo>
                    <a:pt x="32" y="23"/>
                  </a:lnTo>
                  <a:lnTo>
                    <a:pt x="34" y="13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1"/>
                  </a:lnTo>
                  <a:lnTo>
                    <a:pt x="27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3" name="Freeform 269"/>
            <p:cNvSpPr/>
            <p:nvPr/>
          </p:nvSpPr>
          <p:spPr bwMode="auto">
            <a:xfrm>
              <a:off x="2443163" y="2420938"/>
              <a:ext cx="38100" cy="215900"/>
            </a:xfrm>
            <a:custGeom>
              <a:avLst/>
              <a:gdLst/>
              <a:ahLst/>
              <a:cxnLst>
                <a:cxn ang="0">
                  <a:pos x="65" y="2"/>
                </a:cxn>
                <a:cxn ang="0">
                  <a:pos x="53" y="21"/>
                </a:cxn>
                <a:cxn ang="0">
                  <a:pos x="48" y="39"/>
                </a:cxn>
                <a:cxn ang="0">
                  <a:pos x="44" y="82"/>
                </a:cxn>
                <a:cxn ang="0">
                  <a:pos x="35" y="143"/>
                </a:cxn>
                <a:cxn ang="0">
                  <a:pos x="23" y="204"/>
                </a:cxn>
                <a:cxn ang="0">
                  <a:pos x="19" y="217"/>
                </a:cxn>
                <a:cxn ang="0">
                  <a:pos x="16" y="241"/>
                </a:cxn>
                <a:cxn ang="0">
                  <a:pos x="13" y="252"/>
                </a:cxn>
                <a:cxn ang="0">
                  <a:pos x="5" y="289"/>
                </a:cxn>
                <a:cxn ang="0">
                  <a:pos x="3" y="303"/>
                </a:cxn>
                <a:cxn ang="0">
                  <a:pos x="0" y="352"/>
                </a:cxn>
                <a:cxn ang="0">
                  <a:pos x="1" y="404"/>
                </a:cxn>
                <a:cxn ang="0">
                  <a:pos x="2" y="407"/>
                </a:cxn>
                <a:cxn ang="0">
                  <a:pos x="6" y="408"/>
                </a:cxn>
                <a:cxn ang="0">
                  <a:pos x="9" y="407"/>
                </a:cxn>
                <a:cxn ang="0">
                  <a:pos x="10" y="404"/>
                </a:cxn>
                <a:cxn ang="0">
                  <a:pos x="10" y="361"/>
                </a:cxn>
                <a:cxn ang="0">
                  <a:pos x="11" y="319"/>
                </a:cxn>
                <a:cxn ang="0">
                  <a:pos x="13" y="294"/>
                </a:cxn>
                <a:cxn ang="0">
                  <a:pos x="25" y="245"/>
                </a:cxn>
                <a:cxn ang="0">
                  <a:pos x="29" y="220"/>
                </a:cxn>
                <a:cxn ang="0">
                  <a:pos x="31" y="206"/>
                </a:cxn>
                <a:cxn ang="0">
                  <a:pos x="39" y="164"/>
                </a:cxn>
                <a:cxn ang="0">
                  <a:pos x="49" y="108"/>
                </a:cxn>
                <a:cxn ang="0">
                  <a:pos x="51" y="95"/>
                </a:cxn>
                <a:cxn ang="0">
                  <a:pos x="55" y="56"/>
                </a:cxn>
                <a:cxn ang="0">
                  <a:pos x="60" y="30"/>
                </a:cxn>
                <a:cxn ang="0">
                  <a:pos x="68" y="13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2" y="2"/>
                </a:cxn>
                <a:cxn ang="0">
                  <a:pos x="69" y="0"/>
                </a:cxn>
                <a:cxn ang="0">
                  <a:pos x="65" y="2"/>
                </a:cxn>
              </a:cxnLst>
              <a:rect l="0" t="0" r="r" b="b"/>
              <a:pathLst>
                <a:path w="73" h="408">
                  <a:moveTo>
                    <a:pt x="65" y="2"/>
                  </a:moveTo>
                  <a:lnTo>
                    <a:pt x="65" y="2"/>
                  </a:lnTo>
                  <a:lnTo>
                    <a:pt x="59" y="11"/>
                  </a:lnTo>
                  <a:lnTo>
                    <a:pt x="53" y="21"/>
                  </a:lnTo>
                  <a:lnTo>
                    <a:pt x="50" y="30"/>
                  </a:lnTo>
                  <a:lnTo>
                    <a:pt x="48" y="39"/>
                  </a:lnTo>
                  <a:lnTo>
                    <a:pt x="46" y="60"/>
                  </a:lnTo>
                  <a:lnTo>
                    <a:pt x="44" y="82"/>
                  </a:lnTo>
                  <a:lnTo>
                    <a:pt x="44" y="82"/>
                  </a:lnTo>
                  <a:lnTo>
                    <a:pt x="35" y="143"/>
                  </a:lnTo>
                  <a:lnTo>
                    <a:pt x="29" y="173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19" y="217"/>
                  </a:lnTo>
                  <a:lnTo>
                    <a:pt x="17" y="228"/>
                  </a:lnTo>
                  <a:lnTo>
                    <a:pt x="16" y="241"/>
                  </a:lnTo>
                  <a:lnTo>
                    <a:pt x="13" y="252"/>
                  </a:lnTo>
                  <a:lnTo>
                    <a:pt x="13" y="252"/>
                  </a:lnTo>
                  <a:lnTo>
                    <a:pt x="7" y="277"/>
                  </a:lnTo>
                  <a:lnTo>
                    <a:pt x="5" y="289"/>
                  </a:lnTo>
                  <a:lnTo>
                    <a:pt x="3" y="303"/>
                  </a:lnTo>
                  <a:lnTo>
                    <a:pt x="3" y="303"/>
                  </a:lnTo>
                  <a:lnTo>
                    <a:pt x="1" y="327"/>
                  </a:lnTo>
                  <a:lnTo>
                    <a:pt x="0" y="352"/>
                  </a:lnTo>
                  <a:lnTo>
                    <a:pt x="1" y="404"/>
                  </a:lnTo>
                  <a:lnTo>
                    <a:pt x="1" y="404"/>
                  </a:lnTo>
                  <a:lnTo>
                    <a:pt x="1" y="405"/>
                  </a:lnTo>
                  <a:lnTo>
                    <a:pt x="2" y="407"/>
                  </a:lnTo>
                  <a:lnTo>
                    <a:pt x="4" y="408"/>
                  </a:lnTo>
                  <a:lnTo>
                    <a:pt x="6" y="408"/>
                  </a:lnTo>
                  <a:lnTo>
                    <a:pt x="7" y="408"/>
                  </a:lnTo>
                  <a:lnTo>
                    <a:pt x="9" y="407"/>
                  </a:lnTo>
                  <a:lnTo>
                    <a:pt x="10" y="405"/>
                  </a:lnTo>
                  <a:lnTo>
                    <a:pt x="10" y="404"/>
                  </a:lnTo>
                  <a:lnTo>
                    <a:pt x="10" y="404"/>
                  </a:lnTo>
                  <a:lnTo>
                    <a:pt x="10" y="361"/>
                  </a:lnTo>
                  <a:lnTo>
                    <a:pt x="11" y="319"/>
                  </a:lnTo>
                  <a:lnTo>
                    <a:pt x="11" y="319"/>
                  </a:lnTo>
                  <a:lnTo>
                    <a:pt x="12" y="307"/>
                  </a:lnTo>
                  <a:lnTo>
                    <a:pt x="13" y="294"/>
                  </a:lnTo>
                  <a:lnTo>
                    <a:pt x="19" y="270"/>
                  </a:lnTo>
                  <a:lnTo>
                    <a:pt x="25" y="245"/>
                  </a:lnTo>
                  <a:lnTo>
                    <a:pt x="28" y="232"/>
                  </a:lnTo>
                  <a:lnTo>
                    <a:pt x="29" y="220"/>
                  </a:lnTo>
                  <a:lnTo>
                    <a:pt x="29" y="220"/>
                  </a:lnTo>
                  <a:lnTo>
                    <a:pt x="31" y="206"/>
                  </a:lnTo>
                  <a:lnTo>
                    <a:pt x="33" y="192"/>
                  </a:lnTo>
                  <a:lnTo>
                    <a:pt x="39" y="164"/>
                  </a:lnTo>
                  <a:lnTo>
                    <a:pt x="45" y="136"/>
                  </a:lnTo>
                  <a:lnTo>
                    <a:pt x="49" y="108"/>
                  </a:lnTo>
                  <a:lnTo>
                    <a:pt x="49" y="108"/>
                  </a:lnTo>
                  <a:lnTo>
                    <a:pt x="51" y="95"/>
                  </a:lnTo>
                  <a:lnTo>
                    <a:pt x="52" y="83"/>
                  </a:lnTo>
                  <a:lnTo>
                    <a:pt x="55" y="56"/>
                  </a:lnTo>
                  <a:lnTo>
                    <a:pt x="57" y="42"/>
                  </a:lnTo>
                  <a:lnTo>
                    <a:pt x="60" y="30"/>
                  </a:lnTo>
                  <a:lnTo>
                    <a:pt x="65" y="19"/>
                  </a:lnTo>
                  <a:lnTo>
                    <a:pt x="68" y="13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1"/>
                  </a:lnTo>
                  <a:lnTo>
                    <a:pt x="65" y="2"/>
                  </a:lnTo>
                  <a:lnTo>
                    <a:pt x="6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4" name="Freeform 270"/>
            <p:cNvSpPr/>
            <p:nvPr/>
          </p:nvSpPr>
          <p:spPr bwMode="auto">
            <a:xfrm>
              <a:off x="2463800" y="2487613"/>
              <a:ext cx="34925" cy="16986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5" y="22"/>
                </a:cxn>
                <a:cxn ang="0">
                  <a:pos x="51" y="40"/>
                </a:cxn>
                <a:cxn ang="0">
                  <a:pos x="42" y="75"/>
                </a:cxn>
                <a:cxn ang="0">
                  <a:pos x="42" y="75"/>
                </a:cxn>
                <a:cxn ang="0">
                  <a:pos x="25" y="161"/>
                </a:cxn>
                <a:cxn ang="0">
                  <a:pos x="25" y="161"/>
                </a:cxn>
                <a:cxn ang="0">
                  <a:pos x="17" y="199"/>
                </a:cxn>
                <a:cxn ang="0">
                  <a:pos x="9" y="238"/>
                </a:cxn>
                <a:cxn ang="0">
                  <a:pos x="5" y="256"/>
                </a:cxn>
                <a:cxn ang="0">
                  <a:pos x="3" y="276"/>
                </a:cxn>
                <a:cxn ang="0">
                  <a:pos x="1" y="295"/>
                </a:cxn>
                <a:cxn ang="0">
                  <a:pos x="0" y="314"/>
                </a:cxn>
                <a:cxn ang="0">
                  <a:pos x="0" y="314"/>
                </a:cxn>
                <a:cxn ang="0">
                  <a:pos x="0" y="316"/>
                </a:cxn>
                <a:cxn ang="0">
                  <a:pos x="1" y="318"/>
                </a:cxn>
                <a:cxn ang="0">
                  <a:pos x="3" y="318"/>
                </a:cxn>
                <a:cxn ang="0">
                  <a:pos x="4" y="319"/>
                </a:cxn>
                <a:cxn ang="0">
                  <a:pos x="6" y="318"/>
                </a:cxn>
                <a:cxn ang="0">
                  <a:pos x="7" y="318"/>
                </a:cxn>
                <a:cxn ang="0">
                  <a:pos x="8" y="316"/>
                </a:cxn>
                <a:cxn ang="0">
                  <a:pos x="9" y="314"/>
                </a:cxn>
                <a:cxn ang="0">
                  <a:pos x="9" y="314"/>
                </a:cxn>
                <a:cxn ang="0">
                  <a:pos x="10" y="294"/>
                </a:cxn>
                <a:cxn ang="0">
                  <a:pos x="12" y="274"/>
                </a:cxn>
                <a:cxn ang="0">
                  <a:pos x="16" y="254"/>
                </a:cxn>
                <a:cxn ang="0">
                  <a:pos x="19" y="234"/>
                </a:cxn>
                <a:cxn ang="0">
                  <a:pos x="36" y="155"/>
                </a:cxn>
                <a:cxn ang="0">
                  <a:pos x="36" y="155"/>
                </a:cxn>
                <a:cxn ang="0">
                  <a:pos x="54" y="69"/>
                </a:cxn>
                <a:cxn ang="0">
                  <a:pos x="54" y="69"/>
                </a:cxn>
                <a:cxn ang="0">
                  <a:pos x="61" y="37"/>
                </a:cxn>
                <a:cxn ang="0">
                  <a:pos x="64" y="2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19">
                  <a:moveTo>
                    <a:pt x="57" y="4"/>
                  </a:moveTo>
                  <a:lnTo>
                    <a:pt x="57" y="4"/>
                  </a:lnTo>
                  <a:lnTo>
                    <a:pt x="55" y="22"/>
                  </a:lnTo>
                  <a:lnTo>
                    <a:pt x="51" y="40"/>
                  </a:lnTo>
                  <a:lnTo>
                    <a:pt x="42" y="75"/>
                  </a:lnTo>
                  <a:lnTo>
                    <a:pt x="42" y="75"/>
                  </a:lnTo>
                  <a:lnTo>
                    <a:pt x="25" y="161"/>
                  </a:lnTo>
                  <a:lnTo>
                    <a:pt x="25" y="161"/>
                  </a:lnTo>
                  <a:lnTo>
                    <a:pt x="17" y="199"/>
                  </a:lnTo>
                  <a:lnTo>
                    <a:pt x="9" y="238"/>
                  </a:lnTo>
                  <a:lnTo>
                    <a:pt x="5" y="256"/>
                  </a:lnTo>
                  <a:lnTo>
                    <a:pt x="3" y="276"/>
                  </a:lnTo>
                  <a:lnTo>
                    <a:pt x="1" y="295"/>
                  </a:lnTo>
                  <a:lnTo>
                    <a:pt x="0" y="314"/>
                  </a:lnTo>
                  <a:lnTo>
                    <a:pt x="0" y="314"/>
                  </a:lnTo>
                  <a:lnTo>
                    <a:pt x="0" y="316"/>
                  </a:lnTo>
                  <a:lnTo>
                    <a:pt x="1" y="318"/>
                  </a:lnTo>
                  <a:lnTo>
                    <a:pt x="3" y="318"/>
                  </a:lnTo>
                  <a:lnTo>
                    <a:pt x="4" y="319"/>
                  </a:lnTo>
                  <a:lnTo>
                    <a:pt x="6" y="318"/>
                  </a:lnTo>
                  <a:lnTo>
                    <a:pt x="7" y="318"/>
                  </a:lnTo>
                  <a:lnTo>
                    <a:pt x="8" y="316"/>
                  </a:lnTo>
                  <a:lnTo>
                    <a:pt x="9" y="314"/>
                  </a:lnTo>
                  <a:lnTo>
                    <a:pt x="9" y="314"/>
                  </a:lnTo>
                  <a:lnTo>
                    <a:pt x="10" y="294"/>
                  </a:lnTo>
                  <a:lnTo>
                    <a:pt x="12" y="274"/>
                  </a:lnTo>
                  <a:lnTo>
                    <a:pt x="16" y="254"/>
                  </a:lnTo>
                  <a:lnTo>
                    <a:pt x="19" y="234"/>
                  </a:lnTo>
                  <a:lnTo>
                    <a:pt x="36" y="155"/>
                  </a:lnTo>
                  <a:lnTo>
                    <a:pt x="36" y="155"/>
                  </a:lnTo>
                  <a:lnTo>
                    <a:pt x="54" y="69"/>
                  </a:lnTo>
                  <a:lnTo>
                    <a:pt x="54" y="69"/>
                  </a:lnTo>
                  <a:lnTo>
                    <a:pt x="61" y="37"/>
                  </a:lnTo>
                  <a:lnTo>
                    <a:pt x="64" y="2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5" name="Freeform 271"/>
            <p:cNvSpPr/>
            <p:nvPr/>
          </p:nvSpPr>
          <p:spPr bwMode="auto">
            <a:xfrm>
              <a:off x="2482850" y="2514600"/>
              <a:ext cx="46038" cy="158750"/>
            </a:xfrm>
            <a:custGeom>
              <a:avLst/>
              <a:gdLst/>
              <a:ahLst/>
              <a:cxnLst>
                <a:cxn ang="0">
                  <a:pos x="77" y="4"/>
                </a:cxn>
                <a:cxn ang="0">
                  <a:pos x="77" y="4"/>
                </a:cxn>
                <a:cxn ang="0">
                  <a:pos x="76" y="13"/>
                </a:cxn>
                <a:cxn ang="0">
                  <a:pos x="73" y="22"/>
                </a:cxn>
                <a:cxn ang="0">
                  <a:pos x="66" y="40"/>
                </a:cxn>
                <a:cxn ang="0">
                  <a:pos x="59" y="57"/>
                </a:cxn>
                <a:cxn ang="0">
                  <a:pos x="52" y="74"/>
                </a:cxn>
                <a:cxn ang="0">
                  <a:pos x="52" y="74"/>
                </a:cxn>
                <a:cxn ang="0">
                  <a:pos x="47" y="94"/>
                </a:cxn>
                <a:cxn ang="0">
                  <a:pos x="42" y="113"/>
                </a:cxn>
                <a:cxn ang="0">
                  <a:pos x="34" y="152"/>
                </a:cxn>
                <a:cxn ang="0">
                  <a:pos x="34" y="152"/>
                </a:cxn>
                <a:cxn ang="0">
                  <a:pos x="30" y="170"/>
                </a:cxn>
                <a:cxn ang="0">
                  <a:pos x="25" y="188"/>
                </a:cxn>
                <a:cxn ang="0">
                  <a:pos x="15" y="223"/>
                </a:cxn>
                <a:cxn ang="0">
                  <a:pos x="10" y="240"/>
                </a:cxn>
                <a:cxn ang="0">
                  <a:pos x="5" y="258"/>
                </a:cxn>
                <a:cxn ang="0">
                  <a:pos x="2" y="276"/>
                </a:cxn>
                <a:cxn ang="0">
                  <a:pos x="0" y="295"/>
                </a:cxn>
                <a:cxn ang="0">
                  <a:pos x="0" y="295"/>
                </a:cxn>
                <a:cxn ang="0">
                  <a:pos x="1" y="297"/>
                </a:cxn>
                <a:cxn ang="0">
                  <a:pos x="2" y="298"/>
                </a:cxn>
                <a:cxn ang="0">
                  <a:pos x="3" y="299"/>
                </a:cxn>
                <a:cxn ang="0">
                  <a:pos x="5" y="299"/>
                </a:cxn>
                <a:cxn ang="0">
                  <a:pos x="7" y="299"/>
                </a:cxn>
                <a:cxn ang="0">
                  <a:pos x="8" y="298"/>
                </a:cxn>
                <a:cxn ang="0">
                  <a:pos x="10" y="297"/>
                </a:cxn>
                <a:cxn ang="0">
                  <a:pos x="11" y="295"/>
                </a:cxn>
                <a:cxn ang="0">
                  <a:pos x="11" y="295"/>
                </a:cxn>
                <a:cxn ang="0">
                  <a:pos x="12" y="275"/>
                </a:cxn>
                <a:cxn ang="0">
                  <a:pos x="15" y="257"/>
                </a:cxn>
                <a:cxn ang="0">
                  <a:pos x="19" y="238"/>
                </a:cxn>
                <a:cxn ang="0">
                  <a:pos x="24" y="220"/>
                </a:cxn>
                <a:cxn ang="0">
                  <a:pos x="35" y="183"/>
                </a:cxn>
                <a:cxn ang="0">
                  <a:pos x="40" y="165"/>
                </a:cxn>
                <a:cxn ang="0">
                  <a:pos x="45" y="146"/>
                </a:cxn>
                <a:cxn ang="0">
                  <a:pos x="45" y="146"/>
                </a:cxn>
                <a:cxn ang="0">
                  <a:pos x="48" y="127"/>
                </a:cxn>
                <a:cxn ang="0">
                  <a:pos x="53" y="107"/>
                </a:cxn>
                <a:cxn ang="0">
                  <a:pos x="58" y="88"/>
                </a:cxn>
                <a:cxn ang="0">
                  <a:pos x="64" y="70"/>
                </a:cxn>
                <a:cxn ang="0">
                  <a:pos x="64" y="70"/>
                </a:cxn>
                <a:cxn ang="0">
                  <a:pos x="70" y="53"/>
                </a:cxn>
                <a:cxn ang="0">
                  <a:pos x="78" y="38"/>
                </a:cxn>
                <a:cxn ang="0">
                  <a:pos x="83" y="21"/>
                </a:cxn>
                <a:cxn ang="0">
                  <a:pos x="85" y="13"/>
                </a:cxn>
                <a:cxn ang="0">
                  <a:pos x="86" y="4"/>
                </a:cxn>
                <a:cxn ang="0">
                  <a:pos x="86" y="4"/>
                </a:cxn>
                <a:cxn ang="0">
                  <a:pos x="86" y="2"/>
                </a:cxn>
                <a:cxn ang="0">
                  <a:pos x="85" y="1"/>
                </a:cxn>
                <a:cxn ang="0">
                  <a:pos x="83" y="0"/>
                </a:cxn>
                <a:cxn ang="0">
                  <a:pos x="82" y="0"/>
                </a:cxn>
                <a:cxn ang="0">
                  <a:pos x="79" y="1"/>
                </a:cxn>
                <a:cxn ang="0">
                  <a:pos x="77" y="2"/>
                </a:cxn>
                <a:cxn ang="0">
                  <a:pos x="77" y="4"/>
                </a:cxn>
                <a:cxn ang="0">
                  <a:pos x="77" y="4"/>
                </a:cxn>
              </a:cxnLst>
              <a:rect l="0" t="0" r="r" b="b"/>
              <a:pathLst>
                <a:path w="86" h="299">
                  <a:moveTo>
                    <a:pt x="77" y="4"/>
                  </a:moveTo>
                  <a:lnTo>
                    <a:pt x="77" y="4"/>
                  </a:lnTo>
                  <a:lnTo>
                    <a:pt x="76" y="13"/>
                  </a:lnTo>
                  <a:lnTo>
                    <a:pt x="73" y="22"/>
                  </a:lnTo>
                  <a:lnTo>
                    <a:pt x="66" y="40"/>
                  </a:lnTo>
                  <a:lnTo>
                    <a:pt x="59" y="57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47" y="94"/>
                  </a:lnTo>
                  <a:lnTo>
                    <a:pt x="42" y="113"/>
                  </a:lnTo>
                  <a:lnTo>
                    <a:pt x="34" y="152"/>
                  </a:lnTo>
                  <a:lnTo>
                    <a:pt x="34" y="152"/>
                  </a:lnTo>
                  <a:lnTo>
                    <a:pt x="30" y="170"/>
                  </a:lnTo>
                  <a:lnTo>
                    <a:pt x="25" y="188"/>
                  </a:lnTo>
                  <a:lnTo>
                    <a:pt x="15" y="223"/>
                  </a:lnTo>
                  <a:lnTo>
                    <a:pt x="10" y="240"/>
                  </a:lnTo>
                  <a:lnTo>
                    <a:pt x="5" y="258"/>
                  </a:lnTo>
                  <a:lnTo>
                    <a:pt x="2" y="276"/>
                  </a:lnTo>
                  <a:lnTo>
                    <a:pt x="0" y="295"/>
                  </a:lnTo>
                  <a:lnTo>
                    <a:pt x="0" y="295"/>
                  </a:lnTo>
                  <a:lnTo>
                    <a:pt x="1" y="297"/>
                  </a:lnTo>
                  <a:lnTo>
                    <a:pt x="2" y="298"/>
                  </a:lnTo>
                  <a:lnTo>
                    <a:pt x="3" y="299"/>
                  </a:lnTo>
                  <a:lnTo>
                    <a:pt x="5" y="299"/>
                  </a:lnTo>
                  <a:lnTo>
                    <a:pt x="7" y="299"/>
                  </a:lnTo>
                  <a:lnTo>
                    <a:pt x="8" y="298"/>
                  </a:lnTo>
                  <a:lnTo>
                    <a:pt x="10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2" y="275"/>
                  </a:lnTo>
                  <a:lnTo>
                    <a:pt x="15" y="257"/>
                  </a:lnTo>
                  <a:lnTo>
                    <a:pt x="19" y="238"/>
                  </a:lnTo>
                  <a:lnTo>
                    <a:pt x="24" y="220"/>
                  </a:lnTo>
                  <a:lnTo>
                    <a:pt x="35" y="183"/>
                  </a:lnTo>
                  <a:lnTo>
                    <a:pt x="40" y="165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8" y="127"/>
                  </a:lnTo>
                  <a:lnTo>
                    <a:pt x="53" y="107"/>
                  </a:lnTo>
                  <a:lnTo>
                    <a:pt x="58" y="8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70" y="53"/>
                  </a:lnTo>
                  <a:lnTo>
                    <a:pt x="78" y="38"/>
                  </a:lnTo>
                  <a:lnTo>
                    <a:pt x="83" y="21"/>
                  </a:lnTo>
                  <a:lnTo>
                    <a:pt x="85" y="13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6" y="2"/>
                  </a:lnTo>
                  <a:lnTo>
                    <a:pt x="85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9" y="1"/>
                  </a:lnTo>
                  <a:lnTo>
                    <a:pt x="77" y="2"/>
                  </a:lnTo>
                  <a:lnTo>
                    <a:pt x="77" y="4"/>
                  </a:lnTo>
                  <a:lnTo>
                    <a:pt x="7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6" name="Freeform 272"/>
            <p:cNvSpPr/>
            <p:nvPr/>
          </p:nvSpPr>
          <p:spPr bwMode="auto">
            <a:xfrm>
              <a:off x="2516188" y="2557463"/>
              <a:ext cx="28575" cy="163513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29" y="78"/>
                </a:cxn>
                <a:cxn ang="0">
                  <a:pos x="16" y="152"/>
                </a:cxn>
                <a:cxn ang="0">
                  <a:pos x="10" y="189"/>
                </a:cxn>
                <a:cxn ang="0">
                  <a:pos x="4" y="226"/>
                </a:cxn>
                <a:cxn ang="0">
                  <a:pos x="1" y="265"/>
                </a:cxn>
                <a:cxn ang="0">
                  <a:pos x="0" y="303"/>
                </a:cxn>
                <a:cxn ang="0">
                  <a:pos x="0" y="303"/>
                </a:cxn>
                <a:cxn ang="0">
                  <a:pos x="0" y="304"/>
                </a:cxn>
                <a:cxn ang="0">
                  <a:pos x="1" y="306"/>
                </a:cxn>
                <a:cxn ang="0">
                  <a:pos x="2" y="307"/>
                </a:cxn>
                <a:cxn ang="0">
                  <a:pos x="4" y="307"/>
                </a:cxn>
                <a:cxn ang="0">
                  <a:pos x="6" y="307"/>
                </a:cxn>
                <a:cxn ang="0">
                  <a:pos x="7" y="306"/>
                </a:cxn>
                <a:cxn ang="0">
                  <a:pos x="9" y="304"/>
                </a:cxn>
                <a:cxn ang="0">
                  <a:pos x="10" y="303"/>
                </a:cxn>
                <a:cxn ang="0">
                  <a:pos x="10" y="303"/>
                </a:cxn>
                <a:cxn ang="0">
                  <a:pos x="11" y="265"/>
                </a:cxn>
                <a:cxn ang="0">
                  <a:pos x="14" y="227"/>
                </a:cxn>
                <a:cxn ang="0">
                  <a:pos x="19" y="190"/>
                </a:cxn>
                <a:cxn ang="0">
                  <a:pos x="25" y="153"/>
                </a:cxn>
                <a:cxn ang="0">
                  <a:pos x="38" y="80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3" y="4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8" y="0"/>
                </a:cxn>
                <a:cxn ang="0">
                  <a:pos x="47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3" h="307">
                  <a:moveTo>
                    <a:pt x="45" y="4"/>
                  </a:moveTo>
                  <a:lnTo>
                    <a:pt x="45" y="4"/>
                  </a:lnTo>
                  <a:lnTo>
                    <a:pt x="29" y="78"/>
                  </a:lnTo>
                  <a:lnTo>
                    <a:pt x="16" y="152"/>
                  </a:lnTo>
                  <a:lnTo>
                    <a:pt x="10" y="189"/>
                  </a:lnTo>
                  <a:lnTo>
                    <a:pt x="4" y="226"/>
                  </a:lnTo>
                  <a:lnTo>
                    <a:pt x="1" y="265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04"/>
                  </a:lnTo>
                  <a:lnTo>
                    <a:pt x="1" y="306"/>
                  </a:lnTo>
                  <a:lnTo>
                    <a:pt x="2" y="307"/>
                  </a:lnTo>
                  <a:lnTo>
                    <a:pt x="4" y="307"/>
                  </a:lnTo>
                  <a:lnTo>
                    <a:pt x="6" y="307"/>
                  </a:lnTo>
                  <a:lnTo>
                    <a:pt x="7" y="306"/>
                  </a:lnTo>
                  <a:lnTo>
                    <a:pt x="9" y="304"/>
                  </a:lnTo>
                  <a:lnTo>
                    <a:pt x="10" y="303"/>
                  </a:lnTo>
                  <a:lnTo>
                    <a:pt x="10" y="303"/>
                  </a:lnTo>
                  <a:lnTo>
                    <a:pt x="11" y="265"/>
                  </a:lnTo>
                  <a:lnTo>
                    <a:pt x="14" y="227"/>
                  </a:lnTo>
                  <a:lnTo>
                    <a:pt x="19" y="190"/>
                  </a:lnTo>
                  <a:lnTo>
                    <a:pt x="25" y="153"/>
                  </a:lnTo>
                  <a:lnTo>
                    <a:pt x="38" y="80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3" y="4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8" y="0"/>
                  </a:lnTo>
                  <a:lnTo>
                    <a:pt x="47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7" name="Freeform 273"/>
            <p:cNvSpPr/>
            <p:nvPr/>
          </p:nvSpPr>
          <p:spPr bwMode="auto">
            <a:xfrm>
              <a:off x="2549525" y="2571750"/>
              <a:ext cx="28575" cy="161925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4" y="12"/>
                </a:cxn>
                <a:cxn ang="0">
                  <a:pos x="42" y="21"/>
                </a:cxn>
                <a:cxn ang="0">
                  <a:pos x="37" y="37"/>
                </a:cxn>
                <a:cxn ang="0">
                  <a:pos x="33" y="53"/>
                </a:cxn>
                <a:cxn ang="0">
                  <a:pos x="29" y="68"/>
                </a:cxn>
                <a:cxn ang="0">
                  <a:pos x="29" y="68"/>
                </a:cxn>
                <a:cxn ang="0">
                  <a:pos x="27" y="88"/>
                </a:cxn>
                <a:cxn ang="0">
                  <a:pos x="25" y="107"/>
                </a:cxn>
                <a:cxn ang="0">
                  <a:pos x="21" y="147"/>
                </a:cxn>
                <a:cxn ang="0">
                  <a:pos x="21" y="147"/>
                </a:cxn>
                <a:cxn ang="0">
                  <a:pos x="15" y="185"/>
                </a:cxn>
                <a:cxn ang="0">
                  <a:pos x="7" y="224"/>
                </a:cxn>
                <a:cxn ang="0">
                  <a:pos x="2" y="262"/>
                </a:cxn>
                <a:cxn ang="0">
                  <a:pos x="1" y="282"/>
                </a:cxn>
                <a:cxn ang="0">
                  <a:pos x="0" y="302"/>
                </a:cxn>
                <a:cxn ang="0">
                  <a:pos x="0" y="302"/>
                </a:cxn>
                <a:cxn ang="0">
                  <a:pos x="0" y="304"/>
                </a:cxn>
                <a:cxn ang="0">
                  <a:pos x="1" y="305"/>
                </a:cxn>
                <a:cxn ang="0">
                  <a:pos x="3" y="306"/>
                </a:cxn>
                <a:cxn ang="0">
                  <a:pos x="4" y="306"/>
                </a:cxn>
                <a:cxn ang="0">
                  <a:pos x="6" y="306"/>
                </a:cxn>
                <a:cxn ang="0">
                  <a:pos x="7" y="305"/>
                </a:cxn>
                <a:cxn ang="0">
                  <a:pos x="10" y="304"/>
                </a:cxn>
                <a:cxn ang="0">
                  <a:pos x="10" y="302"/>
                </a:cxn>
                <a:cxn ang="0">
                  <a:pos x="10" y="302"/>
                </a:cxn>
                <a:cxn ang="0">
                  <a:pos x="11" y="281"/>
                </a:cxn>
                <a:cxn ang="0">
                  <a:pos x="13" y="261"/>
                </a:cxn>
                <a:cxn ang="0">
                  <a:pos x="18" y="221"/>
                </a:cxn>
                <a:cxn ang="0">
                  <a:pos x="24" y="181"/>
                </a:cxn>
                <a:cxn ang="0">
                  <a:pos x="31" y="140"/>
                </a:cxn>
                <a:cxn ang="0">
                  <a:pos x="31" y="140"/>
                </a:cxn>
                <a:cxn ang="0">
                  <a:pos x="35" y="102"/>
                </a:cxn>
                <a:cxn ang="0">
                  <a:pos x="37" y="83"/>
                </a:cxn>
                <a:cxn ang="0">
                  <a:pos x="40" y="64"/>
                </a:cxn>
                <a:cxn ang="0">
                  <a:pos x="40" y="64"/>
                </a:cxn>
                <a:cxn ang="0">
                  <a:pos x="43" y="49"/>
                </a:cxn>
                <a:cxn ang="0">
                  <a:pos x="48" y="34"/>
                </a:cxn>
                <a:cxn ang="0">
                  <a:pos x="52" y="20"/>
                </a:cxn>
                <a:cxn ang="0">
                  <a:pos x="53" y="12"/>
                </a:cxn>
                <a:cxn ang="0">
                  <a:pos x="54" y="4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6" y="1"/>
                </a:cxn>
                <a:cxn ang="0">
                  <a:pos x="45" y="2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54" h="306">
                  <a:moveTo>
                    <a:pt x="45" y="4"/>
                  </a:moveTo>
                  <a:lnTo>
                    <a:pt x="45" y="4"/>
                  </a:lnTo>
                  <a:lnTo>
                    <a:pt x="44" y="12"/>
                  </a:lnTo>
                  <a:lnTo>
                    <a:pt x="42" y="21"/>
                  </a:lnTo>
                  <a:lnTo>
                    <a:pt x="37" y="37"/>
                  </a:lnTo>
                  <a:lnTo>
                    <a:pt x="33" y="53"/>
                  </a:lnTo>
                  <a:lnTo>
                    <a:pt x="29" y="68"/>
                  </a:lnTo>
                  <a:lnTo>
                    <a:pt x="29" y="68"/>
                  </a:lnTo>
                  <a:lnTo>
                    <a:pt x="27" y="88"/>
                  </a:lnTo>
                  <a:lnTo>
                    <a:pt x="25" y="107"/>
                  </a:lnTo>
                  <a:lnTo>
                    <a:pt x="21" y="147"/>
                  </a:lnTo>
                  <a:lnTo>
                    <a:pt x="21" y="147"/>
                  </a:lnTo>
                  <a:lnTo>
                    <a:pt x="15" y="185"/>
                  </a:lnTo>
                  <a:lnTo>
                    <a:pt x="7" y="224"/>
                  </a:lnTo>
                  <a:lnTo>
                    <a:pt x="2" y="262"/>
                  </a:lnTo>
                  <a:lnTo>
                    <a:pt x="1" y="282"/>
                  </a:lnTo>
                  <a:lnTo>
                    <a:pt x="0" y="302"/>
                  </a:lnTo>
                  <a:lnTo>
                    <a:pt x="0" y="302"/>
                  </a:lnTo>
                  <a:lnTo>
                    <a:pt x="0" y="304"/>
                  </a:lnTo>
                  <a:lnTo>
                    <a:pt x="1" y="305"/>
                  </a:lnTo>
                  <a:lnTo>
                    <a:pt x="3" y="306"/>
                  </a:lnTo>
                  <a:lnTo>
                    <a:pt x="4" y="306"/>
                  </a:lnTo>
                  <a:lnTo>
                    <a:pt x="6" y="306"/>
                  </a:lnTo>
                  <a:lnTo>
                    <a:pt x="7" y="305"/>
                  </a:lnTo>
                  <a:lnTo>
                    <a:pt x="10" y="304"/>
                  </a:lnTo>
                  <a:lnTo>
                    <a:pt x="10" y="302"/>
                  </a:lnTo>
                  <a:lnTo>
                    <a:pt x="10" y="302"/>
                  </a:lnTo>
                  <a:lnTo>
                    <a:pt x="11" y="281"/>
                  </a:lnTo>
                  <a:lnTo>
                    <a:pt x="13" y="261"/>
                  </a:lnTo>
                  <a:lnTo>
                    <a:pt x="18" y="221"/>
                  </a:lnTo>
                  <a:lnTo>
                    <a:pt x="24" y="181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5" y="102"/>
                  </a:lnTo>
                  <a:lnTo>
                    <a:pt x="37" y="83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3" y="49"/>
                  </a:lnTo>
                  <a:lnTo>
                    <a:pt x="48" y="34"/>
                  </a:lnTo>
                  <a:lnTo>
                    <a:pt x="52" y="20"/>
                  </a:lnTo>
                  <a:lnTo>
                    <a:pt x="53" y="12"/>
                  </a:lnTo>
                  <a:lnTo>
                    <a:pt x="54" y="4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6" y="1"/>
                  </a:lnTo>
                  <a:lnTo>
                    <a:pt x="45" y="2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8" name="Freeform 274"/>
            <p:cNvSpPr/>
            <p:nvPr/>
          </p:nvSpPr>
          <p:spPr bwMode="auto">
            <a:xfrm>
              <a:off x="2579688" y="2598738"/>
              <a:ext cx="15875" cy="155575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8" y="40"/>
                </a:cxn>
                <a:cxn ang="0">
                  <a:pos x="16" y="75"/>
                </a:cxn>
                <a:cxn ang="0">
                  <a:pos x="12" y="110"/>
                </a:cxn>
                <a:cxn ang="0">
                  <a:pos x="8" y="146"/>
                </a:cxn>
                <a:cxn ang="0">
                  <a:pos x="8" y="146"/>
                </a:cxn>
                <a:cxn ang="0">
                  <a:pos x="6" y="164"/>
                </a:cxn>
                <a:cxn ang="0">
                  <a:pos x="6" y="181"/>
                </a:cxn>
                <a:cxn ang="0">
                  <a:pos x="5" y="217"/>
                </a:cxn>
                <a:cxn ang="0">
                  <a:pos x="4" y="252"/>
                </a:cxn>
                <a:cxn ang="0">
                  <a:pos x="3" y="269"/>
                </a:cxn>
                <a:cxn ang="0">
                  <a:pos x="0" y="287"/>
                </a:cxn>
                <a:cxn ang="0">
                  <a:pos x="0" y="287"/>
                </a:cxn>
                <a:cxn ang="0">
                  <a:pos x="0" y="289"/>
                </a:cxn>
                <a:cxn ang="0">
                  <a:pos x="1" y="291"/>
                </a:cxn>
                <a:cxn ang="0">
                  <a:pos x="4" y="293"/>
                </a:cxn>
                <a:cxn ang="0">
                  <a:pos x="5" y="293"/>
                </a:cxn>
                <a:cxn ang="0">
                  <a:pos x="7" y="293"/>
                </a:cxn>
                <a:cxn ang="0">
                  <a:pos x="8" y="292"/>
                </a:cxn>
                <a:cxn ang="0">
                  <a:pos x="9" y="290"/>
                </a:cxn>
                <a:cxn ang="0">
                  <a:pos x="9" y="290"/>
                </a:cxn>
                <a:cxn ang="0">
                  <a:pos x="11" y="274"/>
                </a:cxn>
                <a:cxn ang="0">
                  <a:pos x="13" y="258"/>
                </a:cxn>
                <a:cxn ang="0">
                  <a:pos x="16" y="226"/>
                </a:cxn>
                <a:cxn ang="0">
                  <a:pos x="16" y="194"/>
                </a:cxn>
                <a:cxn ang="0">
                  <a:pos x="16" y="162"/>
                </a:cxn>
                <a:cxn ang="0">
                  <a:pos x="16" y="162"/>
                </a:cxn>
                <a:cxn ang="0">
                  <a:pos x="17" y="143"/>
                </a:cxn>
                <a:cxn ang="0">
                  <a:pos x="19" y="125"/>
                </a:cxn>
                <a:cxn ang="0">
                  <a:pos x="22" y="106"/>
                </a:cxn>
                <a:cxn ang="0">
                  <a:pos x="24" y="87"/>
                </a:cxn>
                <a:cxn ang="0">
                  <a:pos x="24" y="87"/>
                </a:cxn>
                <a:cxn ang="0">
                  <a:pos x="27" y="46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28" h="293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8" y="40"/>
                  </a:lnTo>
                  <a:lnTo>
                    <a:pt x="16" y="75"/>
                  </a:lnTo>
                  <a:lnTo>
                    <a:pt x="12" y="110"/>
                  </a:lnTo>
                  <a:lnTo>
                    <a:pt x="8" y="146"/>
                  </a:lnTo>
                  <a:lnTo>
                    <a:pt x="8" y="146"/>
                  </a:lnTo>
                  <a:lnTo>
                    <a:pt x="6" y="164"/>
                  </a:lnTo>
                  <a:lnTo>
                    <a:pt x="6" y="181"/>
                  </a:lnTo>
                  <a:lnTo>
                    <a:pt x="5" y="217"/>
                  </a:lnTo>
                  <a:lnTo>
                    <a:pt x="4" y="252"/>
                  </a:lnTo>
                  <a:lnTo>
                    <a:pt x="3" y="269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0" y="289"/>
                  </a:lnTo>
                  <a:lnTo>
                    <a:pt x="1" y="291"/>
                  </a:lnTo>
                  <a:lnTo>
                    <a:pt x="4" y="293"/>
                  </a:lnTo>
                  <a:lnTo>
                    <a:pt x="5" y="293"/>
                  </a:lnTo>
                  <a:lnTo>
                    <a:pt x="7" y="293"/>
                  </a:lnTo>
                  <a:lnTo>
                    <a:pt x="8" y="292"/>
                  </a:lnTo>
                  <a:lnTo>
                    <a:pt x="9" y="290"/>
                  </a:lnTo>
                  <a:lnTo>
                    <a:pt x="9" y="290"/>
                  </a:lnTo>
                  <a:lnTo>
                    <a:pt x="11" y="274"/>
                  </a:lnTo>
                  <a:lnTo>
                    <a:pt x="13" y="258"/>
                  </a:lnTo>
                  <a:lnTo>
                    <a:pt x="16" y="226"/>
                  </a:lnTo>
                  <a:lnTo>
                    <a:pt x="16" y="194"/>
                  </a:lnTo>
                  <a:lnTo>
                    <a:pt x="16" y="162"/>
                  </a:lnTo>
                  <a:lnTo>
                    <a:pt x="16" y="162"/>
                  </a:lnTo>
                  <a:lnTo>
                    <a:pt x="17" y="143"/>
                  </a:lnTo>
                  <a:lnTo>
                    <a:pt x="19" y="125"/>
                  </a:lnTo>
                  <a:lnTo>
                    <a:pt x="22" y="106"/>
                  </a:lnTo>
                  <a:lnTo>
                    <a:pt x="24" y="87"/>
                  </a:lnTo>
                  <a:lnTo>
                    <a:pt x="24" y="87"/>
                  </a:lnTo>
                  <a:lnTo>
                    <a:pt x="27" y="46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9" name="Freeform 275"/>
            <p:cNvSpPr/>
            <p:nvPr/>
          </p:nvSpPr>
          <p:spPr bwMode="auto">
            <a:xfrm>
              <a:off x="2609850" y="2592388"/>
              <a:ext cx="25400" cy="158750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23"/>
                </a:cxn>
                <a:cxn ang="0">
                  <a:pos x="36" y="42"/>
                </a:cxn>
                <a:cxn ang="0">
                  <a:pos x="32" y="78"/>
                </a:cxn>
                <a:cxn ang="0">
                  <a:pos x="26" y="114"/>
                </a:cxn>
                <a:cxn ang="0">
                  <a:pos x="18" y="150"/>
                </a:cxn>
                <a:cxn ang="0">
                  <a:pos x="12" y="186"/>
                </a:cxn>
                <a:cxn ang="0">
                  <a:pos x="6" y="222"/>
                </a:cxn>
                <a:cxn ang="0">
                  <a:pos x="2" y="258"/>
                </a:cxn>
                <a:cxn ang="0">
                  <a:pos x="1" y="277"/>
                </a:cxn>
                <a:cxn ang="0">
                  <a:pos x="0" y="296"/>
                </a:cxn>
                <a:cxn ang="0">
                  <a:pos x="0" y="296"/>
                </a:cxn>
                <a:cxn ang="0">
                  <a:pos x="0" y="298"/>
                </a:cxn>
                <a:cxn ang="0">
                  <a:pos x="1" y="299"/>
                </a:cxn>
                <a:cxn ang="0">
                  <a:pos x="3" y="300"/>
                </a:cxn>
                <a:cxn ang="0">
                  <a:pos x="4" y="300"/>
                </a:cxn>
                <a:cxn ang="0">
                  <a:pos x="6" y="300"/>
                </a:cxn>
                <a:cxn ang="0">
                  <a:pos x="8" y="299"/>
                </a:cxn>
                <a:cxn ang="0">
                  <a:pos x="9" y="298"/>
                </a:cxn>
                <a:cxn ang="0">
                  <a:pos x="9" y="296"/>
                </a:cxn>
                <a:cxn ang="0">
                  <a:pos x="9" y="296"/>
                </a:cxn>
                <a:cxn ang="0">
                  <a:pos x="10" y="277"/>
                </a:cxn>
                <a:cxn ang="0">
                  <a:pos x="11" y="258"/>
                </a:cxn>
                <a:cxn ang="0">
                  <a:pos x="15" y="222"/>
                </a:cxn>
                <a:cxn ang="0">
                  <a:pos x="22" y="186"/>
                </a:cxn>
                <a:cxn ang="0">
                  <a:pos x="29" y="150"/>
                </a:cxn>
                <a:cxn ang="0">
                  <a:pos x="35" y="114"/>
                </a:cxn>
                <a:cxn ang="0">
                  <a:pos x="41" y="78"/>
                </a:cxn>
                <a:cxn ang="0">
                  <a:pos x="45" y="42"/>
                </a:cxn>
                <a:cxn ang="0">
                  <a:pos x="46" y="23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300">
                  <a:moveTo>
                    <a:pt x="38" y="4"/>
                  </a:moveTo>
                  <a:lnTo>
                    <a:pt x="38" y="4"/>
                  </a:lnTo>
                  <a:lnTo>
                    <a:pt x="37" y="23"/>
                  </a:lnTo>
                  <a:lnTo>
                    <a:pt x="36" y="42"/>
                  </a:lnTo>
                  <a:lnTo>
                    <a:pt x="32" y="78"/>
                  </a:lnTo>
                  <a:lnTo>
                    <a:pt x="26" y="114"/>
                  </a:lnTo>
                  <a:lnTo>
                    <a:pt x="18" y="150"/>
                  </a:lnTo>
                  <a:lnTo>
                    <a:pt x="12" y="186"/>
                  </a:lnTo>
                  <a:lnTo>
                    <a:pt x="6" y="222"/>
                  </a:lnTo>
                  <a:lnTo>
                    <a:pt x="2" y="258"/>
                  </a:lnTo>
                  <a:lnTo>
                    <a:pt x="1" y="277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0" y="298"/>
                  </a:lnTo>
                  <a:lnTo>
                    <a:pt x="1" y="299"/>
                  </a:lnTo>
                  <a:lnTo>
                    <a:pt x="3" y="300"/>
                  </a:lnTo>
                  <a:lnTo>
                    <a:pt x="4" y="300"/>
                  </a:lnTo>
                  <a:lnTo>
                    <a:pt x="6" y="300"/>
                  </a:lnTo>
                  <a:lnTo>
                    <a:pt x="8" y="299"/>
                  </a:lnTo>
                  <a:lnTo>
                    <a:pt x="9" y="298"/>
                  </a:lnTo>
                  <a:lnTo>
                    <a:pt x="9" y="296"/>
                  </a:lnTo>
                  <a:lnTo>
                    <a:pt x="9" y="296"/>
                  </a:lnTo>
                  <a:lnTo>
                    <a:pt x="10" y="277"/>
                  </a:lnTo>
                  <a:lnTo>
                    <a:pt x="11" y="258"/>
                  </a:lnTo>
                  <a:lnTo>
                    <a:pt x="15" y="222"/>
                  </a:lnTo>
                  <a:lnTo>
                    <a:pt x="22" y="186"/>
                  </a:lnTo>
                  <a:lnTo>
                    <a:pt x="29" y="150"/>
                  </a:lnTo>
                  <a:lnTo>
                    <a:pt x="35" y="114"/>
                  </a:lnTo>
                  <a:lnTo>
                    <a:pt x="41" y="78"/>
                  </a:lnTo>
                  <a:lnTo>
                    <a:pt x="45" y="42"/>
                  </a:lnTo>
                  <a:lnTo>
                    <a:pt x="46" y="23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0" name="Freeform 276"/>
            <p:cNvSpPr/>
            <p:nvPr/>
          </p:nvSpPr>
          <p:spPr bwMode="auto">
            <a:xfrm>
              <a:off x="2649538" y="2581275"/>
              <a:ext cx="22225" cy="206375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3" y="25"/>
                </a:cxn>
                <a:cxn ang="0">
                  <a:pos x="30" y="47"/>
                </a:cxn>
                <a:cxn ang="0">
                  <a:pos x="24" y="89"/>
                </a:cxn>
                <a:cxn ang="0">
                  <a:pos x="19" y="133"/>
                </a:cxn>
                <a:cxn ang="0">
                  <a:pos x="17" y="154"/>
                </a:cxn>
                <a:cxn ang="0">
                  <a:pos x="16" y="175"/>
                </a:cxn>
                <a:cxn ang="0">
                  <a:pos x="16" y="175"/>
                </a:cxn>
                <a:cxn ang="0">
                  <a:pos x="15" y="191"/>
                </a:cxn>
                <a:cxn ang="0">
                  <a:pos x="14" y="207"/>
                </a:cxn>
                <a:cxn ang="0">
                  <a:pos x="11" y="239"/>
                </a:cxn>
                <a:cxn ang="0">
                  <a:pos x="11" y="239"/>
                </a:cxn>
                <a:cxn ang="0">
                  <a:pos x="6" y="290"/>
                </a:cxn>
                <a:cxn ang="0">
                  <a:pos x="2" y="340"/>
                </a:cxn>
                <a:cxn ang="0">
                  <a:pos x="2" y="340"/>
                </a:cxn>
                <a:cxn ang="0">
                  <a:pos x="1" y="351"/>
                </a:cxn>
                <a:cxn ang="0">
                  <a:pos x="0" y="365"/>
                </a:cxn>
                <a:cxn ang="0">
                  <a:pos x="0" y="372"/>
                </a:cxn>
                <a:cxn ang="0">
                  <a:pos x="0" y="380"/>
                </a:cxn>
                <a:cxn ang="0">
                  <a:pos x="2" y="385"/>
                </a:cxn>
                <a:cxn ang="0">
                  <a:pos x="3" y="387"/>
                </a:cxn>
                <a:cxn ang="0">
                  <a:pos x="5" y="388"/>
                </a:cxn>
                <a:cxn ang="0">
                  <a:pos x="5" y="388"/>
                </a:cxn>
                <a:cxn ang="0">
                  <a:pos x="7" y="388"/>
                </a:cxn>
                <a:cxn ang="0">
                  <a:pos x="8" y="388"/>
                </a:cxn>
                <a:cxn ang="0">
                  <a:pos x="11" y="387"/>
                </a:cxn>
                <a:cxn ang="0">
                  <a:pos x="12" y="386"/>
                </a:cxn>
                <a:cxn ang="0">
                  <a:pos x="13" y="384"/>
                </a:cxn>
                <a:cxn ang="0">
                  <a:pos x="13" y="383"/>
                </a:cxn>
                <a:cxn ang="0">
                  <a:pos x="12" y="381"/>
                </a:cxn>
                <a:cxn ang="0">
                  <a:pos x="10" y="380"/>
                </a:cxn>
                <a:cxn ang="0">
                  <a:pos x="10" y="380"/>
                </a:cxn>
                <a:cxn ang="0">
                  <a:pos x="12" y="380"/>
                </a:cxn>
                <a:cxn ang="0">
                  <a:pos x="12" y="380"/>
                </a:cxn>
                <a:cxn ang="0">
                  <a:pos x="11" y="375"/>
                </a:cxn>
                <a:cxn ang="0">
                  <a:pos x="11" y="375"/>
                </a:cxn>
                <a:cxn ang="0">
                  <a:pos x="12" y="362"/>
                </a:cxn>
                <a:cxn ang="0">
                  <a:pos x="12" y="362"/>
                </a:cxn>
                <a:cxn ang="0">
                  <a:pos x="14" y="324"/>
                </a:cxn>
                <a:cxn ang="0">
                  <a:pos x="14" y="324"/>
                </a:cxn>
                <a:cxn ang="0">
                  <a:pos x="21" y="226"/>
                </a:cxn>
                <a:cxn ang="0">
                  <a:pos x="21" y="226"/>
                </a:cxn>
                <a:cxn ang="0">
                  <a:pos x="23" y="197"/>
                </a:cxn>
                <a:cxn ang="0">
                  <a:pos x="26" y="168"/>
                </a:cxn>
                <a:cxn ang="0">
                  <a:pos x="26" y="168"/>
                </a:cxn>
                <a:cxn ang="0">
                  <a:pos x="30" y="127"/>
                </a:cxn>
                <a:cxn ang="0">
                  <a:pos x="33" y="86"/>
                </a:cxn>
                <a:cxn ang="0">
                  <a:pos x="33" y="86"/>
                </a:cxn>
                <a:cxn ang="0">
                  <a:pos x="36" y="66"/>
                </a:cxn>
                <a:cxn ang="0">
                  <a:pos x="39" y="45"/>
                </a:cxn>
                <a:cxn ang="0">
                  <a:pos x="42" y="25"/>
                </a:cxn>
                <a:cxn ang="0">
                  <a:pos x="44" y="5"/>
                </a:cxn>
                <a:cxn ang="0">
                  <a:pos x="44" y="5"/>
                </a:cxn>
                <a:cxn ang="0">
                  <a:pos x="44" y="3"/>
                </a:cxn>
                <a:cxn ang="0">
                  <a:pos x="43" y="1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7" y="1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44" h="388">
                  <a:moveTo>
                    <a:pt x="34" y="5"/>
                  </a:moveTo>
                  <a:lnTo>
                    <a:pt x="34" y="5"/>
                  </a:lnTo>
                  <a:lnTo>
                    <a:pt x="33" y="25"/>
                  </a:lnTo>
                  <a:lnTo>
                    <a:pt x="30" y="47"/>
                  </a:lnTo>
                  <a:lnTo>
                    <a:pt x="24" y="89"/>
                  </a:lnTo>
                  <a:lnTo>
                    <a:pt x="19" y="133"/>
                  </a:lnTo>
                  <a:lnTo>
                    <a:pt x="17" y="154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5" y="191"/>
                  </a:lnTo>
                  <a:lnTo>
                    <a:pt x="14" y="207"/>
                  </a:lnTo>
                  <a:lnTo>
                    <a:pt x="11" y="239"/>
                  </a:lnTo>
                  <a:lnTo>
                    <a:pt x="11" y="239"/>
                  </a:lnTo>
                  <a:lnTo>
                    <a:pt x="6" y="290"/>
                  </a:lnTo>
                  <a:lnTo>
                    <a:pt x="2" y="340"/>
                  </a:lnTo>
                  <a:lnTo>
                    <a:pt x="2" y="340"/>
                  </a:lnTo>
                  <a:lnTo>
                    <a:pt x="1" y="351"/>
                  </a:lnTo>
                  <a:lnTo>
                    <a:pt x="0" y="365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2" y="385"/>
                  </a:lnTo>
                  <a:lnTo>
                    <a:pt x="3" y="387"/>
                  </a:lnTo>
                  <a:lnTo>
                    <a:pt x="5" y="388"/>
                  </a:lnTo>
                  <a:lnTo>
                    <a:pt x="5" y="388"/>
                  </a:lnTo>
                  <a:lnTo>
                    <a:pt x="7" y="388"/>
                  </a:lnTo>
                  <a:lnTo>
                    <a:pt x="8" y="388"/>
                  </a:lnTo>
                  <a:lnTo>
                    <a:pt x="11" y="387"/>
                  </a:lnTo>
                  <a:lnTo>
                    <a:pt x="12" y="386"/>
                  </a:lnTo>
                  <a:lnTo>
                    <a:pt x="13" y="384"/>
                  </a:lnTo>
                  <a:lnTo>
                    <a:pt x="13" y="383"/>
                  </a:lnTo>
                  <a:lnTo>
                    <a:pt x="12" y="381"/>
                  </a:lnTo>
                  <a:lnTo>
                    <a:pt x="10" y="380"/>
                  </a:lnTo>
                  <a:lnTo>
                    <a:pt x="10" y="380"/>
                  </a:lnTo>
                  <a:lnTo>
                    <a:pt x="12" y="380"/>
                  </a:lnTo>
                  <a:lnTo>
                    <a:pt x="12" y="380"/>
                  </a:lnTo>
                  <a:lnTo>
                    <a:pt x="11" y="375"/>
                  </a:lnTo>
                  <a:lnTo>
                    <a:pt x="11" y="375"/>
                  </a:lnTo>
                  <a:lnTo>
                    <a:pt x="12" y="362"/>
                  </a:lnTo>
                  <a:lnTo>
                    <a:pt x="12" y="362"/>
                  </a:lnTo>
                  <a:lnTo>
                    <a:pt x="14" y="324"/>
                  </a:lnTo>
                  <a:lnTo>
                    <a:pt x="14" y="324"/>
                  </a:lnTo>
                  <a:lnTo>
                    <a:pt x="21" y="226"/>
                  </a:lnTo>
                  <a:lnTo>
                    <a:pt x="21" y="226"/>
                  </a:lnTo>
                  <a:lnTo>
                    <a:pt x="23" y="197"/>
                  </a:lnTo>
                  <a:lnTo>
                    <a:pt x="26" y="168"/>
                  </a:lnTo>
                  <a:lnTo>
                    <a:pt x="26" y="168"/>
                  </a:lnTo>
                  <a:lnTo>
                    <a:pt x="30" y="127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6" y="66"/>
                  </a:lnTo>
                  <a:lnTo>
                    <a:pt x="39" y="45"/>
                  </a:lnTo>
                  <a:lnTo>
                    <a:pt x="42" y="25"/>
                  </a:lnTo>
                  <a:lnTo>
                    <a:pt x="44" y="5"/>
                  </a:lnTo>
                  <a:lnTo>
                    <a:pt x="44" y="5"/>
                  </a:lnTo>
                  <a:lnTo>
                    <a:pt x="44" y="3"/>
                  </a:lnTo>
                  <a:lnTo>
                    <a:pt x="43" y="1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7" y="1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1" name="Freeform 277"/>
            <p:cNvSpPr/>
            <p:nvPr/>
          </p:nvSpPr>
          <p:spPr bwMode="auto">
            <a:xfrm>
              <a:off x="2687638" y="2544763"/>
              <a:ext cx="20638" cy="236538"/>
            </a:xfrm>
            <a:custGeom>
              <a:avLst/>
              <a:gdLst/>
              <a:ahLst/>
              <a:cxnLst>
                <a:cxn ang="0">
                  <a:pos x="31" y="5"/>
                </a:cxn>
                <a:cxn ang="0">
                  <a:pos x="31" y="5"/>
                </a:cxn>
                <a:cxn ang="0">
                  <a:pos x="29" y="58"/>
                </a:cxn>
                <a:cxn ang="0">
                  <a:pos x="26" y="113"/>
                </a:cxn>
                <a:cxn ang="0">
                  <a:pos x="23" y="167"/>
                </a:cxn>
                <a:cxn ang="0">
                  <a:pos x="18" y="219"/>
                </a:cxn>
                <a:cxn ang="0">
                  <a:pos x="18" y="219"/>
                </a:cxn>
                <a:cxn ang="0">
                  <a:pos x="13" y="275"/>
                </a:cxn>
                <a:cxn ang="0">
                  <a:pos x="7" y="330"/>
                </a:cxn>
                <a:cxn ang="0">
                  <a:pos x="2" y="386"/>
                </a:cxn>
                <a:cxn ang="0">
                  <a:pos x="0" y="414"/>
                </a:cxn>
                <a:cxn ang="0">
                  <a:pos x="0" y="441"/>
                </a:cxn>
                <a:cxn ang="0">
                  <a:pos x="0" y="441"/>
                </a:cxn>
                <a:cxn ang="0">
                  <a:pos x="0" y="444"/>
                </a:cxn>
                <a:cxn ang="0">
                  <a:pos x="1" y="445"/>
                </a:cxn>
                <a:cxn ang="0">
                  <a:pos x="3" y="446"/>
                </a:cxn>
                <a:cxn ang="0">
                  <a:pos x="4" y="446"/>
                </a:cxn>
                <a:cxn ang="0">
                  <a:pos x="6" y="446"/>
                </a:cxn>
                <a:cxn ang="0">
                  <a:pos x="7" y="445"/>
                </a:cxn>
                <a:cxn ang="0">
                  <a:pos x="8" y="444"/>
                </a:cxn>
                <a:cxn ang="0">
                  <a:pos x="9" y="441"/>
                </a:cxn>
                <a:cxn ang="0">
                  <a:pos x="9" y="441"/>
                </a:cxn>
                <a:cxn ang="0">
                  <a:pos x="10" y="414"/>
                </a:cxn>
                <a:cxn ang="0">
                  <a:pos x="11" y="386"/>
                </a:cxn>
                <a:cxn ang="0">
                  <a:pos x="16" y="330"/>
                </a:cxn>
                <a:cxn ang="0">
                  <a:pos x="22" y="275"/>
                </a:cxn>
                <a:cxn ang="0">
                  <a:pos x="27" y="219"/>
                </a:cxn>
                <a:cxn ang="0">
                  <a:pos x="27" y="219"/>
                </a:cxn>
                <a:cxn ang="0">
                  <a:pos x="33" y="167"/>
                </a:cxn>
                <a:cxn ang="0">
                  <a:pos x="37" y="113"/>
                </a:cxn>
                <a:cxn ang="0">
                  <a:pos x="39" y="59"/>
                </a:cxn>
                <a:cxn ang="0">
                  <a:pos x="40" y="5"/>
                </a:cxn>
                <a:cxn ang="0">
                  <a:pos x="40" y="5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1" y="5"/>
                </a:cxn>
                <a:cxn ang="0">
                  <a:pos x="31" y="5"/>
                </a:cxn>
              </a:cxnLst>
              <a:rect l="0" t="0" r="r" b="b"/>
              <a:pathLst>
                <a:path w="40" h="446">
                  <a:moveTo>
                    <a:pt x="31" y="5"/>
                  </a:moveTo>
                  <a:lnTo>
                    <a:pt x="31" y="5"/>
                  </a:lnTo>
                  <a:lnTo>
                    <a:pt x="29" y="58"/>
                  </a:lnTo>
                  <a:lnTo>
                    <a:pt x="26" y="113"/>
                  </a:lnTo>
                  <a:lnTo>
                    <a:pt x="23" y="167"/>
                  </a:lnTo>
                  <a:lnTo>
                    <a:pt x="18" y="219"/>
                  </a:lnTo>
                  <a:lnTo>
                    <a:pt x="18" y="219"/>
                  </a:lnTo>
                  <a:lnTo>
                    <a:pt x="13" y="275"/>
                  </a:lnTo>
                  <a:lnTo>
                    <a:pt x="7" y="330"/>
                  </a:lnTo>
                  <a:lnTo>
                    <a:pt x="2" y="386"/>
                  </a:lnTo>
                  <a:lnTo>
                    <a:pt x="0" y="414"/>
                  </a:lnTo>
                  <a:lnTo>
                    <a:pt x="0" y="441"/>
                  </a:lnTo>
                  <a:lnTo>
                    <a:pt x="0" y="441"/>
                  </a:lnTo>
                  <a:lnTo>
                    <a:pt x="0" y="444"/>
                  </a:lnTo>
                  <a:lnTo>
                    <a:pt x="1" y="445"/>
                  </a:lnTo>
                  <a:lnTo>
                    <a:pt x="3" y="446"/>
                  </a:lnTo>
                  <a:lnTo>
                    <a:pt x="4" y="446"/>
                  </a:lnTo>
                  <a:lnTo>
                    <a:pt x="6" y="446"/>
                  </a:lnTo>
                  <a:lnTo>
                    <a:pt x="7" y="445"/>
                  </a:lnTo>
                  <a:lnTo>
                    <a:pt x="8" y="444"/>
                  </a:lnTo>
                  <a:lnTo>
                    <a:pt x="9" y="441"/>
                  </a:lnTo>
                  <a:lnTo>
                    <a:pt x="9" y="441"/>
                  </a:lnTo>
                  <a:lnTo>
                    <a:pt x="10" y="414"/>
                  </a:lnTo>
                  <a:lnTo>
                    <a:pt x="11" y="386"/>
                  </a:lnTo>
                  <a:lnTo>
                    <a:pt x="16" y="330"/>
                  </a:lnTo>
                  <a:lnTo>
                    <a:pt x="22" y="275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33" y="167"/>
                  </a:lnTo>
                  <a:lnTo>
                    <a:pt x="37" y="113"/>
                  </a:lnTo>
                  <a:lnTo>
                    <a:pt x="39" y="59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1" y="5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2" name="Freeform 278"/>
            <p:cNvSpPr/>
            <p:nvPr/>
          </p:nvSpPr>
          <p:spPr bwMode="auto">
            <a:xfrm>
              <a:off x="2714625" y="2535238"/>
              <a:ext cx="17463" cy="265113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20" y="34"/>
                </a:cxn>
                <a:cxn ang="0">
                  <a:pos x="21" y="64"/>
                </a:cxn>
                <a:cxn ang="0">
                  <a:pos x="23" y="125"/>
                </a:cxn>
                <a:cxn ang="0">
                  <a:pos x="24" y="155"/>
                </a:cxn>
                <a:cxn ang="0">
                  <a:pos x="24" y="185"/>
                </a:cxn>
                <a:cxn ang="0">
                  <a:pos x="23" y="215"/>
                </a:cxn>
                <a:cxn ang="0">
                  <a:pos x="20" y="245"/>
                </a:cxn>
                <a:cxn ang="0">
                  <a:pos x="20" y="245"/>
                </a:cxn>
                <a:cxn ang="0">
                  <a:pos x="13" y="306"/>
                </a:cxn>
                <a:cxn ang="0">
                  <a:pos x="9" y="335"/>
                </a:cxn>
                <a:cxn ang="0">
                  <a:pos x="7" y="366"/>
                </a:cxn>
                <a:cxn ang="0">
                  <a:pos x="7" y="366"/>
                </a:cxn>
                <a:cxn ang="0">
                  <a:pos x="3" y="427"/>
                </a:cxn>
                <a:cxn ang="0">
                  <a:pos x="1" y="458"/>
                </a:cxn>
                <a:cxn ang="0">
                  <a:pos x="0" y="489"/>
                </a:cxn>
                <a:cxn ang="0">
                  <a:pos x="0" y="489"/>
                </a:cxn>
                <a:cxn ang="0">
                  <a:pos x="0" y="490"/>
                </a:cxn>
                <a:cxn ang="0">
                  <a:pos x="0" y="497"/>
                </a:cxn>
                <a:cxn ang="0">
                  <a:pos x="0" y="497"/>
                </a:cxn>
                <a:cxn ang="0">
                  <a:pos x="0" y="499"/>
                </a:cxn>
                <a:cxn ang="0">
                  <a:pos x="1" y="501"/>
                </a:cxn>
                <a:cxn ang="0">
                  <a:pos x="3" y="502"/>
                </a:cxn>
                <a:cxn ang="0">
                  <a:pos x="4" y="502"/>
                </a:cxn>
                <a:cxn ang="0">
                  <a:pos x="6" y="502"/>
                </a:cxn>
                <a:cxn ang="0">
                  <a:pos x="7" y="501"/>
                </a:cxn>
                <a:cxn ang="0">
                  <a:pos x="8" y="499"/>
                </a:cxn>
                <a:cxn ang="0">
                  <a:pos x="9" y="497"/>
                </a:cxn>
                <a:cxn ang="0">
                  <a:pos x="9" y="497"/>
                </a:cxn>
                <a:cxn ang="0">
                  <a:pos x="10" y="467"/>
                </a:cxn>
                <a:cxn ang="0">
                  <a:pos x="13" y="436"/>
                </a:cxn>
                <a:cxn ang="0">
                  <a:pos x="15" y="406"/>
                </a:cxn>
                <a:cxn ang="0">
                  <a:pos x="17" y="376"/>
                </a:cxn>
                <a:cxn ang="0">
                  <a:pos x="17" y="376"/>
                </a:cxn>
                <a:cxn ang="0">
                  <a:pos x="18" y="345"/>
                </a:cxn>
                <a:cxn ang="0">
                  <a:pos x="21" y="314"/>
                </a:cxn>
                <a:cxn ang="0">
                  <a:pos x="29" y="253"/>
                </a:cxn>
                <a:cxn ang="0">
                  <a:pos x="29" y="253"/>
                </a:cxn>
                <a:cxn ang="0">
                  <a:pos x="32" y="222"/>
                </a:cxn>
                <a:cxn ang="0">
                  <a:pos x="33" y="191"/>
                </a:cxn>
                <a:cxn ang="0">
                  <a:pos x="33" y="160"/>
                </a:cxn>
                <a:cxn ang="0">
                  <a:pos x="32" y="129"/>
                </a:cxn>
                <a:cxn ang="0">
                  <a:pos x="30" y="67"/>
                </a:cxn>
                <a:cxn ang="0">
                  <a:pos x="29" y="35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3" h="502">
                  <a:moveTo>
                    <a:pt x="28" y="4"/>
                  </a:moveTo>
                  <a:lnTo>
                    <a:pt x="28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0" y="34"/>
                  </a:lnTo>
                  <a:lnTo>
                    <a:pt x="21" y="64"/>
                  </a:lnTo>
                  <a:lnTo>
                    <a:pt x="23" y="125"/>
                  </a:lnTo>
                  <a:lnTo>
                    <a:pt x="24" y="155"/>
                  </a:lnTo>
                  <a:lnTo>
                    <a:pt x="24" y="185"/>
                  </a:lnTo>
                  <a:lnTo>
                    <a:pt x="23" y="215"/>
                  </a:lnTo>
                  <a:lnTo>
                    <a:pt x="20" y="245"/>
                  </a:lnTo>
                  <a:lnTo>
                    <a:pt x="20" y="245"/>
                  </a:lnTo>
                  <a:lnTo>
                    <a:pt x="13" y="306"/>
                  </a:lnTo>
                  <a:lnTo>
                    <a:pt x="9" y="335"/>
                  </a:lnTo>
                  <a:lnTo>
                    <a:pt x="7" y="366"/>
                  </a:lnTo>
                  <a:lnTo>
                    <a:pt x="7" y="366"/>
                  </a:lnTo>
                  <a:lnTo>
                    <a:pt x="3" y="427"/>
                  </a:lnTo>
                  <a:lnTo>
                    <a:pt x="1" y="458"/>
                  </a:lnTo>
                  <a:lnTo>
                    <a:pt x="0" y="489"/>
                  </a:lnTo>
                  <a:lnTo>
                    <a:pt x="0" y="489"/>
                  </a:lnTo>
                  <a:lnTo>
                    <a:pt x="0" y="490"/>
                  </a:lnTo>
                  <a:lnTo>
                    <a:pt x="0" y="497"/>
                  </a:lnTo>
                  <a:lnTo>
                    <a:pt x="0" y="497"/>
                  </a:lnTo>
                  <a:lnTo>
                    <a:pt x="0" y="499"/>
                  </a:lnTo>
                  <a:lnTo>
                    <a:pt x="1" y="501"/>
                  </a:lnTo>
                  <a:lnTo>
                    <a:pt x="3" y="502"/>
                  </a:lnTo>
                  <a:lnTo>
                    <a:pt x="4" y="502"/>
                  </a:lnTo>
                  <a:lnTo>
                    <a:pt x="6" y="502"/>
                  </a:lnTo>
                  <a:lnTo>
                    <a:pt x="7" y="501"/>
                  </a:lnTo>
                  <a:lnTo>
                    <a:pt x="8" y="499"/>
                  </a:lnTo>
                  <a:lnTo>
                    <a:pt x="9" y="497"/>
                  </a:lnTo>
                  <a:lnTo>
                    <a:pt x="9" y="497"/>
                  </a:lnTo>
                  <a:lnTo>
                    <a:pt x="10" y="467"/>
                  </a:lnTo>
                  <a:lnTo>
                    <a:pt x="13" y="436"/>
                  </a:lnTo>
                  <a:lnTo>
                    <a:pt x="15" y="406"/>
                  </a:lnTo>
                  <a:lnTo>
                    <a:pt x="17" y="376"/>
                  </a:lnTo>
                  <a:lnTo>
                    <a:pt x="17" y="376"/>
                  </a:lnTo>
                  <a:lnTo>
                    <a:pt x="18" y="345"/>
                  </a:lnTo>
                  <a:lnTo>
                    <a:pt x="21" y="314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32" y="222"/>
                  </a:lnTo>
                  <a:lnTo>
                    <a:pt x="33" y="191"/>
                  </a:lnTo>
                  <a:lnTo>
                    <a:pt x="33" y="160"/>
                  </a:lnTo>
                  <a:lnTo>
                    <a:pt x="32" y="129"/>
                  </a:lnTo>
                  <a:lnTo>
                    <a:pt x="30" y="67"/>
                  </a:lnTo>
                  <a:lnTo>
                    <a:pt x="29" y="35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3" name="Freeform 279"/>
            <p:cNvSpPr/>
            <p:nvPr/>
          </p:nvSpPr>
          <p:spPr bwMode="auto">
            <a:xfrm>
              <a:off x="2744788" y="2547938"/>
              <a:ext cx="19050" cy="252413"/>
            </a:xfrm>
            <a:custGeom>
              <a:avLst/>
              <a:gdLst/>
              <a:ahLst/>
              <a:cxnLst>
                <a:cxn ang="0">
                  <a:pos x="34" y="5"/>
                </a:cxn>
                <a:cxn ang="0">
                  <a:pos x="34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1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5" y="5"/>
                </a:cxn>
                <a:cxn ang="0">
                  <a:pos x="25" y="5"/>
                </a:cxn>
                <a:cxn ang="0">
                  <a:pos x="26" y="64"/>
                </a:cxn>
                <a:cxn ang="0">
                  <a:pos x="27" y="123"/>
                </a:cxn>
                <a:cxn ang="0">
                  <a:pos x="27" y="123"/>
                </a:cxn>
                <a:cxn ang="0">
                  <a:pos x="25" y="151"/>
                </a:cxn>
                <a:cxn ang="0">
                  <a:pos x="23" y="180"/>
                </a:cxn>
                <a:cxn ang="0">
                  <a:pos x="16" y="238"/>
                </a:cxn>
                <a:cxn ang="0">
                  <a:pos x="16" y="238"/>
                </a:cxn>
                <a:cxn ang="0">
                  <a:pos x="6" y="355"/>
                </a:cxn>
                <a:cxn ang="0">
                  <a:pos x="2" y="414"/>
                </a:cxn>
                <a:cxn ang="0">
                  <a:pos x="0" y="443"/>
                </a:cxn>
                <a:cxn ang="0">
                  <a:pos x="0" y="472"/>
                </a:cxn>
                <a:cxn ang="0">
                  <a:pos x="0" y="472"/>
                </a:cxn>
                <a:cxn ang="0">
                  <a:pos x="0" y="474"/>
                </a:cxn>
                <a:cxn ang="0">
                  <a:pos x="1" y="476"/>
                </a:cxn>
                <a:cxn ang="0">
                  <a:pos x="3" y="477"/>
                </a:cxn>
                <a:cxn ang="0">
                  <a:pos x="4" y="477"/>
                </a:cxn>
                <a:cxn ang="0">
                  <a:pos x="6" y="477"/>
                </a:cxn>
                <a:cxn ang="0">
                  <a:pos x="7" y="476"/>
                </a:cxn>
                <a:cxn ang="0">
                  <a:pos x="9" y="474"/>
                </a:cxn>
                <a:cxn ang="0">
                  <a:pos x="9" y="472"/>
                </a:cxn>
                <a:cxn ang="0">
                  <a:pos x="9" y="472"/>
                </a:cxn>
                <a:cxn ang="0">
                  <a:pos x="9" y="443"/>
                </a:cxn>
                <a:cxn ang="0">
                  <a:pos x="11" y="414"/>
                </a:cxn>
                <a:cxn ang="0">
                  <a:pos x="15" y="355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32" y="180"/>
                </a:cxn>
                <a:cxn ang="0">
                  <a:pos x="35" y="151"/>
                </a:cxn>
                <a:cxn ang="0">
                  <a:pos x="36" y="123"/>
                </a:cxn>
                <a:cxn ang="0">
                  <a:pos x="36" y="123"/>
                </a:cxn>
                <a:cxn ang="0">
                  <a:pos x="36" y="93"/>
                </a:cxn>
                <a:cxn ang="0">
                  <a:pos x="35" y="64"/>
                </a:cxn>
                <a:cxn ang="0">
                  <a:pos x="34" y="5"/>
                </a:cxn>
                <a:cxn ang="0">
                  <a:pos x="34" y="5"/>
                </a:cxn>
              </a:cxnLst>
              <a:rect l="0" t="0" r="r" b="b"/>
              <a:pathLst>
                <a:path w="36" h="477">
                  <a:moveTo>
                    <a:pt x="34" y="5"/>
                  </a:moveTo>
                  <a:lnTo>
                    <a:pt x="34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5" y="5"/>
                  </a:lnTo>
                  <a:lnTo>
                    <a:pt x="25" y="5"/>
                  </a:lnTo>
                  <a:lnTo>
                    <a:pt x="26" y="64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25" y="151"/>
                  </a:lnTo>
                  <a:lnTo>
                    <a:pt x="23" y="180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6" y="355"/>
                  </a:lnTo>
                  <a:lnTo>
                    <a:pt x="2" y="414"/>
                  </a:lnTo>
                  <a:lnTo>
                    <a:pt x="0" y="443"/>
                  </a:lnTo>
                  <a:lnTo>
                    <a:pt x="0" y="472"/>
                  </a:lnTo>
                  <a:lnTo>
                    <a:pt x="0" y="472"/>
                  </a:lnTo>
                  <a:lnTo>
                    <a:pt x="0" y="474"/>
                  </a:lnTo>
                  <a:lnTo>
                    <a:pt x="1" y="476"/>
                  </a:lnTo>
                  <a:lnTo>
                    <a:pt x="3" y="477"/>
                  </a:lnTo>
                  <a:lnTo>
                    <a:pt x="4" y="477"/>
                  </a:lnTo>
                  <a:lnTo>
                    <a:pt x="6" y="477"/>
                  </a:lnTo>
                  <a:lnTo>
                    <a:pt x="7" y="476"/>
                  </a:lnTo>
                  <a:lnTo>
                    <a:pt x="9" y="474"/>
                  </a:lnTo>
                  <a:lnTo>
                    <a:pt x="9" y="472"/>
                  </a:lnTo>
                  <a:lnTo>
                    <a:pt x="9" y="472"/>
                  </a:lnTo>
                  <a:lnTo>
                    <a:pt x="9" y="443"/>
                  </a:lnTo>
                  <a:lnTo>
                    <a:pt x="11" y="414"/>
                  </a:lnTo>
                  <a:lnTo>
                    <a:pt x="15" y="355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32" y="180"/>
                  </a:lnTo>
                  <a:lnTo>
                    <a:pt x="35" y="151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6" y="93"/>
                  </a:lnTo>
                  <a:lnTo>
                    <a:pt x="35" y="64"/>
                  </a:lnTo>
                  <a:lnTo>
                    <a:pt x="34" y="5"/>
                  </a:lnTo>
                  <a:lnTo>
                    <a:pt x="3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4" name="Freeform 280"/>
            <p:cNvSpPr/>
            <p:nvPr/>
          </p:nvSpPr>
          <p:spPr bwMode="auto">
            <a:xfrm>
              <a:off x="2774950" y="2544763"/>
              <a:ext cx="25400" cy="242888"/>
            </a:xfrm>
            <a:custGeom>
              <a:avLst/>
              <a:gdLst/>
              <a:ahLst/>
              <a:cxnLst>
                <a:cxn ang="0">
                  <a:pos x="47" y="5"/>
                </a:cxn>
                <a:cxn ang="0">
                  <a:pos x="47" y="5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5"/>
                </a:cxn>
                <a:cxn ang="0">
                  <a:pos x="38" y="5"/>
                </a:cxn>
                <a:cxn ang="0">
                  <a:pos x="38" y="60"/>
                </a:cxn>
                <a:cxn ang="0">
                  <a:pos x="39" y="116"/>
                </a:cxn>
                <a:cxn ang="0">
                  <a:pos x="39" y="144"/>
                </a:cxn>
                <a:cxn ang="0">
                  <a:pos x="39" y="172"/>
                </a:cxn>
                <a:cxn ang="0">
                  <a:pos x="37" y="200"/>
                </a:cxn>
                <a:cxn ang="0">
                  <a:pos x="35" y="228"/>
                </a:cxn>
                <a:cxn ang="0">
                  <a:pos x="35" y="228"/>
                </a:cxn>
                <a:cxn ang="0">
                  <a:pos x="27" y="291"/>
                </a:cxn>
                <a:cxn ang="0">
                  <a:pos x="21" y="322"/>
                </a:cxn>
                <a:cxn ang="0">
                  <a:pos x="16" y="353"/>
                </a:cxn>
                <a:cxn ang="0">
                  <a:pos x="16" y="353"/>
                </a:cxn>
                <a:cxn ang="0">
                  <a:pos x="7" y="395"/>
                </a:cxn>
                <a:cxn ang="0">
                  <a:pos x="3" y="417"/>
                </a:cxn>
                <a:cxn ang="0">
                  <a:pos x="1" y="438"/>
                </a:cxn>
                <a:cxn ang="0">
                  <a:pos x="1" y="438"/>
                </a:cxn>
                <a:cxn ang="0">
                  <a:pos x="0" y="441"/>
                </a:cxn>
                <a:cxn ang="0">
                  <a:pos x="0" y="454"/>
                </a:cxn>
                <a:cxn ang="0">
                  <a:pos x="0" y="454"/>
                </a:cxn>
                <a:cxn ang="0">
                  <a:pos x="0" y="456"/>
                </a:cxn>
                <a:cxn ang="0">
                  <a:pos x="1" y="457"/>
                </a:cxn>
                <a:cxn ang="0">
                  <a:pos x="3" y="458"/>
                </a:cxn>
                <a:cxn ang="0">
                  <a:pos x="4" y="458"/>
                </a:cxn>
                <a:cxn ang="0">
                  <a:pos x="6" y="458"/>
                </a:cxn>
                <a:cxn ang="0">
                  <a:pos x="8" y="457"/>
                </a:cxn>
                <a:cxn ang="0">
                  <a:pos x="9" y="456"/>
                </a:cxn>
                <a:cxn ang="0">
                  <a:pos x="9" y="454"/>
                </a:cxn>
                <a:cxn ang="0">
                  <a:pos x="9" y="454"/>
                </a:cxn>
                <a:cxn ang="0">
                  <a:pos x="10" y="440"/>
                </a:cxn>
                <a:cxn ang="0">
                  <a:pos x="11" y="426"/>
                </a:cxn>
                <a:cxn ang="0">
                  <a:pos x="15" y="399"/>
                </a:cxn>
                <a:cxn ang="0">
                  <a:pos x="27" y="345"/>
                </a:cxn>
                <a:cxn ang="0">
                  <a:pos x="27" y="345"/>
                </a:cxn>
                <a:cxn ang="0">
                  <a:pos x="32" y="319"/>
                </a:cxn>
                <a:cxn ang="0">
                  <a:pos x="36" y="292"/>
                </a:cxn>
                <a:cxn ang="0">
                  <a:pos x="43" y="237"/>
                </a:cxn>
                <a:cxn ang="0">
                  <a:pos x="43" y="237"/>
                </a:cxn>
                <a:cxn ang="0">
                  <a:pos x="46" y="208"/>
                </a:cxn>
                <a:cxn ang="0">
                  <a:pos x="47" y="179"/>
                </a:cxn>
                <a:cxn ang="0">
                  <a:pos x="48" y="150"/>
                </a:cxn>
                <a:cxn ang="0">
                  <a:pos x="48" y="121"/>
                </a:cxn>
                <a:cxn ang="0">
                  <a:pos x="48" y="63"/>
                </a:cxn>
                <a:cxn ang="0">
                  <a:pos x="47" y="5"/>
                </a:cxn>
                <a:cxn ang="0">
                  <a:pos x="47" y="5"/>
                </a:cxn>
              </a:cxnLst>
              <a:rect l="0" t="0" r="r" b="b"/>
              <a:pathLst>
                <a:path w="48" h="458">
                  <a:moveTo>
                    <a:pt x="47" y="5"/>
                  </a:moveTo>
                  <a:lnTo>
                    <a:pt x="47" y="5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60"/>
                  </a:lnTo>
                  <a:lnTo>
                    <a:pt x="39" y="116"/>
                  </a:lnTo>
                  <a:lnTo>
                    <a:pt x="39" y="144"/>
                  </a:lnTo>
                  <a:lnTo>
                    <a:pt x="39" y="172"/>
                  </a:lnTo>
                  <a:lnTo>
                    <a:pt x="37" y="200"/>
                  </a:lnTo>
                  <a:lnTo>
                    <a:pt x="35" y="228"/>
                  </a:lnTo>
                  <a:lnTo>
                    <a:pt x="35" y="228"/>
                  </a:lnTo>
                  <a:lnTo>
                    <a:pt x="27" y="291"/>
                  </a:lnTo>
                  <a:lnTo>
                    <a:pt x="21" y="322"/>
                  </a:lnTo>
                  <a:lnTo>
                    <a:pt x="16" y="353"/>
                  </a:lnTo>
                  <a:lnTo>
                    <a:pt x="16" y="353"/>
                  </a:lnTo>
                  <a:lnTo>
                    <a:pt x="7" y="395"/>
                  </a:lnTo>
                  <a:lnTo>
                    <a:pt x="3" y="417"/>
                  </a:lnTo>
                  <a:lnTo>
                    <a:pt x="1" y="438"/>
                  </a:lnTo>
                  <a:lnTo>
                    <a:pt x="1" y="438"/>
                  </a:lnTo>
                  <a:lnTo>
                    <a:pt x="0" y="441"/>
                  </a:lnTo>
                  <a:lnTo>
                    <a:pt x="0" y="454"/>
                  </a:lnTo>
                  <a:lnTo>
                    <a:pt x="0" y="454"/>
                  </a:lnTo>
                  <a:lnTo>
                    <a:pt x="0" y="456"/>
                  </a:lnTo>
                  <a:lnTo>
                    <a:pt x="1" y="457"/>
                  </a:lnTo>
                  <a:lnTo>
                    <a:pt x="3" y="458"/>
                  </a:lnTo>
                  <a:lnTo>
                    <a:pt x="4" y="458"/>
                  </a:lnTo>
                  <a:lnTo>
                    <a:pt x="6" y="458"/>
                  </a:lnTo>
                  <a:lnTo>
                    <a:pt x="8" y="457"/>
                  </a:lnTo>
                  <a:lnTo>
                    <a:pt x="9" y="456"/>
                  </a:lnTo>
                  <a:lnTo>
                    <a:pt x="9" y="454"/>
                  </a:lnTo>
                  <a:lnTo>
                    <a:pt x="9" y="454"/>
                  </a:lnTo>
                  <a:lnTo>
                    <a:pt x="10" y="440"/>
                  </a:lnTo>
                  <a:lnTo>
                    <a:pt x="11" y="426"/>
                  </a:lnTo>
                  <a:lnTo>
                    <a:pt x="15" y="399"/>
                  </a:lnTo>
                  <a:lnTo>
                    <a:pt x="27" y="345"/>
                  </a:lnTo>
                  <a:lnTo>
                    <a:pt x="27" y="345"/>
                  </a:lnTo>
                  <a:lnTo>
                    <a:pt x="32" y="319"/>
                  </a:lnTo>
                  <a:lnTo>
                    <a:pt x="36" y="292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6" y="208"/>
                  </a:lnTo>
                  <a:lnTo>
                    <a:pt x="47" y="179"/>
                  </a:lnTo>
                  <a:lnTo>
                    <a:pt x="48" y="150"/>
                  </a:lnTo>
                  <a:lnTo>
                    <a:pt x="48" y="121"/>
                  </a:lnTo>
                  <a:lnTo>
                    <a:pt x="48" y="63"/>
                  </a:lnTo>
                  <a:lnTo>
                    <a:pt x="47" y="5"/>
                  </a:lnTo>
                  <a:lnTo>
                    <a:pt x="47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5" name="Freeform 281"/>
            <p:cNvSpPr/>
            <p:nvPr/>
          </p:nvSpPr>
          <p:spPr bwMode="auto">
            <a:xfrm>
              <a:off x="2808288" y="2571750"/>
              <a:ext cx="20638" cy="2095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31" y="50"/>
                </a:cxn>
                <a:cxn ang="0">
                  <a:pos x="30" y="95"/>
                </a:cxn>
                <a:cxn ang="0">
                  <a:pos x="30" y="95"/>
                </a:cxn>
                <a:cxn ang="0">
                  <a:pos x="28" y="121"/>
                </a:cxn>
                <a:cxn ang="0">
                  <a:pos x="24" y="147"/>
                </a:cxn>
                <a:cxn ang="0">
                  <a:pos x="20" y="171"/>
                </a:cxn>
                <a:cxn ang="0">
                  <a:pos x="17" y="197"/>
                </a:cxn>
                <a:cxn ang="0">
                  <a:pos x="17" y="197"/>
                </a:cxn>
                <a:cxn ang="0">
                  <a:pos x="6" y="293"/>
                </a:cxn>
                <a:cxn ang="0">
                  <a:pos x="2" y="342"/>
                </a:cxn>
                <a:cxn ang="0">
                  <a:pos x="0" y="366"/>
                </a:cxn>
                <a:cxn ang="0">
                  <a:pos x="0" y="390"/>
                </a:cxn>
                <a:cxn ang="0">
                  <a:pos x="0" y="390"/>
                </a:cxn>
                <a:cxn ang="0">
                  <a:pos x="0" y="393"/>
                </a:cxn>
                <a:cxn ang="0">
                  <a:pos x="1" y="394"/>
                </a:cxn>
                <a:cxn ang="0">
                  <a:pos x="3" y="395"/>
                </a:cxn>
                <a:cxn ang="0">
                  <a:pos x="5" y="395"/>
                </a:cxn>
                <a:cxn ang="0">
                  <a:pos x="6" y="395"/>
                </a:cxn>
                <a:cxn ang="0">
                  <a:pos x="8" y="394"/>
                </a:cxn>
                <a:cxn ang="0">
                  <a:pos x="9" y="393"/>
                </a:cxn>
                <a:cxn ang="0">
                  <a:pos x="9" y="390"/>
                </a:cxn>
                <a:cxn ang="0">
                  <a:pos x="9" y="390"/>
                </a:cxn>
                <a:cxn ang="0">
                  <a:pos x="10" y="366"/>
                </a:cxn>
                <a:cxn ang="0">
                  <a:pos x="11" y="342"/>
                </a:cxn>
                <a:cxn ang="0">
                  <a:pos x="15" y="293"/>
                </a:cxn>
                <a:cxn ang="0">
                  <a:pos x="21" y="246"/>
                </a:cxn>
                <a:cxn ang="0">
                  <a:pos x="27" y="197"/>
                </a:cxn>
                <a:cxn ang="0">
                  <a:pos x="27" y="197"/>
                </a:cxn>
                <a:cxn ang="0">
                  <a:pos x="30" y="174"/>
                </a:cxn>
                <a:cxn ang="0">
                  <a:pos x="33" y="151"/>
                </a:cxn>
                <a:cxn ang="0">
                  <a:pos x="36" y="127"/>
                </a:cxn>
                <a:cxn ang="0">
                  <a:pos x="39" y="103"/>
                </a:cxn>
                <a:cxn ang="0">
                  <a:pos x="39" y="103"/>
                </a:cxn>
                <a:cxn ang="0">
                  <a:pos x="40" y="79"/>
                </a:cxn>
                <a:cxn ang="0">
                  <a:pos x="41" y="54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395">
                  <a:moveTo>
                    <a:pt x="32" y="4"/>
                  </a:moveTo>
                  <a:lnTo>
                    <a:pt x="32" y="4"/>
                  </a:lnTo>
                  <a:lnTo>
                    <a:pt x="31" y="50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28" y="121"/>
                  </a:lnTo>
                  <a:lnTo>
                    <a:pt x="24" y="147"/>
                  </a:lnTo>
                  <a:lnTo>
                    <a:pt x="20" y="171"/>
                  </a:lnTo>
                  <a:lnTo>
                    <a:pt x="17" y="197"/>
                  </a:lnTo>
                  <a:lnTo>
                    <a:pt x="17" y="197"/>
                  </a:lnTo>
                  <a:lnTo>
                    <a:pt x="6" y="293"/>
                  </a:lnTo>
                  <a:lnTo>
                    <a:pt x="2" y="342"/>
                  </a:lnTo>
                  <a:lnTo>
                    <a:pt x="0" y="366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0" y="393"/>
                  </a:lnTo>
                  <a:lnTo>
                    <a:pt x="1" y="394"/>
                  </a:lnTo>
                  <a:lnTo>
                    <a:pt x="3" y="395"/>
                  </a:lnTo>
                  <a:lnTo>
                    <a:pt x="5" y="395"/>
                  </a:lnTo>
                  <a:lnTo>
                    <a:pt x="6" y="395"/>
                  </a:lnTo>
                  <a:lnTo>
                    <a:pt x="8" y="394"/>
                  </a:lnTo>
                  <a:lnTo>
                    <a:pt x="9" y="393"/>
                  </a:lnTo>
                  <a:lnTo>
                    <a:pt x="9" y="390"/>
                  </a:lnTo>
                  <a:lnTo>
                    <a:pt x="9" y="390"/>
                  </a:lnTo>
                  <a:lnTo>
                    <a:pt x="10" y="366"/>
                  </a:lnTo>
                  <a:lnTo>
                    <a:pt x="11" y="342"/>
                  </a:lnTo>
                  <a:lnTo>
                    <a:pt x="15" y="293"/>
                  </a:lnTo>
                  <a:lnTo>
                    <a:pt x="21" y="246"/>
                  </a:lnTo>
                  <a:lnTo>
                    <a:pt x="27" y="197"/>
                  </a:lnTo>
                  <a:lnTo>
                    <a:pt x="27" y="197"/>
                  </a:lnTo>
                  <a:lnTo>
                    <a:pt x="30" y="174"/>
                  </a:lnTo>
                  <a:lnTo>
                    <a:pt x="33" y="151"/>
                  </a:lnTo>
                  <a:lnTo>
                    <a:pt x="36" y="127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40" y="79"/>
                  </a:lnTo>
                  <a:lnTo>
                    <a:pt x="41" y="5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6" name="Freeform 282"/>
            <p:cNvSpPr/>
            <p:nvPr/>
          </p:nvSpPr>
          <p:spPr bwMode="auto">
            <a:xfrm>
              <a:off x="2847975" y="2592388"/>
              <a:ext cx="14288" cy="144463"/>
            </a:xfrm>
            <a:custGeom>
              <a:avLst/>
              <a:gdLst/>
              <a:ahLst/>
              <a:cxnLst>
                <a:cxn ang="0">
                  <a:pos x="20" y="4"/>
                </a:cxn>
                <a:cxn ang="0">
                  <a:pos x="20" y="4"/>
                </a:cxn>
                <a:cxn ang="0">
                  <a:pos x="19" y="18"/>
                </a:cxn>
                <a:cxn ang="0">
                  <a:pos x="17" y="31"/>
                </a:cxn>
                <a:cxn ang="0">
                  <a:pos x="15" y="44"/>
                </a:cxn>
                <a:cxn ang="0">
                  <a:pos x="14" y="57"/>
                </a:cxn>
                <a:cxn ang="0">
                  <a:pos x="14" y="133"/>
                </a:cxn>
                <a:cxn ang="0">
                  <a:pos x="14" y="133"/>
                </a:cxn>
                <a:cxn ang="0">
                  <a:pos x="13" y="151"/>
                </a:cxn>
                <a:cxn ang="0">
                  <a:pos x="12" y="168"/>
                </a:cxn>
                <a:cxn ang="0">
                  <a:pos x="7" y="202"/>
                </a:cxn>
                <a:cxn ang="0">
                  <a:pos x="3" y="236"/>
                </a:cxn>
                <a:cxn ang="0">
                  <a:pos x="1" y="253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1" y="272"/>
                </a:cxn>
                <a:cxn ang="0">
                  <a:pos x="2" y="273"/>
                </a:cxn>
                <a:cxn ang="0">
                  <a:pos x="3" y="274"/>
                </a:cxn>
                <a:cxn ang="0">
                  <a:pos x="5" y="275"/>
                </a:cxn>
                <a:cxn ang="0">
                  <a:pos x="7" y="274"/>
                </a:cxn>
                <a:cxn ang="0">
                  <a:pos x="8" y="273"/>
                </a:cxn>
                <a:cxn ang="0">
                  <a:pos x="9" y="272"/>
                </a:cxn>
                <a:cxn ang="0">
                  <a:pos x="10" y="270"/>
                </a:cxn>
                <a:cxn ang="0">
                  <a:pos x="10" y="270"/>
                </a:cxn>
                <a:cxn ang="0">
                  <a:pos x="10" y="253"/>
                </a:cxn>
                <a:cxn ang="0">
                  <a:pos x="13" y="236"/>
                </a:cxn>
                <a:cxn ang="0">
                  <a:pos x="17" y="202"/>
                </a:cxn>
                <a:cxn ang="0">
                  <a:pos x="21" y="168"/>
                </a:cxn>
                <a:cxn ang="0">
                  <a:pos x="22" y="151"/>
                </a:cxn>
                <a:cxn ang="0">
                  <a:pos x="23" y="133"/>
                </a:cxn>
                <a:cxn ang="0">
                  <a:pos x="23" y="57"/>
                </a:cxn>
                <a:cxn ang="0">
                  <a:pos x="23" y="57"/>
                </a:cxn>
                <a:cxn ang="0">
                  <a:pos x="24" y="44"/>
                </a:cxn>
                <a:cxn ang="0">
                  <a:pos x="26" y="31"/>
                </a:cxn>
                <a:cxn ang="0">
                  <a:pos x="28" y="18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20" y="4"/>
                </a:cxn>
                <a:cxn ang="0">
                  <a:pos x="20" y="4"/>
                </a:cxn>
              </a:cxnLst>
              <a:rect l="0" t="0" r="r" b="b"/>
              <a:pathLst>
                <a:path w="29" h="275">
                  <a:moveTo>
                    <a:pt x="20" y="4"/>
                  </a:moveTo>
                  <a:lnTo>
                    <a:pt x="20" y="4"/>
                  </a:lnTo>
                  <a:lnTo>
                    <a:pt x="19" y="18"/>
                  </a:lnTo>
                  <a:lnTo>
                    <a:pt x="17" y="31"/>
                  </a:lnTo>
                  <a:lnTo>
                    <a:pt x="15" y="44"/>
                  </a:lnTo>
                  <a:lnTo>
                    <a:pt x="14" y="57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51"/>
                  </a:lnTo>
                  <a:lnTo>
                    <a:pt x="12" y="168"/>
                  </a:lnTo>
                  <a:lnTo>
                    <a:pt x="7" y="202"/>
                  </a:lnTo>
                  <a:lnTo>
                    <a:pt x="3" y="236"/>
                  </a:lnTo>
                  <a:lnTo>
                    <a:pt x="1" y="253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" y="272"/>
                  </a:lnTo>
                  <a:lnTo>
                    <a:pt x="2" y="273"/>
                  </a:lnTo>
                  <a:lnTo>
                    <a:pt x="3" y="274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8" y="273"/>
                  </a:lnTo>
                  <a:lnTo>
                    <a:pt x="9" y="272"/>
                  </a:lnTo>
                  <a:lnTo>
                    <a:pt x="10" y="270"/>
                  </a:lnTo>
                  <a:lnTo>
                    <a:pt x="10" y="270"/>
                  </a:lnTo>
                  <a:lnTo>
                    <a:pt x="10" y="253"/>
                  </a:lnTo>
                  <a:lnTo>
                    <a:pt x="13" y="236"/>
                  </a:lnTo>
                  <a:lnTo>
                    <a:pt x="17" y="202"/>
                  </a:lnTo>
                  <a:lnTo>
                    <a:pt x="21" y="168"/>
                  </a:lnTo>
                  <a:lnTo>
                    <a:pt x="22" y="151"/>
                  </a:lnTo>
                  <a:lnTo>
                    <a:pt x="23" y="133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4" y="44"/>
                  </a:lnTo>
                  <a:lnTo>
                    <a:pt x="26" y="31"/>
                  </a:lnTo>
                  <a:lnTo>
                    <a:pt x="28" y="18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4"/>
                  </a:lnTo>
                  <a:lnTo>
                    <a:pt x="2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7" name="Freeform 283"/>
            <p:cNvSpPr/>
            <p:nvPr/>
          </p:nvSpPr>
          <p:spPr bwMode="auto">
            <a:xfrm>
              <a:off x="2874963" y="2625725"/>
              <a:ext cx="14288" cy="101600"/>
            </a:xfrm>
            <a:custGeom>
              <a:avLst/>
              <a:gdLst/>
              <a:ahLst/>
              <a:cxnLst>
                <a:cxn ang="0">
                  <a:pos x="29" y="4"/>
                </a:cxn>
                <a:cxn ang="0">
                  <a:pos x="29" y="4"/>
                </a:cxn>
                <a:cxn ang="0">
                  <a:pos x="29" y="2"/>
                </a:cxn>
                <a:cxn ang="0">
                  <a:pos x="28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9" y="51"/>
                </a:cxn>
                <a:cxn ang="0">
                  <a:pos x="19" y="74"/>
                </a:cxn>
                <a:cxn ang="0">
                  <a:pos x="18" y="96"/>
                </a:cxn>
                <a:cxn ang="0">
                  <a:pos x="16" y="120"/>
                </a:cxn>
                <a:cxn ang="0">
                  <a:pos x="12" y="142"/>
                </a:cxn>
                <a:cxn ang="0">
                  <a:pos x="8" y="164"/>
                </a:cxn>
                <a:cxn ang="0">
                  <a:pos x="1" y="187"/>
                </a:cxn>
                <a:cxn ang="0">
                  <a:pos x="1" y="187"/>
                </a:cxn>
                <a:cxn ang="0">
                  <a:pos x="0" y="188"/>
                </a:cxn>
                <a:cxn ang="0">
                  <a:pos x="1" y="190"/>
                </a:cxn>
                <a:cxn ang="0">
                  <a:pos x="2" y="191"/>
                </a:cxn>
                <a:cxn ang="0">
                  <a:pos x="3" y="192"/>
                </a:cxn>
                <a:cxn ang="0">
                  <a:pos x="7" y="192"/>
                </a:cxn>
                <a:cxn ang="0">
                  <a:pos x="8" y="191"/>
                </a:cxn>
                <a:cxn ang="0">
                  <a:pos x="9" y="189"/>
                </a:cxn>
                <a:cxn ang="0">
                  <a:pos x="9" y="189"/>
                </a:cxn>
                <a:cxn ang="0">
                  <a:pos x="16" y="167"/>
                </a:cxn>
                <a:cxn ang="0">
                  <a:pos x="23" y="144"/>
                </a:cxn>
                <a:cxn ang="0">
                  <a:pos x="26" y="121"/>
                </a:cxn>
                <a:cxn ang="0">
                  <a:pos x="28" y="98"/>
                </a:cxn>
                <a:cxn ang="0">
                  <a:pos x="29" y="75"/>
                </a:cxn>
                <a:cxn ang="0">
                  <a:pos x="29" y="52"/>
                </a:cxn>
                <a:cxn ang="0">
                  <a:pos x="29" y="4"/>
                </a:cxn>
                <a:cxn ang="0">
                  <a:pos x="29" y="4"/>
                </a:cxn>
              </a:cxnLst>
              <a:rect l="0" t="0" r="r" b="b"/>
              <a:pathLst>
                <a:path w="29" h="192">
                  <a:moveTo>
                    <a:pt x="29" y="4"/>
                  </a:moveTo>
                  <a:lnTo>
                    <a:pt x="29" y="4"/>
                  </a:lnTo>
                  <a:lnTo>
                    <a:pt x="29" y="2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51"/>
                  </a:lnTo>
                  <a:lnTo>
                    <a:pt x="19" y="74"/>
                  </a:lnTo>
                  <a:lnTo>
                    <a:pt x="18" y="96"/>
                  </a:lnTo>
                  <a:lnTo>
                    <a:pt x="16" y="120"/>
                  </a:lnTo>
                  <a:lnTo>
                    <a:pt x="12" y="142"/>
                  </a:lnTo>
                  <a:lnTo>
                    <a:pt x="8" y="164"/>
                  </a:lnTo>
                  <a:lnTo>
                    <a:pt x="1" y="187"/>
                  </a:lnTo>
                  <a:lnTo>
                    <a:pt x="1" y="187"/>
                  </a:lnTo>
                  <a:lnTo>
                    <a:pt x="0" y="188"/>
                  </a:lnTo>
                  <a:lnTo>
                    <a:pt x="1" y="190"/>
                  </a:lnTo>
                  <a:lnTo>
                    <a:pt x="2" y="191"/>
                  </a:lnTo>
                  <a:lnTo>
                    <a:pt x="3" y="192"/>
                  </a:lnTo>
                  <a:lnTo>
                    <a:pt x="7" y="192"/>
                  </a:lnTo>
                  <a:lnTo>
                    <a:pt x="8" y="191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6" y="167"/>
                  </a:lnTo>
                  <a:lnTo>
                    <a:pt x="23" y="144"/>
                  </a:lnTo>
                  <a:lnTo>
                    <a:pt x="26" y="121"/>
                  </a:lnTo>
                  <a:lnTo>
                    <a:pt x="28" y="98"/>
                  </a:lnTo>
                  <a:lnTo>
                    <a:pt x="29" y="75"/>
                  </a:lnTo>
                  <a:lnTo>
                    <a:pt x="29" y="52"/>
                  </a:lnTo>
                  <a:lnTo>
                    <a:pt x="29" y="4"/>
                  </a:lnTo>
                  <a:lnTo>
                    <a:pt x="2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8" name="Freeform 284"/>
            <p:cNvSpPr/>
            <p:nvPr/>
          </p:nvSpPr>
          <p:spPr bwMode="auto">
            <a:xfrm>
              <a:off x="2254250" y="2162175"/>
              <a:ext cx="657225" cy="652463"/>
            </a:xfrm>
            <a:custGeom>
              <a:avLst/>
              <a:gdLst/>
              <a:ahLst/>
              <a:cxnLst>
                <a:cxn ang="0">
                  <a:pos x="794" y="1224"/>
                </a:cxn>
                <a:cxn ang="0">
                  <a:pos x="567" y="1137"/>
                </a:cxn>
                <a:cxn ang="0">
                  <a:pos x="468" y="1063"/>
                </a:cxn>
                <a:cxn ang="0">
                  <a:pos x="325" y="941"/>
                </a:cxn>
                <a:cxn ang="0">
                  <a:pos x="171" y="752"/>
                </a:cxn>
                <a:cxn ang="0">
                  <a:pos x="109" y="650"/>
                </a:cxn>
                <a:cxn ang="0">
                  <a:pos x="52" y="558"/>
                </a:cxn>
                <a:cxn ang="0">
                  <a:pos x="12" y="442"/>
                </a:cxn>
                <a:cxn ang="0">
                  <a:pos x="2" y="323"/>
                </a:cxn>
                <a:cxn ang="0">
                  <a:pos x="45" y="213"/>
                </a:cxn>
                <a:cxn ang="0">
                  <a:pos x="165" y="75"/>
                </a:cxn>
                <a:cxn ang="0">
                  <a:pos x="261" y="10"/>
                </a:cxn>
                <a:cxn ang="0">
                  <a:pos x="280" y="1"/>
                </a:cxn>
                <a:cxn ang="0">
                  <a:pos x="336" y="9"/>
                </a:cxn>
                <a:cxn ang="0">
                  <a:pos x="412" y="44"/>
                </a:cxn>
                <a:cxn ang="0">
                  <a:pos x="470" y="93"/>
                </a:cxn>
                <a:cxn ang="0">
                  <a:pos x="549" y="207"/>
                </a:cxn>
                <a:cxn ang="0">
                  <a:pos x="570" y="271"/>
                </a:cxn>
                <a:cxn ang="0">
                  <a:pos x="583" y="316"/>
                </a:cxn>
                <a:cxn ang="0">
                  <a:pos x="563" y="330"/>
                </a:cxn>
                <a:cxn ang="0">
                  <a:pos x="541" y="302"/>
                </a:cxn>
                <a:cxn ang="0">
                  <a:pos x="522" y="232"/>
                </a:cxn>
                <a:cxn ang="0">
                  <a:pos x="429" y="102"/>
                </a:cxn>
                <a:cxn ang="0">
                  <a:pos x="351" y="54"/>
                </a:cxn>
                <a:cxn ang="0">
                  <a:pos x="283" y="42"/>
                </a:cxn>
                <a:cxn ang="0">
                  <a:pos x="169" y="115"/>
                </a:cxn>
                <a:cxn ang="0">
                  <a:pos x="95" y="197"/>
                </a:cxn>
                <a:cxn ang="0">
                  <a:pos x="52" y="278"/>
                </a:cxn>
                <a:cxn ang="0">
                  <a:pos x="37" y="361"/>
                </a:cxn>
                <a:cxn ang="0">
                  <a:pos x="59" y="479"/>
                </a:cxn>
                <a:cxn ang="0">
                  <a:pos x="113" y="593"/>
                </a:cxn>
                <a:cxn ang="0">
                  <a:pos x="154" y="647"/>
                </a:cxn>
                <a:cxn ang="0">
                  <a:pos x="194" y="713"/>
                </a:cxn>
                <a:cxn ang="0">
                  <a:pos x="265" y="822"/>
                </a:cxn>
                <a:cxn ang="0">
                  <a:pos x="440" y="993"/>
                </a:cxn>
                <a:cxn ang="0">
                  <a:pos x="526" y="1068"/>
                </a:cxn>
                <a:cxn ang="0">
                  <a:pos x="682" y="1151"/>
                </a:cxn>
                <a:cxn ang="0">
                  <a:pos x="831" y="1193"/>
                </a:cxn>
                <a:cxn ang="0">
                  <a:pos x="961" y="1178"/>
                </a:cxn>
                <a:cxn ang="0">
                  <a:pos x="1063" y="1130"/>
                </a:cxn>
                <a:cxn ang="0">
                  <a:pos x="1149" y="1057"/>
                </a:cxn>
                <a:cxn ang="0">
                  <a:pos x="1198" y="1006"/>
                </a:cxn>
                <a:cxn ang="0">
                  <a:pos x="1193" y="930"/>
                </a:cxn>
                <a:cxn ang="0">
                  <a:pos x="1158" y="869"/>
                </a:cxn>
                <a:cxn ang="0">
                  <a:pos x="1126" y="834"/>
                </a:cxn>
                <a:cxn ang="0">
                  <a:pos x="1059" y="783"/>
                </a:cxn>
                <a:cxn ang="0">
                  <a:pos x="892" y="720"/>
                </a:cxn>
                <a:cxn ang="0">
                  <a:pos x="875" y="706"/>
                </a:cxn>
                <a:cxn ang="0">
                  <a:pos x="886" y="684"/>
                </a:cxn>
                <a:cxn ang="0">
                  <a:pos x="923" y="690"/>
                </a:cxn>
                <a:cxn ang="0">
                  <a:pos x="1000" y="705"/>
                </a:cxn>
                <a:cxn ang="0">
                  <a:pos x="1112" y="776"/>
                </a:cxn>
                <a:cxn ang="0">
                  <a:pos x="1192" y="850"/>
                </a:cxn>
                <a:cxn ang="0">
                  <a:pos x="1228" y="925"/>
                </a:cxn>
                <a:cxn ang="0">
                  <a:pos x="1242" y="1015"/>
                </a:cxn>
                <a:cxn ang="0">
                  <a:pos x="1224" y="1029"/>
                </a:cxn>
                <a:cxn ang="0">
                  <a:pos x="1165" y="1095"/>
                </a:cxn>
                <a:cxn ang="0">
                  <a:pos x="1111" y="1141"/>
                </a:cxn>
                <a:cxn ang="0">
                  <a:pos x="1027" y="1191"/>
                </a:cxn>
                <a:cxn ang="0">
                  <a:pos x="858" y="1232"/>
                </a:cxn>
              </a:cxnLst>
              <a:rect l="0" t="0" r="r" b="b"/>
              <a:pathLst>
                <a:path w="1242" h="1232">
                  <a:moveTo>
                    <a:pt x="858" y="1232"/>
                  </a:moveTo>
                  <a:lnTo>
                    <a:pt x="858" y="1232"/>
                  </a:lnTo>
                  <a:lnTo>
                    <a:pt x="841" y="1232"/>
                  </a:lnTo>
                  <a:lnTo>
                    <a:pt x="825" y="1230"/>
                  </a:lnTo>
                  <a:lnTo>
                    <a:pt x="809" y="1227"/>
                  </a:lnTo>
                  <a:lnTo>
                    <a:pt x="794" y="1224"/>
                  </a:lnTo>
                  <a:lnTo>
                    <a:pt x="794" y="1224"/>
                  </a:lnTo>
                  <a:lnTo>
                    <a:pt x="761" y="1216"/>
                  </a:lnTo>
                  <a:lnTo>
                    <a:pt x="728" y="1206"/>
                  </a:lnTo>
                  <a:lnTo>
                    <a:pt x="696" y="1194"/>
                  </a:lnTo>
                  <a:lnTo>
                    <a:pt x="663" y="1182"/>
                  </a:lnTo>
                  <a:lnTo>
                    <a:pt x="630" y="1168"/>
                  </a:lnTo>
                  <a:lnTo>
                    <a:pt x="598" y="1152"/>
                  </a:lnTo>
                  <a:lnTo>
                    <a:pt x="567" y="1137"/>
                  </a:lnTo>
                  <a:lnTo>
                    <a:pt x="538" y="1119"/>
                  </a:lnTo>
                  <a:lnTo>
                    <a:pt x="538" y="1119"/>
                  </a:lnTo>
                  <a:lnTo>
                    <a:pt x="519" y="1107"/>
                  </a:lnTo>
                  <a:lnTo>
                    <a:pt x="501" y="1092"/>
                  </a:lnTo>
                  <a:lnTo>
                    <a:pt x="484" y="1078"/>
                  </a:lnTo>
                  <a:lnTo>
                    <a:pt x="468" y="1063"/>
                  </a:lnTo>
                  <a:lnTo>
                    <a:pt x="468" y="1063"/>
                  </a:lnTo>
                  <a:lnTo>
                    <a:pt x="448" y="1046"/>
                  </a:lnTo>
                  <a:lnTo>
                    <a:pt x="427" y="1028"/>
                  </a:lnTo>
                  <a:lnTo>
                    <a:pt x="427" y="1028"/>
                  </a:lnTo>
                  <a:lnTo>
                    <a:pt x="400" y="1006"/>
                  </a:lnTo>
                  <a:lnTo>
                    <a:pt x="374" y="985"/>
                  </a:lnTo>
                  <a:lnTo>
                    <a:pt x="350" y="963"/>
                  </a:lnTo>
                  <a:lnTo>
                    <a:pt x="325" y="941"/>
                  </a:lnTo>
                  <a:lnTo>
                    <a:pt x="325" y="941"/>
                  </a:lnTo>
                  <a:lnTo>
                    <a:pt x="297" y="913"/>
                  </a:lnTo>
                  <a:lnTo>
                    <a:pt x="270" y="885"/>
                  </a:lnTo>
                  <a:lnTo>
                    <a:pt x="243" y="854"/>
                  </a:lnTo>
                  <a:lnTo>
                    <a:pt x="218" y="822"/>
                  </a:lnTo>
                  <a:lnTo>
                    <a:pt x="194" y="787"/>
                  </a:lnTo>
                  <a:lnTo>
                    <a:pt x="171" y="752"/>
                  </a:lnTo>
                  <a:lnTo>
                    <a:pt x="150" y="715"/>
                  </a:lnTo>
                  <a:lnTo>
                    <a:pt x="130" y="678"/>
                  </a:lnTo>
                  <a:lnTo>
                    <a:pt x="130" y="678"/>
                  </a:lnTo>
                  <a:lnTo>
                    <a:pt x="125" y="671"/>
                  </a:lnTo>
                  <a:lnTo>
                    <a:pt x="120" y="663"/>
                  </a:lnTo>
                  <a:lnTo>
                    <a:pt x="109" y="650"/>
                  </a:lnTo>
                  <a:lnTo>
                    <a:pt x="109" y="650"/>
                  </a:lnTo>
                  <a:lnTo>
                    <a:pt x="98" y="639"/>
                  </a:lnTo>
                  <a:lnTo>
                    <a:pt x="93" y="632"/>
                  </a:lnTo>
                  <a:lnTo>
                    <a:pt x="89" y="626"/>
                  </a:lnTo>
                  <a:lnTo>
                    <a:pt x="89" y="626"/>
                  </a:lnTo>
                  <a:lnTo>
                    <a:pt x="75" y="598"/>
                  </a:lnTo>
                  <a:lnTo>
                    <a:pt x="60" y="573"/>
                  </a:lnTo>
                  <a:lnTo>
                    <a:pt x="52" y="558"/>
                  </a:lnTo>
                  <a:lnTo>
                    <a:pt x="52" y="558"/>
                  </a:lnTo>
                  <a:lnTo>
                    <a:pt x="44" y="544"/>
                  </a:lnTo>
                  <a:lnTo>
                    <a:pt x="38" y="528"/>
                  </a:lnTo>
                  <a:lnTo>
                    <a:pt x="31" y="514"/>
                  </a:lnTo>
                  <a:lnTo>
                    <a:pt x="26" y="498"/>
                  </a:lnTo>
                  <a:lnTo>
                    <a:pt x="17" y="468"/>
                  </a:lnTo>
                  <a:lnTo>
                    <a:pt x="12" y="442"/>
                  </a:lnTo>
                  <a:lnTo>
                    <a:pt x="12" y="442"/>
                  </a:lnTo>
                  <a:lnTo>
                    <a:pt x="5" y="409"/>
                  </a:lnTo>
                  <a:lnTo>
                    <a:pt x="2" y="392"/>
                  </a:lnTo>
                  <a:lnTo>
                    <a:pt x="0" y="374"/>
                  </a:lnTo>
                  <a:lnTo>
                    <a:pt x="0" y="358"/>
                  </a:lnTo>
                  <a:lnTo>
                    <a:pt x="0" y="340"/>
                  </a:lnTo>
                  <a:lnTo>
                    <a:pt x="2" y="323"/>
                  </a:lnTo>
                  <a:lnTo>
                    <a:pt x="6" y="305"/>
                  </a:lnTo>
                  <a:lnTo>
                    <a:pt x="6" y="305"/>
                  </a:lnTo>
                  <a:lnTo>
                    <a:pt x="11" y="289"/>
                  </a:lnTo>
                  <a:lnTo>
                    <a:pt x="16" y="273"/>
                  </a:lnTo>
                  <a:lnTo>
                    <a:pt x="22" y="258"/>
                  </a:lnTo>
                  <a:lnTo>
                    <a:pt x="29" y="243"/>
                  </a:lnTo>
                  <a:lnTo>
                    <a:pt x="45" y="213"/>
                  </a:lnTo>
                  <a:lnTo>
                    <a:pt x="64" y="181"/>
                  </a:lnTo>
                  <a:lnTo>
                    <a:pt x="64" y="181"/>
                  </a:lnTo>
                  <a:lnTo>
                    <a:pt x="80" y="158"/>
                  </a:lnTo>
                  <a:lnTo>
                    <a:pt x="98" y="137"/>
                  </a:lnTo>
                  <a:lnTo>
                    <a:pt x="117" y="115"/>
                  </a:lnTo>
                  <a:lnTo>
                    <a:pt x="140" y="94"/>
                  </a:lnTo>
                  <a:lnTo>
                    <a:pt x="165" y="75"/>
                  </a:lnTo>
                  <a:lnTo>
                    <a:pt x="193" y="55"/>
                  </a:lnTo>
                  <a:lnTo>
                    <a:pt x="224" y="35"/>
                  </a:lnTo>
                  <a:lnTo>
                    <a:pt x="257" y="16"/>
                  </a:lnTo>
                  <a:lnTo>
                    <a:pt x="259" y="15"/>
                  </a:lnTo>
                  <a:lnTo>
                    <a:pt x="260" y="13"/>
                  </a:lnTo>
                  <a:lnTo>
                    <a:pt x="260" y="13"/>
                  </a:lnTo>
                  <a:lnTo>
                    <a:pt x="261" y="10"/>
                  </a:lnTo>
                  <a:lnTo>
                    <a:pt x="264" y="5"/>
                  </a:lnTo>
                  <a:lnTo>
                    <a:pt x="268" y="2"/>
                  </a:lnTo>
                  <a:lnTo>
                    <a:pt x="271" y="1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80" y="1"/>
                  </a:lnTo>
                  <a:lnTo>
                    <a:pt x="280" y="1"/>
                  </a:lnTo>
                  <a:lnTo>
                    <a:pt x="288" y="3"/>
                  </a:lnTo>
                  <a:lnTo>
                    <a:pt x="294" y="4"/>
                  </a:lnTo>
                  <a:lnTo>
                    <a:pt x="308" y="4"/>
                  </a:lnTo>
                  <a:lnTo>
                    <a:pt x="308" y="4"/>
                  </a:lnTo>
                  <a:lnTo>
                    <a:pt x="323" y="5"/>
                  </a:lnTo>
                  <a:lnTo>
                    <a:pt x="330" y="7"/>
                  </a:lnTo>
                  <a:lnTo>
                    <a:pt x="336" y="9"/>
                  </a:lnTo>
                  <a:lnTo>
                    <a:pt x="336" y="9"/>
                  </a:lnTo>
                  <a:lnTo>
                    <a:pt x="351" y="15"/>
                  </a:lnTo>
                  <a:lnTo>
                    <a:pt x="351" y="15"/>
                  </a:lnTo>
                  <a:lnTo>
                    <a:pt x="367" y="21"/>
                  </a:lnTo>
                  <a:lnTo>
                    <a:pt x="385" y="29"/>
                  </a:lnTo>
                  <a:lnTo>
                    <a:pt x="385" y="29"/>
                  </a:lnTo>
                  <a:lnTo>
                    <a:pt x="412" y="44"/>
                  </a:lnTo>
                  <a:lnTo>
                    <a:pt x="424" y="52"/>
                  </a:lnTo>
                  <a:lnTo>
                    <a:pt x="435" y="59"/>
                  </a:lnTo>
                  <a:lnTo>
                    <a:pt x="446" y="67"/>
                  </a:lnTo>
                  <a:lnTo>
                    <a:pt x="455" y="76"/>
                  </a:lnTo>
                  <a:lnTo>
                    <a:pt x="463" y="84"/>
                  </a:lnTo>
                  <a:lnTo>
                    <a:pt x="470" y="93"/>
                  </a:lnTo>
                  <a:lnTo>
                    <a:pt x="470" y="93"/>
                  </a:lnTo>
                  <a:lnTo>
                    <a:pt x="487" y="115"/>
                  </a:lnTo>
                  <a:lnTo>
                    <a:pt x="503" y="138"/>
                  </a:lnTo>
                  <a:lnTo>
                    <a:pt x="533" y="184"/>
                  </a:lnTo>
                  <a:lnTo>
                    <a:pt x="544" y="200"/>
                  </a:lnTo>
                  <a:lnTo>
                    <a:pt x="544" y="200"/>
                  </a:lnTo>
                  <a:lnTo>
                    <a:pt x="549" y="207"/>
                  </a:lnTo>
                  <a:lnTo>
                    <a:pt x="549" y="207"/>
                  </a:lnTo>
                  <a:lnTo>
                    <a:pt x="554" y="214"/>
                  </a:lnTo>
                  <a:lnTo>
                    <a:pt x="559" y="222"/>
                  </a:lnTo>
                  <a:lnTo>
                    <a:pt x="562" y="230"/>
                  </a:lnTo>
                  <a:lnTo>
                    <a:pt x="563" y="238"/>
                  </a:lnTo>
                  <a:lnTo>
                    <a:pt x="563" y="238"/>
                  </a:lnTo>
                  <a:lnTo>
                    <a:pt x="565" y="251"/>
                  </a:lnTo>
                  <a:lnTo>
                    <a:pt x="570" y="271"/>
                  </a:lnTo>
                  <a:lnTo>
                    <a:pt x="575" y="291"/>
                  </a:lnTo>
                  <a:lnTo>
                    <a:pt x="578" y="299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82" y="308"/>
                  </a:lnTo>
                  <a:lnTo>
                    <a:pt x="583" y="312"/>
                  </a:lnTo>
                  <a:lnTo>
                    <a:pt x="583" y="316"/>
                  </a:lnTo>
                  <a:lnTo>
                    <a:pt x="582" y="321"/>
                  </a:lnTo>
                  <a:lnTo>
                    <a:pt x="582" y="321"/>
                  </a:lnTo>
                  <a:lnTo>
                    <a:pt x="579" y="325"/>
                  </a:lnTo>
                  <a:lnTo>
                    <a:pt x="574" y="328"/>
                  </a:lnTo>
                  <a:lnTo>
                    <a:pt x="570" y="330"/>
                  </a:lnTo>
                  <a:lnTo>
                    <a:pt x="563" y="330"/>
                  </a:lnTo>
                  <a:lnTo>
                    <a:pt x="563" y="330"/>
                  </a:lnTo>
                  <a:lnTo>
                    <a:pt x="560" y="330"/>
                  </a:lnTo>
                  <a:lnTo>
                    <a:pt x="556" y="329"/>
                  </a:lnTo>
                  <a:lnTo>
                    <a:pt x="553" y="326"/>
                  </a:lnTo>
                  <a:lnTo>
                    <a:pt x="549" y="322"/>
                  </a:lnTo>
                  <a:lnTo>
                    <a:pt x="549" y="322"/>
                  </a:lnTo>
                  <a:lnTo>
                    <a:pt x="544" y="312"/>
                  </a:lnTo>
                  <a:lnTo>
                    <a:pt x="541" y="302"/>
                  </a:lnTo>
                  <a:lnTo>
                    <a:pt x="539" y="291"/>
                  </a:lnTo>
                  <a:lnTo>
                    <a:pt x="537" y="278"/>
                  </a:lnTo>
                  <a:lnTo>
                    <a:pt x="537" y="278"/>
                  </a:lnTo>
                  <a:lnTo>
                    <a:pt x="534" y="267"/>
                  </a:lnTo>
                  <a:lnTo>
                    <a:pt x="531" y="254"/>
                  </a:lnTo>
                  <a:lnTo>
                    <a:pt x="528" y="243"/>
                  </a:lnTo>
                  <a:lnTo>
                    <a:pt x="522" y="232"/>
                  </a:lnTo>
                  <a:lnTo>
                    <a:pt x="522" y="232"/>
                  </a:lnTo>
                  <a:lnTo>
                    <a:pt x="490" y="183"/>
                  </a:lnTo>
                  <a:lnTo>
                    <a:pt x="459" y="137"/>
                  </a:lnTo>
                  <a:lnTo>
                    <a:pt x="459" y="137"/>
                  </a:lnTo>
                  <a:lnTo>
                    <a:pt x="450" y="124"/>
                  </a:lnTo>
                  <a:lnTo>
                    <a:pt x="439" y="113"/>
                  </a:lnTo>
                  <a:lnTo>
                    <a:pt x="429" y="102"/>
                  </a:lnTo>
                  <a:lnTo>
                    <a:pt x="418" y="91"/>
                  </a:lnTo>
                  <a:lnTo>
                    <a:pt x="405" y="82"/>
                  </a:lnTo>
                  <a:lnTo>
                    <a:pt x="392" y="74"/>
                  </a:lnTo>
                  <a:lnTo>
                    <a:pt x="378" y="66"/>
                  </a:lnTo>
                  <a:lnTo>
                    <a:pt x="365" y="59"/>
                  </a:lnTo>
                  <a:lnTo>
                    <a:pt x="365" y="59"/>
                  </a:lnTo>
                  <a:lnTo>
                    <a:pt x="351" y="54"/>
                  </a:lnTo>
                  <a:lnTo>
                    <a:pt x="337" y="50"/>
                  </a:lnTo>
                  <a:lnTo>
                    <a:pt x="323" y="47"/>
                  </a:lnTo>
                  <a:lnTo>
                    <a:pt x="309" y="45"/>
                  </a:lnTo>
                  <a:lnTo>
                    <a:pt x="309" y="45"/>
                  </a:lnTo>
                  <a:lnTo>
                    <a:pt x="288" y="41"/>
                  </a:lnTo>
                  <a:lnTo>
                    <a:pt x="286" y="41"/>
                  </a:lnTo>
                  <a:lnTo>
                    <a:pt x="283" y="42"/>
                  </a:lnTo>
                  <a:lnTo>
                    <a:pt x="283" y="42"/>
                  </a:lnTo>
                  <a:lnTo>
                    <a:pt x="280" y="44"/>
                  </a:lnTo>
                  <a:lnTo>
                    <a:pt x="280" y="44"/>
                  </a:lnTo>
                  <a:lnTo>
                    <a:pt x="251" y="60"/>
                  </a:lnTo>
                  <a:lnTo>
                    <a:pt x="222" y="77"/>
                  </a:lnTo>
                  <a:lnTo>
                    <a:pt x="195" y="95"/>
                  </a:lnTo>
                  <a:lnTo>
                    <a:pt x="169" y="115"/>
                  </a:lnTo>
                  <a:lnTo>
                    <a:pt x="155" y="125"/>
                  </a:lnTo>
                  <a:lnTo>
                    <a:pt x="144" y="137"/>
                  </a:lnTo>
                  <a:lnTo>
                    <a:pt x="133" y="148"/>
                  </a:lnTo>
                  <a:lnTo>
                    <a:pt x="121" y="159"/>
                  </a:lnTo>
                  <a:lnTo>
                    <a:pt x="112" y="172"/>
                  </a:lnTo>
                  <a:lnTo>
                    <a:pt x="103" y="184"/>
                  </a:lnTo>
                  <a:lnTo>
                    <a:pt x="95" y="197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79" y="228"/>
                  </a:lnTo>
                  <a:lnTo>
                    <a:pt x="70" y="244"/>
                  </a:lnTo>
                  <a:lnTo>
                    <a:pt x="70" y="244"/>
                  </a:lnTo>
                  <a:lnTo>
                    <a:pt x="58" y="267"/>
                  </a:lnTo>
                  <a:lnTo>
                    <a:pt x="52" y="278"/>
                  </a:lnTo>
                  <a:lnTo>
                    <a:pt x="47" y="290"/>
                  </a:lnTo>
                  <a:lnTo>
                    <a:pt x="43" y="302"/>
                  </a:lnTo>
                  <a:lnTo>
                    <a:pt x="40" y="315"/>
                  </a:lnTo>
                  <a:lnTo>
                    <a:pt x="38" y="329"/>
                  </a:lnTo>
                  <a:lnTo>
                    <a:pt x="37" y="343"/>
                  </a:lnTo>
                  <a:lnTo>
                    <a:pt x="37" y="343"/>
                  </a:lnTo>
                  <a:lnTo>
                    <a:pt x="37" y="361"/>
                  </a:lnTo>
                  <a:lnTo>
                    <a:pt x="38" y="378"/>
                  </a:lnTo>
                  <a:lnTo>
                    <a:pt x="40" y="396"/>
                  </a:lnTo>
                  <a:lnTo>
                    <a:pt x="42" y="414"/>
                  </a:lnTo>
                  <a:lnTo>
                    <a:pt x="46" y="430"/>
                  </a:lnTo>
                  <a:lnTo>
                    <a:pt x="49" y="447"/>
                  </a:lnTo>
                  <a:lnTo>
                    <a:pt x="54" y="463"/>
                  </a:lnTo>
                  <a:lnTo>
                    <a:pt x="59" y="479"/>
                  </a:lnTo>
                  <a:lnTo>
                    <a:pt x="59" y="479"/>
                  </a:lnTo>
                  <a:lnTo>
                    <a:pt x="68" y="501"/>
                  </a:lnTo>
                  <a:lnTo>
                    <a:pt x="78" y="523"/>
                  </a:lnTo>
                  <a:lnTo>
                    <a:pt x="100" y="566"/>
                  </a:lnTo>
                  <a:lnTo>
                    <a:pt x="100" y="566"/>
                  </a:lnTo>
                  <a:lnTo>
                    <a:pt x="113" y="593"/>
                  </a:lnTo>
                  <a:lnTo>
                    <a:pt x="113" y="593"/>
                  </a:lnTo>
                  <a:lnTo>
                    <a:pt x="118" y="603"/>
                  </a:lnTo>
                  <a:lnTo>
                    <a:pt x="124" y="611"/>
                  </a:lnTo>
                  <a:lnTo>
                    <a:pt x="138" y="626"/>
                  </a:lnTo>
                  <a:lnTo>
                    <a:pt x="138" y="626"/>
                  </a:lnTo>
                  <a:lnTo>
                    <a:pt x="150" y="641"/>
                  </a:lnTo>
                  <a:lnTo>
                    <a:pt x="150" y="641"/>
                  </a:lnTo>
                  <a:lnTo>
                    <a:pt x="154" y="647"/>
                  </a:lnTo>
                  <a:lnTo>
                    <a:pt x="157" y="653"/>
                  </a:lnTo>
                  <a:lnTo>
                    <a:pt x="165" y="666"/>
                  </a:lnTo>
                  <a:lnTo>
                    <a:pt x="165" y="666"/>
                  </a:lnTo>
                  <a:lnTo>
                    <a:pt x="171" y="677"/>
                  </a:lnTo>
                  <a:lnTo>
                    <a:pt x="177" y="688"/>
                  </a:lnTo>
                  <a:lnTo>
                    <a:pt x="177" y="688"/>
                  </a:lnTo>
                  <a:lnTo>
                    <a:pt x="194" y="713"/>
                  </a:lnTo>
                  <a:lnTo>
                    <a:pt x="208" y="738"/>
                  </a:lnTo>
                  <a:lnTo>
                    <a:pt x="208" y="738"/>
                  </a:lnTo>
                  <a:lnTo>
                    <a:pt x="231" y="776"/>
                  </a:lnTo>
                  <a:lnTo>
                    <a:pt x="243" y="795"/>
                  </a:lnTo>
                  <a:lnTo>
                    <a:pt x="257" y="812"/>
                  </a:lnTo>
                  <a:lnTo>
                    <a:pt x="265" y="822"/>
                  </a:lnTo>
                  <a:lnTo>
                    <a:pt x="265" y="822"/>
                  </a:lnTo>
                  <a:lnTo>
                    <a:pt x="286" y="846"/>
                  </a:lnTo>
                  <a:lnTo>
                    <a:pt x="306" y="870"/>
                  </a:lnTo>
                  <a:lnTo>
                    <a:pt x="328" y="894"/>
                  </a:lnTo>
                  <a:lnTo>
                    <a:pt x="351" y="916"/>
                  </a:lnTo>
                  <a:lnTo>
                    <a:pt x="351" y="916"/>
                  </a:lnTo>
                  <a:lnTo>
                    <a:pt x="398" y="958"/>
                  </a:lnTo>
                  <a:lnTo>
                    <a:pt x="440" y="993"/>
                  </a:lnTo>
                  <a:lnTo>
                    <a:pt x="440" y="993"/>
                  </a:lnTo>
                  <a:lnTo>
                    <a:pt x="460" y="1010"/>
                  </a:lnTo>
                  <a:lnTo>
                    <a:pt x="479" y="1027"/>
                  </a:lnTo>
                  <a:lnTo>
                    <a:pt x="479" y="1027"/>
                  </a:lnTo>
                  <a:lnTo>
                    <a:pt x="494" y="1042"/>
                  </a:lnTo>
                  <a:lnTo>
                    <a:pt x="510" y="1055"/>
                  </a:lnTo>
                  <a:lnTo>
                    <a:pt x="526" y="1068"/>
                  </a:lnTo>
                  <a:lnTo>
                    <a:pt x="543" y="1080"/>
                  </a:lnTo>
                  <a:lnTo>
                    <a:pt x="543" y="1080"/>
                  </a:lnTo>
                  <a:lnTo>
                    <a:pt x="570" y="1095"/>
                  </a:lnTo>
                  <a:lnTo>
                    <a:pt x="597" y="1111"/>
                  </a:lnTo>
                  <a:lnTo>
                    <a:pt x="625" y="1125"/>
                  </a:lnTo>
                  <a:lnTo>
                    <a:pt x="653" y="1139"/>
                  </a:lnTo>
                  <a:lnTo>
                    <a:pt x="682" y="1151"/>
                  </a:lnTo>
                  <a:lnTo>
                    <a:pt x="710" y="1162"/>
                  </a:lnTo>
                  <a:lnTo>
                    <a:pt x="738" y="1173"/>
                  </a:lnTo>
                  <a:lnTo>
                    <a:pt x="767" y="1182"/>
                  </a:lnTo>
                  <a:lnTo>
                    <a:pt x="767" y="1182"/>
                  </a:lnTo>
                  <a:lnTo>
                    <a:pt x="788" y="1187"/>
                  </a:lnTo>
                  <a:lnTo>
                    <a:pt x="809" y="1191"/>
                  </a:lnTo>
                  <a:lnTo>
                    <a:pt x="831" y="1193"/>
                  </a:lnTo>
                  <a:lnTo>
                    <a:pt x="854" y="1194"/>
                  </a:lnTo>
                  <a:lnTo>
                    <a:pt x="854" y="1194"/>
                  </a:lnTo>
                  <a:lnTo>
                    <a:pt x="874" y="1193"/>
                  </a:lnTo>
                  <a:lnTo>
                    <a:pt x="896" y="1191"/>
                  </a:lnTo>
                  <a:lnTo>
                    <a:pt x="918" y="1188"/>
                  </a:lnTo>
                  <a:lnTo>
                    <a:pt x="939" y="1184"/>
                  </a:lnTo>
                  <a:lnTo>
                    <a:pt x="961" y="1178"/>
                  </a:lnTo>
                  <a:lnTo>
                    <a:pt x="983" y="1171"/>
                  </a:lnTo>
                  <a:lnTo>
                    <a:pt x="1004" y="1162"/>
                  </a:lnTo>
                  <a:lnTo>
                    <a:pt x="1026" y="1152"/>
                  </a:lnTo>
                  <a:lnTo>
                    <a:pt x="1026" y="1152"/>
                  </a:lnTo>
                  <a:lnTo>
                    <a:pt x="1038" y="1146"/>
                  </a:lnTo>
                  <a:lnTo>
                    <a:pt x="1051" y="1139"/>
                  </a:lnTo>
                  <a:lnTo>
                    <a:pt x="1063" y="1130"/>
                  </a:lnTo>
                  <a:lnTo>
                    <a:pt x="1076" y="1122"/>
                  </a:lnTo>
                  <a:lnTo>
                    <a:pt x="1088" y="1112"/>
                  </a:lnTo>
                  <a:lnTo>
                    <a:pt x="1100" y="1101"/>
                  </a:lnTo>
                  <a:lnTo>
                    <a:pt x="1125" y="1078"/>
                  </a:lnTo>
                  <a:lnTo>
                    <a:pt x="1125" y="1078"/>
                  </a:lnTo>
                  <a:lnTo>
                    <a:pt x="1138" y="1067"/>
                  </a:lnTo>
                  <a:lnTo>
                    <a:pt x="1149" y="1057"/>
                  </a:lnTo>
                  <a:lnTo>
                    <a:pt x="1149" y="1057"/>
                  </a:lnTo>
                  <a:lnTo>
                    <a:pt x="1161" y="1047"/>
                  </a:lnTo>
                  <a:lnTo>
                    <a:pt x="1173" y="1035"/>
                  </a:lnTo>
                  <a:lnTo>
                    <a:pt x="1184" y="1024"/>
                  </a:lnTo>
                  <a:lnTo>
                    <a:pt x="1193" y="1011"/>
                  </a:lnTo>
                  <a:lnTo>
                    <a:pt x="1193" y="1011"/>
                  </a:lnTo>
                  <a:lnTo>
                    <a:pt x="1198" y="1006"/>
                  </a:lnTo>
                  <a:lnTo>
                    <a:pt x="1202" y="1003"/>
                  </a:lnTo>
                  <a:lnTo>
                    <a:pt x="1205" y="1002"/>
                  </a:lnTo>
                  <a:lnTo>
                    <a:pt x="1205" y="998"/>
                  </a:lnTo>
                  <a:lnTo>
                    <a:pt x="1205" y="998"/>
                  </a:lnTo>
                  <a:lnTo>
                    <a:pt x="1201" y="968"/>
                  </a:lnTo>
                  <a:lnTo>
                    <a:pt x="1198" y="950"/>
                  </a:lnTo>
                  <a:lnTo>
                    <a:pt x="1193" y="930"/>
                  </a:lnTo>
                  <a:lnTo>
                    <a:pt x="1187" y="911"/>
                  </a:lnTo>
                  <a:lnTo>
                    <a:pt x="1183" y="903"/>
                  </a:lnTo>
                  <a:lnTo>
                    <a:pt x="1179" y="895"/>
                  </a:lnTo>
                  <a:lnTo>
                    <a:pt x="1175" y="887"/>
                  </a:lnTo>
                  <a:lnTo>
                    <a:pt x="1170" y="880"/>
                  </a:lnTo>
                  <a:lnTo>
                    <a:pt x="1165" y="874"/>
                  </a:lnTo>
                  <a:lnTo>
                    <a:pt x="1158" y="869"/>
                  </a:lnTo>
                  <a:lnTo>
                    <a:pt x="1158" y="869"/>
                  </a:lnTo>
                  <a:lnTo>
                    <a:pt x="1152" y="865"/>
                  </a:lnTo>
                  <a:lnTo>
                    <a:pt x="1147" y="859"/>
                  </a:lnTo>
                  <a:lnTo>
                    <a:pt x="1137" y="846"/>
                  </a:lnTo>
                  <a:lnTo>
                    <a:pt x="1135" y="843"/>
                  </a:lnTo>
                  <a:lnTo>
                    <a:pt x="1135" y="843"/>
                  </a:lnTo>
                  <a:lnTo>
                    <a:pt x="1126" y="834"/>
                  </a:lnTo>
                  <a:lnTo>
                    <a:pt x="1117" y="825"/>
                  </a:lnTo>
                  <a:lnTo>
                    <a:pt x="1107" y="817"/>
                  </a:lnTo>
                  <a:lnTo>
                    <a:pt x="1096" y="810"/>
                  </a:lnTo>
                  <a:lnTo>
                    <a:pt x="1096" y="810"/>
                  </a:lnTo>
                  <a:lnTo>
                    <a:pt x="1082" y="800"/>
                  </a:lnTo>
                  <a:lnTo>
                    <a:pt x="1082" y="800"/>
                  </a:lnTo>
                  <a:lnTo>
                    <a:pt x="1059" y="783"/>
                  </a:lnTo>
                  <a:lnTo>
                    <a:pt x="1036" y="769"/>
                  </a:lnTo>
                  <a:lnTo>
                    <a:pt x="1012" y="755"/>
                  </a:lnTo>
                  <a:lnTo>
                    <a:pt x="988" y="744"/>
                  </a:lnTo>
                  <a:lnTo>
                    <a:pt x="964" y="735"/>
                  </a:lnTo>
                  <a:lnTo>
                    <a:pt x="939" y="728"/>
                  </a:lnTo>
                  <a:lnTo>
                    <a:pt x="916" y="723"/>
                  </a:lnTo>
                  <a:lnTo>
                    <a:pt x="892" y="720"/>
                  </a:lnTo>
                  <a:lnTo>
                    <a:pt x="892" y="720"/>
                  </a:lnTo>
                  <a:lnTo>
                    <a:pt x="888" y="719"/>
                  </a:lnTo>
                  <a:lnTo>
                    <a:pt x="885" y="717"/>
                  </a:lnTo>
                  <a:lnTo>
                    <a:pt x="881" y="715"/>
                  </a:lnTo>
                  <a:lnTo>
                    <a:pt x="878" y="713"/>
                  </a:lnTo>
                  <a:lnTo>
                    <a:pt x="877" y="710"/>
                  </a:lnTo>
                  <a:lnTo>
                    <a:pt x="875" y="706"/>
                  </a:lnTo>
                  <a:lnTo>
                    <a:pt x="874" y="699"/>
                  </a:lnTo>
                  <a:lnTo>
                    <a:pt x="874" y="699"/>
                  </a:lnTo>
                  <a:lnTo>
                    <a:pt x="875" y="693"/>
                  </a:lnTo>
                  <a:lnTo>
                    <a:pt x="878" y="688"/>
                  </a:lnTo>
                  <a:lnTo>
                    <a:pt x="880" y="686"/>
                  </a:lnTo>
                  <a:lnTo>
                    <a:pt x="883" y="685"/>
                  </a:lnTo>
                  <a:lnTo>
                    <a:pt x="886" y="684"/>
                  </a:lnTo>
                  <a:lnTo>
                    <a:pt x="890" y="684"/>
                  </a:lnTo>
                  <a:lnTo>
                    <a:pt x="890" y="684"/>
                  </a:lnTo>
                  <a:lnTo>
                    <a:pt x="892" y="684"/>
                  </a:lnTo>
                  <a:lnTo>
                    <a:pt x="892" y="684"/>
                  </a:lnTo>
                  <a:lnTo>
                    <a:pt x="907" y="686"/>
                  </a:lnTo>
                  <a:lnTo>
                    <a:pt x="923" y="690"/>
                  </a:lnTo>
                  <a:lnTo>
                    <a:pt x="923" y="690"/>
                  </a:lnTo>
                  <a:lnTo>
                    <a:pt x="939" y="694"/>
                  </a:lnTo>
                  <a:lnTo>
                    <a:pt x="939" y="694"/>
                  </a:lnTo>
                  <a:lnTo>
                    <a:pt x="960" y="698"/>
                  </a:lnTo>
                  <a:lnTo>
                    <a:pt x="960" y="698"/>
                  </a:lnTo>
                  <a:lnTo>
                    <a:pt x="974" y="700"/>
                  </a:lnTo>
                  <a:lnTo>
                    <a:pt x="988" y="702"/>
                  </a:lnTo>
                  <a:lnTo>
                    <a:pt x="1000" y="705"/>
                  </a:lnTo>
                  <a:lnTo>
                    <a:pt x="1005" y="707"/>
                  </a:lnTo>
                  <a:lnTo>
                    <a:pt x="1010" y="710"/>
                  </a:lnTo>
                  <a:lnTo>
                    <a:pt x="1010" y="710"/>
                  </a:lnTo>
                  <a:lnTo>
                    <a:pt x="1050" y="736"/>
                  </a:lnTo>
                  <a:lnTo>
                    <a:pt x="1050" y="736"/>
                  </a:lnTo>
                  <a:lnTo>
                    <a:pt x="1091" y="763"/>
                  </a:lnTo>
                  <a:lnTo>
                    <a:pt x="1112" y="776"/>
                  </a:lnTo>
                  <a:lnTo>
                    <a:pt x="1131" y="792"/>
                  </a:lnTo>
                  <a:lnTo>
                    <a:pt x="1131" y="792"/>
                  </a:lnTo>
                  <a:lnTo>
                    <a:pt x="1147" y="804"/>
                  </a:lnTo>
                  <a:lnTo>
                    <a:pt x="1160" y="816"/>
                  </a:lnTo>
                  <a:lnTo>
                    <a:pt x="1172" y="828"/>
                  </a:lnTo>
                  <a:lnTo>
                    <a:pt x="1183" y="839"/>
                  </a:lnTo>
                  <a:lnTo>
                    <a:pt x="1192" y="850"/>
                  </a:lnTo>
                  <a:lnTo>
                    <a:pt x="1201" y="861"/>
                  </a:lnTo>
                  <a:lnTo>
                    <a:pt x="1207" y="871"/>
                  </a:lnTo>
                  <a:lnTo>
                    <a:pt x="1212" y="881"/>
                  </a:lnTo>
                  <a:lnTo>
                    <a:pt x="1212" y="881"/>
                  </a:lnTo>
                  <a:lnTo>
                    <a:pt x="1218" y="896"/>
                  </a:lnTo>
                  <a:lnTo>
                    <a:pt x="1223" y="910"/>
                  </a:lnTo>
                  <a:lnTo>
                    <a:pt x="1228" y="925"/>
                  </a:lnTo>
                  <a:lnTo>
                    <a:pt x="1232" y="941"/>
                  </a:lnTo>
                  <a:lnTo>
                    <a:pt x="1236" y="958"/>
                  </a:lnTo>
                  <a:lnTo>
                    <a:pt x="1238" y="975"/>
                  </a:lnTo>
                  <a:lnTo>
                    <a:pt x="1240" y="993"/>
                  </a:lnTo>
                  <a:lnTo>
                    <a:pt x="1242" y="1011"/>
                  </a:lnTo>
                  <a:lnTo>
                    <a:pt x="1242" y="1011"/>
                  </a:lnTo>
                  <a:lnTo>
                    <a:pt x="1242" y="1015"/>
                  </a:lnTo>
                  <a:lnTo>
                    <a:pt x="1240" y="1019"/>
                  </a:lnTo>
                  <a:lnTo>
                    <a:pt x="1239" y="1021"/>
                  </a:lnTo>
                  <a:lnTo>
                    <a:pt x="1237" y="1023"/>
                  </a:lnTo>
                  <a:lnTo>
                    <a:pt x="1232" y="1026"/>
                  </a:lnTo>
                  <a:lnTo>
                    <a:pt x="1229" y="1027"/>
                  </a:lnTo>
                  <a:lnTo>
                    <a:pt x="1225" y="1027"/>
                  </a:lnTo>
                  <a:lnTo>
                    <a:pt x="1224" y="1029"/>
                  </a:lnTo>
                  <a:lnTo>
                    <a:pt x="1224" y="1029"/>
                  </a:lnTo>
                  <a:lnTo>
                    <a:pt x="1217" y="1039"/>
                  </a:lnTo>
                  <a:lnTo>
                    <a:pt x="1210" y="1050"/>
                  </a:lnTo>
                  <a:lnTo>
                    <a:pt x="1192" y="1069"/>
                  </a:lnTo>
                  <a:lnTo>
                    <a:pt x="1183" y="1079"/>
                  </a:lnTo>
                  <a:lnTo>
                    <a:pt x="1174" y="1087"/>
                  </a:lnTo>
                  <a:lnTo>
                    <a:pt x="1165" y="1095"/>
                  </a:lnTo>
                  <a:lnTo>
                    <a:pt x="1155" y="1101"/>
                  </a:lnTo>
                  <a:lnTo>
                    <a:pt x="1155" y="1101"/>
                  </a:lnTo>
                  <a:lnTo>
                    <a:pt x="1146" y="1108"/>
                  </a:lnTo>
                  <a:lnTo>
                    <a:pt x="1138" y="1115"/>
                  </a:lnTo>
                  <a:lnTo>
                    <a:pt x="1122" y="1129"/>
                  </a:lnTo>
                  <a:lnTo>
                    <a:pt x="1122" y="1129"/>
                  </a:lnTo>
                  <a:lnTo>
                    <a:pt x="1111" y="1141"/>
                  </a:lnTo>
                  <a:lnTo>
                    <a:pt x="1099" y="1150"/>
                  </a:lnTo>
                  <a:lnTo>
                    <a:pt x="1099" y="1150"/>
                  </a:lnTo>
                  <a:lnTo>
                    <a:pt x="1087" y="1159"/>
                  </a:lnTo>
                  <a:lnTo>
                    <a:pt x="1074" y="1168"/>
                  </a:lnTo>
                  <a:lnTo>
                    <a:pt x="1045" y="1183"/>
                  </a:lnTo>
                  <a:lnTo>
                    <a:pt x="1045" y="1183"/>
                  </a:lnTo>
                  <a:lnTo>
                    <a:pt x="1027" y="1191"/>
                  </a:lnTo>
                  <a:lnTo>
                    <a:pt x="1008" y="1200"/>
                  </a:lnTo>
                  <a:lnTo>
                    <a:pt x="986" y="1208"/>
                  </a:lnTo>
                  <a:lnTo>
                    <a:pt x="962" y="1216"/>
                  </a:lnTo>
                  <a:lnTo>
                    <a:pt x="937" y="1222"/>
                  </a:lnTo>
                  <a:lnTo>
                    <a:pt x="911" y="1227"/>
                  </a:lnTo>
                  <a:lnTo>
                    <a:pt x="886" y="1231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lnTo>
                    <a:pt x="858" y="12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9" name="Freeform 285"/>
            <p:cNvSpPr/>
            <p:nvPr/>
          </p:nvSpPr>
          <p:spPr bwMode="auto">
            <a:xfrm>
              <a:off x="2463800" y="2317750"/>
              <a:ext cx="261938" cy="290513"/>
            </a:xfrm>
            <a:custGeom>
              <a:avLst/>
              <a:gdLst/>
              <a:ahLst/>
              <a:cxnLst>
                <a:cxn ang="0">
                  <a:pos x="314" y="547"/>
                </a:cxn>
                <a:cxn ang="0">
                  <a:pos x="288" y="541"/>
                </a:cxn>
                <a:cxn ang="0">
                  <a:pos x="245" y="523"/>
                </a:cxn>
                <a:cxn ang="0">
                  <a:pos x="210" y="499"/>
                </a:cxn>
                <a:cxn ang="0">
                  <a:pos x="170" y="460"/>
                </a:cxn>
                <a:cxn ang="0">
                  <a:pos x="135" y="426"/>
                </a:cxn>
                <a:cxn ang="0">
                  <a:pos x="104" y="390"/>
                </a:cxn>
                <a:cxn ang="0">
                  <a:pos x="40" y="301"/>
                </a:cxn>
                <a:cxn ang="0">
                  <a:pos x="16" y="260"/>
                </a:cxn>
                <a:cxn ang="0">
                  <a:pos x="3" y="221"/>
                </a:cxn>
                <a:cxn ang="0">
                  <a:pos x="1" y="180"/>
                </a:cxn>
                <a:cxn ang="0">
                  <a:pos x="8" y="157"/>
                </a:cxn>
                <a:cxn ang="0">
                  <a:pos x="29" y="121"/>
                </a:cxn>
                <a:cxn ang="0">
                  <a:pos x="71" y="67"/>
                </a:cxn>
                <a:cxn ang="0">
                  <a:pos x="89" y="48"/>
                </a:cxn>
                <a:cxn ang="0">
                  <a:pos x="150" y="3"/>
                </a:cxn>
                <a:cxn ang="0">
                  <a:pos x="158" y="0"/>
                </a:cxn>
                <a:cxn ang="0">
                  <a:pos x="168" y="3"/>
                </a:cxn>
                <a:cxn ang="0">
                  <a:pos x="175" y="13"/>
                </a:cxn>
                <a:cxn ang="0">
                  <a:pos x="175" y="25"/>
                </a:cxn>
                <a:cxn ang="0">
                  <a:pos x="167" y="34"/>
                </a:cxn>
                <a:cxn ang="0">
                  <a:pos x="144" y="49"/>
                </a:cxn>
                <a:cxn ang="0">
                  <a:pos x="106" y="81"/>
                </a:cxn>
                <a:cxn ang="0">
                  <a:pos x="91" y="101"/>
                </a:cxn>
                <a:cxn ang="0">
                  <a:pos x="72" y="124"/>
                </a:cxn>
                <a:cxn ang="0">
                  <a:pos x="47" y="158"/>
                </a:cxn>
                <a:cxn ang="0">
                  <a:pos x="38" y="188"/>
                </a:cxn>
                <a:cxn ang="0">
                  <a:pos x="42" y="216"/>
                </a:cxn>
                <a:cxn ang="0">
                  <a:pos x="46" y="234"/>
                </a:cxn>
                <a:cxn ang="0">
                  <a:pos x="53" y="253"/>
                </a:cxn>
                <a:cxn ang="0">
                  <a:pos x="66" y="272"/>
                </a:cxn>
                <a:cxn ang="0">
                  <a:pos x="80" y="290"/>
                </a:cxn>
                <a:cxn ang="0">
                  <a:pos x="127" y="361"/>
                </a:cxn>
                <a:cxn ang="0">
                  <a:pos x="179" y="417"/>
                </a:cxn>
                <a:cxn ang="0">
                  <a:pos x="208" y="446"/>
                </a:cxn>
                <a:cxn ang="0">
                  <a:pos x="233" y="472"/>
                </a:cxn>
                <a:cxn ang="0">
                  <a:pos x="263" y="493"/>
                </a:cxn>
                <a:cxn ang="0">
                  <a:pos x="286" y="503"/>
                </a:cxn>
                <a:cxn ang="0">
                  <a:pos x="312" y="507"/>
                </a:cxn>
                <a:cxn ang="0">
                  <a:pos x="345" y="501"/>
                </a:cxn>
                <a:cxn ang="0">
                  <a:pos x="375" y="486"/>
                </a:cxn>
                <a:cxn ang="0">
                  <a:pos x="412" y="455"/>
                </a:cxn>
                <a:cxn ang="0">
                  <a:pos x="460" y="398"/>
                </a:cxn>
                <a:cxn ang="0">
                  <a:pos x="468" y="392"/>
                </a:cxn>
                <a:cxn ang="0">
                  <a:pos x="475" y="390"/>
                </a:cxn>
                <a:cxn ang="0">
                  <a:pos x="491" y="396"/>
                </a:cxn>
                <a:cxn ang="0">
                  <a:pos x="495" y="405"/>
                </a:cxn>
                <a:cxn ang="0">
                  <a:pos x="492" y="415"/>
                </a:cxn>
                <a:cxn ang="0">
                  <a:pos x="444" y="473"/>
                </a:cxn>
                <a:cxn ang="0">
                  <a:pos x="401" y="514"/>
                </a:cxn>
                <a:cxn ang="0">
                  <a:pos x="370" y="535"/>
                </a:cxn>
                <a:cxn ang="0">
                  <a:pos x="341" y="546"/>
                </a:cxn>
                <a:cxn ang="0">
                  <a:pos x="322" y="548"/>
                </a:cxn>
              </a:cxnLst>
              <a:rect l="0" t="0" r="r" b="b"/>
              <a:pathLst>
                <a:path w="495" h="548">
                  <a:moveTo>
                    <a:pt x="322" y="548"/>
                  </a:moveTo>
                  <a:lnTo>
                    <a:pt x="322" y="548"/>
                  </a:lnTo>
                  <a:lnTo>
                    <a:pt x="314" y="547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288" y="541"/>
                  </a:lnTo>
                  <a:lnTo>
                    <a:pt x="273" y="536"/>
                  </a:lnTo>
                  <a:lnTo>
                    <a:pt x="258" y="530"/>
                  </a:lnTo>
                  <a:lnTo>
                    <a:pt x="245" y="523"/>
                  </a:lnTo>
                  <a:lnTo>
                    <a:pt x="232" y="516"/>
                  </a:lnTo>
                  <a:lnTo>
                    <a:pt x="221" y="508"/>
                  </a:lnTo>
                  <a:lnTo>
                    <a:pt x="210" y="499"/>
                  </a:lnTo>
                  <a:lnTo>
                    <a:pt x="198" y="488"/>
                  </a:lnTo>
                  <a:lnTo>
                    <a:pt x="198" y="488"/>
                  </a:lnTo>
                  <a:lnTo>
                    <a:pt x="170" y="460"/>
                  </a:lnTo>
                  <a:lnTo>
                    <a:pt x="170" y="460"/>
                  </a:lnTo>
                  <a:lnTo>
                    <a:pt x="153" y="444"/>
                  </a:lnTo>
                  <a:lnTo>
                    <a:pt x="135" y="426"/>
                  </a:lnTo>
                  <a:lnTo>
                    <a:pt x="119" y="409"/>
                  </a:lnTo>
                  <a:lnTo>
                    <a:pt x="104" y="390"/>
                  </a:lnTo>
                  <a:lnTo>
                    <a:pt x="104" y="390"/>
                  </a:lnTo>
                  <a:lnTo>
                    <a:pt x="82" y="360"/>
                  </a:lnTo>
                  <a:lnTo>
                    <a:pt x="61" y="330"/>
                  </a:lnTo>
                  <a:lnTo>
                    <a:pt x="40" y="301"/>
                  </a:lnTo>
                  <a:lnTo>
                    <a:pt x="22" y="271"/>
                  </a:lnTo>
                  <a:lnTo>
                    <a:pt x="22" y="271"/>
                  </a:lnTo>
                  <a:lnTo>
                    <a:pt x="16" y="260"/>
                  </a:lnTo>
                  <a:lnTo>
                    <a:pt x="11" y="248"/>
                  </a:lnTo>
                  <a:lnTo>
                    <a:pt x="6" y="235"/>
                  </a:lnTo>
                  <a:lnTo>
                    <a:pt x="3" y="221"/>
                  </a:lnTo>
                  <a:lnTo>
                    <a:pt x="1" y="207"/>
                  </a:lnTo>
                  <a:lnTo>
                    <a:pt x="0" y="194"/>
                  </a:lnTo>
                  <a:lnTo>
                    <a:pt x="1" y="180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8" y="157"/>
                  </a:lnTo>
                  <a:lnTo>
                    <a:pt x="15" y="144"/>
                  </a:lnTo>
                  <a:lnTo>
                    <a:pt x="21" y="133"/>
                  </a:lnTo>
                  <a:lnTo>
                    <a:pt x="29" y="121"/>
                  </a:lnTo>
                  <a:lnTo>
                    <a:pt x="46" y="98"/>
                  </a:lnTo>
                  <a:lnTo>
                    <a:pt x="64" y="76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80" y="58"/>
                  </a:lnTo>
                  <a:lnTo>
                    <a:pt x="89" y="48"/>
                  </a:lnTo>
                  <a:lnTo>
                    <a:pt x="107" y="32"/>
                  </a:lnTo>
                  <a:lnTo>
                    <a:pt x="128" y="17"/>
                  </a:lnTo>
                  <a:lnTo>
                    <a:pt x="150" y="3"/>
                  </a:lnTo>
                  <a:lnTo>
                    <a:pt x="150" y="3"/>
                  </a:lnTo>
                  <a:lnTo>
                    <a:pt x="15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63" y="0"/>
                  </a:lnTo>
                  <a:lnTo>
                    <a:pt x="168" y="3"/>
                  </a:lnTo>
                  <a:lnTo>
                    <a:pt x="172" y="7"/>
                  </a:lnTo>
                  <a:lnTo>
                    <a:pt x="175" y="13"/>
                  </a:lnTo>
                  <a:lnTo>
                    <a:pt x="175" y="13"/>
                  </a:lnTo>
                  <a:lnTo>
                    <a:pt x="175" y="16"/>
                  </a:lnTo>
                  <a:lnTo>
                    <a:pt x="175" y="21"/>
                  </a:lnTo>
                  <a:lnTo>
                    <a:pt x="175" y="25"/>
                  </a:lnTo>
                  <a:lnTo>
                    <a:pt x="173" y="28"/>
                  </a:lnTo>
                  <a:lnTo>
                    <a:pt x="170" y="31"/>
                  </a:lnTo>
                  <a:lnTo>
                    <a:pt x="167" y="34"/>
                  </a:lnTo>
                  <a:lnTo>
                    <a:pt x="164" y="36"/>
                  </a:lnTo>
                  <a:lnTo>
                    <a:pt x="164" y="36"/>
                  </a:lnTo>
                  <a:lnTo>
                    <a:pt x="144" y="49"/>
                  </a:lnTo>
                  <a:lnTo>
                    <a:pt x="124" y="64"/>
                  </a:lnTo>
                  <a:lnTo>
                    <a:pt x="115" y="72"/>
                  </a:lnTo>
                  <a:lnTo>
                    <a:pt x="106" y="81"/>
                  </a:lnTo>
                  <a:lnTo>
                    <a:pt x="98" y="91"/>
                  </a:lnTo>
                  <a:lnTo>
                    <a:pt x="91" y="101"/>
                  </a:lnTo>
                  <a:lnTo>
                    <a:pt x="91" y="101"/>
                  </a:lnTo>
                  <a:lnTo>
                    <a:pt x="83" y="112"/>
                  </a:lnTo>
                  <a:lnTo>
                    <a:pt x="72" y="124"/>
                  </a:lnTo>
                  <a:lnTo>
                    <a:pt x="72" y="124"/>
                  </a:lnTo>
                  <a:lnTo>
                    <a:pt x="59" y="140"/>
                  </a:lnTo>
                  <a:lnTo>
                    <a:pt x="52" y="149"/>
                  </a:lnTo>
                  <a:lnTo>
                    <a:pt x="47" y="158"/>
                  </a:lnTo>
                  <a:lnTo>
                    <a:pt x="42" y="167"/>
                  </a:lnTo>
                  <a:lnTo>
                    <a:pt x="39" y="177"/>
                  </a:lnTo>
                  <a:lnTo>
                    <a:pt x="38" y="188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43" y="225"/>
                  </a:lnTo>
                  <a:lnTo>
                    <a:pt x="46" y="234"/>
                  </a:lnTo>
                  <a:lnTo>
                    <a:pt x="49" y="245"/>
                  </a:lnTo>
                  <a:lnTo>
                    <a:pt x="53" y="253"/>
                  </a:lnTo>
                  <a:lnTo>
                    <a:pt x="53" y="253"/>
                  </a:lnTo>
                  <a:lnTo>
                    <a:pt x="60" y="263"/>
                  </a:lnTo>
                  <a:lnTo>
                    <a:pt x="66" y="272"/>
                  </a:lnTo>
                  <a:lnTo>
                    <a:pt x="66" y="272"/>
                  </a:lnTo>
                  <a:lnTo>
                    <a:pt x="73" y="281"/>
                  </a:lnTo>
                  <a:lnTo>
                    <a:pt x="80" y="290"/>
                  </a:lnTo>
                  <a:lnTo>
                    <a:pt x="80" y="290"/>
                  </a:lnTo>
                  <a:lnTo>
                    <a:pt x="104" y="328"/>
                  </a:lnTo>
                  <a:lnTo>
                    <a:pt x="127" y="361"/>
                  </a:lnTo>
                  <a:lnTo>
                    <a:pt x="127" y="361"/>
                  </a:lnTo>
                  <a:lnTo>
                    <a:pt x="140" y="377"/>
                  </a:lnTo>
                  <a:lnTo>
                    <a:pt x="152" y="390"/>
                  </a:lnTo>
                  <a:lnTo>
                    <a:pt x="179" y="417"/>
                  </a:lnTo>
                  <a:lnTo>
                    <a:pt x="179" y="417"/>
                  </a:lnTo>
                  <a:lnTo>
                    <a:pt x="205" y="443"/>
                  </a:lnTo>
                  <a:lnTo>
                    <a:pt x="208" y="446"/>
                  </a:lnTo>
                  <a:lnTo>
                    <a:pt x="208" y="446"/>
                  </a:lnTo>
                  <a:lnTo>
                    <a:pt x="224" y="462"/>
                  </a:lnTo>
                  <a:lnTo>
                    <a:pt x="233" y="472"/>
                  </a:lnTo>
                  <a:lnTo>
                    <a:pt x="243" y="479"/>
                  </a:lnTo>
                  <a:lnTo>
                    <a:pt x="252" y="487"/>
                  </a:lnTo>
                  <a:lnTo>
                    <a:pt x="263" y="493"/>
                  </a:lnTo>
                  <a:lnTo>
                    <a:pt x="274" y="499"/>
                  </a:lnTo>
                  <a:lnTo>
                    <a:pt x="286" y="503"/>
                  </a:lnTo>
                  <a:lnTo>
                    <a:pt x="286" y="503"/>
                  </a:lnTo>
                  <a:lnTo>
                    <a:pt x="299" y="506"/>
                  </a:lnTo>
                  <a:lnTo>
                    <a:pt x="312" y="507"/>
                  </a:lnTo>
                  <a:lnTo>
                    <a:pt x="312" y="507"/>
                  </a:lnTo>
                  <a:lnTo>
                    <a:pt x="323" y="506"/>
                  </a:lnTo>
                  <a:lnTo>
                    <a:pt x="334" y="504"/>
                  </a:lnTo>
                  <a:lnTo>
                    <a:pt x="345" y="501"/>
                  </a:lnTo>
                  <a:lnTo>
                    <a:pt x="355" y="497"/>
                  </a:lnTo>
                  <a:lnTo>
                    <a:pt x="366" y="491"/>
                  </a:lnTo>
                  <a:lnTo>
                    <a:pt x="375" y="486"/>
                  </a:lnTo>
                  <a:lnTo>
                    <a:pt x="385" y="479"/>
                  </a:lnTo>
                  <a:lnTo>
                    <a:pt x="395" y="472"/>
                  </a:lnTo>
                  <a:lnTo>
                    <a:pt x="412" y="455"/>
                  </a:lnTo>
                  <a:lnTo>
                    <a:pt x="430" y="437"/>
                  </a:lnTo>
                  <a:lnTo>
                    <a:pt x="445" y="417"/>
                  </a:lnTo>
                  <a:lnTo>
                    <a:pt x="460" y="398"/>
                  </a:lnTo>
                  <a:lnTo>
                    <a:pt x="460" y="398"/>
                  </a:lnTo>
                  <a:lnTo>
                    <a:pt x="464" y="394"/>
                  </a:lnTo>
                  <a:lnTo>
                    <a:pt x="468" y="392"/>
                  </a:lnTo>
                  <a:lnTo>
                    <a:pt x="472" y="390"/>
                  </a:lnTo>
                  <a:lnTo>
                    <a:pt x="475" y="390"/>
                  </a:lnTo>
                  <a:lnTo>
                    <a:pt x="475" y="390"/>
                  </a:lnTo>
                  <a:lnTo>
                    <a:pt x="481" y="391"/>
                  </a:lnTo>
                  <a:lnTo>
                    <a:pt x="487" y="393"/>
                  </a:lnTo>
                  <a:lnTo>
                    <a:pt x="491" y="396"/>
                  </a:lnTo>
                  <a:lnTo>
                    <a:pt x="494" y="400"/>
                  </a:lnTo>
                  <a:lnTo>
                    <a:pt x="494" y="400"/>
                  </a:lnTo>
                  <a:lnTo>
                    <a:pt x="495" y="405"/>
                  </a:lnTo>
                  <a:lnTo>
                    <a:pt x="495" y="408"/>
                  </a:lnTo>
                  <a:lnTo>
                    <a:pt x="494" y="412"/>
                  </a:lnTo>
                  <a:lnTo>
                    <a:pt x="492" y="415"/>
                  </a:lnTo>
                  <a:lnTo>
                    <a:pt x="492" y="415"/>
                  </a:lnTo>
                  <a:lnTo>
                    <a:pt x="468" y="446"/>
                  </a:lnTo>
                  <a:lnTo>
                    <a:pt x="444" y="473"/>
                  </a:lnTo>
                  <a:lnTo>
                    <a:pt x="423" y="496"/>
                  </a:lnTo>
                  <a:lnTo>
                    <a:pt x="411" y="506"/>
                  </a:lnTo>
                  <a:lnTo>
                    <a:pt x="401" y="514"/>
                  </a:lnTo>
                  <a:lnTo>
                    <a:pt x="391" y="522"/>
                  </a:lnTo>
                  <a:lnTo>
                    <a:pt x="380" y="530"/>
                  </a:lnTo>
                  <a:lnTo>
                    <a:pt x="370" y="535"/>
                  </a:lnTo>
                  <a:lnTo>
                    <a:pt x="360" y="540"/>
                  </a:lnTo>
                  <a:lnTo>
                    <a:pt x="350" y="543"/>
                  </a:lnTo>
                  <a:lnTo>
                    <a:pt x="341" y="546"/>
                  </a:lnTo>
                  <a:lnTo>
                    <a:pt x="332" y="547"/>
                  </a:lnTo>
                  <a:lnTo>
                    <a:pt x="322" y="548"/>
                  </a:lnTo>
                  <a:lnTo>
                    <a:pt x="322" y="5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0" name="Freeform 286"/>
            <p:cNvSpPr>
              <a:spLocks noEditPoints="1"/>
            </p:cNvSpPr>
            <p:nvPr/>
          </p:nvSpPr>
          <p:spPr bwMode="auto">
            <a:xfrm>
              <a:off x="2262188" y="2705100"/>
              <a:ext cx="312738" cy="139700"/>
            </a:xfrm>
            <a:custGeom>
              <a:avLst/>
              <a:gdLst/>
              <a:ahLst/>
              <a:cxnLst>
                <a:cxn ang="0">
                  <a:pos x="146" y="262"/>
                </a:cxn>
                <a:cxn ang="0">
                  <a:pos x="69" y="253"/>
                </a:cxn>
                <a:cxn ang="0">
                  <a:pos x="30" y="239"/>
                </a:cxn>
                <a:cxn ang="0">
                  <a:pos x="2" y="212"/>
                </a:cxn>
                <a:cxn ang="0">
                  <a:pos x="1" y="197"/>
                </a:cxn>
                <a:cxn ang="0">
                  <a:pos x="10" y="187"/>
                </a:cxn>
                <a:cxn ang="0">
                  <a:pos x="23" y="184"/>
                </a:cxn>
                <a:cxn ang="0">
                  <a:pos x="33" y="193"/>
                </a:cxn>
                <a:cxn ang="0">
                  <a:pos x="58" y="213"/>
                </a:cxn>
                <a:cxn ang="0">
                  <a:pos x="111" y="225"/>
                </a:cxn>
                <a:cxn ang="0">
                  <a:pos x="159" y="226"/>
                </a:cxn>
                <a:cxn ang="0">
                  <a:pos x="199" y="218"/>
                </a:cxn>
                <a:cxn ang="0">
                  <a:pos x="160" y="192"/>
                </a:cxn>
                <a:cxn ang="0">
                  <a:pos x="126" y="150"/>
                </a:cxn>
                <a:cxn ang="0">
                  <a:pos x="119" y="111"/>
                </a:cxn>
                <a:cxn ang="0">
                  <a:pos x="127" y="56"/>
                </a:cxn>
                <a:cxn ang="0">
                  <a:pos x="146" y="24"/>
                </a:cxn>
                <a:cxn ang="0">
                  <a:pos x="178" y="4"/>
                </a:cxn>
                <a:cxn ang="0">
                  <a:pos x="209" y="0"/>
                </a:cxn>
                <a:cxn ang="0">
                  <a:pos x="265" y="17"/>
                </a:cxn>
                <a:cxn ang="0">
                  <a:pos x="307" y="66"/>
                </a:cxn>
                <a:cxn ang="0">
                  <a:pos x="322" y="113"/>
                </a:cxn>
                <a:cxn ang="0">
                  <a:pos x="322" y="146"/>
                </a:cxn>
                <a:cxn ang="0">
                  <a:pos x="310" y="177"/>
                </a:cxn>
                <a:cxn ang="0">
                  <a:pos x="284" y="210"/>
                </a:cxn>
                <a:cxn ang="0">
                  <a:pos x="312" y="212"/>
                </a:cxn>
                <a:cxn ang="0">
                  <a:pos x="366" y="205"/>
                </a:cxn>
                <a:cxn ang="0">
                  <a:pos x="453" y="185"/>
                </a:cxn>
                <a:cxn ang="0">
                  <a:pos x="498" y="166"/>
                </a:cxn>
                <a:cxn ang="0">
                  <a:pos x="540" y="135"/>
                </a:cxn>
                <a:cxn ang="0">
                  <a:pos x="555" y="106"/>
                </a:cxn>
                <a:cxn ang="0">
                  <a:pos x="560" y="98"/>
                </a:cxn>
                <a:cxn ang="0">
                  <a:pos x="570" y="94"/>
                </a:cxn>
                <a:cxn ang="0">
                  <a:pos x="587" y="102"/>
                </a:cxn>
                <a:cxn ang="0">
                  <a:pos x="590" y="113"/>
                </a:cxn>
                <a:cxn ang="0">
                  <a:pos x="582" y="138"/>
                </a:cxn>
                <a:cxn ang="0">
                  <a:pos x="554" y="174"/>
                </a:cxn>
                <a:cxn ang="0">
                  <a:pos x="513" y="199"/>
                </a:cxn>
                <a:cxn ang="0">
                  <a:pos x="447" y="224"/>
                </a:cxn>
                <a:cxn ang="0">
                  <a:pos x="344" y="246"/>
                </a:cxn>
                <a:cxn ang="0">
                  <a:pos x="314" y="248"/>
                </a:cxn>
                <a:cxn ang="0">
                  <a:pos x="247" y="238"/>
                </a:cxn>
                <a:cxn ang="0">
                  <a:pos x="231" y="244"/>
                </a:cxn>
                <a:cxn ang="0">
                  <a:pos x="186" y="259"/>
                </a:cxn>
                <a:cxn ang="0">
                  <a:pos x="152" y="263"/>
                </a:cxn>
                <a:cxn ang="0">
                  <a:pos x="188" y="40"/>
                </a:cxn>
                <a:cxn ang="0">
                  <a:pos x="160" y="66"/>
                </a:cxn>
                <a:cxn ang="0">
                  <a:pos x="155" y="101"/>
                </a:cxn>
                <a:cxn ang="0">
                  <a:pos x="161" y="132"/>
                </a:cxn>
                <a:cxn ang="0">
                  <a:pos x="192" y="170"/>
                </a:cxn>
                <a:cxn ang="0">
                  <a:pos x="226" y="191"/>
                </a:cxn>
                <a:cxn ang="0">
                  <a:pos x="244" y="196"/>
                </a:cxn>
                <a:cxn ang="0">
                  <a:pos x="272" y="168"/>
                </a:cxn>
                <a:cxn ang="0">
                  <a:pos x="286" y="135"/>
                </a:cxn>
                <a:cxn ang="0">
                  <a:pos x="285" y="108"/>
                </a:cxn>
                <a:cxn ang="0">
                  <a:pos x="270" y="73"/>
                </a:cxn>
                <a:cxn ang="0">
                  <a:pos x="241" y="48"/>
                </a:cxn>
                <a:cxn ang="0">
                  <a:pos x="204" y="37"/>
                </a:cxn>
              </a:cxnLst>
              <a:rect l="0" t="0" r="r" b="b"/>
              <a:pathLst>
                <a:path w="590" h="263">
                  <a:moveTo>
                    <a:pt x="152" y="263"/>
                  </a:moveTo>
                  <a:lnTo>
                    <a:pt x="152" y="263"/>
                  </a:lnTo>
                  <a:lnTo>
                    <a:pt x="146" y="262"/>
                  </a:lnTo>
                  <a:lnTo>
                    <a:pt x="146" y="262"/>
                  </a:lnTo>
                  <a:lnTo>
                    <a:pt x="130" y="262"/>
                  </a:lnTo>
                  <a:lnTo>
                    <a:pt x="111" y="260"/>
                  </a:lnTo>
                  <a:lnTo>
                    <a:pt x="91" y="258"/>
                  </a:lnTo>
                  <a:lnTo>
                    <a:pt x="69" y="253"/>
                  </a:lnTo>
                  <a:lnTo>
                    <a:pt x="59" y="251"/>
                  </a:lnTo>
                  <a:lnTo>
                    <a:pt x="48" y="247"/>
                  </a:lnTo>
                  <a:lnTo>
                    <a:pt x="39" y="243"/>
                  </a:lnTo>
                  <a:lnTo>
                    <a:pt x="30" y="239"/>
                  </a:lnTo>
                  <a:lnTo>
                    <a:pt x="22" y="233"/>
                  </a:lnTo>
                  <a:lnTo>
                    <a:pt x="13" y="226"/>
                  </a:lnTo>
                  <a:lnTo>
                    <a:pt x="7" y="219"/>
                  </a:lnTo>
                  <a:lnTo>
                    <a:pt x="2" y="212"/>
                  </a:lnTo>
                  <a:lnTo>
                    <a:pt x="2" y="212"/>
                  </a:lnTo>
                  <a:lnTo>
                    <a:pt x="0" y="206"/>
                  </a:lnTo>
                  <a:lnTo>
                    <a:pt x="0" y="201"/>
                  </a:lnTo>
                  <a:lnTo>
                    <a:pt x="1" y="197"/>
                  </a:lnTo>
                  <a:lnTo>
                    <a:pt x="3" y="194"/>
                  </a:lnTo>
                  <a:lnTo>
                    <a:pt x="3" y="194"/>
                  </a:lnTo>
                  <a:lnTo>
                    <a:pt x="6" y="190"/>
                  </a:lnTo>
                  <a:lnTo>
                    <a:pt x="10" y="187"/>
                  </a:lnTo>
                  <a:lnTo>
                    <a:pt x="14" y="185"/>
                  </a:lnTo>
                  <a:lnTo>
                    <a:pt x="20" y="184"/>
                  </a:lnTo>
                  <a:lnTo>
                    <a:pt x="20" y="184"/>
                  </a:lnTo>
                  <a:lnTo>
                    <a:pt x="23" y="184"/>
                  </a:lnTo>
                  <a:lnTo>
                    <a:pt x="27" y="186"/>
                  </a:lnTo>
                  <a:lnTo>
                    <a:pt x="30" y="188"/>
                  </a:lnTo>
                  <a:lnTo>
                    <a:pt x="33" y="193"/>
                  </a:lnTo>
                  <a:lnTo>
                    <a:pt x="33" y="193"/>
                  </a:lnTo>
                  <a:lnTo>
                    <a:pt x="37" y="198"/>
                  </a:lnTo>
                  <a:lnTo>
                    <a:pt x="42" y="204"/>
                  </a:lnTo>
                  <a:lnTo>
                    <a:pt x="49" y="209"/>
                  </a:lnTo>
                  <a:lnTo>
                    <a:pt x="58" y="213"/>
                  </a:lnTo>
                  <a:lnTo>
                    <a:pt x="66" y="216"/>
                  </a:lnTo>
                  <a:lnTo>
                    <a:pt x="75" y="219"/>
                  </a:lnTo>
                  <a:lnTo>
                    <a:pt x="94" y="223"/>
                  </a:lnTo>
                  <a:lnTo>
                    <a:pt x="111" y="225"/>
                  </a:lnTo>
                  <a:lnTo>
                    <a:pt x="128" y="226"/>
                  </a:lnTo>
                  <a:lnTo>
                    <a:pt x="145" y="227"/>
                  </a:lnTo>
                  <a:lnTo>
                    <a:pt x="145" y="227"/>
                  </a:lnTo>
                  <a:lnTo>
                    <a:pt x="159" y="226"/>
                  </a:lnTo>
                  <a:lnTo>
                    <a:pt x="159" y="226"/>
                  </a:lnTo>
                  <a:lnTo>
                    <a:pt x="171" y="224"/>
                  </a:lnTo>
                  <a:lnTo>
                    <a:pt x="186" y="221"/>
                  </a:lnTo>
                  <a:lnTo>
                    <a:pt x="199" y="218"/>
                  </a:lnTo>
                  <a:lnTo>
                    <a:pt x="187" y="211"/>
                  </a:lnTo>
                  <a:lnTo>
                    <a:pt x="187" y="211"/>
                  </a:lnTo>
                  <a:lnTo>
                    <a:pt x="172" y="201"/>
                  </a:lnTo>
                  <a:lnTo>
                    <a:pt x="160" y="192"/>
                  </a:lnTo>
                  <a:lnTo>
                    <a:pt x="149" y="182"/>
                  </a:lnTo>
                  <a:lnTo>
                    <a:pt x="139" y="172"/>
                  </a:lnTo>
                  <a:lnTo>
                    <a:pt x="132" y="161"/>
                  </a:lnTo>
                  <a:lnTo>
                    <a:pt x="126" y="150"/>
                  </a:lnTo>
                  <a:lnTo>
                    <a:pt x="122" y="138"/>
                  </a:lnTo>
                  <a:lnTo>
                    <a:pt x="120" y="127"/>
                  </a:lnTo>
                  <a:lnTo>
                    <a:pt x="120" y="127"/>
                  </a:lnTo>
                  <a:lnTo>
                    <a:pt x="119" y="111"/>
                  </a:lnTo>
                  <a:lnTo>
                    <a:pt x="119" y="92"/>
                  </a:lnTo>
                  <a:lnTo>
                    <a:pt x="122" y="73"/>
                  </a:lnTo>
                  <a:lnTo>
                    <a:pt x="124" y="65"/>
                  </a:lnTo>
                  <a:lnTo>
                    <a:pt x="127" y="56"/>
                  </a:lnTo>
                  <a:lnTo>
                    <a:pt x="130" y="47"/>
                  </a:lnTo>
                  <a:lnTo>
                    <a:pt x="134" y="38"/>
                  </a:lnTo>
                  <a:lnTo>
                    <a:pt x="139" y="31"/>
                  </a:lnTo>
                  <a:lnTo>
                    <a:pt x="146" y="24"/>
                  </a:lnTo>
                  <a:lnTo>
                    <a:pt x="152" y="18"/>
                  </a:lnTo>
                  <a:lnTo>
                    <a:pt x="159" y="12"/>
                  </a:lnTo>
                  <a:lnTo>
                    <a:pt x="16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93" y="1"/>
                  </a:lnTo>
                  <a:lnTo>
                    <a:pt x="209" y="0"/>
                  </a:lnTo>
                  <a:lnTo>
                    <a:pt x="209" y="0"/>
                  </a:lnTo>
                  <a:lnTo>
                    <a:pt x="224" y="1"/>
                  </a:lnTo>
                  <a:lnTo>
                    <a:pt x="239" y="4"/>
                  </a:lnTo>
                  <a:lnTo>
                    <a:pt x="252" y="9"/>
                  </a:lnTo>
                  <a:lnTo>
                    <a:pt x="265" y="17"/>
                  </a:lnTo>
                  <a:lnTo>
                    <a:pt x="278" y="27"/>
                  </a:lnTo>
                  <a:lnTo>
                    <a:pt x="288" y="38"/>
                  </a:lnTo>
                  <a:lnTo>
                    <a:pt x="297" y="51"/>
                  </a:lnTo>
                  <a:lnTo>
                    <a:pt x="307" y="66"/>
                  </a:lnTo>
                  <a:lnTo>
                    <a:pt x="307" y="66"/>
                  </a:lnTo>
                  <a:lnTo>
                    <a:pt x="315" y="86"/>
                  </a:lnTo>
                  <a:lnTo>
                    <a:pt x="321" y="103"/>
                  </a:lnTo>
                  <a:lnTo>
                    <a:pt x="322" y="113"/>
                  </a:lnTo>
                  <a:lnTo>
                    <a:pt x="323" y="121"/>
                  </a:lnTo>
                  <a:lnTo>
                    <a:pt x="324" y="129"/>
                  </a:lnTo>
                  <a:lnTo>
                    <a:pt x="323" y="137"/>
                  </a:lnTo>
                  <a:lnTo>
                    <a:pt x="322" y="146"/>
                  </a:lnTo>
                  <a:lnTo>
                    <a:pt x="320" y="153"/>
                  </a:lnTo>
                  <a:lnTo>
                    <a:pt x="318" y="161"/>
                  </a:lnTo>
                  <a:lnTo>
                    <a:pt x="314" y="168"/>
                  </a:lnTo>
                  <a:lnTo>
                    <a:pt x="310" y="177"/>
                  </a:lnTo>
                  <a:lnTo>
                    <a:pt x="306" y="184"/>
                  </a:lnTo>
                  <a:lnTo>
                    <a:pt x="293" y="199"/>
                  </a:lnTo>
                  <a:lnTo>
                    <a:pt x="291" y="201"/>
                  </a:lnTo>
                  <a:lnTo>
                    <a:pt x="284" y="210"/>
                  </a:lnTo>
                  <a:lnTo>
                    <a:pt x="295" y="211"/>
                  </a:lnTo>
                  <a:lnTo>
                    <a:pt x="295" y="211"/>
                  </a:lnTo>
                  <a:lnTo>
                    <a:pt x="312" y="212"/>
                  </a:lnTo>
                  <a:lnTo>
                    <a:pt x="312" y="212"/>
                  </a:lnTo>
                  <a:lnTo>
                    <a:pt x="328" y="211"/>
                  </a:lnTo>
                  <a:lnTo>
                    <a:pt x="344" y="209"/>
                  </a:lnTo>
                  <a:lnTo>
                    <a:pt x="344" y="209"/>
                  </a:lnTo>
                  <a:lnTo>
                    <a:pt x="366" y="205"/>
                  </a:lnTo>
                  <a:lnTo>
                    <a:pt x="366" y="205"/>
                  </a:lnTo>
                  <a:lnTo>
                    <a:pt x="410" y="196"/>
                  </a:lnTo>
                  <a:lnTo>
                    <a:pt x="432" y="191"/>
                  </a:lnTo>
                  <a:lnTo>
                    <a:pt x="453" y="185"/>
                  </a:lnTo>
                  <a:lnTo>
                    <a:pt x="453" y="185"/>
                  </a:lnTo>
                  <a:lnTo>
                    <a:pt x="467" y="180"/>
                  </a:lnTo>
                  <a:lnTo>
                    <a:pt x="482" y="174"/>
                  </a:lnTo>
                  <a:lnTo>
                    <a:pt x="498" y="166"/>
                  </a:lnTo>
                  <a:lnTo>
                    <a:pt x="513" y="157"/>
                  </a:lnTo>
                  <a:lnTo>
                    <a:pt x="528" y="147"/>
                  </a:lnTo>
                  <a:lnTo>
                    <a:pt x="534" y="142"/>
                  </a:lnTo>
                  <a:lnTo>
                    <a:pt x="540" y="135"/>
                  </a:lnTo>
                  <a:lnTo>
                    <a:pt x="545" y="129"/>
                  </a:lnTo>
                  <a:lnTo>
                    <a:pt x="549" y="122"/>
                  </a:lnTo>
                  <a:lnTo>
                    <a:pt x="553" y="115"/>
                  </a:lnTo>
                  <a:lnTo>
                    <a:pt x="555" y="106"/>
                  </a:lnTo>
                  <a:lnTo>
                    <a:pt x="555" y="106"/>
                  </a:lnTo>
                  <a:lnTo>
                    <a:pt x="557" y="103"/>
                  </a:lnTo>
                  <a:lnTo>
                    <a:pt x="558" y="100"/>
                  </a:lnTo>
                  <a:lnTo>
                    <a:pt x="560" y="98"/>
                  </a:lnTo>
                  <a:lnTo>
                    <a:pt x="562" y="96"/>
                  </a:lnTo>
                  <a:lnTo>
                    <a:pt x="567" y="95"/>
                  </a:lnTo>
                  <a:lnTo>
                    <a:pt x="570" y="94"/>
                  </a:lnTo>
                  <a:lnTo>
                    <a:pt x="570" y="94"/>
                  </a:lnTo>
                  <a:lnTo>
                    <a:pt x="575" y="95"/>
                  </a:lnTo>
                  <a:lnTo>
                    <a:pt x="579" y="96"/>
                  </a:lnTo>
                  <a:lnTo>
                    <a:pt x="584" y="99"/>
                  </a:lnTo>
                  <a:lnTo>
                    <a:pt x="587" y="102"/>
                  </a:lnTo>
                  <a:lnTo>
                    <a:pt x="587" y="102"/>
                  </a:lnTo>
                  <a:lnTo>
                    <a:pt x="588" y="104"/>
                  </a:lnTo>
                  <a:lnTo>
                    <a:pt x="590" y="107"/>
                  </a:lnTo>
                  <a:lnTo>
                    <a:pt x="590" y="113"/>
                  </a:lnTo>
                  <a:lnTo>
                    <a:pt x="590" y="117"/>
                  </a:lnTo>
                  <a:lnTo>
                    <a:pt x="590" y="117"/>
                  </a:lnTo>
                  <a:lnTo>
                    <a:pt x="587" y="128"/>
                  </a:lnTo>
                  <a:lnTo>
                    <a:pt x="582" y="138"/>
                  </a:lnTo>
                  <a:lnTo>
                    <a:pt x="576" y="149"/>
                  </a:lnTo>
                  <a:lnTo>
                    <a:pt x="570" y="157"/>
                  </a:lnTo>
                  <a:lnTo>
                    <a:pt x="562" y="165"/>
                  </a:lnTo>
                  <a:lnTo>
                    <a:pt x="554" y="174"/>
                  </a:lnTo>
                  <a:lnTo>
                    <a:pt x="544" y="181"/>
                  </a:lnTo>
                  <a:lnTo>
                    <a:pt x="534" y="187"/>
                  </a:lnTo>
                  <a:lnTo>
                    <a:pt x="524" y="193"/>
                  </a:lnTo>
                  <a:lnTo>
                    <a:pt x="513" y="199"/>
                  </a:lnTo>
                  <a:lnTo>
                    <a:pt x="491" y="209"/>
                  </a:lnTo>
                  <a:lnTo>
                    <a:pt x="469" y="217"/>
                  </a:lnTo>
                  <a:lnTo>
                    <a:pt x="447" y="224"/>
                  </a:lnTo>
                  <a:lnTo>
                    <a:pt x="447" y="224"/>
                  </a:lnTo>
                  <a:lnTo>
                    <a:pt x="410" y="235"/>
                  </a:lnTo>
                  <a:lnTo>
                    <a:pt x="376" y="242"/>
                  </a:lnTo>
                  <a:lnTo>
                    <a:pt x="359" y="245"/>
                  </a:lnTo>
                  <a:lnTo>
                    <a:pt x="344" y="246"/>
                  </a:lnTo>
                  <a:lnTo>
                    <a:pt x="328" y="247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314" y="248"/>
                  </a:lnTo>
                  <a:lnTo>
                    <a:pt x="296" y="247"/>
                  </a:lnTo>
                  <a:lnTo>
                    <a:pt x="279" y="245"/>
                  </a:lnTo>
                  <a:lnTo>
                    <a:pt x="262" y="242"/>
                  </a:lnTo>
                  <a:lnTo>
                    <a:pt x="247" y="238"/>
                  </a:lnTo>
                  <a:lnTo>
                    <a:pt x="245" y="238"/>
                  </a:lnTo>
                  <a:lnTo>
                    <a:pt x="243" y="239"/>
                  </a:lnTo>
                  <a:lnTo>
                    <a:pt x="243" y="239"/>
                  </a:lnTo>
                  <a:lnTo>
                    <a:pt x="231" y="244"/>
                  </a:lnTo>
                  <a:lnTo>
                    <a:pt x="220" y="249"/>
                  </a:lnTo>
                  <a:lnTo>
                    <a:pt x="209" y="253"/>
                  </a:lnTo>
                  <a:lnTo>
                    <a:pt x="197" y="256"/>
                  </a:lnTo>
                  <a:lnTo>
                    <a:pt x="186" y="259"/>
                  </a:lnTo>
                  <a:lnTo>
                    <a:pt x="174" y="261"/>
                  </a:lnTo>
                  <a:lnTo>
                    <a:pt x="163" y="262"/>
                  </a:lnTo>
                  <a:lnTo>
                    <a:pt x="152" y="263"/>
                  </a:lnTo>
                  <a:lnTo>
                    <a:pt x="152" y="263"/>
                  </a:lnTo>
                  <a:close/>
                  <a:moveTo>
                    <a:pt x="204" y="37"/>
                  </a:moveTo>
                  <a:lnTo>
                    <a:pt x="204" y="37"/>
                  </a:lnTo>
                  <a:lnTo>
                    <a:pt x="196" y="38"/>
                  </a:lnTo>
                  <a:lnTo>
                    <a:pt x="188" y="40"/>
                  </a:lnTo>
                  <a:lnTo>
                    <a:pt x="180" y="43"/>
                  </a:lnTo>
                  <a:lnTo>
                    <a:pt x="171" y="50"/>
                  </a:lnTo>
                  <a:lnTo>
                    <a:pt x="165" y="57"/>
                  </a:lnTo>
                  <a:lnTo>
                    <a:pt x="160" y="66"/>
                  </a:lnTo>
                  <a:lnTo>
                    <a:pt x="157" y="79"/>
                  </a:lnTo>
                  <a:lnTo>
                    <a:pt x="155" y="92"/>
                  </a:lnTo>
                  <a:lnTo>
                    <a:pt x="155" y="92"/>
                  </a:lnTo>
                  <a:lnTo>
                    <a:pt x="155" y="101"/>
                  </a:lnTo>
                  <a:lnTo>
                    <a:pt x="156" y="110"/>
                  </a:lnTo>
                  <a:lnTo>
                    <a:pt x="157" y="118"/>
                  </a:lnTo>
                  <a:lnTo>
                    <a:pt x="159" y="125"/>
                  </a:lnTo>
                  <a:lnTo>
                    <a:pt x="161" y="132"/>
                  </a:lnTo>
                  <a:lnTo>
                    <a:pt x="164" y="139"/>
                  </a:lnTo>
                  <a:lnTo>
                    <a:pt x="172" y="151"/>
                  </a:lnTo>
                  <a:lnTo>
                    <a:pt x="182" y="161"/>
                  </a:lnTo>
                  <a:lnTo>
                    <a:pt x="192" y="170"/>
                  </a:lnTo>
                  <a:lnTo>
                    <a:pt x="202" y="178"/>
                  </a:lnTo>
                  <a:lnTo>
                    <a:pt x="214" y="185"/>
                  </a:lnTo>
                  <a:lnTo>
                    <a:pt x="214" y="185"/>
                  </a:lnTo>
                  <a:lnTo>
                    <a:pt x="226" y="191"/>
                  </a:lnTo>
                  <a:lnTo>
                    <a:pt x="239" y="196"/>
                  </a:lnTo>
                  <a:lnTo>
                    <a:pt x="242" y="197"/>
                  </a:lnTo>
                  <a:lnTo>
                    <a:pt x="244" y="196"/>
                  </a:lnTo>
                  <a:lnTo>
                    <a:pt x="244" y="196"/>
                  </a:lnTo>
                  <a:lnTo>
                    <a:pt x="253" y="189"/>
                  </a:lnTo>
                  <a:lnTo>
                    <a:pt x="260" y="182"/>
                  </a:lnTo>
                  <a:lnTo>
                    <a:pt x="260" y="182"/>
                  </a:lnTo>
                  <a:lnTo>
                    <a:pt x="272" y="168"/>
                  </a:lnTo>
                  <a:lnTo>
                    <a:pt x="279" y="155"/>
                  </a:lnTo>
                  <a:lnTo>
                    <a:pt x="282" y="149"/>
                  </a:lnTo>
                  <a:lnTo>
                    <a:pt x="284" y="142"/>
                  </a:lnTo>
                  <a:lnTo>
                    <a:pt x="286" y="135"/>
                  </a:lnTo>
                  <a:lnTo>
                    <a:pt x="287" y="128"/>
                  </a:lnTo>
                  <a:lnTo>
                    <a:pt x="287" y="122"/>
                  </a:lnTo>
                  <a:lnTo>
                    <a:pt x="286" y="116"/>
                  </a:lnTo>
                  <a:lnTo>
                    <a:pt x="285" y="108"/>
                  </a:lnTo>
                  <a:lnTo>
                    <a:pt x="283" y="102"/>
                  </a:lnTo>
                  <a:lnTo>
                    <a:pt x="278" y="88"/>
                  </a:lnTo>
                  <a:lnTo>
                    <a:pt x="270" y="73"/>
                  </a:lnTo>
                  <a:lnTo>
                    <a:pt x="270" y="73"/>
                  </a:lnTo>
                  <a:lnTo>
                    <a:pt x="263" y="66"/>
                  </a:lnTo>
                  <a:lnTo>
                    <a:pt x="256" y="59"/>
                  </a:lnTo>
                  <a:lnTo>
                    <a:pt x="249" y="53"/>
                  </a:lnTo>
                  <a:lnTo>
                    <a:pt x="241" y="48"/>
                  </a:lnTo>
                  <a:lnTo>
                    <a:pt x="231" y="43"/>
                  </a:lnTo>
                  <a:lnTo>
                    <a:pt x="223" y="40"/>
                  </a:lnTo>
                  <a:lnTo>
                    <a:pt x="214" y="38"/>
                  </a:lnTo>
                  <a:lnTo>
                    <a:pt x="204" y="37"/>
                  </a:lnTo>
                  <a:lnTo>
                    <a:pt x="204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287"/>
            <p:cNvSpPr/>
            <p:nvPr/>
          </p:nvSpPr>
          <p:spPr bwMode="auto">
            <a:xfrm>
              <a:off x="2338388" y="2205038"/>
              <a:ext cx="153988" cy="179388"/>
            </a:xfrm>
            <a:custGeom>
              <a:avLst/>
              <a:gdLst/>
              <a:ahLst/>
              <a:cxnLst>
                <a:cxn ang="0">
                  <a:pos x="273" y="340"/>
                </a:cxn>
                <a:cxn ang="0">
                  <a:pos x="263" y="337"/>
                </a:cxn>
                <a:cxn ang="0">
                  <a:pos x="259" y="333"/>
                </a:cxn>
                <a:cxn ang="0">
                  <a:pos x="256" y="326"/>
                </a:cxn>
                <a:cxn ang="0">
                  <a:pos x="255" y="319"/>
                </a:cxn>
                <a:cxn ang="0">
                  <a:pos x="253" y="317"/>
                </a:cxn>
                <a:cxn ang="0">
                  <a:pos x="250" y="316"/>
                </a:cxn>
                <a:cxn ang="0">
                  <a:pos x="246" y="308"/>
                </a:cxn>
                <a:cxn ang="0">
                  <a:pos x="244" y="298"/>
                </a:cxn>
                <a:cxn ang="0">
                  <a:pos x="242" y="288"/>
                </a:cxn>
                <a:cxn ang="0">
                  <a:pos x="236" y="260"/>
                </a:cxn>
                <a:cxn ang="0">
                  <a:pos x="233" y="253"/>
                </a:cxn>
                <a:cxn ang="0">
                  <a:pos x="221" y="231"/>
                </a:cxn>
                <a:cxn ang="0">
                  <a:pos x="215" y="222"/>
                </a:cxn>
                <a:cxn ang="0">
                  <a:pos x="210" y="213"/>
                </a:cxn>
                <a:cxn ang="0">
                  <a:pos x="203" y="195"/>
                </a:cxn>
                <a:cxn ang="0">
                  <a:pos x="194" y="174"/>
                </a:cxn>
                <a:cxn ang="0">
                  <a:pos x="191" y="168"/>
                </a:cxn>
                <a:cxn ang="0">
                  <a:pos x="175" y="146"/>
                </a:cxn>
                <a:cxn ang="0">
                  <a:pos x="157" y="125"/>
                </a:cxn>
                <a:cxn ang="0">
                  <a:pos x="138" y="106"/>
                </a:cxn>
                <a:cxn ang="0">
                  <a:pos x="93" y="73"/>
                </a:cxn>
                <a:cxn ang="0">
                  <a:pos x="41" y="46"/>
                </a:cxn>
                <a:cxn ang="0">
                  <a:pos x="13" y="36"/>
                </a:cxn>
                <a:cxn ang="0">
                  <a:pos x="6" y="32"/>
                </a:cxn>
                <a:cxn ang="0">
                  <a:pos x="2" y="27"/>
                </a:cxn>
                <a:cxn ang="0">
                  <a:pos x="0" y="15"/>
                </a:cxn>
                <a:cxn ang="0">
                  <a:pos x="2" y="9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21" y="1"/>
                </a:cxn>
                <a:cxn ang="0">
                  <a:pos x="50" y="11"/>
                </a:cxn>
                <a:cxn ang="0">
                  <a:pos x="101" y="36"/>
                </a:cxn>
                <a:cxn ang="0">
                  <a:pos x="146" y="66"/>
                </a:cxn>
                <a:cxn ang="0">
                  <a:pos x="184" y="101"/>
                </a:cxn>
                <a:cxn ang="0">
                  <a:pos x="201" y="121"/>
                </a:cxn>
                <a:cxn ang="0">
                  <a:pos x="214" y="142"/>
                </a:cxn>
                <a:cxn ang="0">
                  <a:pos x="226" y="166"/>
                </a:cxn>
                <a:cxn ang="0">
                  <a:pos x="239" y="194"/>
                </a:cxn>
                <a:cxn ang="0">
                  <a:pos x="257" y="219"/>
                </a:cxn>
                <a:cxn ang="0">
                  <a:pos x="263" y="226"/>
                </a:cxn>
                <a:cxn ang="0">
                  <a:pos x="271" y="243"/>
                </a:cxn>
                <a:cxn ang="0">
                  <a:pos x="276" y="263"/>
                </a:cxn>
                <a:cxn ang="0">
                  <a:pos x="281" y="293"/>
                </a:cxn>
                <a:cxn ang="0">
                  <a:pos x="282" y="296"/>
                </a:cxn>
                <a:cxn ang="0">
                  <a:pos x="287" y="302"/>
                </a:cxn>
                <a:cxn ang="0">
                  <a:pos x="291" y="314"/>
                </a:cxn>
                <a:cxn ang="0">
                  <a:pos x="291" y="322"/>
                </a:cxn>
                <a:cxn ang="0">
                  <a:pos x="290" y="329"/>
                </a:cxn>
                <a:cxn ang="0">
                  <a:pos x="286" y="336"/>
                </a:cxn>
                <a:cxn ang="0">
                  <a:pos x="279" y="339"/>
                </a:cxn>
                <a:cxn ang="0">
                  <a:pos x="273" y="340"/>
                </a:cxn>
              </a:cxnLst>
              <a:rect l="0" t="0" r="r" b="b"/>
              <a:pathLst>
                <a:path w="291" h="340">
                  <a:moveTo>
                    <a:pt x="273" y="340"/>
                  </a:moveTo>
                  <a:lnTo>
                    <a:pt x="273" y="340"/>
                  </a:lnTo>
                  <a:lnTo>
                    <a:pt x="266" y="339"/>
                  </a:lnTo>
                  <a:lnTo>
                    <a:pt x="263" y="337"/>
                  </a:lnTo>
                  <a:lnTo>
                    <a:pt x="261" y="336"/>
                  </a:lnTo>
                  <a:lnTo>
                    <a:pt x="259" y="333"/>
                  </a:lnTo>
                  <a:lnTo>
                    <a:pt x="257" y="329"/>
                  </a:lnTo>
                  <a:lnTo>
                    <a:pt x="256" y="326"/>
                  </a:lnTo>
                  <a:lnTo>
                    <a:pt x="255" y="322"/>
                  </a:lnTo>
                  <a:lnTo>
                    <a:pt x="255" y="319"/>
                  </a:lnTo>
                  <a:lnTo>
                    <a:pt x="253" y="317"/>
                  </a:lnTo>
                  <a:lnTo>
                    <a:pt x="253" y="317"/>
                  </a:lnTo>
                  <a:lnTo>
                    <a:pt x="250" y="316"/>
                  </a:lnTo>
                  <a:lnTo>
                    <a:pt x="250" y="316"/>
                  </a:lnTo>
                  <a:lnTo>
                    <a:pt x="247" y="312"/>
                  </a:lnTo>
                  <a:lnTo>
                    <a:pt x="246" y="308"/>
                  </a:lnTo>
                  <a:lnTo>
                    <a:pt x="246" y="308"/>
                  </a:lnTo>
                  <a:lnTo>
                    <a:pt x="244" y="298"/>
                  </a:lnTo>
                  <a:lnTo>
                    <a:pt x="242" y="288"/>
                  </a:lnTo>
                  <a:lnTo>
                    <a:pt x="242" y="288"/>
                  </a:lnTo>
                  <a:lnTo>
                    <a:pt x="240" y="275"/>
                  </a:lnTo>
                  <a:lnTo>
                    <a:pt x="236" y="260"/>
                  </a:lnTo>
                  <a:lnTo>
                    <a:pt x="236" y="260"/>
                  </a:lnTo>
                  <a:lnTo>
                    <a:pt x="233" y="253"/>
                  </a:lnTo>
                  <a:lnTo>
                    <a:pt x="230" y="246"/>
                  </a:lnTo>
                  <a:lnTo>
                    <a:pt x="221" y="231"/>
                  </a:lnTo>
                  <a:lnTo>
                    <a:pt x="221" y="231"/>
                  </a:lnTo>
                  <a:lnTo>
                    <a:pt x="215" y="222"/>
                  </a:lnTo>
                  <a:lnTo>
                    <a:pt x="210" y="213"/>
                  </a:lnTo>
                  <a:lnTo>
                    <a:pt x="210" y="213"/>
                  </a:lnTo>
                  <a:lnTo>
                    <a:pt x="203" y="195"/>
                  </a:lnTo>
                  <a:lnTo>
                    <a:pt x="203" y="195"/>
                  </a:lnTo>
                  <a:lnTo>
                    <a:pt x="197" y="181"/>
                  </a:lnTo>
                  <a:lnTo>
                    <a:pt x="194" y="174"/>
                  </a:lnTo>
                  <a:lnTo>
                    <a:pt x="191" y="168"/>
                  </a:lnTo>
                  <a:lnTo>
                    <a:pt x="191" y="168"/>
                  </a:lnTo>
                  <a:lnTo>
                    <a:pt x="183" y="157"/>
                  </a:lnTo>
                  <a:lnTo>
                    <a:pt x="175" y="146"/>
                  </a:lnTo>
                  <a:lnTo>
                    <a:pt x="167" y="135"/>
                  </a:lnTo>
                  <a:lnTo>
                    <a:pt x="157" y="125"/>
                  </a:lnTo>
                  <a:lnTo>
                    <a:pt x="148" y="116"/>
                  </a:lnTo>
                  <a:lnTo>
                    <a:pt x="138" y="106"/>
                  </a:lnTo>
                  <a:lnTo>
                    <a:pt x="116" y="89"/>
                  </a:lnTo>
                  <a:lnTo>
                    <a:pt x="93" y="73"/>
                  </a:lnTo>
                  <a:lnTo>
                    <a:pt x="68" y="59"/>
                  </a:lnTo>
                  <a:lnTo>
                    <a:pt x="41" y="46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5"/>
                  </a:lnTo>
                  <a:lnTo>
                    <a:pt x="6" y="32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9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50" y="11"/>
                  </a:lnTo>
                  <a:lnTo>
                    <a:pt x="76" y="24"/>
                  </a:lnTo>
                  <a:lnTo>
                    <a:pt x="101" y="36"/>
                  </a:lnTo>
                  <a:lnTo>
                    <a:pt x="124" y="51"/>
                  </a:lnTo>
                  <a:lnTo>
                    <a:pt x="146" y="66"/>
                  </a:lnTo>
                  <a:lnTo>
                    <a:pt x="166" y="83"/>
                  </a:lnTo>
                  <a:lnTo>
                    <a:pt x="184" y="101"/>
                  </a:lnTo>
                  <a:lnTo>
                    <a:pt x="201" y="121"/>
                  </a:lnTo>
                  <a:lnTo>
                    <a:pt x="201" y="121"/>
                  </a:lnTo>
                  <a:lnTo>
                    <a:pt x="208" y="131"/>
                  </a:lnTo>
                  <a:lnTo>
                    <a:pt x="214" y="142"/>
                  </a:lnTo>
                  <a:lnTo>
                    <a:pt x="226" y="166"/>
                  </a:lnTo>
                  <a:lnTo>
                    <a:pt x="226" y="166"/>
                  </a:lnTo>
                  <a:lnTo>
                    <a:pt x="232" y="180"/>
                  </a:lnTo>
                  <a:lnTo>
                    <a:pt x="239" y="194"/>
                  </a:lnTo>
                  <a:lnTo>
                    <a:pt x="247" y="208"/>
                  </a:lnTo>
                  <a:lnTo>
                    <a:pt x="257" y="219"/>
                  </a:lnTo>
                  <a:lnTo>
                    <a:pt x="257" y="219"/>
                  </a:lnTo>
                  <a:lnTo>
                    <a:pt x="263" y="226"/>
                  </a:lnTo>
                  <a:lnTo>
                    <a:pt x="267" y="234"/>
                  </a:lnTo>
                  <a:lnTo>
                    <a:pt x="271" y="243"/>
                  </a:lnTo>
                  <a:lnTo>
                    <a:pt x="274" y="253"/>
                  </a:lnTo>
                  <a:lnTo>
                    <a:pt x="276" y="263"/>
                  </a:lnTo>
                  <a:lnTo>
                    <a:pt x="278" y="274"/>
                  </a:lnTo>
                  <a:lnTo>
                    <a:pt x="281" y="293"/>
                  </a:lnTo>
                  <a:lnTo>
                    <a:pt x="281" y="295"/>
                  </a:lnTo>
                  <a:lnTo>
                    <a:pt x="282" y="296"/>
                  </a:lnTo>
                  <a:lnTo>
                    <a:pt x="282" y="296"/>
                  </a:lnTo>
                  <a:lnTo>
                    <a:pt x="287" y="302"/>
                  </a:lnTo>
                  <a:lnTo>
                    <a:pt x="289" y="308"/>
                  </a:lnTo>
                  <a:lnTo>
                    <a:pt x="291" y="314"/>
                  </a:lnTo>
                  <a:lnTo>
                    <a:pt x="291" y="322"/>
                  </a:lnTo>
                  <a:lnTo>
                    <a:pt x="291" y="322"/>
                  </a:lnTo>
                  <a:lnTo>
                    <a:pt x="291" y="326"/>
                  </a:lnTo>
                  <a:lnTo>
                    <a:pt x="290" y="329"/>
                  </a:lnTo>
                  <a:lnTo>
                    <a:pt x="288" y="333"/>
                  </a:lnTo>
                  <a:lnTo>
                    <a:pt x="286" y="336"/>
                  </a:lnTo>
                  <a:lnTo>
                    <a:pt x="282" y="337"/>
                  </a:lnTo>
                  <a:lnTo>
                    <a:pt x="279" y="339"/>
                  </a:lnTo>
                  <a:lnTo>
                    <a:pt x="273" y="340"/>
                  </a:lnTo>
                  <a:lnTo>
                    <a:pt x="273" y="3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288"/>
            <p:cNvSpPr/>
            <p:nvPr/>
          </p:nvSpPr>
          <p:spPr bwMode="auto">
            <a:xfrm>
              <a:off x="2679700" y="2560638"/>
              <a:ext cx="160338" cy="195263"/>
            </a:xfrm>
            <a:custGeom>
              <a:avLst/>
              <a:gdLst/>
              <a:ahLst/>
              <a:cxnLst>
                <a:cxn ang="0">
                  <a:pos x="287" y="368"/>
                </a:cxn>
                <a:cxn ang="0">
                  <a:pos x="277" y="366"/>
                </a:cxn>
                <a:cxn ang="0">
                  <a:pos x="273" y="362"/>
                </a:cxn>
                <a:cxn ang="0">
                  <a:pos x="270" y="355"/>
                </a:cxn>
                <a:cxn ang="0">
                  <a:pos x="269" y="351"/>
                </a:cxn>
                <a:cxn ang="0">
                  <a:pos x="268" y="325"/>
                </a:cxn>
                <a:cxn ang="0">
                  <a:pos x="262" y="297"/>
                </a:cxn>
                <a:cxn ang="0">
                  <a:pos x="246" y="240"/>
                </a:cxn>
                <a:cxn ang="0">
                  <a:pos x="220" y="187"/>
                </a:cxn>
                <a:cxn ang="0">
                  <a:pos x="205" y="165"/>
                </a:cxn>
                <a:cxn ang="0">
                  <a:pos x="188" y="144"/>
                </a:cxn>
                <a:cxn ang="0">
                  <a:pos x="169" y="123"/>
                </a:cxn>
                <a:cxn ang="0">
                  <a:pos x="137" y="92"/>
                </a:cxn>
                <a:cxn ang="0">
                  <a:pos x="114" y="74"/>
                </a:cxn>
                <a:cxn ang="0">
                  <a:pos x="101" y="65"/>
                </a:cxn>
                <a:cxn ang="0">
                  <a:pos x="70" y="52"/>
                </a:cxn>
                <a:cxn ang="0">
                  <a:pos x="39" y="44"/>
                </a:cxn>
                <a:cxn ang="0">
                  <a:pos x="12" y="37"/>
                </a:cxn>
                <a:cxn ang="0">
                  <a:pos x="8" y="34"/>
                </a:cxn>
                <a:cxn ang="0">
                  <a:pos x="3" y="30"/>
                </a:cxn>
                <a:cxn ang="0">
                  <a:pos x="0" y="22"/>
                </a:cxn>
                <a:cxn ang="0">
                  <a:pos x="0" y="16"/>
                </a:cxn>
                <a:cxn ang="0">
                  <a:pos x="4" y="6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2" y="1"/>
                </a:cxn>
                <a:cxn ang="0">
                  <a:pos x="51" y="10"/>
                </a:cxn>
                <a:cxn ang="0">
                  <a:pos x="92" y="22"/>
                </a:cxn>
                <a:cxn ang="0">
                  <a:pos x="112" y="30"/>
                </a:cxn>
                <a:cxn ang="0">
                  <a:pos x="131" y="43"/>
                </a:cxn>
                <a:cxn ang="0">
                  <a:pos x="159" y="64"/>
                </a:cxn>
                <a:cxn ang="0">
                  <a:pos x="205" y="108"/>
                </a:cxn>
                <a:cxn ang="0">
                  <a:pos x="223" y="128"/>
                </a:cxn>
                <a:cxn ang="0">
                  <a:pos x="256" y="178"/>
                </a:cxn>
                <a:cxn ang="0">
                  <a:pos x="281" y="233"/>
                </a:cxn>
                <a:cxn ang="0">
                  <a:pos x="298" y="290"/>
                </a:cxn>
                <a:cxn ang="0">
                  <a:pos x="304" y="331"/>
                </a:cxn>
                <a:cxn ang="0">
                  <a:pos x="305" y="345"/>
                </a:cxn>
                <a:cxn ang="0">
                  <a:pos x="305" y="351"/>
                </a:cxn>
                <a:cxn ang="0">
                  <a:pos x="304" y="359"/>
                </a:cxn>
                <a:cxn ang="0">
                  <a:pos x="300" y="364"/>
                </a:cxn>
                <a:cxn ang="0">
                  <a:pos x="293" y="367"/>
                </a:cxn>
                <a:cxn ang="0">
                  <a:pos x="287" y="368"/>
                </a:cxn>
              </a:cxnLst>
              <a:rect l="0" t="0" r="r" b="b"/>
              <a:pathLst>
                <a:path w="305" h="368">
                  <a:moveTo>
                    <a:pt x="287" y="368"/>
                  </a:moveTo>
                  <a:lnTo>
                    <a:pt x="287" y="368"/>
                  </a:lnTo>
                  <a:lnTo>
                    <a:pt x="280" y="367"/>
                  </a:lnTo>
                  <a:lnTo>
                    <a:pt x="277" y="366"/>
                  </a:lnTo>
                  <a:lnTo>
                    <a:pt x="275" y="364"/>
                  </a:lnTo>
                  <a:lnTo>
                    <a:pt x="273" y="362"/>
                  </a:lnTo>
                  <a:lnTo>
                    <a:pt x="271" y="359"/>
                  </a:lnTo>
                  <a:lnTo>
                    <a:pt x="270" y="355"/>
                  </a:lnTo>
                  <a:lnTo>
                    <a:pt x="269" y="351"/>
                  </a:lnTo>
                  <a:lnTo>
                    <a:pt x="269" y="351"/>
                  </a:lnTo>
                  <a:lnTo>
                    <a:pt x="269" y="338"/>
                  </a:lnTo>
                  <a:lnTo>
                    <a:pt x="268" y="325"/>
                  </a:lnTo>
                  <a:lnTo>
                    <a:pt x="265" y="310"/>
                  </a:lnTo>
                  <a:lnTo>
                    <a:pt x="262" y="297"/>
                  </a:lnTo>
                  <a:lnTo>
                    <a:pt x="255" y="269"/>
                  </a:lnTo>
                  <a:lnTo>
                    <a:pt x="246" y="240"/>
                  </a:lnTo>
                  <a:lnTo>
                    <a:pt x="234" y="213"/>
                  </a:lnTo>
                  <a:lnTo>
                    <a:pt x="220" y="187"/>
                  </a:lnTo>
                  <a:lnTo>
                    <a:pt x="213" y="176"/>
                  </a:lnTo>
                  <a:lnTo>
                    <a:pt x="205" y="165"/>
                  </a:lnTo>
                  <a:lnTo>
                    <a:pt x="197" y="153"/>
                  </a:lnTo>
                  <a:lnTo>
                    <a:pt x="188" y="144"/>
                  </a:lnTo>
                  <a:lnTo>
                    <a:pt x="188" y="144"/>
                  </a:lnTo>
                  <a:lnTo>
                    <a:pt x="169" y="123"/>
                  </a:lnTo>
                  <a:lnTo>
                    <a:pt x="149" y="103"/>
                  </a:lnTo>
                  <a:lnTo>
                    <a:pt x="137" y="92"/>
                  </a:lnTo>
                  <a:lnTo>
                    <a:pt x="126" y="83"/>
                  </a:lnTo>
                  <a:lnTo>
                    <a:pt x="114" y="74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86" y="58"/>
                  </a:lnTo>
                  <a:lnTo>
                    <a:pt x="70" y="52"/>
                  </a:lnTo>
                  <a:lnTo>
                    <a:pt x="55" y="48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1"/>
                  </a:lnTo>
                  <a:lnTo>
                    <a:pt x="4" y="6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71" y="16"/>
                  </a:lnTo>
                  <a:lnTo>
                    <a:pt x="92" y="22"/>
                  </a:lnTo>
                  <a:lnTo>
                    <a:pt x="102" y="26"/>
                  </a:lnTo>
                  <a:lnTo>
                    <a:pt x="112" y="30"/>
                  </a:lnTo>
                  <a:lnTo>
                    <a:pt x="122" y="37"/>
                  </a:lnTo>
                  <a:lnTo>
                    <a:pt x="131" y="43"/>
                  </a:lnTo>
                  <a:lnTo>
                    <a:pt x="131" y="43"/>
                  </a:lnTo>
                  <a:lnTo>
                    <a:pt x="159" y="64"/>
                  </a:lnTo>
                  <a:lnTo>
                    <a:pt x="184" y="86"/>
                  </a:lnTo>
                  <a:lnTo>
                    <a:pt x="205" y="108"/>
                  </a:lnTo>
                  <a:lnTo>
                    <a:pt x="223" y="128"/>
                  </a:lnTo>
                  <a:lnTo>
                    <a:pt x="223" y="128"/>
                  </a:lnTo>
                  <a:lnTo>
                    <a:pt x="241" y="152"/>
                  </a:lnTo>
                  <a:lnTo>
                    <a:pt x="256" y="178"/>
                  </a:lnTo>
                  <a:lnTo>
                    <a:pt x="270" y="205"/>
                  </a:lnTo>
                  <a:lnTo>
                    <a:pt x="281" y="233"/>
                  </a:lnTo>
                  <a:lnTo>
                    <a:pt x="290" y="262"/>
                  </a:lnTo>
                  <a:lnTo>
                    <a:pt x="298" y="290"/>
                  </a:lnTo>
                  <a:lnTo>
                    <a:pt x="303" y="317"/>
                  </a:lnTo>
                  <a:lnTo>
                    <a:pt x="304" y="331"/>
                  </a:lnTo>
                  <a:lnTo>
                    <a:pt x="305" y="344"/>
                  </a:lnTo>
                  <a:lnTo>
                    <a:pt x="305" y="345"/>
                  </a:lnTo>
                  <a:lnTo>
                    <a:pt x="305" y="351"/>
                  </a:lnTo>
                  <a:lnTo>
                    <a:pt x="305" y="351"/>
                  </a:lnTo>
                  <a:lnTo>
                    <a:pt x="305" y="355"/>
                  </a:lnTo>
                  <a:lnTo>
                    <a:pt x="304" y="359"/>
                  </a:lnTo>
                  <a:lnTo>
                    <a:pt x="302" y="362"/>
                  </a:lnTo>
                  <a:lnTo>
                    <a:pt x="300" y="364"/>
                  </a:lnTo>
                  <a:lnTo>
                    <a:pt x="296" y="366"/>
                  </a:lnTo>
                  <a:lnTo>
                    <a:pt x="293" y="367"/>
                  </a:lnTo>
                  <a:lnTo>
                    <a:pt x="287" y="368"/>
                  </a:lnTo>
                  <a:lnTo>
                    <a:pt x="287" y="3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6" name="椭圆 31"/>
          <p:cNvSpPr/>
          <p:nvPr/>
        </p:nvSpPr>
        <p:spPr>
          <a:xfrm rot="15654318">
            <a:off x="6475569" y="1985987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6686480" y="2176528"/>
            <a:ext cx="499267" cy="527865"/>
            <a:chOff x="5181601" y="2120900"/>
            <a:chExt cx="665163" cy="703263"/>
          </a:xfrm>
          <a:solidFill>
            <a:schemeClr val="tx1"/>
          </a:solidFill>
        </p:grpSpPr>
        <p:sp>
          <p:nvSpPr>
            <p:cNvPr id="94" name="Freeform 540"/>
            <p:cNvSpPr/>
            <p:nvPr/>
          </p:nvSpPr>
          <p:spPr bwMode="auto">
            <a:xfrm>
              <a:off x="5226051" y="2433638"/>
              <a:ext cx="6350" cy="44450"/>
            </a:xfrm>
            <a:custGeom>
              <a:avLst/>
              <a:gdLst/>
              <a:ahLst/>
              <a:cxnLst>
                <a:cxn ang="0">
                  <a:pos x="11" y="47"/>
                </a:cxn>
                <a:cxn ang="0">
                  <a:pos x="11" y="47"/>
                </a:cxn>
                <a:cxn ang="0">
                  <a:pos x="11" y="36"/>
                </a:cxn>
                <a:cxn ang="0">
                  <a:pos x="11" y="26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0"/>
                </a:cxn>
                <a:cxn ang="0">
                  <a:pos x="1" y="40"/>
                </a:cxn>
                <a:cxn ang="0">
                  <a:pos x="3" y="60"/>
                </a:cxn>
                <a:cxn ang="0">
                  <a:pos x="3" y="70"/>
                </a:cxn>
                <a:cxn ang="0">
                  <a:pos x="2" y="74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8" y="84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3" y="73"/>
                </a:cxn>
                <a:cxn ang="0">
                  <a:pos x="13" y="64"/>
                </a:cxn>
                <a:cxn ang="0">
                  <a:pos x="11" y="47"/>
                </a:cxn>
                <a:cxn ang="0">
                  <a:pos x="11" y="47"/>
                </a:cxn>
              </a:cxnLst>
              <a:rect l="0" t="0" r="r" b="b"/>
              <a:pathLst>
                <a:path w="13" h="84">
                  <a:moveTo>
                    <a:pt x="11" y="47"/>
                  </a:moveTo>
                  <a:lnTo>
                    <a:pt x="11" y="47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3" y="60"/>
                  </a:lnTo>
                  <a:lnTo>
                    <a:pt x="3" y="70"/>
                  </a:lnTo>
                  <a:lnTo>
                    <a:pt x="2" y="74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8" y="84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3" y="73"/>
                  </a:lnTo>
                  <a:lnTo>
                    <a:pt x="13" y="64"/>
                  </a:lnTo>
                  <a:lnTo>
                    <a:pt x="11" y="47"/>
                  </a:lnTo>
                  <a:lnTo>
                    <a:pt x="11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541"/>
            <p:cNvSpPr/>
            <p:nvPr/>
          </p:nvSpPr>
          <p:spPr bwMode="auto">
            <a:xfrm>
              <a:off x="5240338" y="2468563"/>
              <a:ext cx="12700" cy="46038"/>
            </a:xfrm>
            <a:custGeom>
              <a:avLst/>
              <a:gdLst/>
              <a:ahLst/>
              <a:cxnLst>
                <a:cxn ang="0">
                  <a:pos x="23" y="76"/>
                </a:cxn>
                <a:cxn ang="0">
                  <a:pos x="23" y="76"/>
                </a:cxn>
                <a:cxn ang="0">
                  <a:pos x="19" y="73"/>
                </a:cxn>
                <a:cxn ang="0">
                  <a:pos x="15" y="70"/>
                </a:cxn>
                <a:cxn ang="0">
                  <a:pos x="13" y="66"/>
                </a:cxn>
                <a:cxn ang="0">
                  <a:pos x="11" y="62"/>
                </a:cxn>
                <a:cxn ang="0">
                  <a:pos x="10" y="58"/>
                </a:cxn>
                <a:cxn ang="0">
                  <a:pos x="10" y="54"/>
                </a:cxn>
                <a:cxn ang="0">
                  <a:pos x="10" y="43"/>
                </a:cxn>
                <a:cxn ang="0">
                  <a:pos x="11" y="34"/>
                </a:cxn>
                <a:cxn ang="0">
                  <a:pos x="13" y="24"/>
                </a:cxn>
                <a:cxn ang="0">
                  <a:pos x="15" y="13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1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5" y="15"/>
                </a:cxn>
                <a:cxn ang="0">
                  <a:pos x="3" y="26"/>
                </a:cxn>
                <a:cxn ang="0">
                  <a:pos x="1" y="37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3" y="69"/>
                </a:cxn>
                <a:cxn ang="0">
                  <a:pos x="5" y="73"/>
                </a:cxn>
                <a:cxn ang="0">
                  <a:pos x="9" y="77"/>
                </a:cxn>
                <a:cxn ang="0">
                  <a:pos x="13" y="81"/>
                </a:cxn>
                <a:cxn ang="0">
                  <a:pos x="18" y="85"/>
                </a:cxn>
                <a:cxn ang="0">
                  <a:pos x="18" y="85"/>
                </a:cxn>
                <a:cxn ang="0">
                  <a:pos x="20" y="86"/>
                </a:cxn>
                <a:cxn ang="0">
                  <a:pos x="22" y="86"/>
                </a:cxn>
                <a:cxn ang="0">
                  <a:pos x="23" y="85"/>
                </a:cxn>
                <a:cxn ang="0">
                  <a:pos x="24" y="82"/>
                </a:cxn>
                <a:cxn ang="0">
                  <a:pos x="25" y="81"/>
                </a:cxn>
                <a:cxn ang="0">
                  <a:pos x="25" y="79"/>
                </a:cxn>
                <a:cxn ang="0">
                  <a:pos x="24" y="77"/>
                </a:cxn>
                <a:cxn ang="0">
                  <a:pos x="23" y="76"/>
                </a:cxn>
                <a:cxn ang="0">
                  <a:pos x="23" y="76"/>
                </a:cxn>
              </a:cxnLst>
              <a:rect l="0" t="0" r="r" b="b"/>
              <a:pathLst>
                <a:path w="25" h="86">
                  <a:moveTo>
                    <a:pt x="23" y="76"/>
                  </a:moveTo>
                  <a:lnTo>
                    <a:pt x="23" y="76"/>
                  </a:lnTo>
                  <a:lnTo>
                    <a:pt x="19" y="73"/>
                  </a:lnTo>
                  <a:lnTo>
                    <a:pt x="15" y="70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3"/>
                  </a:lnTo>
                  <a:lnTo>
                    <a:pt x="11" y="34"/>
                  </a:lnTo>
                  <a:lnTo>
                    <a:pt x="13" y="24"/>
                  </a:lnTo>
                  <a:lnTo>
                    <a:pt x="15" y="1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15"/>
                  </a:lnTo>
                  <a:lnTo>
                    <a:pt x="3" y="26"/>
                  </a:lnTo>
                  <a:lnTo>
                    <a:pt x="1" y="37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4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9" y="77"/>
                  </a:lnTo>
                  <a:lnTo>
                    <a:pt x="13" y="81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22" y="86"/>
                  </a:lnTo>
                  <a:lnTo>
                    <a:pt x="23" y="85"/>
                  </a:lnTo>
                  <a:lnTo>
                    <a:pt x="24" y="82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3" y="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542"/>
            <p:cNvSpPr/>
            <p:nvPr/>
          </p:nvSpPr>
          <p:spPr bwMode="auto">
            <a:xfrm>
              <a:off x="5275263" y="2498725"/>
              <a:ext cx="6350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4"/>
                </a:cxn>
                <a:cxn ang="0">
                  <a:pos x="3" y="84"/>
                </a:cxn>
                <a:cxn ang="0">
                  <a:pos x="6" y="85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1" y="80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85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4"/>
                  </a:lnTo>
                  <a:lnTo>
                    <a:pt x="3" y="84"/>
                  </a:lnTo>
                  <a:lnTo>
                    <a:pt x="6" y="85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1" y="8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543"/>
            <p:cNvSpPr/>
            <p:nvPr/>
          </p:nvSpPr>
          <p:spPr bwMode="auto">
            <a:xfrm>
              <a:off x="5294313" y="2532063"/>
              <a:ext cx="6350" cy="317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7"/>
                </a:cxn>
                <a:cxn ang="0">
                  <a:pos x="3" y="31"/>
                </a:cxn>
                <a:cxn ang="0">
                  <a:pos x="4" y="43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6" y="58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4" y="56"/>
                </a:cxn>
                <a:cxn ang="0">
                  <a:pos x="14" y="56"/>
                </a:cxn>
                <a:cxn ang="0">
                  <a:pos x="13" y="43"/>
                </a:cxn>
                <a:cxn ang="0">
                  <a:pos x="12" y="31"/>
                </a:cxn>
                <a:cxn ang="0">
                  <a:pos x="10" y="1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61">
                  <a:moveTo>
                    <a:pt x="10" y="4"/>
                  </a:moveTo>
                  <a:lnTo>
                    <a:pt x="10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7"/>
                  </a:lnTo>
                  <a:lnTo>
                    <a:pt x="3" y="31"/>
                  </a:lnTo>
                  <a:lnTo>
                    <a:pt x="4" y="43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6" y="58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3" y="43"/>
                  </a:lnTo>
                  <a:lnTo>
                    <a:pt x="12" y="31"/>
                  </a:lnTo>
                  <a:lnTo>
                    <a:pt x="10" y="1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544"/>
            <p:cNvSpPr/>
            <p:nvPr/>
          </p:nvSpPr>
          <p:spPr bwMode="auto">
            <a:xfrm>
              <a:off x="5324476" y="2552700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5"/>
                </a:cxn>
                <a:cxn ang="0">
                  <a:pos x="4" y="66"/>
                </a:cxn>
                <a:cxn ang="0">
                  <a:pos x="6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5"/>
                  </a:lnTo>
                  <a:lnTo>
                    <a:pt x="4" y="66"/>
                  </a:lnTo>
                  <a:lnTo>
                    <a:pt x="6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545"/>
            <p:cNvSpPr/>
            <p:nvPr/>
          </p:nvSpPr>
          <p:spPr bwMode="auto">
            <a:xfrm>
              <a:off x="5348288" y="2576513"/>
              <a:ext cx="7938" cy="42863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14" y="75"/>
                </a:cxn>
                <a:cxn ang="0">
                  <a:pos x="12" y="66"/>
                </a:cxn>
                <a:cxn ang="0">
                  <a:pos x="12" y="58"/>
                </a:cxn>
                <a:cxn ang="0">
                  <a:pos x="12" y="51"/>
                </a:cxn>
                <a:cxn ang="0">
                  <a:pos x="11" y="43"/>
                </a:cxn>
                <a:cxn ang="0">
                  <a:pos x="11" y="43"/>
                </a:cxn>
                <a:cxn ang="0">
                  <a:pos x="10" y="33"/>
                </a:cxn>
                <a:cxn ang="0">
                  <a:pos x="9" y="2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2"/>
                </a:cxn>
                <a:cxn ang="0">
                  <a:pos x="2" y="42"/>
                </a:cxn>
                <a:cxn ang="0">
                  <a:pos x="3" y="46"/>
                </a:cxn>
                <a:cxn ang="0">
                  <a:pos x="3" y="50"/>
                </a:cxn>
                <a:cxn ang="0">
                  <a:pos x="3" y="59"/>
                </a:cxn>
                <a:cxn ang="0">
                  <a:pos x="4" y="69"/>
                </a:cxn>
                <a:cxn ang="0">
                  <a:pos x="4" y="73"/>
                </a:cxn>
                <a:cxn ang="0">
                  <a:pos x="5" y="77"/>
                </a:cxn>
                <a:cxn ang="0">
                  <a:pos x="5" y="77"/>
                </a:cxn>
                <a:cxn ang="0">
                  <a:pos x="6" y="79"/>
                </a:cxn>
                <a:cxn ang="0">
                  <a:pos x="8" y="80"/>
                </a:cxn>
                <a:cxn ang="0">
                  <a:pos x="11" y="80"/>
                </a:cxn>
                <a:cxn ang="0">
                  <a:pos x="13" y="79"/>
                </a:cxn>
                <a:cxn ang="0">
                  <a:pos x="14" y="78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14" h="80">
                  <a:moveTo>
                    <a:pt x="14" y="75"/>
                  </a:moveTo>
                  <a:lnTo>
                    <a:pt x="14" y="75"/>
                  </a:lnTo>
                  <a:lnTo>
                    <a:pt x="12" y="66"/>
                  </a:lnTo>
                  <a:lnTo>
                    <a:pt x="12" y="58"/>
                  </a:lnTo>
                  <a:lnTo>
                    <a:pt x="12" y="5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0" y="33"/>
                  </a:lnTo>
                  <a:lnTo>
                    <a:pt x="9" y="2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6"/>
                  </a:lnTo>
                  <a:lnTo>
                    <a:pt x="3" y="50"/>
                  </a:lnTo>
                  <a:lnTo>
                    <a:pt x="3" y="59"/>
                  </a:lnTo>
                  <a:lnTo>
                    <a:pt x="4" y="69"/>
                  </a:lnTo>
                  <a:lnTo>
                    <a:pt x="4" y="73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6" y="79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9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546"/>
            <p:cNvSpPr/>
            <p:nvPr/>
          </p:nvSpPr>
          <p:spPr bwMode="auto">
            <a:xfrm>
              <a:off x="5380038" y="2606675"/>
              <a:ext cx="11113" cy="349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2"/>
                </a:cxn>
                <a:cxn ang="0">
                  <a:pos x="2" y="19"/>
                </a:cxn>
                <a:cxn ang="0">
                  <a:pos x="6" y="33"/>
                </a:cxn>
                <a:cxn ang="0">
                  <a:pos x="11" y="47"/>
                </a:cxn>
                <a:cxn ang="0">
                  <a:pos x="13" y="54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14" y="63"/>
                </a:cxn>
                <a:cxn ang="0">
                  <a:pos x="15" y="65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20" y="65"/>
                </a:cxn>
                <a:cxn ang="0">
                  <a:pos x="21" y="65"/>
                </a:cxn>
                <a:cxn ang="0">
                  <a:pos x="22" y="63"/>
                </a:cxn>
                <a:cxn ang="0">
                  <a:pos x="23" y="61"/>
                </a:cxn>
                <a:cxn ang="0">
                  <a:pos x="23" y="61"/>
                </a:cxn>
                <a:cxn ang="0">
                  <a:pos x="22" y="54"/>
                </a:cxn>
                <a:cxn ang="0">
                  <a:pos x="20" y="47"/>
                </a:cxn>
                <a:cxn ang="0">
                  <a:pos x="16" y="33"/>
                </a:cxn>
                <a:cxn ang="0">
                  <a:pos x="11" y="19"/>
                </a:cxn>
                <a:cxn ang="0">
                  <a:pos x="9" y="1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23" h="66">
                  <a:moveTo>
                    <a:pt x="9" y="4"/>
                  </a:move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6" y="33"/>
                  </a:lnTo>
                  <a:lnTo>
                    <a:pt x="11" y="47"/>
                  </a:lnTo>
                  <a:lnTo>
                    <a:pt x="13" y="5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4" y="63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3"/>
                  </a:lnTo>
                  <a:lnTo>
                    <a:pt x="23" y="61"/>
                  </a:lnTo>
                  <a:lnTo>
                    <a:pt x="23" y="61"/>
                  </a:lnTo>
                  <a:lnTo>
                    <a:pt x="22" y="54"/>
                  </a:lnTo>
                  <a:lnTo>
                    <a:pt x="20" y="47"/>
                  </a:lnTo>
                  <a:lnTo>
                    <a:pt x="16" y="33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547"/>
            <p:cNvSpPr/>
            <p:nvPr/>
          </p:nvSpPr>
          <p:spPr bwMode="auto">
            <a:xfrm>
              <a:off x="5411788" y="2632075"/>
              <a:ext cx="9525" cy="44450"/>
            </a:xfrm>
            <a:custGeom>
              <a:avLst/>
              <a:gdLst/>
              <a:ahLst/>
              <a:cxnLst>
                <a:cxn ang="0">
                  <a:pos x="18" y="78"/>
                </a:cxn>
                <a:cxn ang="0">
                  <a:pos x="18" y="78"/>
                </a:cxn>
                <a:cxn ang="0">
                  <a:pos x="16" y="71"/>
                </a:cxn>
                <a:cxn ang="0">
                  <a:pos x="15" y="63"/>
                </a:cxn>
                <a:cxn ang="0">
                  <a:pos x="14" y="46"/>
                </a:cxn>
                <a:cxn ang="0">
                  <a:pos x="14" y="46"/>
                </a:cxn>
                <a:cxn ang="0">
                  <a:pos x="13" y="41"/>
                </a:cxn>
                <a:cxn ang="0">
                  <a:pos x="12" y="36"/>
                </a:cxn>
                <a:cxn ang="0">
                  <a:pos x="10" y="25"/>
                </a:cxn>
                <a:cxn ang="0">
                  <a:pos x="10" y="25"/>
                </a:cxn>
                <a:cxn ang="0">
                  <a:pos x="9" y="1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2" y="33"/>
                </a:cxn>
                <a:cxn ang="0">
                  <a:pos x="3" y="42"/>
                </a:cxn>
                <a:cxn ang="0">
                  <a:pos x="3" y="42"/>
                </a:cxn>
                <a:cxn ang="0">
                  <a:pos x="5" y="52"/>
                </a:cxn>
                <a:cxn ang="0">
                  <a:pos x="6" y="62"/>
                </a:cxn>
                <a:cxn ang="0">
                  <a:pos x="7" y="7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82"/>
                </a:cxn>
                <a:cxn ang="0">
                  <a:pos x="12" y="83"/>
                </a:cxn>
                <a:cxn ang="0">
                  <a:pos x="16" y="84"/>
                </a:cxn>
                <a:cxn ang="0">
                  <a:pos x="17" y="83"/>
                </a:cxn>
                <a:cxn ang="0">
                  <a:pos x="18" y="82"/>
                </a:cxn>
                <a:cxn ang="0">
                  <a:pos x="19" y="80"/>
                </a:cxn>
                <a:cxn ang="0">
                  <a:pos x="18" y="78"/>
                </a:cxn>
                <a:cxn ang="0">
                  <a:pos x="18" y="78"/>
                </a:cxn>
              </a:cxnLst>
              <a:rect l="0" t="0" r="r" b="b"/>
              <a:pathLst>
                <a:path w="19" h="84">
                  <a:moveTo>
                    <a:pt x="18" y="78"/>
                  </a:moveTo>
                  <a:lnTo>
                    <a:pt x="18" y="78"/>
                  </a:lnTo>
                  <a:lnTo>
                    <a:pt x="16" y="71"/>
                  </a:lnTo>
                  <a:lnTo>
                    <a:pt x="15" y="63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3" y="41"/>
                  </a:lnTo>
                  <a:lnTo>
                    <a:pt x="12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1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2" y="3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5" y="52"/>
                  </a:lnTo>
                  <a:lnTo>
                    <a:pt x="6" y="62"/>
                  </a:lnTo>
                  <a:lnTo>
                    <a:pt x="7" y="7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82"/>
                  </a:lnTo>
                  <a:lnTo>
                    <a:pt x="12" y="83"/>
                  </a:lnTo>
                  <a:lnTo>
                    <a:pt x="16" y="84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9" y="80"/>
                  </a:lnTo>
                  <a:lnTo>
                    <a:pt x="18" y="78"/>
                  </a:lnTo>
                  <a:lnTo>
                    <a:pt x="18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548"/>
            <p:cNvSpPr/>
            <p:nvPr/>
          </p:nvSpPr>
          <p:spPr bwMode="auto">
            <a:xfrm>
              <a:off x="5434013" y="2662238"/>
              <a:ext cx="15875" cy="4762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5"/>
                </a:cxn>
                <a:cxn ang="0">
                  <a:pos x="3" y="25"/>
                </a:cxn>
                <a:cxn ang="0">
                  <a:pos x="9" y="45"/>
                </a:cxn>
                <a:cxn ang="0">
                  <a:pos x="15" y="65"/>
                </a:cxn>
                <a:cxn ang="0">
                  <a:pos x="17" y="75"/>
                </a:cxn>
                <a:cxn ang="0">
                  <a:pos x="19" y="85"/>
                </a:cxn>
                <a:cxn ang="0">
                  <a:pos x="19" y="85"/>
                </a:cxn>
                <a:cxn ang="0">
                  <a:pos x="19" y="87"/>
                </a:cxn>
                <a:cxn ang="0">
                  <a:pos x="21" y="88"/>
                </a:cxn>
                <a:cxn ang="0">
                  <a:pos x="22" y="89"/>
                </a:cxn>
                <a:cxn ang="0">
                  <a:pos x="24" y="90"/>
                </a:cxn>
                <a:cxn ang="0">
                  <a:pos x="25" y="89"/>
                </a:cxn>
                <a:cxn ang="0">
                  <a:pos x="27" y="88"/>
                </a:cxn>
                <a:cxn ang="0">
                  <a:pos x="28" y="87"/>
                </a:cxn>
                <a:cxn ang="0">
                  <a:pos x="28" y="85"/>
                </a:cxn>
                <a:cxn ang="0">
                  <a:pos x="28" y="85"/>
                </a:cxn>
                <a:cxn ang="0">
                  <a:pos x="27" y="75"/>
                </a:cxn>
                <a:cxn ang="0">
                  <a:pos x="25" y="65"/>
                </a:cxn>
                <a:cxn ang="0">
                  <a:pos x="19" y="45"/>
                </a:cxn>
                <a:cxn ang="0">
                  <a:pos x="12" y="25"/>
                </a:cxn>
                <a:cxn ang="0">
                  <a:pos x="10" y="15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28" h="90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5"/>
                  </a:lnTo>
                  <a:lnTo>
                    <a:pt x="3" y="25"/>
                  </a:lnTo>
                  <a:lnTo>
                    <a:pt x="9" y="45"/>
                  </a:lnTo>
                  <a:lnTo>
                    <a:pt x="15" y="65"/>
                  </a:lnTo>
                  <a:lnTo>
                    <a:pt x="17" y="75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19" y="87"/>
                  </a:lnTo>
                  <a:lnTo>
                    <a:pt x="21" y="88"/>
                  </a:lnTo>
                  <a:lnTo>
                    <a:pt x="22" y="89"/>
                  </a:lnTo>
                  <a:lnTo>
                    <a:pt x="24" y="90"/>
                  </a:lnTo>
                  <a:lnTo>
                    <a:pt x="25" y="89"/>
                  </a:lnTo>
                  <a:lnTo>
                    <a:pt x="27" y="88"/>
                  </a:lnTo>
                  <a:lnTo>
                    <a:pt x="28" y="87"/>
                  </a:lnTo>
                  <a:lnTo>
                    <a:pt x="28" y="85"/>
                  </a:lnTo>
                  <a:lnTo>
                    <a:pt x="28" y="85"/>
                  </a:lnTo>
                  <a:lnTo>
                    <a:pt x="27" y="75"/>
                  </a:lnTo>
                  <a:lnTo>
                    <a:pt x="25" y="65"/>
                  </a:lnTo>
                  <a:lnTo>
                    <a:pt x="19" y="45"/>
                  </a:lnTo>
                  <a:lnTo>
                    <a:pt x="12" y="25"/>
                  </a:lnTo>
                  <a:lnTo>
                    <a:pt x="10" y="15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549"/>
            <p:cNvSpPr/>
            <p:nvPr/>
          </p:nvSpPr>
          <p:spPr bwMode="auto">
            <a:xfrm>
              <a:off x="5467351" y="2697163"/>
              <a:ext cx="6350" cy="4445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3" y="42"/>
                </a:cxn>
                <a:cxn ang="0">
                  <a:pos x="4" y="61"/>
                </a:cxn>
                <a:cxn ang="0">
                  <a:pos x="5" y="80"/>
                </a:cxn>
                <a:cxn ang="0">
                  <a:pos x="5" y="80"/>
                </a:cxn>
                <a:cxn ang="0">
                  <a:pos x="5" y="82"/>
                </a:cxn>
                <a:cxn ang="0">
                  <a:pos x="6" y="83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1" y="84"/>
                </a:cxn>
                <a:cxn ang="0">
                  <a:pos x="13" y="83"/>
                </a:cxn>
                <a:cxn ang="0">
                  <a:pos x="14" y="82"/>
                </a:cxn>
                <a:cxn ang="0">
                  <a:pos x="14" y="80"/>
                </a:cxn>
                <a:cxn ang="0">
                  <a:pos x="14" y="80"/>
                </a:cxn>
                <a:cxn ang="0">
                  <a:pos x="13" y="61"/>
                </a:cxn>
                <a:cxn ang="0">
                  <a:pos x="12" y="42"/>
                </a:cxn>
                <a:cxn ang="0">
                  <a:pos x="10" y="23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4" h="84">
                  <a:moveTo>
                    <a:pt x="9" y="4"/>
                  </a:move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3" y="42"/>
                  </a:lnTo>
                  <a:lnTo>
                    <a:pt x="4" y="61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2"/>
                  </a:lnTo>
                  <a:lnTo>
                    <a:pt x="6" y="83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13" y="83"/>
                  </a:lnTo>
                  <a:lnTo>
                    <a:pt x="14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13" y="61"/>
                  </a:lnTo>
                  <a:lnTo>
                    <a:pt x="12" y="42"/>
                  </a:lnTo>
                  <a:lnTo>
                    <a:pt x="10" y="23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550"/>
            <p:cNvSpPr/>
            <p:nvPr/>
          </p:nvSpPr>
          <p:spPr bwMode="auto">
            <a:xfrm>
              <a:off x="5494338" y="2727325"/>
              <a:ext cx="7938" cy="31750"/>
            </a:xfrm>
            <a:custGeom>
              <a:avLst/>
              <a:gdLst/>
              <a:ahLst/>
              <a:cxnLst>
                <a:cxn ang="0">
                  <a:pos x="14" y="55"/>
                </a:cxn>
                <a:cxn ang="0">
                  <a:pos x="14" y="55"/>
                </a:cxn>
                <a:cxn ang="0">
                  <a:pos x="11" y="49"/>
                </a:cxn>
                <a:cxn ang="0">
                  <a:pos x="10" y="43"/>
                </a:cxn>
                <a:cxn ang="0">
                  <a:pos x="9" y="37"/>
                </a:cxn>
                <a:cxn ang="0">
                  <a:pos x="9" y="3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0" y="40"/>
                </a:cxn>
                <a:cxn ang="0">
                  <a:pos x="1" y="47"/>
                </a:cxn>
                <a:cxn ang="0">
                  <a:pos x="3" y="53"/>
                </a:cxn>
                <a:cxn ang="0">
                  <a:pos x="6" y="59"/>
                </a:cxn>
                <a:cxn ang="0">
                  <a:pos x="6" y="59"/>
                </a:cxn>
                <a:cxn ang="0">
                  <a:pos x="7" y="61"/>
                </a:cxn>
                <a:cxn ang="0">
                  <a:pos x="9" y="61"/>
                </a:cxn>
                <a:cxn ang="0">
                  <a:pos x="11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5" y="57"/>
                </a:cxn>
                <a:cxn ang="0">
                  <a:pos x="14" y="55"/>
                </a:cxn>
                <a:cxn ang="0">
                  <a:pos x="14" y="55"/>
                </a:cxn>
              </a:cxnLst>
              <a:rect l="0" t="0" r="r" b="b"/>
              <a:pathLst>
                <a:path w="15" h="61">
                  <a:moveTo>
                    <a:pt x="14" y="55"/>
                  </a:moveTo>
                  <a:lnTo>
                    <a:pt x="14" y="55"/>
                  </a:lnTo>
                  <a:lnTo>
                    <a:pt x="11" y="49"/>
                  </a:lnTo>
                  <a:lnTo>
                    <a:pt x="10" y="43"/>
                  </a:lnTo>
                  <a:lnTo>
                    <a:pt x="9" y="37"/>
                  </a:lnTo>
                  <a:lnTo>
                    <a:pt x="9" y="3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" y="47"/>
                  </a:lnTo>
                  <a:lnTo>
                    <a:pt x="3" y="53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7" y="61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4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551"/>
            <p:cNvSpPr/>
            <p:nvPr/>
          </p:nvSpPr>
          <p:spPr bwMode="auto">
            <a:xfrm>
              <a:off x="5521326" y="2744788"/>
              <a:ext cx="11113" cy="39688"/>
            </a:xfrm>
            <a:custGeom>
              <a:avLst/>
              <a:gdLst/>
              <a:ahLst/>
              <a:cxnLst>
                <a:cxn ang="0">
                  <a:pos x="19" y="71"/>
                </a:cxn>
                <a:cxn ang="0">
                  <a:pos x="19" y="71"/>
                </a:cxn>
                <a:cxn ang="0">
                  <a:pos x="18" y="63"/>
                </a:cxn>
                <a:cxn ang="0">
                  <a:pos x="17" y="56"/>
                </a:cxn>
                <a:cxn ang="0">
                  <a:pos x="17" y="49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5" y="32"/>
                </a:cxn>
                <a:cxn ang="0">
                  <a:pos x="13" y="24"/>
                </a:cxn>
                <a:cxn ang="0">
                  <a:pos x="11" y="15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7" y="48"/>
                </a:cxn>
                <a:cxn ang="0">
                  <a:pos x="7" y="56"/>
                </a:cxn>
                <a:cxn ang="0">
                  <a:pos x="8" y="64"/>
                </a:cxn>
                <a:cxn ang="0">
                  <a:pos x="11" y="73"/>
                </a:cxn>
                <a:cxn ang="0">
                  <a:pos x="11" y="73"/>
                </a:cxn>
                <a:cxn ang="0">
                  <a:pos x="12" y="75"/>
                </a:cxn>
                <a:cxn ang="0">
                  <a:pos x="13" y="76"/>
                </a:cxn>
                <a:cxn ang="0">
                  <a:pos x="17" y="76"/>
                </a:cxn>
                <a:cxn ang="0">
                  <a:pos x="18" y="75"/>
                </a:cxn>
                <a:cxn ang="0">
                  <a:pos x="19" y="74"/>
                </a:cxn>
                <a:cxn ang="0">
                  <a:pos x="20" y="73"/>
                </a:cxn>
                <a:cxn ang="0">
                  <a:pos x="19" y="71"/>
                </a:cxn>
                <a:cxn ang="0">
                  <a:pos x="19" y="71"/>
                </a:cxn>
              </a:cxnLst>
              <a:rect l="0" t="0" r="r" b="b"/>
              <a:pathLst>
                <a:path w="20" h="76">
                  <a:moveTo>
                    <a:pt x="19" y="71"/>
                  </a:moveTo>
                  <a:lnTo>
                    <a:pt x="19" y="71"/>
                  </a:lnTo>
                  <a:lnTo>
                    <a:pt x="18" y="63"/>
                  </a:lnTo>
                  <a:lnTo>
                    <a:pt x="17" y="56"/>
                  </a:lnTo>
                  <a:lnTo>
                    <a:pt x="17" y="49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5" y="32"/>
                  </a:lnTo>
                  <a:lnTo>
                    <a:pt x="13" y="24"/>
                  </a:lnTo>
                  <a:lnTo>
                    <a:pt x="11" y="1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14"/>
                  </a:lnTo>
                  <a:lnTo>
                    <a:pt x="2" y="22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7" y="48"/>
                  </a:lnTo>
                  <a:lnTo>
                    <a:pt x="7" y="56"/>
                  </a:lnTo>
                  <a:lnTo>
                    <a:pt x="8" y="6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7" y="76"/>
                  </a:lnTo>
                  <a:lnTo>
                    <a:pt x="18" y="75"/>
                  </a:lnTo>
                  <a:lnTo>
                    <a:pt x="19" y="74"/>
                  </a:lnTo>
                  <a:lnTo>
                    <a:pt x="20" y="73"/>
                  </a:lnTo>
                  <a:lnTo>
                    <a:pt x="19" y="71"/>
                  </a:lnTo>
                  <a:lnTo>
                    <a:pt x="19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552"/>
            <p:cNvSpPr/>
            <p:nvPr/>
          </p:nvSpPr>
          <p:spPr bwMode="auto">
            <a:xfrm>
              <a:off x="5551488" y="2767013"/>
              <a:ext cx="12700" cy="34925"/>
            </a:xfrm>
            <a:custGeom>
              <a:avLst/>
              <a:gdLst/>
              <a:ahLst/>
              <a:cxnLst>
                <a:cxn ang="0">
                  <a:pos x="24" y="61"/>
                </a:cxn>
                <a:cxn ang="0">
                  <a:pos x="24" y="61"/>
                </a:cxn>
                <a:cxn ang="0">
                  <a:pos x="21" y="46"/>
                </a:cxn>
                <a:cxn ang="0">
                  <a:pos x="19" y="32"/>
                </a:cxn>
                <a:cxn ang="0">
                  <a:pos x="19" y="32"/>
                </a:cxn>
                <a:cxn ang="0">
                  <a:pos x="17" y="26"/>
                </a:cxn>
                <a:cxn ang="0">
                  <a:pos x="13" y="18"/>
                </a:cxn>
                <a:cxn ang="0">
                  <a:pos x="11" y="1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1"/>
                </a:cxn>
                <a:cxn ang="0">
                  <a:pos x="3" y="16"/>
                </a:cxn>
                <a:cxn ang="0">
                  <a:pos x="6" y="23"/>
                </a:cxn>
                <a:cxn ang="0">
                  <a:pos x="8" y="29"/>
                </a:cxn>
                <a:cxn ang="0">
                  <a:pos x="8" y="29"/>
                </a:cxn>
                <a:cxn ang="0">
                  <a:pos x="11" y="45"/>
                </a:cxn>
                <a:cxn ang="0">
                  <a:pos x="12" y="55"/>
                </a:cxn>
                <a:cxn ang="0">
                  <a:pos x="14" y="63"/>
                </a:cxn>
                <a:cxn ang="0">
                  <a:pos x="14" y="63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6"/>
                </a:cxn>
                <a:cxn ang="0">
                  <a:pos x="24" y="64"/>
                </a:cxn>
                <a:cxn ang="0">
                  <a:pos x="24" y="63"/>
                </a:cxn>
                <a:cxn ang="0">
                  <a:pos x="24" y="61"/>
                </a:cxn>
                <a:cxn ang="0">
                  <a:pos x="24" y="61"/>
                </a:cxn>
              </a:cxnLst>
              <a:rect l="0" t="0" r="r" b="b"/>
              <a:pathLst>
                <a:path w="24" h="66">
                  <a:moveTo>
                    <a:pt x="24" y="61"/>
                  </a:moveTo>
                  <a:lnTo>
                    <a:pt x="24" y="61"/>
                  </a:lnTo>
                  <a:lnTo>
                    <a:pt x="21" y="4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7" y="26"/>
                  </a:lnTo>
                  <a:lnTo>
                    <a:pt x="13" y="18"/>
                  </a:lnTo>
                  <a:lnTo>
                    <a:pt x="11" y="1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1"/>
                  </a:lnTo>
                  <a:lnTo>
                    <a:pt x="3" y="16"/>
                  </a:lnTo>
                  <a:lnTo>
                    <a:pt x="6" y="23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1" y="45"/>
                  </a:lnTo>
                  <a:lnTo>
                    <a:pt x="12" y="5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4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553"/>
            <p:cNvSpPr/>
            <p:nvPr/>
          </p:nvSpPr>
          <p:spPr bwMode="auto">
            <a:xfrm>
              <a:off x="5586413" y="2774950"/>
              <a:ext cx="7938" cy="3175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5" y="10"/>
                </a:cxn>
                <a:cxn ang="0">
                  <a:pos x="4" y="16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0" y="45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3" y="58"/>
                </a:cxn>
                <a:cxn ang="0">
                  <a:pos x="4" y="60"/>
                </a:cxn>
                <a:cxn ang="0">
                  <a:pos x="5" y="61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11" y="59"/>
                </a:cxn>
                <a:cxn ang="0">
                  <a:pos x="12" y="58"/>
                </a:cxn>
                <a:cxn ang="0">
                  <a:pos x="12" y="56"/>
                </a:cxn>
                <a:cxn ang="0">
                  <a:pos x="12" y="56"/>
                </a:cxn>
                <a:cxn ang="0">
                  <a:pos x="10" y="51"/>
                </a:cxn>
                <a:cxn ang="0">
                  <a:pos x="9" y="45"/>
                </a:cxn>
                <a:cxn ang="0">
                  <a:pos x="9" y="38"/>
                </a:cxn>
                <a:cxn ang="0">
                  <a:pos x="10" y="31"/>
                </a:cxn>
                <a:cxn ang="0">
                  <a:pos x="12" y="19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7" h="61">
                  <a:moveTo>
                    <a:pt x="8" y="2"/>
                  </a:moveTo>
                  <a:lnTo>
                    <a:pt x="8" y="2"/>
                  </a:lnTo>
                  <a:lnTo>
                    <a:pt x="5" y="10"/>
                  </a:lnTo>
                  <a:lnTo>
                    <a:pt x="4" y="1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45"/>
                  </a:lnTo>
                  <a:lnTo>
                    <a:pt x="1" y="52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4" y="60"/>
                  </a:lnTo>
                  <a:lnTo>
                    <a:pt x="5" y="61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1" y="59"/>
                  </a:lnTo>
                  <a:lnTo>
                    <a:pt x="12" y="58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1"/>
                  </a:lnTo>
                  <a:lnTo>
                    <a:pt x="9" y="45"/>
                  </a:lnTo>
                  <a:lnTo>
                    <a:pt x="9" y="38"/>
                  </a:lnTo>
                  <a:lnTo>
                    <a:pt x="10" y="31"/>
                  </a:lnTo>
                  <a:lnTo>
                    <a:pt x="12" y="19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554"/>
            <p:cNvSpPr/>
            <p:nvPr/>
          </p:nvSpPr>
          <p:spPr bwMode="auto">
            <a:xfrm>
              <a:off x="5616576" y="2774950"/>
              <a:ext cx="6350" cy="42863"/>
            </a:xfrm>
            <a:custGeom>
              <a:avLst/>
              <a:gdLst/>
              <a:ahLst/>
              <a:cxnLst>
                <a:cxn ang="0">
                  <a:pos x="11" y="42"/>
                </a:cxn>
                <a:cxn ang="0">
                  <a:pos x="11" y="42"/>
                </a:cxn>
                <a:cxn ang="0">
                  <a:pos x="11" y="2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5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0" y="61"/>
                </a:cxn>
                <a:cxn ang="0">
                  <a:pos x="0" y="69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8" y="81"/>
                </a:cxn>
                <a:cxn ang="0">
                  <a:pos x="9" y="80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9" y="66"/>
                </a:cxn>
                <a:cxn ang="0">
                  <a:pos x="9" y="58"/>
                </a:cxn>
                <a:cxn ang="0">
                  <a:pos x="11" y="42"/>
                </a:cxn>
                <a:cxn ang="0">
                  <a:pos x="11" y="42"/>
                </a:cxn>
              </a:cxnLst>
              <a:rect l="0" t="0" r="r" b="b"/>
              <a:pathLst>
                <a:path w="11" h="81">
                  <a:moveTo>
                    <a:pt x="11" y="42"/>
                  </a:moveTo>
                  <a:lnTo>
                    <a:pt x="11" y="42"/>
                  </a:lnTo>
                  <a:lnTo>
                    <a:pt x="11" y="2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5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61"/>
                  </a:lnTo>
                  <a:lnTo>
                    <a:pt x="0" y="69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8" y="81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66"/>
                  </a:lnTo>
                  <a:lnTo>
                    <a:pt x="9" y="58"/>
                  </a:lnTo>
                  <a:lnTo>
                    <a:pt x="11" y="42"/>
                  </a:lnTo>
                  <a:lnTo>
                    <a:pt x="11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555"/>
            <p:cNvSpPr/>
            <p:nvPr/>
          </p:nvSpPr>
          <p:spPr bwMode="auto">
            <a:xfrm>
              <a:off x="5637213" y="2778125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556"/>
            <p:cNvSpPr/>
            <p:nvPr/>
          </p:nvSpPr>
          <p:spPr bwMode="auto">
            <a:xfrm>
              <a:off x="5672138" y="2770188"/>
              <a:ext cx="7938" cy="31750"/>
            </a:xfrm>
            <a:custGeom>
              <a:avLst/>
              <a:gdLst/>
              <a:ahLst/>
              <a:cxnLst>
                <a:cxn ang="0">
                  <a:pos x="14" y="50"/>
                </a:cxn>
                <a:cxn ang="0">
                  <a:pos x="14" y="50"/>
                </a:cxn>
                <a:cxn ang="0">
                  <a:pos x="12" y="28"/>
                </a:cxn>
                <a:cxn ang="0">
                  <a:pos x="10" y="1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8"/>
                </a:cxn>
                <a:cxn ang="0">
                  <a:pos x="2" y="31"/>
                </a:cxn>
                <a:cxn ang="0">
                  <a:pos x="3" y="43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4" y="50"/>
                </a:cxn>
                <a:cxn ang="0">
                  <a:pos x="14" y="50"/>
                </a:cxn>
              </a:cxnLst>
              <a:rect l="0" t="0" r="r" b="b"/>
              <a:pathLst>
                <a:path w="14" h="61">
                  <a:moveTo>
                    <a:pt x="14" y="50"/>
                  </a:moveTo>
                  <a:lnTo>
                    <a:pt x="14" y="50"/>
                  </a:lnTo>
                  <a:lnTo>
                    <a:pt x="12" y="28"/>
                  </a:lnTo>
                  <a:lnTo>
                    <a:pt x="10" y="1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8"/>
                  </a:lnTo>
                  <a:lnTo>
                    <a:pt x="2" y="31"/>
                  </a:lnTo>
                  <a:lnTo>
                    <a:pt x="3" y="43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557"/>
            <p:cNvSpPr/>
            <p:nvPr/>
          </p:nvSpPr>
          <p:spPr bwMode="auto">
            <a:xfrm>
              <a:off x="5702301" y="2749550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1"/>
                </a:cxn>
                <a:cxn ang="0">
                  <a:pos x="3" y="61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3" y="61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558"/>
            <p:cNvSpPr/>
            <p:nvPr/>
          </p:nvSpPr>
          <p:spPr bwMode="auto">
            <a:xfrm>
              <a:off x="5722938" y="2735263"/>
              <a:ext cx="7938" cy="3175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7"/>
                </a:cxn>
                <a:cxn ang="0">
                  <a:pos x="3" y="30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9" y="60"/>
                </a:cxn>
                <a:cxn ang="0">
                  <a:pos x="10" y="59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0"/>
                </a:cxn>
                <a:cxn ang="0">
                  <a:pos x="14" y="17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61">
                  <a:moveTo>
                    <a:pt x="5" y="4"/>
                  </a:moveTo>
                  <a:lnTo>
                    <a:pt x="5" y="4"/>
                  </a:lnTo>
                  <a:lnTo>
                    <a:pt x="4" y="17"/>
                  </a:lnTo>
                  <a:lnTo>
                    <a:pt x="3" y="30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10" y="59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0"/>
                  </a:lnTo>
                  <a:lnTo>
                    <a:pt x="14" y="17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559"/>
            <p:cNvSpPr/>
            <p:nvPr/>
          </p:nvSpPr>
          <p:spPr bwMode="auto">
            <a:xfrm>
              <a:off x="5740401" y="2724150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2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560"/>
            <p:cNvSpPr/>
            <p:nvPr/>
          </p:nvSpPr>
          <p:spPr bwMode="auto">
            <a:xfrm>
              <a:off x="5762626" y="2697163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5"/>
                </a:cxn>
                <a:cxn ang="0">
                  <a:pos x="8" y="55"/>
                </a:cxn>
                <a:cxn ang="0">
                  <a:pos x="9" y="53"/>
                </a:cxn>
                <a:cxn ang="0">
                  <a:pos x="9" y="51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5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9" y="51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561"/>
            <p:cNvSpPr/>
            <p:nvPr/>
          </p:nvSpPr>
          <p:spPr bwMode="auto">
            <a:xfrm>
              <a:off x="5778501" y="2689225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2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2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562"/>
            <p:cNvSpPr/>
            <p:nvPr/>
          </p:nvSpPr>
          <p:spPr bwMode="auto">
            <a:xfrm>
              <a:off x="5795963" y="2670175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5" y="31"/>
                </a:cxn>
                <a:cxn ang="0">
                  <a:pos x="5" y="38"/>
                </a:cxn>
                <a:cxn ang="0">
                  <a:pos x="4" y="53"/>
                </a:cxn>
                <a:cxn ang="0">
                  <a:pos x="4" y="53"/>
                </a:cxn>
                <a:cxn ang="0">
                  <a:pos x="5" y="55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9" y="57"/>
                </a:cxn>
                <a:cxn ang="0">
                  <a:pos x="10" y="57"/>
                </a:cxn>
                <a:cxn ang="0">
                  <a:pos x="12" y="56"/>
                </a:cxn>
                <a:cxn ang="0">
                  <a:pos x="13" y="55"/>
                </a:cxn>
                <a:cxn ang="0">
                  <a:pos x="13" y="53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3" y="23"/>
                </a:cxn>
                <a:cxn ang="0">
                  <a:pos x="11" y="16"/>
                </a:cxn>
                <a:cxn ang="0">
                  <a:pos x="10" y="11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3" h="57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31"/>
                  </a:lnTo>
                  <a:lnTo>
                    <a:pt x="5" y="38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5" y="55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7"/>
                  </a:lnTo>
                  <a:lnTo>
                    <a:pt x="12" y="56"/>
                  </a:lnTo>
                  <a:lnTo>
                    <a:pt x="13" y="55"/>
                  </a:lnTo>
                  <a:lnTo>
                    <a:pt x="13" y="53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3"/>
                  </a:lnTo>
                  <a:lnTo>
                    <a:pt x="11" y="16"/>
                  </a:lnTo>
                  <a:lnTo>
                    <a:pt x="10" y="11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563"/>
            <p:cNvSpPr/>
            <p:nvPr/>
          </p:nvSpPr>
          <p:spPr bwMode="auto">
            <a:xfrm>
              <a:off x="5291138" y="2278063"/>
              <a:ext cx="12700" cy="3016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9" y="13"/>
                </a:cxn>
                <a:cxn ang="0">
                  <a:pos x="5" y="19"/>
                </a:cxn>
                <a:cxn ang="0">
                  <a:pos x="3" y="26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9" y="56"/>
                </a:cxn>
                <a:cxn ang="0">
                  <a:pos x="10" y="55"/>
                </a:cxn>
                <a:cxn ang="0">
                  <a:pos x="10" y="53"/>
                </a:cxn>
                <a:cxn ang="0">
                  <a:pos x="10" y="53"/>
                </a:cxn>
                <a:cxn ang="0">
                  <a:pos x="11" y="42"/>
                </a:cxn>
                <a:cxn ang="0">
                  <a:pos x="13" y="29"/>
                </a:cxn>
                <a:cxn ang="0">
                  <a:pos x="14" y="24"/>
                </a:cxn>
                <a:cxn ang="0">
                  <a:pos x="17" y="18"/>
                </a:cxn>
                <a:cxn ang="0">
                  <a:pos x="19" y="13"/>
                </a:cxn>
                <a:cxn ang="0">
                  <a:pos x="23" y="9"/>
                </a:cxn>
                <a:cxn ang="0">
                  <a:pos x="23" y="9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3" y="3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4" h="57">
                  <a:moveTo>
                    <a:pt x="16" y="2"/>
                  </a:moveTo>
                  <a:lnTo>
                    <a:pt x="16" y="2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3" y="26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9" y="56"/>
                  </a:lnTo>
                  <a:lnTo>
                    <a:pt x="10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42"/>
                  </a:lnTo>
                  <a:lnTo>
                    <a:pt x="13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9" y="13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564"/>
            <p:cNvSpPr/>
            <p:nvPr/>
          </p:nvSpPr>
          <p:spPr bwMode="auto">
            <a:xfrm>
              <a:off x="5321301" y="2251075"/>
              <a:ext cx="7938" cy="2698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5"/>
                </a:cxn>
                <a:cxn ang="0">
                  <a:pos x="2" y="25"/>
                </a:cxn>
                <a:cxn ang="0">
                  <a:pos x="1" y="36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1" y="50"/>
                </a:cxn>
                <a:cxn ang="0">
                  <a:pos x="3" y="51"/>
                </a:cxn>
                <a:cxn ang="0">
                  <a:pos x="4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25"/>
                </a:cxn>
                <a:cxn ang="0">
                  <a:pos x="14" y="1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51">
                  <a:moveTo>
                    <a:pt x="5" y="4"/>
                  </a:moveTo>
                  <a:lnTo>
                    <a:pt x="5" y="4"/>
                  </a:lnTo>
                  <a:lnTo>
                    <a:pt x="4" y="15"/>
                  </a:lnTo>
                  <a:lnTo>
                    <a:pt x="2" y="25"/>
                  </a:lnTo>
                  <a:lnTo>
                    <a:pt x="1" y="3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25"/>
                  </a:lnTo>
                  <a:lnTo>
                    <a:pt x="14" y="15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565"/>
            <p:cNvSpPr/>
            <p:nvPr/>
          </p:nvSpPr>
          <p:spPr bwMode="auto">
            <a:xfrm>
              <a:off x="5351463" y="2217738"/>
              <a:ext cx="9525" cy="269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1" y="1"/>
                </a:cxn>
                <a:cxn ang="0">
                  <a:pos x="8" y="6"/>
                </a:cxn>
                <a:cxn ang="0">
                  <a:pos x="6" y="11"/>
                </a:cxn>
                <a:cxn ang="0">
                  <a:pos x="5" y="16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4" y="24"/>
                </a:cxn>
                <a:cxn ang="0">
                  <a:pos x="3" y="28"/>
                </a:cxn>
                <a:cxn ang="0">
                  <a:pos x="1" y="34"/>
                </a:cxn>
                <a:cxn ang="0">
                  <a:pos x="1" y="34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2" y="50"/>
                </a:cxn>
                <a:cxn ang="0">
                  <a:pos x="3" y="51"/>
                </a:cxn>
                <a:cxn ang="0">
                  <a:pos x="5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31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4" y="21"/>
                </a:cxn>
                <a:cxn ang="0">
                  <a:pos x="14" y="17"/>
                </a:cxn>
                <a:cxn ang="0">
                  <a:pos x="15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9" h="51">
                  <a:moveTo>
                    <a:pt x="11" y="1"/>
                  </a:moveTo>
                  <a:lnTo>
                    <a:pt x="11" y="1"/>
                  </a:lnTo>
                  <a:lnTo>
                    <a:pt x="8" y="6"/>
                  </a:lnTo>
                  <a:lnTo>
                    <a:pt x="6" y="11"/>
                  </a:lnTo>
                  <a:lnTo>
                    <a:pt x="5" y="16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8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2" y="50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31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1"/>
                  </a:lnTo>
                  <a:lnTo>
                    <a:pt x="14" y="17"/>
                  </a:lnTo>
                  <a:lnTo>
                    <a:pt x="15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566"/>
            <p:cNvSpPr/>
            <p:nvPr/>
          </p:nvSpPr>
          <p:spPr bwMode="auto">
            <a:xfrm>
              <a:off x="5380038" y="2195513"/>
              <a:ext cx="9525" cy="269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16"/>
                </a:cxn>
                <a:cxn ang="0">
                  <a:pos x="4" y="26"/>
                </a:cxn>
                <a:cxn ang="0">
                  <a:pos x="1" y="3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1" y="51"/>
                </a:cxn>
                <a:cxn ang="0">
                  <a:pos x="2" y="52"/>
                </a:cxn>
                <a:cxn ang="0">
                  <a:pos x="4" y="52"/>
                </a:cxn>
                <a:cxn ang="0">
                  <a:pos x="6" y="52"/>
                </a:cxn>
                <a:cxn ang="0">
                  <a:pos x="7" y="51"/>
                </a:cxn>
                <a:cxn ang="0">
                  <a:pos x="8" y="50"/>
                </a:cxn>
                <a:cxn ang="0">
                  <a:pos x="9" y="48"/>
                </a:cxn>
                <a:cxn ang="0">
                  <a:pos x="9" y="48"/>
                </a:cxn>
                <a:cxn ang="0">
                  <a:pos x="10" y="36"/>
                </a:cxn>
                <a:cxn ang="0">
                  <a:pos x="13" y="26"/>
                </a:cxn>
                <a:cxn ang="0">
                  <a:pos x="16" y="16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52">
                  <a:moveTo>
                    <a:pt x="9" y="4"/>
                  </a:moveTo>
                  <a:lnTo>
                    <a:pt x="9" y="4"/>
                  </a:lnTo>
                  <a:lnTo>
                    <a:pt x="7" y="16"/>
                  </a:lnTo>
                  <a:lnTo>
                    <a:pt x="4" y="26"/>
                  </a:lnTo>
                  <a:lnTo>
                    <a:pt x="1" y="3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1" y="51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10" y="36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567"/>
            <p:cNvSpPr/>
            <p:nvPr/>
          </p:nvSpPr>
          <p:spPr bwMode="auto">
            <a:xfrm>
              <a:off x="5414963" y="2174875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4" y="17"/>
                </a:cxn>
                <a:cxn ang="0">
                  <a:pos x="2" y="29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3"/>
                </a:cxn>
                <a:cxn ang="0">
                  <a:pos x="10" y="40"/>
                </a:cxn>
                <a:cxn ang="0">
                  <a:pos x="11" y="29"/>
                </a:cxn>
                <a:cxn ang="0">
                  <a:pos x="13" y="1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4" h="57">
                  <a:moveTo>
                    <a:pt x="4" y="5"/>
                  </a:moveTo>
                  <a:lnTo>
                    <a:pt x="4" y="5"/>
                  </a:lnTo>
                  <a:lnTo>
                    <a:pt x="4" y="17"/>
                  </a:lnTo>
                  <a:lnTo>
                    <a:pt x="2" y="29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0" y="40"/>
                  </a:lnTo>
                  <a:lnTo>
                    <a:pt x="11" y="29"/>
                  </a:lnTo>
                  <a:lnTo>
                    <a:pt x="13" y="1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568"/>
            <p:cNvSpPr/>
            <p:nvPr/>
          </p:nvSpPr>
          <p:spPr bwMode="auto">
            <a:xfrm>
              <a:off x="5441951" y="2174875"/>
              <a:ext cx="7938" cy="254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1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" y="45"/>
                </a:cxn>
                <a:cxn ang="0">
                  <a:pos x="2" y="47"/>
                </a:cxn>
                <a:cxn ang="0">
                  <a:pos x="3" y="48"/>
                </a:cxn>
                <a:cxn ang="0">
                  <a:pos x="6" y="48"/>
                </a:cxn>
                <a:cxn ang="0">
                  <a:pos x="7" y="48"/>
                </a:cxn>
                <a:cxn ang="0">
                  <a:pos x="9" y="47"/>
                </a:cxn>
                <a:cxn ang="0">
                  <a:pos x="10" y="45"/>
                </a:cxn>
                <a:cxn ang="0">
                  <a:pos x="11" y="42"/>
                </a:cxn>
                <a:cxn ang="0">
                  <a:pos x="11" y="42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5" y="11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5" h="48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7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2" y="47"/>
                  </a:lnTo>
                  <a:lnTo>
                    <a:pt x="3" y="48"/>
                  </a:lnTo>
                  <a:lnTo>
                    <a:pt x="6" y="48"/>
                  </a:lnTo>
                  <a:lnTo>
                    <a:pt x="7" y="48"/>
                  </a:lnTo>
                  <a:lnTo>
                    <a:pt x="9" y="47"/>
                  </a:lnTo>
                  <a:lnTo>
                    <a:pt x="10" y="45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5" y="11"/>
                  </a:lnTo>
                  <a:lnTo>
                    <a:pt x="14" y="6"/>
                  </a:lnTo>
                  <a:lnTo>
                    <a:pt x="13" y="4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569"/>
            <p:cNvSpPr/>
            <p:nvPr/>
          </p:nvSpPr>
          <p:spPr bwMode="auto">
            <a:xfrm>
              <a:off x="5473701" y="2173288"/>
              <a:ext cx="14288" cy="36513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4" y="2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2"/>
                </a:cxn>
                <a:cxn ang="0">
                  <a:pos x="15" y="30"/>
                </a:cxn>
                <a:cxn ang="0">
                  <a:pos x="14" y="38"/>
                </a:cxn>
                <a:cxn ang="0">
                  <a:pos x="14" y="38"/>
                </a:cxn>
                <a:cxn ang="0">
                  <a:pos x="12" y="45"/>
                </a:cxn>
                <a:cxn ang="0">
                  <a:pos x="9" y="52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0"/>
                </a:cxn>
                <a:cxn ang="0">
                  <a:pos x="7" y="70"/>
                </a:cxn>
                <a:cxn ang="0">
                  <a:pos x="8" y="70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6" y="57"/>
                </a:cxn>
                <a:cxn ang="0">
                  <a:pos x="19" y="51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3" y="40"/>
                </a:cxn>
                <a:cxn ang="0">
                  <a:pos x="24" y="35"/>
                </a:cxn>
                <a:cxn ang="0">
                  <a:pos x="25" y="25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25" h="70">
                  <a:moveTo>
                    <a:pt x="24" y="4"/>
                  </a:moveTo>
                  <a:lnTo>
                    <a:pt x="24" y="4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2"/>
                  </a:lnTo>
                  <a:lnTo>
                    <a:pt x="15" y="3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5"/>
                  </a:lnTo>
                  <a:lnTo>
                    <a:pt x="9" y="52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6" y="57"/>
                  </a:lnTo>
                  <a:lnTo>
                    <a:pt x="19" y="51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3" y="40"/>
                  </a:lnTo>
                  <a:lnTo>
                    <a:pt x="24" y="35"/>
                  </a:lnTo>
                  <a:lnTo>
                    <a:pt x="25" y="25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570"/>
            <p:cNvSpPr/>
            <p:nvPr/>
          </p:nvSpPr>
          <p:spPr bwMode="auto">
            <a:xfrm>
              <a:off x="5503863" y="2192338"/>
              <a:ext cx="4763" cy="2857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3"/>
                </a:cxn>
                <a:cxn ang="0">
                  <a:pos x="6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9" y="4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3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3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571"/>
            <p:cNvSpPr/>
            <p:nvPr/>
          </p:nvSpPr>
          <p:spPr bwMode="auto">
            <a:xfrm>
              <a:off x="5526088" y="2200275"/>
              <a:ext cx="7938" cy="3016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3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2" y="53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1" y="51"/>
                </a:cxn>
                <a:cxn ang="0">
                  <a:pos x="11" y="51"/>
                </a:cxn>
                <a:cxn ang="0">
                  <a:pos x="9" y="29"/>
                </a:cxn>
                <a:cxn ang="0">
                  <a:pos x="10" y="23"/>
                </a:cxn>
                <a:cxn ang="0">
                  <a:pos x="11" y="17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56">
                  <a:moveTo>
                    <a:pt x="7" y="2"/>
                  </a:moveTo>
                  <a:lnTo>
                    <a:pt x="7" y="2"/>
                  </a:lnTo>
                  <a:lnTo>
                    <a:pt x="4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3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9" y="29"/>
                  </a:lnTo>
                  <a:lnTo>
                    <a:pt x="10" y="23"/>
                  </a:lnTo>
                  <a:lnTo>
                    <a:pt x="11" y="17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Freeform 572"/>
            <p:cNvSpPr/>
            <p:nvPr/>
          </p:nvSpPr>
          <p:spPr bwMode="auto">
            <a:xfrm>
              <a:off x="5549901" y="2212975"/>
              <a:ext cx="4763" cy="254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7" y="47"/>
                </a:cxn>
                <a:cxn ang="0">
                  <a:pos x="8" y="45"/>
                </a:cxn>
                <a:cxn ang="0">
                  <a:pos x="9" y="43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48">
                  <a:moveTo>
                    <a:pt x="0" y="6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7" y="47"/>
                  </a:lnTo>
                  <a:lnTo>
                    <a:pt x="8" y="45"/>
                  </a:lnTo>
                  <a:lnTo>
                    <a:pt x="9" y="4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573"/>
            <p:cNvSpPr/>
            <p:nvPr/>
          </p:nvSpPr>
          <p:spPr bwMode="auto">
            <a:xfrm>
              <a:off x="5567363" y="2225675"/>
              <a:ext cx="4763" cy="254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8" y="47"/>
                </a:cxn>
                <a:cxn ang="0">
                  <a:pos x="9" y="45"/>
                </a:cxn>
                <a:cxn ang="0">
                  <a:pos x="9" y="4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48">
                  <a:moveTo>
                    <a:pt x="0" y="4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9" y="45"/>
                  </a:lnTo>
                  <a:lnTo>
                    <a:pt x="9" y="4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574"/>
            <p:cNvSpPr/>
            <p:nvPr/>
          </p:nvSpPr>
          <p:spPr bwMode="auto">
            <a:xfrm>
              <a:off x="5597526" y="2243138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7"/>
                </a:cxn>
                <a:cxn ang="0">
                  <a:pos x="2" y="28"/>
                </a:cxn>
                <a:cxn ang="0">
                  <a:pos x="2" y="39"/>
                </a:cxn>
                <a:cxn ang="0">
                  <a:pos x="1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0" y="48"/>
                </a:cxn>
                <a:cxn ang="0">
                  <a:pos x="11" y="42"/>
                </a:cxn>
                <a:cxn ang="0">
                  <a:pos x="11" y="29"/>
                </a:cxn>
                <a:cxn ang="0">
                  <a:pos x="10" y="17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1" h="57">
                  <a:moveTo>
                    <a:pt x="9" y="5"/>
                  </a:move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7"/>
                  </a:lnTo>
                  <a:lnTo>
                    <a:pt x="2" y="28"/>
                  </a:lnTo>
                  <a:lnTo>
                    <a:pt x="2" y="39"/>
                  </a:lnTo>
                  <a:lnTo>
                    <a:pt x="1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0" y="48"/>
                  </a:lnTo>
                  <a:lnTo>
                    <a:pt x="11" y="42"/>
                  </a:lnTo>
                  <a:lnTo>
                    <a:pt x="11" y="29"/>
                  </a:lnTo>
                  <a:lnTo>
                    <a:pt x="10" y="17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575"/>
            <p:cNvSpPr/>
            <p:nvPr/>
          </p:nvSpPr>
          <p:spPr bwMode="auto">
            <a:xfrm>
              <a:off x="5354638" y="2393950"/>
              <a:ext cx="6350" cy="31750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4" y="30"/>
                </a:cxn>
                <a:cxn ang="0">
                  <a:pos x="3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59"/>
                </a:cxn>
                <a:cxn ang="0">
                  <a:pos x="9" y="58"/>
                </a:cxn>
                <a:cxn ang="0">
                  <a:pos x="9" y="58"/>
                </a:cxn>
                <a:cxn ang="0">
                  <a:pos x="12" y="45"/>
                </a:cxn>
                <a:cxn ang="0">
                  <a:pos x="14" y="31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4" h="61">
                  <a:moveTo>
                    <a:pt x="4" y="4"/>
                  </a:moveTo>
                  <a:lnTo>
                    <a:pt x="4" y="4"/>
                  </a:lnTo>
                  <a:lnTo>
                    <a:pt x="4" y="30"/>
                  </a:lnTo>
                  <a:lnTo>
                    <a:pt x="3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59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12" y="45"/>
                  </a:lnTo>
                  <a:lnTo>
                    <a:pt x="14" y="3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576"/>
            <p:cNvSpPr/>
            <p:nvPr/>
          </p:nvSpPr>
          <p:spPr bwMode="auto">
            <a:xfrm>
              <a:off x="5367338" y="2428875"/>
              <a:ext cx="4763" cy="396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3" y="76"/>
                </a:cxn>
                <a:cxn ang="0">
                  <a:pos x="4" y="76"/>
                </a:cxn>
                <a:cxn ang="0">
                  <a:pos x="6" y="76"/>
                </a:cxn>
                <a:cxn ang="0">
                  <a:pos x="7" y="75"/>
                </a:cxn>
                <a:cxn ang="0">
                  <a:pos x="8" y="73"/>
                </a:cxn>
                <a:cxn ang="0">
                  <a:pos x="9" y="7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6">
                  <a:moveTo>
                    <a:pt x="0" y="5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3" y="76"/>
                  </a:lnTo>
                  <a:lnTo>
                    <a:pt x="4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8" y="73"/>
                  </a:lnTo>
                  <a:lnTo>
                    <a:pt x="9" y="72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577"/>
            <p:cNvSpPr/>
            <p:nvPr/>
          </p:nvSpPr>
          <p:spPr bwMode="auto">
            <a:xfrm>
              <a:off x="5384801" y="2454275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1" y="74"/>
                </a:cxn>
                <a:cxn ang="0">
                  <a:pos x="3" y="75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9" y="70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75">
                  <a:moveTo>
                    <a:pt x="0" y="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3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9" y="7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578"/>
            <p:cNvSpPr/>
            <p:nvPr/>
          </p:nvSpPr>
          <p:spPr bwMode="auto">
            <a:xfrm>
              <a:off x="5402263" y="2479675"/>
              <a:ext cx="6350" cy="3968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14"/>
                </a:cxn>
                <a:cxn ang="0">
                  <a:pos x="2" y="23"/>
                </a:cxn>
                <a:cxn ang="0">
                  <a:pos x="1" y="3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9"/>
                </a:cxn>
                <a:cxn ang="0">
                  <a:pos x="1" y="57"/>
                </a:cxn>
                <a:cxn ang="0">
                  <a:pos x="3" y="66"/>
                </a:cxn>
                <a:cxn ang="0">
                  <a:pos x="5" y="74"/>
                </a:cxn>
                <a:cxn ang="0">
                  <a:pos x="5" y="74"/>
                </a:cxn>
                <a:cxn ang="0">
                  <a:pos x="6" y="75"/>
                </a:cxn>
                <a:cxn ang="0">
                  <a:pos x="8" y="76"/>
                </a:cxn>
                <a:cxn ang="0">
                  <a:pos x="9" y="76"/>
                </a:cxn>
                <a:cxn ang="0">
                  <a:pos x="11" y="75"/>
                </a:cxn>
                <a:cxn ang="0">
                  <a:pos x="13" y="73"/>
                </a:cxn>
                <a:cxn ang="0">
                  <a:pos x="13" y="71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1" y="60"/>
                </a:cxn>
                <a:cxn ang="0">
                  <a:pos x="9" y="53"/>
                </a:cxn>
                <a:cxn ang="0">
                  <a:pos x="9" y="45"/>
                </a:cxn>
                <a:cxn ang="0">
                  <a:pos x="10" y="37"/>
                </a:cxn>
                <a:cxn ang="0">
                  <a:pos x="12" y="21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4" h="76">
                  <a:moveTo>
                    <a:pt x="14" y="5"/>
                  </a:moveTo>
                  <a:lnTo>
                    <a:pt x="14" y="5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2" y="23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5" y="74"/>
                  </a:lnTo>
                  <a:lnTo>
                    <a:pt x="5" y="74"/>
                  </a:lnTo>
                  <a:lnTo>
                    <a:pt x="6" y="75"/>
                  </a:lnTo>
                  <a:lnTo>
                    <a:pt x="8" y="76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0"/>
                  </a:lnTo>
                  <a:lnTo>
                    <a:pt x="9" y="53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21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579"/>
            <p:cNvSpPr/>
            <p:nvPr/>
          </p:nvSpPr>
          <p:spPr bwMode="auto">
            <a:xfrm>
              <a:off x="5426076" y="2497138"/>
              <a:ext cx="7938" cy="3016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40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5" y="56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2"/>
                </a:cxn>
                <a:cxn ang="0">
                  <a:pos x="10" y="29"/>
                </a:cxn>
                <a:cxn ang="0">
                  <a:pos x="10" y="23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6" y="6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6" h="57">
                  <a:moveTo>
                    <a:pt x="7" y="3"/>
                  </a:moveTo>
                  <a:lnTo>
                    <a:pt x="7" y="3"/>
                  </a:lnTo>
                  <a:lnTo>
                    <a:pt x="4" y="9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5" y="56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1" y="18"/>
                  </a:lnTo>
                  <a:lnTo>
                    <a:pt x="12" y="13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580"/>
            <p:cNvSpPr/>
            <p:nvPr/>
          </p:nvSpPr>
          <p:spPr bwMode="auto">
            <a:xfrm>
              <a:off x="5446713" y="2514600"/>
              <a:ext cx="7938" cy="36513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15" y="64"/>
                </a:cxn>
                <a:cxn ang="0">
                  <a:pos x="12" y="56"/>
                </a:cxn>
                <a:cxn ang="0">
                  <a:pos x="10" y="49"/>
                </a:cxn>
                <a:cxn ang="0">
                  <a:pos x="9" y="42"/>
                </a:cxn>
                <a:cxn ang="0">
                  <a:pos x="9" y="35"/>
                </a:cxn>
                <a:cxn ang="0">
                  <a:pos x="10" y="19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1" y="20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1" y="53"/>
                </a:cxn>
                <a:cxn ang="0">
                  <a:pos x="3" y="60"/>
                </a:cxn>
                <a:cxn ang="0">
                  <a:pos x="7" y="68"/>
                </a:cxn>
                <a:cxn ang="0">
                  <a:pos x="7" y="68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70"/>
                </a:cxn>
                <a:cxn ang="0">
                  <a:pos x="13" y="70"/>
                </a:cxn>
                <a:cxn ang="0">
                  <a:pos x="14" y="69"/>
                </a:cxn>
                <a:cxn ang="0">
                  <a:pos x="15" y="67"/>
                </a:cxn>
                <a:cxn ang="0">
                  <a:pos x="15" y="66"/>
                </a:cxn>
                <a:cxn ang="0">
                  <a:pos x="15" y="64"/>
                </a:cxn>
                <a:cxn ang="0">
                  <a:pos x="15" y="64"/>
                </a:cxn>
              </a:cxnLst>
              <a:rect l="0" t="0" r="r" b="b"/>
              <a:pathLst>
                <a:path w="15" h="70">
                  <a:moveTo>
                    <a:pt x="15" y="64"/>
                  </a:moveTo>
                  <a:lnTo>
                    <a:pt x="15" y="64"/>
                  </a:lnTo>
                  <a:lnTo>
                    <a:pt x="12" y="56"/>
                  </a:lnTo>
                  <a:lnTo>
                    <a:pt x="10" y="49"/>
                  </a:lnTo>
                  <a:lnTo>
                    <a:pt x="9" y="42"/>
                  </a:lnTo>
                  <a:lnTo>
                    <a:pt x="9" y="35"/>
                  </a:lnTo>
                  <a:lnTo>
                    <a:pt x="10" y="19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1" y="20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1" y="53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3" y="70"/>
                  </a:lnTo>
                  <a:lnTo>
                    <a:pt x="14" y="69"/>
                  </a:lnTo>
                  <a:lnTo>
                    <a:pt x="15" y="67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5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581"/>
            <p:cNvSpPr/>
            <p:nvPr/>
          </p:nvSpPr>
          <p:spPr bwMode="auto">
            <a:xfrm>
              <a:off x="5464176" y="2540000"/>
              <a:ext cx="9525" cy="31750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12" y="37"/>
                </a:cxn>
                <a:cxn ang="0">
                  <a:pos x="9" y="30"/>
                </a:cxn>
                <a:cxn ang="0">
                  <a:pos x="8" y="2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6"/>
                </a:cxn>
                <a:cxn ang="0">
                  <a:pos x="1" y="38"/>
                </a:cxn>
                <a:cxn ang="0">
                  <a:pos x="4" y="44"/>
                </a:cxn>
                <a:cxn ang="0">
                  <a:pos x="7" y="51"/>
                </a:cxn>
                <a:cxn ang="0">
                  <a:pos x="9" y="57"/>
                </a:cxn>
                <a:cxn ang="0">
                  <a:pos x="9" y="57"/>
                </a:cxn>
                <a:cxn ang="0">
                  <a:pos x="9" y="59"/>
                </a:cxn>
                <a:cxn ang="0">
                  <a:pos x="11" y="60"/>
                </a:cxn>
                <a:cxn ang="0">
                  <a:pos x="14" y="61"/>
                </a:cxn>
                <a:cxn ang="0">
                  <a:pos x="16" y="61"/>
                </a:cxn>
                <a:cxn ang="0">
                  <a:pos x="17" y="60"/>
                </a:cxn>
                <a:cxn ang="0">
                  <a:pos x="18" y="59"/>
                </a:cxn>
                <a:cxn ang="0">
                  <a:pos x="18" y="57"/>
                </a:cxn>
                <a:cxn ang="0">
                  <a:pos x="18" y="57"/>
                </a:cxn>
                <a:cxn ang="0">
                  <a:pos x="17" y="52"/>
                </a:cxn>
                <a:cxn ang="0">
                  <a:pos x="16" y="47"/>
                </a:cxn>
                <a:cxn ang="0">
                  <a:pos x="12" y="37"/>
                </a:cxn>
                <a:cxn ang="0">
                  <a:pos x="12" y="37"/>
                </a:cxn>
              </a:cxnLst>
              <a:rect l="0" t="0" r="r" b="b"/>
              <a:pathLst>
                <a:path w="18" h="61">
                  <a:moveTo>
                    <a:pt x="12" y="37"/>
                  </a:moveTo>
                  <a:lnTo>
                    <a:pt x="12" y="37"/>
                  </a:lnTo>
                  <a:lnTo>
                    <a:pt x="9" y="30"/>
                  </a:lnTo>
                  <a:lnTo>
                    <a:pt x="8" y="2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4" y="44"/>
                  </a:lnTo>
                  <a:lnTo>
                    <a:pt x="7" y="51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6" y="61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6" y="47"/>
                  </a:lnTo>
                  <a:lnTo>
                    <a:pt x="12" y="37"/>
                  </a:lnTo>
                  <a:lnTo>
                    <a:pt x="12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6" name="Freeform 582"/>
            <p:cNvSpPr/>
            <p:nvPr/>
          </p:nvSpPr>
          <p:spPr bwMode="auto">
            <a:xfrm>
              <a:off x="5489576" y="2562225"/>
              <a:ext cx="7938" cy="30163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4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  <a:cxn ang="0">
                  <a:pos x="3" y="11"/>
                </a:cxn>
                <a:cxn ang="0">
                  <a:pos x="2" y="17"/>
                </a:cxn>
                <a:cxn ang="0">
                  <a:pos x="1" y="23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34"/>
                </a:cxn>
                <a:cxn ang="0">
                  <a:pos x="1" y="41"/>
                </a:cxn>
                <a:cxn ang="0">
                  <a:pos x="3" y="47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5" y="54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10" y="57"/>
                </a:cxn>
                <a:cxn ang="0">
                  <a:pos x="12" y="57"/>
                </a:cxn>
                <a:cxn ang="0">
                  <a:pos x="13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34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10" y="23"/>
                </a:cxn>
                <a:cxn ang="0">
                  <a:pos x="12" y="17"/>
                </a:cxn>
                <a:cxn ang="0">
                  <a:pos x="13" y="11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14" h="57">
                  <a:moveTo>
                    <a:pt x="14" y="6"/>
                  </a:moveTo>
                  <a:lnTo>
                    <a:pt x="14" y="6"/>
                  </a:lnTo>
                  <a:lnTo>
                    <a:pt x="14" y="4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11"/>
                  </a:lnTo>
                  <a:lnTo>
                    <a:pt x="2" y="17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41"/>
                  </a:lnTo>
                  <a:lnTo>
                    <a:pt x="3" y="47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5" y="54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3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2" y="17"/>
                  </a:lnTo>
                  <a:lnTo>
                    <a:pt x="13" y="11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7" name="Freeform 583"/>
            <p:cNvSpPr/>
            <p:nvPr/>
          </p:nvSpPr>
          <p:spPr bwMode="auto">
            <a:xfrm>
              <a:off x="5514976" y="2584450"/>
              <a:ext cx="9525" cy="34925"/>
            </a:xfrm>
            <a:custGeom>
              <a:avLst/>
              <a:gdLst/>
              <a:ahLst/>
              <a:cxnLst>
                <a:cxn ang="0">
                  <a:pos x="14" y="41"/>
                </a:cxn>
                <a:cxn ang="0">
                  <a:pos x="14" y="41"/>
                </a:cxn>
                <a:cxn ang="0">
                  <a:pos x="12" y="33"/>
                </a:cxn>
                <a:cxn ang="0">
                  <a:pos x="10" y="24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8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40"/>
                </a:cxn>
                <a:cxn ang="0">
                  <a:pos x="6" y="47"/>
                </a:cxn>
                <a:cxn ang="0">
                  <a:pos x="8" y="55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64"/>
                </a:cxn>
                <a:cxn ang="0">
                  <a:pos x="11" y="65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17" y="51"/>
                </a:cxn>
                <a:cxn ang="0">
                  <a:pos x="14" y="41"/>
                </a:cxn>
                <a:cxn ang="0">
                  <a:pos x="14" y="41"/>
                </a:cxn>
              </a:cxnLst>
              <a:rect l="0" t="0" r="r" b="b"/>
              <a:pathLst>
                <a:path w="19" h="66">
                  <a:moveTo>
                    <a:pt x="14" y="41"/>
                  </a:moveTo>
                  <a:lnTo>
                    <a:pt x="14" y="41"/>
                  </a:lnTo>
                  <a:lnTo>
                    <a:pt x="12" y="33"/>
                  </a:lnTo>
                  <a:lnTo>
                    <a:pt x="10" y="2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40"/>
                  </a:lnTo>
                  <a:lnTo>
                    <a:pt x="6" y="47"/>
                  </a:lnTo>
                  <a:lnTo>
                    <a:pt x="8" y="55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64"/>
                  </a:lnTo>
                  <a:lnTo>
                    <a:pt x="11" y="65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7" y="51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584"/>
            <p:cNvSpPr/>
            <p:nvPr/>
          </p:nvSpPr>
          <p:spPr bwMode="auto">
            <a:xfrm>
              <a:off x="5538788" y="2609850"/>
              <a:ext cx="11113" cy="34925"/>
            </a:xfrm>
            <a:custGeom>
              <a:avLst/>
              <a:gdLst/>
              <a:ahLst/>
              <a:cxnLst>
                <a:cxn ang="0">
                  <a:pos x="20" y="61"/>
                </a:cxn>
                <a:cxn ang="0">
                  <a:pos x="20" y="61"/>
                </a:cxn>
                <a:cxn ang="0">
                  <a:pos x="14" y="33"/>
                </a:cxn>
                <a:cxn ang="0">
                  <a:pos x="11" y="19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0"/>
                </a:cxn>
                <a:cxn ang="0">
                  <a:pos x="3" y="34"/>
                </a:cxn>
                <a:cxn ang="0">
                  <a:pos x="11" y="63"/>
                </a:cxn>
                <a:cxn ang="0">
                  <a:pos x="11" y="63"/>
                </a:cxn>
                <a:cxn ang="0">
                  <a:pos x="12" y="65"/>
                </a:cxn>
                <a:cxn ang="0">
                  <a:pos x="13" y="66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20" y="63"/>
                </a:cxn>
                <a:cxn ang="0">
                  <a:pos x="20" y="61"/>
                </a:cxn>
                <a:cxn ang="0">
                  <a:pos x="20" y="61"/>
                </a:cxn>
              </a:cxnLst>
              <a:rect l="0" t="0" r="r" b="b"/>
              <a:pathLst>
                <a:path w="20" h="66">
                  <a:moveTo>
                    <a:pt x="20" y="61"/>
                  </a:moveTo>
                  <a:lnTo>
                    <a:pt x="20" y="61"/>
                  </a:lnTo>
                  <a:lnTo>
                    <a:pt x="14" y="33"/>
                  </a:lnTo>
                  <a:lnTo>
                    <a:pt x="11" y="1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0"/>
                  </a:lnTo>
                  <a:lnTo>
                    <a:pt x="3" y="34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2" y="65"/>
                  </a:lnTo>
                  <a:lnTo>
                    <a:pt x="13" y="66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3"/>
                  </a:lnTo>
                  <a:lnTo>
                    <a:pt x="20" y="61"/>
                  </a:lnTo>
                  <a:lnTo>
                    <a:pt x="2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585"/>
            <p:cNvSpPr/>
            <p:nvPr/>
          </p:nvSpPr>
          <p:spPr bwMode="auto">
            <a:xfrm>
              <a:off x="5562601" y="2635250"/>
              <a:ext cx="6350" cy="31750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13" y="56"/>
                </a:cxn>
                <a:cxn ang="0">
                  <a:pos x="11" y="43"/>
                </a:cxn>
                <a:cxn ang="0">
                  <a:pos x="10" y="3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2"/>
                </a:cxn>
                <a:cxn ang="0">
                  <a:pos x="2" y="4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60"/>
                </a:cxn>
                <a:cxn ang="0">
                  <a:pos x="7" y="61"/>
                </a:cxn>
                <a:cxn ang="0">
                  <a:pos x="8" y="62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3" y="58"/>
                </a:cxn>
                <a:cxn ang="0">
                  <a:pos x="13" y="56"/>
                </a:cxn>
                <a:cxn ang="0">
                  <a:pos x="13" y="56"/>
                </a:cxn>
              </a:cxnLst>
              <a:rect l="0" t="0" r="r" b="b"/>
              <a:pathLst>
                <a:path w="13" h="62">
                  <a:moveTo>
                    <a:pt x="13" y="56"/>
                  </a:moveTo>
                  <a:lnTo>
                    <a:pt x="13" y="56"/>
                  </a:lnTo>
                  <a:lnTo>
                    <a:pt x="11" y="43"/>
                  </a:lnTo>
                  <a:lnTo>
                    <a:pt x="10" y="30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2"/>
                  </a:lnTo>
                  <a:lnTo>
                    <a:pt x="2" y="4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60"/>
                  </a:lnTo>
                  <a:lnTo>
                    <a:pt x="7" y="61"/>
                  </a:lnTo>
                  <a:lnTo>
                    <a:pt x="8" y="62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586"/>
            <p:cNvSpPr/>
            <p:nvPr/>
          </p:nvSpPr>
          <p:spPr bwMode="auto">
            <a:xfrm>
              <a:off x="5580063" y="2647950"/>
              <a:ext cx="9525" cy="23813"/>
            </a:xfrm>
            <a:custGeom>
              <a:avLst/>
              <a:gdLst/>
              <a:ahLst/>
              <a:cxnLst>
                <a:cxn ang="0">
                  <a:pos x="18" y="41"/>
                </a:cxn>
                <a:cxn ang="0">
                  <a:pos x="18" y="41"/>
                </a:cxn>
                <a:cxn ang="0">
                  <a:pos x="12" y="23"/>
                </a:cxn>
                <a:cxn ang="0">
                  <a:pos x="10" y="1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3" y="24"/>
                </a:cxn>
                <a:cxn ang="0">
                  <a:pos x="9" y="44"/>
                </a:cxn>
                <a:cxn ang="0">
                  <a:pos x="9" y="44"/>
                </a:cxn>
                <a:cxn ang="0">
                  <a:pos x="10" y="45"/>
                </a:cxn>
                <a:cxn ang="0">
                  <a:pos x="12" y="46"/>
                </a:cxn>
                <a:cxn ang="0">
                  <a:pos x="13" y="47"/>
                </a:cxn>
                <a:cxn ang="0">
                  <a:pos x="15" y="47"/>
                </a:cxn>
                <a:cxn ang="0">
                  <a:pos x="17" y="46"/>
                </a:cxn>
                <a:cxn ang="0">
                  <a:pos x="18" y="45"/>
                </a:cxn>
                <a:cxn ang="0">
                  <a:pos x="18" y="43"/>
                </a:cxn>
                <a:cxn ang="0">
                  <a:pos x="18" y="41"/>
                </a:cxn>
                <a:cxn ang="0">
                  <a:pos x="18" y="41"/>
                </a:cxn>
              </a:cxnLst>
              <a:rect l="0" t="0" r="r" b="b"/>
              <a:pathLst>
                <a:path w="18" h="47">
                  <a:moveTo>
                    <a:pt x="18" y="41"/>
                  </a:moveTo>
                  <a:lnTo>
                    <a:pt x="18" y="41"/>
                  </a:lnTo>
                  <a:lnTo>
                    <a:pt x="12" y="23"/>
                  </a:lnTo>
                  <a:lnTo>
                    <a:pt x="10" y="1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3" y="2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0" y="45"/>
                  </a:lnTo>
                  <a:lnTo>
                    <a:pt x="12" y="46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8" y="41"/>
                  </a:lnTo>
                  <a:lnTo>
                    <a:pt x="18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1" name="Freeform 587"/>
            <p:cNvSpPr/>
            <p:nvPr/>
          </p:nvSpPr>
          <p:spPr bwMode="auto">
            <a:xfrm>
              <a:off x="5429251" y="2311400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1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2"/>
                </a:cxn>
                <a:cxn ang="0">
                  <a:pos x="7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10" y="48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2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7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10" y="4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2" name="Freeform 588"/>
            <p:cNvSpPr/>
            <p:nvPr/>
          </p:nvSpPr>
          <p:spPr bwMode="auto">
            <a:xfrm>
              <a:off x="5454651" y="2290763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589"/>
            <p:cNvSpPr/>
            <p:nvPr/>
          </p:nvSpPr>
          <p:spPr bwMode="auto">
            <a:xfrm>
              <a:off x="5481638" y="2281238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590"/>
            <p:cNvSpPr/>
            <p:nvPr/>
          </p:nvSpPr>
          <p:spPr bwMode="auto">
            <a:xfrm>
              <a:off x="5503863" y="2281238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5" name="Freeform 591"/>
            <p:cNvSpPr/>
            <p:nvPr/>
          </p:nvSpPr>
          <p:spPr bwMode="auto">
            <a:xfrm>
              <a:off x="5529263" y="2289175"/>
              <a:ext cx="11113" cy="428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0"/>
                </a:cxn>
                <a:cxn ang="0">
                  <a:pos x="5" y="17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4" y="43"/>
                </a:cxn>
                <a:cxn ang="0">
                  <a:pos x="2" y="54"/>
                </a:cxn>
                <a:cxn ang="0">
                  <a:pos x="1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4" y="81"/>
                </a:cxn>
                <a:cxn ang="0">
                  <a:pos x="6" y="79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0"/>
                </a:cxn>
                <a:cxn ang="0">
                  <a:pos x="13" y="43"/>
                </a:cxn>
                <a:cxn ang="0">
                  <a:pos x="13" y="43"/>
                </a:cxn>
                <a:cxn ang="0">
                  <a:pos x="14" y="25"/>
                </a:cxn>
                <a:cxn ang="0">
                  <a:pos x="15" y="14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9" h="81">
                  <a:moveTo>
                    <a:pt x="9" y="3"/>
                  </a:moveTo>
                  <a:lnTo>
                    <a:pt x="9" y="3"/>
                  </a:lnTo>
                  <a:lnTo>
                    <a:pt x="7" y="10"/>
                  </a:lnTo>
                  <a:lnTo>
                    <a:pt x="5" y="1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43"/>
                  </a:lnTo>
                  <a:lnTo>
                    <a:pt x="2" y="54"/>
                  </a:lnTo>
                  <a:lnTo>
                    <a:pt x="1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4" y="25"/>
                  </a:lnTo>
                  <a:lnTo>
                    <a:pt x="15" y="1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6" name="Freeform 592"/>
            <p:cNvSpPr/>
            <p:nvPr/>
          </p:nvSpPr>
          <p:spPr bwMode="auto">
            <a:xfrm>
              <a:off x="5546726" y="2312988"/>
              <a:ext cx="7938" cy="46038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4"/>
                </a:cxn>
                <a:cxn ang="0">
                  <a:pos x="3" y="13"/>
                </a:cxn>
                <a:cxn ang="0">
                  <a:pos x="1" y="22"/>
                </a:cxn>
                <a:cxn ang="0">
                  <a:pos x="0" y="32"/>
                </a:cxn>
                <a:cxn ang="0">
                  <a:pos x="0" y="42"/>
                </a:cxn>
                <a:cxn ang="0">
                  <a:pos x="1" y="61"/>
                </a:cxn>
                <a:cxn ang="0">
                  <a:pos x="1" y="81"/>
                </a:cxn>
                <a:cxn ang="0">
                  <a:pos x="1" y="81"/>
                </a:cxn>
                <a:cxn ang="0">
                  <a:pos x="2" y="83"/>
                </a:cxn>
                <a:cxn ang="0">
                  <a:pos x="3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7" y="85"/>
                </a:cxn>
                <a:cxn ang="0">
                  <a:pos x="9" y="84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0" y="61"/>
                </a:cxn>
                <a:cxn ang="0">
                  <a:pos x="9" y="43"/>
                </a:cxn>
                <a:cxn ang="0">
                  <a:pos x="10" y="34"/>
                </a:cxn>
                <a:cxn ang="0">
                  <a:pos x="10" y="24"/>
                </a:cxn>
                <a:cxn ang="0">
                  <a:pos x="12" y="15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5" h="85">
                  <a:moveTo>
                    <a:pt x="6" y="4"/>
                  </a:moveTo>
                  <a:lnTo>
                    <a:pt x="6" y="4"/>
                  </a:lnTo>
                  <a:lnTo>
                    <a:pt x="3" y="13"/>
                  </a:lnTo>
                  <a:lnTo>
                    <a:pt x="1" y="22"/>
                  </a:lnTo>
                  <a:lnTo>
                    <a:pt x="0" y="32"/>
                  </a:lnTo>
                  <a:lnTo>
                    <a:pt x="0" y="42"/>
                  </a:lnTo>
                  <a:lnTo>
                    <a:pt x="1" y="6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2" y="83"/>
                  </a:lnTo>
                  <a:lnTo>
                    <a:pt x="3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7" y="85"/>
                  </a:lnTo>
                  <a:lnTo>
                    <a:pt x="9" y="84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61"/>
                  </a:lnTo>
                  <a:lnTo>
                    <a:pt x="9" y="43"/>
                  </a:lnTo>
                  <a:lnTo>
                    <a:pt x="10" y="34"/>
                  </a:lnTo>
                  <a:lnTo>
                    <a:pt x="10" y="24"/>
                  </a:lnTo>
                  <a:lnTo>
                    <a:pt x="12" y="1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593"/>
            <p:cNvSpPr/>
            <p:nvPr/>
          </p:nvSpPr>
          <p:spPr bwMode="auto">
            <a:xfrm>
              <a:off x="5567363" y="2338388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3" y="56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3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594"/>
            <p:cNvSpPr/>
            <p:nvPr/>
          </p:nvSpPr>
          <p:spPr bwMode="auto">
            <a:xfrm>
              <a:off x="5591176" y="2354263"/>
              <a:ext cx="7938" cy="365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0" y="26"/>
                </a:cxn>
                <a:cxn ang="0">
                  <a:pos x="0" y="34"/>
                </a:cxn>
                <a:cxn ang="0">
                  <a:pos x="0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1" y="68"/>
                </a:cxn>
                <a:cxn ang="0">
                  <a:pos x="2" y="70"/>
                </a:cxn>
                <a:cxn ang="0">
                  <a:pos x="5" y="70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10" y="36"/>
                </a:cxn>
                <a:cxn ang="0">
                  <a:pos x="10" y="29"/>
                </a:cxn>
                <a:cxn ang="0">
                  <a:pos x="11" y="22"/>
                </a:cxn>
                <a:cxn ang="0">
                  <a:pos x="12" y="14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71">
                  <a:moveTo>
                    <a:pt x="7" y="2"/>
                  </a:moveTo>
                  <a:lnTo>
                    <a:pt x="7" y="2"/>
                  </a:lnTo>
                  <a:lnTo>
                    <a:pt x="4" y="10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10" y="36"/>
                  </a:lnTo>
                  <a:lnTo>
                    <a:pt x="10" y="29"/>
                  </a:lnTo>
                  <a:lnTo>
                    <a:pt x="11" y="22"/>
                  </a:lnTo>
                  <a:lnTo>
                    <a:pt x="12" y="1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595"/>
            <p:cNvSpPr/>
            <p:nvPr/>
          </p:nvSpPr>
          <p:spPr bwMode="auto">
            <a:xfrm>
              <a:off x="5614988" y="2376488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8"/>
                </a:cxn>
                <a:cxn ang="0">
                  <a:pos x="1" y="70"/>
                </a:cxn>
                <a:cxn ang="0">
                  <a:pos x="3" y="71"/>
                </a:cxn>
                <a:cxn ang="0">
                  <a:pos x="5" y="71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596"/>
            <p:cNvSpPr/>
            <p:nvPr/>
          </p:nvSpPr>
          <p:spPr bwMode="auto">
            <a:xfrm>
              <a:off x="5637213" y="2398713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63"/>
                </a:cxn>
                <a:cxn ang="0">
                  <a:pos x="2" y="65"/>
                </a:cxn>
                <a:cxn ang="0">
                  <a:pos x="3" y="65"/>
                </a:cxn>
                <a:cxn ang="0">
                  <a:pos x="5" y="66"/>
                </a:cxn>
                <a:cxn ang="0">
                  <a:pos x="7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63"/>
                  </a:lnTo>
                  <a:lnTo>
                    <a:pt x="2" y="65"/>
                  </a:lnTo>
                  <a:lnTo>
                    <a:pt x="3" y="65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597"/>
            <p:cNvSpPr/>
            <p:nvPr/>
          </p:nvSpPr>
          <p:spPr bwMode="auto">
            <a:xfrm>
              <a:off x="5657851" y="2419350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0"/>
                </a:cxn>
                <a:cxn ang="0">
                  <a:pos x="3" y="71"/>
                </a:cxn>
                <a:cxn ang="0">
                  <a:pos x="6" y="71"/>
                </a:cxn>
                <a:cxn ang="0">
                  <a:pos x="7" y="71"/>
                </a:cxn>
                <a:cxn ang="0">
                  <a:pos x="9" y="70"/>
                </a:cxn>
                <a:cxn ang="0">
                  <a:pos x="10" y="69"/>
                </a:cxn>
                <a:cxn ang="0">
                  <a:pos x="10" y="6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0"/>
                  </a:lnTo>
                  <a:lnTo>
                    <a:pt x="3" y="71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9" y="70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598"/>
            <p:cNvSpPr/>
            <p:nvPr/>
          </p:nvSpPr>
          <p:spPr bwMode="auto">
            <a:xfrm>
              <a:off x="5680076" y="2441575"/>
              <a:ext cx="7938" cy="36513"/>
            </a:xfrm>
            <a:custGeom>
              <a:avLst/>
              <a:gdLst/>
              <a:ahLst/>
              <a:cxnLst>
                <a:cxn ang="0">
                  <a:pos x="14" y="65"/>
                </a:cxn>
                <a:cxn ang="0">
                  <a:pos x="14" y="65"/>
                </a:cxn>
                <a:cxn ang="0">
                  <a:pos x="11" y="50"/>
                </a:cxn>
                <a:cxn ang="0">
                  <a:pos x="10" y="3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6"/>
                </a:cxn>
                <a:cxn ang="0">
                  <a:pos x="2" y="52"/>
                </a:cxn>
                <a:cxn ang="0">
                  <a:pos x="5" y="67"/>
                </a:cxn>
                <a:cxn ang="0">
                  <a:pos x="5" y="67"/>
                </a:cxn>
                <a:cxn ang="0">
                  <a:pos x="6" y="69"/>
                </a:cxn>
                <a:cxn ang="0">
                  <a:pos x="7" y="70"/>
                </a:cxn>
                <a:cxn ang="0">
                  <a:pos x="9" y="70"/>
                </a:cxn>
                <a:cxn ang="0">
                  <a:pos x="11" y="70"/>
                </a:cxn>
                <a:cxn ang="0">
                  <a:pos x="12" y="69"/>
                </a:cxn>
                <a:cxn ang="0">
                  <a:pos x="13" y="68"/>
                </a:cxn>
                <a:cxn ang="0">
                  <a:pos x="14" y="67"/>
                </a:cxn>
                <a:cxn ang="0">
                  <a:pos x="14" y="65"/>
                </a:cxn>
                <a:cxn ang="0">
                  <a:pos x="14" y="65"/>
                </a:cxn>
              </a:cxnLst>
              <a:rect l="0" t="0" r="r" b="b"/>
              <a:pathLst>
                <a:path w="14" h="70">
                  <a:moveTo>
                    <a:pt x="14" y="65"/>
                  </a:moveTo>
                  <a:lnTo>
                    <a:pt x="14" y="65"/>
                  </a:lnTo>
                  <a:lnTo>
                    <a:pt x="11" y="50"/>
                  </a:lnTo>
                  <a:lnTo>
                    <a:pt x="10" y="3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6"/>
                  </a:lnTo>
                  <a:lnTo>
                    <a:pt x="2" y="52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6" y="69"/>
                  </a:lnTo>
                  <a:lnTo>
                    <a:pt x="7" y="70"/>
                  </a:lnTo>
                  <a:lnTo>
                    <a:pt x="9" y="70"/>
                  </a:lnTo>
                  <a:lnTo>
                    <a:pt x="11" y="70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4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599"/>
            <p:cNvSpPr/>
            <p:nvPr/>
          </p:nvSpPr>
          <p:spPr bwMode="auto">
            <a:xfrm>
              <a:off x="5705476" y="2463800"/>
              <a:ext cx="7938" cy="31750"/>
            </a:xfrm>
            <a:custGeom>
              <a:avLst/>
              <a:gdLst/>
              <a:ahLst/>
              <a:cxnLst>
                <a:cxn ang="0">
                  <a:pos x="10" y="3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9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3" y="50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5" y="58"/>
                </a:cxn>
                <a:cxn ang="0">
                  <a:pos x="7" y="59"/>
                </a:cxn>
                <a:cxn ang="0">
                  <a:pos x="11" y="60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5" y="58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4" y="51"/>
                </a:cxn>
                <a:cxn ang="0">
                  <a:pos x="12" y="46"/>
                </a:cxn>
                <a:cxn ang="0">
                  <a:pos x="11" y="41"/>
                </a:cxn>
                <a:cxn ang="0">
                  <a:pos x="10" y="35"/>
                </a:cxn>
                <a:cxn ang="0">
                  <a:pos x="10" y="35"/>
                </a:cxn>
              </a:cxnLst>
              <a:rect l="0" t="0" r="r" b="b"/>
              <a:pathLst>
                <a:path w="15" h="60">
                  <a:moveTo>
                    <a:pt x="10" y="3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3" y="50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7" y="59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4" y="51"/>
                  </a:lnTo>
                  <a:lnTo>
                    <a:pt x="12" y="46"/>
                  </a:lnTo>
                  <a:lnTo>
                    <a:pt x="11" y="41"/>
                  </a:lnTo>
                  <a:lnTo>
                    <a:pt x="10" y="35"/>
                  </a:lnTo>
                  <a:lnTo>
                    <a:pt x="1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Freeform 600"/>
            <p:cNvSpPr/>
            <p:nvPr/>
          </p:nvSpPr>
          <p:spPr bwMode="auto">
            <a:xfrm>
              <a:off x="5730876" y="2486025"/>
              <a:ext cx="4763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5"/>
                </a:cxn>
                <a:cxn ang="0">
                  <a:pos x="3" y="85"/>
                </a:cxn>
                <a:cxn ang="0">
                  <a:pos x="5" y="86"/>
                </a:cxn>
                <a:cxn ang="0">
                  <a:pos x="6" y="85"/>
                </a:cxn>
                <a:cxn ang="0">
                  <a:pos x="8" y="85"/>
                </a:cxn>
                <a:cxn ang="0">
                  <a:pos x="9" y="82"/>
                </a:cxn>
                <a:cxn ang="0">
                  <a:pos x="9" y="8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6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5"/>
                  </a:lnTo>
                  <a:lnTo>
                    <a:pt x="3" y="85"/>
                  </a:lnTo>
                  <a:lnTo>
                    <a:pt x="5" y="86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9" y="82"/>
                  </a:lnTo>
                  <a:lnTo>
                    <a:pt x="9" y="8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Freeform 601"/>
            <p:cNvSpPr/>
            <p:nvPr/>
          </p:nvSpPr>
          <p:spPr bwMode="auto">
            <a:xfrm>
              <a:off x="5748338" y="250666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5" y="81"/>
                </a:cxn>
                <a:cxn ang="0">
                  <a:pos x="7" y="81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10" y="7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81">
                  <a:moveTo>
                    <a:pt x="0" y="5"/>
                  </a:move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5" y="81"/>
                  </a:lnTo>
                  <a:lnTo>
                    <a:pt x="7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10" y="7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Freeform 602"/>
            <p:cNvSpPr/>
            <p:nvPr/>
          </p:nvSpPr>
          <p:spPr bwMode="auto">
            <a:xfrm>
              <a:off x="5761038" y="2528888"/>
              <a:ext cx="4763" cy="381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7" y="72"/>
                </a:cxn>
                <a:cxn ang="0">
                  <a:pos x="8" y="71"/>
                </a:cxn>
                <a:cxn ang="0">
                  <a:pos x="9" y="69"/>
                </a:cxn>
                <a:cxn ang="0">
                  <a:pos x="9" y="68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72">
                  <a:moveTo>
                    <a:pt x="0" y="6"/>
                  </a:moveTo>
                  <a:lnTo>
                    <a:pt x="0" y="68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7" y="72"/>
                  </a:lnTo>
                  <a:lnTo>
                    <a:pt x="8" y="71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Freeform 603"/>
            <p:cNvSpPr/>
            <p:nvPr/>
          </p:nvSpPr>
          <p:spPr bwMode="auto">
            <a:xfrm>
              <a:off x="5775326" y="2544763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4"/>
                </a:cxn>
                <a:cxn ang="0">
                  <a:pos x="2" y="75"/>
                </a:cxn>
                <a:cxn ang="0">
                  <a:pos x="4" y="76"/>
                </a:cxn>
                <a:cxn ang="0">
                  <a:pos x="5" y="76"/>
                </a:cxn>
                <a:cxn ang="0">
                  <a:pos x="7" y="76"/>
                </a:cxn>
                <a:cxn ang="0">
                  <a:pos x="9" y="75"/>
                </a:cxn>
                <a:cxn ang="0">
                  <a:pos x="10" y="74"/>
                </a:cxn>
                <a:cxn ang="0">
                  <a:pos x="10" y="7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76">
                  <a:moveTo>
                    <a:pt x="0" y="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5"/>
                  </a:lnTo>
                  <a:lnTo>
                    <a:pt x="4" y="76"/>
                  </a:lnTo>
                  <a:lnTo>
                    <a:pt x="5" y="76"/>
                  </a:lnTo>
                  <a:lnTo>
                    <a:pt x="7" y="76"/>
                  </a:lnTo>
                  <a:lnTo>
                    <a:pt x="9" y="75"/>
                  </a:lnTo>
                  <a:lnTo>
                    <a:pt x="10" y="74"/>
                  </a:lnTo>
                  <a:lnTo>
                    <a:pt x="10" y="7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Freeform 604"/>
            <p:cNvSpPr/>
            <p:nvPr/>
          </p:nvSpPr>
          <p:spPr bwMode="auto">
            <a:xfrm>
              <a:off x="5181601" y="2170113"/>
              <a:ext cx="665163" cy="654050"/>
            </a:xfrm>
            <a:custGeom>
              <a:avLst/>
              <a:gdLst/>
              <a:ahLst/>
              <a:cxnLst>
                <a:cxn ang="0">
                  <a:pos x="534" y="1115"/>
                </a:cxn>
                <a:cxn ang="0">
                  <a:pos x="311" y="889"/>
                </a:cxn>
                <a:cxn ang="0">
                  <a:pos x="124" y="701"/>
                </a:cxn>
                <a:cxn ang="0">
                  <a:pos x="14" y="547"/>
                </a:cxn>
                <a:cxn ang="0">
                  <a:pos x="5" y="361"/>
                </a:cxn>
                <a:cxn ang="0">
                  <a:pos x="109" y="152"/>
                </a:cxn>
                <a:cxn ang="0">
                  <a:pos x="270" y="29"/>
                </a:cxn>
                <a:cxn ang="0">
                  <a:pos x="103" y="233"/>
                </a:cxn>
                <a:cxn ang="0">
                  <a:pos x="38" y="486"/>
                </a:cxn>
                <a:cxn ang="0">
                  <a:pos x="137" y="664"/>
                </a:cxn>
                <a:cxn ang="0">
                  <a:pos x="467" y="998"/>
                </a:cxn>
                <a:cxn ang="0">
                  <a:pos x="676" y="1170"/>
                </a:cxn>
                <a:cxn ang="0">
                  <a:pos x="872" y="1193"/>
                </a:cxn>
                <a:cxn ang="0">
                  <a:pos x="1085" y="1070"/>
                </a:cxn>
                <a:cxn ang="0">
                  <a:pos x="1218" y="861"/>
                </a:cxn>
                <a:cxn ang="0">
                  <a:pos x="1167" y="643"/>
                </a:cxn>
                <a:cxn ang="0">
                  <a:pos x="1008" y="472"/>
                </a:cxn>
                <a:cxn ang="0">
                  <a:pos x="731" y="201"/>
                </a:cxn>
                <a:cxn ang="0">
                  <a:pos x="553" y="142"/>
                </a:cxn>
                <a:cxn ang="0">
                  <a:pos x="393" y="228"/>
                </a:cxn>
                <a:cxn ang="0">
                  <a:pos x="282" y="427"/>
                </a:cxn>
                <a:cxn ang="0">
                  <a:pos x="388" y="615"/>
                </a:cxn>
                <a:cxn ang="0">
                  <a:pos x="702" y="942"/>
                </a:cxn>
                <a:cxn ang="0">
                  <a:pos x="798" y="922"/>
                </a:cxn>
                <a:cxn ang="0">
                  <a:pos x="641" y="744"/>
                </a:cxn>
                <a:cxn ang="0">
                  <a:pos x="397" y="487"/>
                </a:cxn>
                <a:cxn ang="0">
                  <a:pos x="451" y="309"/>
                </a:cxn>
                <a:cxn ang="0">
                  <a:pos x="591" y="250"/>
                </a:cxn>
                <a:cxn ang="0">
                  <a:pos x="742" y="397"/>
                </a:cxn>
                <a:cxn ang="0">
                  <a:pos x="1076" y="711"/>
                </a:cxn>
                <a:cxn ang="0">
                  <a:pos x="1109" y="861"/>
                </a:cxn>
                <a:cxn ang="0">
                  <a:pos x="858" y="1104"/>
                </a:cxn>
                <a:cxn ang="0">
                  <a:pos x="618" y="1022"/>
                </a:cxn>
                <a:cxn ang="0">
                  <a:pos x="342" y="740"/>
                </a:cxn>
                <a:cxn ang="0">
                  <a:pos x="156" y="450"/>
                </a:cxn>
                <a:cxn ang="0">
                  <a:pos x="287" y="163"/>
                </a:cxn>
                <a:cxn ang="0">
                  <a:pos x="286" y="221"/>
                </a:cxn>
                <a:cxn ang="0">
                  <a:pos x="196" y="489"/>
                </a:cxn>
                <a:cxn ang="0">
                  <a:pos x="398" y="752"/>
                </a:cxn>
                <a:cxn ang="0">
                  <a:pos x="712" y="1049"/>
                </a:cxn>
                <a:cxn ang="0">
                  <a:pos x="926" y="1037"/>
                </a:cxn>
                <a:cxn ang="0">
                  <a:pos x="1077" y="824"/>
                </a:cxn>
                <a:cxn ang="0">
                  <a:pos x="900" y="596"/>
                </a:cxn>
                <a:cxn ang="0">
                  <a:pos x="612" y="298"/>
                </a:cxn>
                <a:cxn ang="0">
                  <a:pos x="527" y="303"/>
                </a:cxn>
                <a:cxn ang="0">
                  <a:pos x="477" y="332"/>
                </a:cxn>
                <a:cxn ang="0">
                  <a:pos x="441" y="486"/>
                </a:cxn>
                <a:cxn ang="0">
                  <a:pos x="731" y="783"/>
                </a:cxn>
                <a:cxn ang="0">
                  <a:pos x="829" y="884"/>
                </a:cxn>
                <a:cxn ang="0">
                  <a:pos x="783" y="989"/>
                </a:cxn>
                <a:cxn ang="0">
                  <a:pos x="669" y="962"/>
                </a:cxn>
                <a:cxn ang="0">
                  <a:pos x="450" y="729"/>
                </a:cxn>
                <a:cxn ang="0">
                  <a:pos x="256" y="471"/>
                </a:cxn>
                <a:cxn ang="0">
                  <a:pos x="300" y="284"/>
                </a:cxn>
                <a:cxn ang="0">
                  <a:pos x="464" y="137"/>
                </a:cxn>
                <a:cxn ang="0">
                  <a:pos x="670" y="122"/>
                </a:cxn>
                <a:cxn ang="0">
                  <a:pos x="759" y="177"/>
                </a:cxn>
                <a:cxn ang="0">
                  <a:pos x="1071" y="489"/>
                </a:cxn>
                <a:cxn ang="0">
                  <a:pos x="1188" y="605"/>
                </a:cxn>
                <a:cxn ang="0">
                  <a:pos x="1256" y="846"/>
                </a:cxn>
                <a:cxn ang="0">
                  <a:pos x="1180" y="1021"/>
                </a:cxn>
                <a:cxn ang="0">
                  <a:pos x="930" y="1212"/>
                </a:cxn>
              </a:cxnLst>
              <a:rect l="0" t="0" r="r" b="b"/>
              <a:pathLst>
                <a:path w="1256" h="1235">
                  <a:moveTo>
                    <a:pt x="808" y="1235"/>
                  </a:moveTo>
                  <a:lnTo>
                    <a:pt x="808" y="1235"/>
                  </a:lnTo>
                  <a:lnTo>
                    <a:pt x="792" y="1235"/>
                  </a:lnTo>
                  <a:lnTo>
                    <a:pt x="775" y="1234"/>
                  </a:lnTo>
                  <a:lnTo>
                    <a:pt x="757" y="1232"/>
                  </a:lnTo>
                  <a:lnTo>
                    <a:pt x="738" y="1230"/>
                  </a:lnTo>
                  <a:lnTo>
                    <a:pt x="719" y="1226"/>
                  </a:lnTo>
                  <a:lnTo>
                    <a:pt x="699" y="1220"/>
                  </a:lnTo>
                  <a:lnTo>
                    <a:pt x="679" y="1212"/>
                  </a:lnTo>
                  <a:lnTo>
                    <a:pt x="660" y="1203"/>
                  </a:lnTo>
                  <a:lnTo>
                    <a:pt x="660" y="1203"/>
                  </a:lnTo>
                  <a:lnTo>
                    <a:pt x="629" y="1186"/>
                  </a:lnTo>
                  <a:lnTo>
                    <a:pt x="598" y="1165"/>
                  </a:lnTo>
                  <a:lnTo>
                    <a:pt x="566" y="1141"/>
                  </a:lnTo>
                  <a:lnTo>
                    <a:pt x="534" y="1115"/>
                  </a:lnTo>
                  <a:lnTo>
                    <a:pt x="533" y="1114"/>
                  </a:lnTo>
                  <a:lnTo>
                    <a:pt x="531" y="1114"/>
                  </a:lnTo>
                  <a:lnTo>
                    <a:pt x="531" y="1114"/>
                  </a:lnTo>
                  <a:lnTo>
                    <a:pt x="527" y="1112"/>
                  </a:lnTo>
                  <a:lnTo>
                    <a:pt x="522" y="1109"/>
                  </a:lnTo>
                  <a:lnTo>
                    <a:pt x="518" y="1105"/>
                  </a:lnTo>
                  <a:lnTo>
                    <a:pt x="518" y="1105"/>
                  </a:lnTo>
                  <a:lnTo>
                    <a:pt x="465" y="1051"/>
                  </a:lnTo>
                  <a:lnTo>
                    <a:pt x="440" y="1024"/>
                  </a:lnTo>
                  <a:lnTo>
                    <a:pt x="415" y="997"/>
                  </a:lnTo>
                  <a:lnTo>
                    <a:pt x="415" y="997"/>
                  </a:lnTo>
                  <a:lnTo>
                    <a:pt x="389" y="968"/>
                  </a:lnTo>
                  <a:lnTo>
                    <a:pt x="358" y="935"/>
                  </a:lnTo>
                  <a:lnTo>
                    <a:pt x="326" y="903"/>
                  </a:lnTo>
                  <a:lnTo>
                    <a:pt x="311" y="889"/>
                  </a:lnTo>
                  <a:lnTo>
                    <a:pt x="296" y="878"/>
                  </a:lnTo>
                  <a:lnTo>
                    <a:pt x="296" y="878"/>
                  </a:lnTo>
                  <a:lnTo>
                    <a:pt x="281" y="865"/>
                  </a:lnTo>
                  <a:lnTo>
                    <a:pt x="265" y="852"/>
                  </a:lnTo>
                  <a:lnTo>
                    <a:pt x="250" y="839"/>
                  </a:lnTo>
                  <a:lnTo>
                    <a:pt x="235" y="823"/>
                  </a:lnTo>
                  <a:lnTo>
                    <a:pt x="207" y="793"/>
                  </a:lnTo>
                  <a:lnTo>
                    <a:pt x="180" y="761"/>
                  </a:lnTo>
                  <a:lnTo>
                    <a:pt x="180" y="761"/>
                  </a:lnTo>
                  <a:lnTo>
                    <a:pt x="156" y="732"/>
                  </a:lnTo>
                  <a:lnTo>
                    <a:pt x="130" y="704"/>
                  </a:lnTo>
                  <a:lnTo>
                    <a:pt x="129" y="703"/>
                  </a:lnTo>
                  <a:lnTo>
                    <a:pt x="128" y="703"/>
                  </a:lnTo>
                  <a:lnTo>
                    <a:pt x="128" y="703"/>
                  </a:lnTo>
                  <a:lnTo>
                    <a:pt x="124" y="701"/>
                  </a:lnTo>
                  <a:lnTo>
                    <a:pt x="120" y="698"/>
                  </a:lnTo>
                  <a:lnTo>
                    <a:pt x="74" y="653"/>
                  </a:lnTo>
                  <a:lnTo>
                    <a:pt x="74" y="653"/>
                  </a:lnTo>
                  <a:lnTo>
                    <a:pt x="70" y="648"/>
                  </a:lnTo>
                  <a:lnTo>
                    <a:pt x="67" y="643"/>
                  </a:lnTo>
                  <a:lnTo>
                    <a:pt x="63" y="635"/>
                  </a:lnTo>
                  <a:lnTo>
                    <a:pt x="63" y="635"/>
                  </a:lnTo>
                  <a:lnTo>
                    <a:pt x="60" y="627"/>
                  </a:lnTo>
                  <a:lnTo>
                    <a:pt x="54" y="619"/>
                  </a:lnTo>
                  <a:lnTo>
                    <a:pt x="54" y="619"/>
                  </a:lnTo>
                  <a:lnTo>
                    <a:pt x="40" y="596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14" y="547"/>
                  </a:lnTo>
                  <a:lnTo>
                    <a:pt x="14" y="547"/>
                  </a:lnTo>
                  <a:lnTo>
                    <a:pt x="11" y="540"/>
                  </a:lnTo>
                  <a:lnTo>
                    <a:pt x="7" y="532"/>
                  </a:lnTo>
                  <a:lnTo>
                    <a:pt x="5" y="522"/>
                  </a:lnTo>
                  <a:lnTo>
                    <a:pt x="3" y="513"/>
                  </a:lnTo>
                  <a:lnTo>
                    <a:pt x="0" y="494"/>
                  </a:lnTo>
                  <a:lnTo>
                    <a:pt x="0" y="484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1" y="452"/>
                  </a:lnTo>
                  <a:lnTo>
                    <a:pt x="1" y="431"/>
                  </a:lnTo>
                  <a:lnTo>
                    <a:pt x="1" y="431"/>
                  </a:lnTo>
                  <a:lnTo>
                    <a:pt x="1" y="413"/>
                  </a:lnTo>
                  <a:lnTo>
                    <a:pt x="1" y="395"/>
                  </a:lnTo>
                  <a:lnTo>
                    <a:pt x="2" y="378"/>
                  </a:lnTo>
                  <a:lnTo>
                    <a:pt x="5" y="361"/>
                  </a:lnTo>
                  <a:lnTo>
                    <a:pt x="5" y="361"/>
                  </a:lnTo>
                  <a:lnTo>
                    <a:pt x="8" y="347"/>
                  </a:lnTo>
                  <a:lnTo>
                    <a:pt x="12" y="333"/>
                  </a:lnTo>
                  <a:lnTo>
                    <a:pt x="17" y="320"/>
                  </a:lnTo>
                  <a:lnTo>
                    <a:pt x="22" y="308"/>
                  </a:lnTo>
                  <a:lnTo>
                    <a:pt x="35" y="283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60" y="239"/>
                  </a:lnTo>
                  <a:lnTo>
                    <a:pt x="70" y="219"/>
                  </a:lnTo>
                  <a:lnTo>
                    <a:pt x="70" y="219"/>
                  </a:lnTo>
                  <a:lnTo>
                    <a:pt x="89" y="185"/>
                  </a:lnTo>
                  <a:lnTo>
                    <a:pt x="98" y="168"/>
                  </a:lnTo>
                  <a:lnTo>
                    <a:pt x="109" y="152"/>
                  </a:lnTo>
                  <a:lnTo>
                    <a:pt x="109" y="152"/>
                  </a:lnTo>
                  <a:lnTo>
                    <a:pt x="126" y="130"/>
                  </a:lnTo>
                  <a:lnTo>
                    <a:pt x="142" y="108"/>
                  </a:lnTo>
                  <a:lnTo>
                    <a:pt x="160" y="89"/>
                  </a:lnTo>
                  <a:lnTo>
                    <a:pt x="177" y="69"/>
                  </a:lnTo>
                  <a:lnTo>
                    <a:pt x="195" y="50"/>
                  </a:lnTo>
                  <a:lnTo>
                    <a:pt x="213" y="33"/>
                  </a:lnTo>
                  <a:lnTo>
                    <a:pt x="231" y="16"/>
                  </a:lnTo>
                  <a:lnTo>
                    <a:pt x="250" y="1"/>
                  </a:lnTo>
                  <a:lnTo>
                    <a:pt x="250" y="1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4" y="34"/>
                  </a:lnTo>
                  <a:lnTo>
                    <a:pt x="264" y="34"/>
                  </a:lnTo>
                  <a:lnTo>
                    <a:pt x="246" y="49"/>
                  </a:lnTo>
                  <a:lnTo>
                    <a:pt x="228" y="67"/>
                  </a:lnTo>
                  <a:lnTo>
                    <a:pt x="210" y="84"/>
                  </a:lnTo>
                  <a:lnTo>
                    <a:pt x="193" y="103"/>
                  </a:lnTo>
                  <a:lnTo>
                    <a:pt x="176" y="122"/>
                  </a:lnTo>
                  <a:lnTo>
                    <a:pt x="161" y="141"/>
                  </a:lnTo>
                  <a:lnTo>
                    <a:pt x="145" y="161"/>
                  </a:lnTo>
                  <a:lnTo>
                    <a:pt x="132" y="182"/>
                  </a:lnTo>
                  <a:lnTo>
                    <a:pt x="132" y="182"/>
                  </a:lnTo>
                  <a:lnTo>
                    <a:pt x="124" y="194"/>
                  </a:lnTo>
                  <a:lnTo>
                    <a:pt x="116" y="207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92" y="256"/>
                  </a:lnTo>
                  <a:lnTo>
                    <a:pt x="79" y="278"/>
                  </a:lnTo>
                  <a:lnTo>
                    <a:pt x="79" y="278"/>
                  </a:lnTo>
                  <a:lnTo>
                    <a:pt x="67" y="299"/>
                  </a:lnTo>
                  <a:lnTo>
                    <a:pt x="56" y="322"/>
                  </a:lnTo>
                  <a:lnTo>
                    <a:pt x="50" y="333"/>
                  </a:lnTo>
                  <a:lnTo>
                    <a:pt x="45" y="346"/>
                  </a:lnTo>
                  <a:lnTo>
                    <a:pt x="42" y="358"/>
                  </a:lnTo>
                  <a:lnTo>
                    <a:pt x="39" y="371"/>
                  </a:lnTo>
                  <a:lnTo>
                    <a:pt x="39" y="371"/>
                  </a:lnTo>
                  <a:lnTo>
                    <a:pt x="36" y="396"/>
                  </a:lnTo>
                  <a:lnTo>
                    <a:pt x="35" y="420"/>
                  </a:lnTo>
                  <a:lnTo>
                    <a:pt x="34" y="443"/>
                  </a:lnTo>
                  <a:lnTo>
                    <a:pt x="35" y="465"/>
                  </a:lnTo>
                  <a:lnTo>
                    <a:pt x="38" y="486"/>
                  </a:lnTo>
                  <a:lnTo>
                    <a:pt x="42" y="506"/>
                  </a:lnTo>
                  <a:lnTo>
                    <a:pt x="47" y="525"/>
                  </a:lnTo>
                  <a:lnTo>
                    <a:pt x="54" y="542"/>
                  </a:lnTo>
                  <a:lnTo>
                    <a:pt x="54" y="542"/>
                  </a:lnTo>
                  <a:lnTo>
                    <a:pt x="62" y="559"/>
                  </a:lnTo>
                  <a:lnTo>
                    <a:pt x="70" y="575"/>
                  </a:lnTo>
                  <a:lnTo>
                    <a:pt x="79" y="591"/>
                  </a:lnTo>
                  <a:lnTo>
                    <a:pt x="89" y="605"/>
                  </a:lnTo>
                  <a:lnTo>
                    <a:pt x="99" y="620"/>
                  </a:lnTo>
                  <a:lnTo>
                    <a:pt x="110" y="634"/>
                  </a:lnTo>
                  <a:lnTo>
                    <a:pt x="122" y="647"/>
                  </a:lnTo>
                  <a:lnTo>
                    <a:pt x="135" y="662"/>
                  </a:lnTo>
                  <a:lnTo>
                    <a:pt x="136" y="663"/>
                  </a:lnTo>
                  <a:lnTo>
                    <a:pt x="137" y="664"/>
                  </a:lnTo>
                  <a:lnTo>
                    <a:pt x="137" y="664"/>
                  </a:lnTo>
                  <a:lnTo>
                    <a:pt x="141" y="665"/>
                  </a:lnTo>
                  <a:lnTo>
                    <a:pt x="145" y="668"/>
                  </a:lnTo>
                  <a:lnTo>
                    <a:pt x="145" y="668"/>
                  </a:lnTo>
                  <a:lnTo>
                    <a:pt x="178" y="702"/>
                  </a:lnTo>
                  <a:lnTo>
                    <a:pt x="209" y="736"/>
                  </a:lnTo>
                  <a:lnTo>
                    <a:pt x="209" y="736"/>
                  </a:lnTo>
                  <a:lnTo>
                    <a:pt x="238" y="767"/>
                  </a:lnTo>
                  <a:lnTo>
                    <a:pt x="268" y="799"/>
                  </a:lnTo>
                  <a:lnTo>
                    <a:pt x="298" y="829"/>
                  </a:lnTo>
                  <a:lnTo>
                    <a:pt x="330" y="858"/>
                  </a:lnTo>
                  <a:lnTo>
                    <a:pt x="330" y="858"/>
                  </a:lnTo>
                  <a:lnTo>
                    <a:pt x="362" y="889"/>
                  </a:lnTo>
                  <a:lnTo>
                    <a:pt x="396" y="923"/>
                  </a:lnTo>
                  <a:lnTo>
                    <a:pt x="431" y="960"/>
                  </a:lnTo>
                  <a:lnTo>
                    <a:pt x="467" y="998"/>
                  </a:lnTo>
                  <a:lnTo>
                    <a:pt x="467" y="998"/>
                  </a:lnTo>
                  <a:lnTo>
                    <a:pt x="506" y="1040"/>
                  </a:lnTo>
                  <a:lnTo>
                    <a:pt x="542" y="1078"/>
                  </a:lnTo>
                  <a:lnTo>
                    <a:pt x="543" y="1079"/>
                  </a:lnTo>
                  <a:lnTo>
                    <a:pt x="545" y="1080"/>
                  </a:lnTo>
                  <a:lnTo>
                    <a:pt x="545" y="1080"/>
                  </a:lnTo>
                  <a:lnTo>
                    <a:pt x="548" y="1081"/>
                  </a:lnTo>
                  <a:lnTo>
                    <a:pt x="552" y="1084"/>
                  </a:lnTo>
                  <a:lnTo>
                    <a:pt x="552" y="1084"/>
                  </a:lnTo>
                  <a:lnTo>
                    <a:pt x="575" y="1103"/>
                  </a:lnTo>
                  <a:lnTo>
                    <a:pt x="601" y="1124"/>
                  </a:lnTo>
                  <a:lnTo>
                    <a:pt x="630" y="1143"/>
                  </a:lnTo>
                  <a:lnTo>
                    <a:pt x="644" y="1153"/>
                  </a:lnTo>
                  <a:lnTo>
                    <a:pt x="661" y="1162"/>
                  </a:lnTo>
                  <a:lnTo>
                    <a:pt x="676" y="1170"/>
                  </a:lnTo>
                  <a:lnTo>
                    <a:pt x="693" y="1177"/>
                  </a:lnTo>
                  <a:lnTo>
                    <a:pt x="710" y="1185"/>
                  </a:lnTo>
                  <a:lnTo>
                    <a:pt x="728" y="1190"/>
                  </a:lnTo>
                  <a:lnTo>
                    <a:pt x="747" y="1195"/>
                  </a:lnTo>
                  <a:lnTo>
                    <a:pt x="765" y="1198"/>
                  </a:lnTo>
                  <a:lnTo>
                    <a:pt x="784" y="1200"/>
                  </a:lnTo>
                  <a:lnTo>
                    <a:pt x="803" y="1201"/>
                  </a:lnTo>
                  <a:lnTo>
                    <a:pt x="803" y="1201"/>
                  </a:lnTo>
                  <a:lnTo>
                    <a:pt x="816" y="1201"/>
                  </a:lnTo>
                  <a:lnTo>
                    <a:pt x="828" y="1200"/>
                  </a:lnTo>
                  <a:lnTo>
                    <a:pt x="841" y="1198"/>
                  </a:lnTo>
                  <a:lnTo>
                    <a:pt x="854" y="1196"/>
                  </a:lnTo>
                  <a:lnTo>
                    <a:pt x="854" y="1196"/>
                  </a:lnTo>
                  <a:lnTo>
                    <a:pt x="872" y="1193"/>
                  </a:lnTo>
                  <a:lnTo>
                    <a:pt x="872" y="1193"/>
                  </a:lnTo>
                  <a:lnTo>
                    <a:pt x="883" y="1191"/>
                  </a:lnTo>
                  <a:lnTo>
                    <a:pt x="895" y="1189"/>
                  </a:lnTo>
                  <a:lnTo>
                    <a:pt x="907" y="1185"/>
                  </a:lnTo>
                  <a:lnTo>
                    <a:pt x="918" y="1179"/>
                  </a:lnTo>
                  <a:lnTo>
                    <a:pt x="918" y="1179"/>
                  </a:lnTo>
                  <a:lnTo>
                    <a:pt x="945" y="1165"/>
                  </a:lnTo>
                  <a:lnTo>
                    <a:pt x="945" y="1165"/>
                  </a:lnTo>
                  <a:lnTo>
                    <a:pt x="977" y="1148"/>
                  </a:lnTo>
                  <a:lnTo>
                    <a:pt x="977" y="1148"/>
                  </a:lnTo>
                  <a:lnTo>
                    <a:pt x="1006" y="1132"/>
                  </a:lnTo>
                  <a:lnTo>
                    <a:pt x="1033" y="1114"/>
                  </a:lnTo>
                  <a:lnTo>
                    <a:pt x="1057" y="1096"/>
                  </a:lnTo>
                  <a:lnTo>
                    <a:pt x="1069" y="1086"/>
                  </a:lnTo>
                  <a:lnTo>
                    <a:pt x="1078" y="1077"/>
                  </a:lnTo>
                  <a:lnTo>
                    <a:pt x="1085" y="1070"/>
                  </a:lnTo>
                  <a:lnTo>
                    <a:pt x="1085" y="1070"/>
                  </a:lnTo>
                  <a:lnTo>
                    <a:pt x="1111" y="1044"/>
                  </a:lnTo>
                  <a:lnTo>
                    <a:pt x="1123" y="1032"/>
                  </a:lnTo>
                  <a:lnTo>
                    <a:pt x="1134" y="1018"/>
                  </a:lnTo>
                  <a:lnTo>
                    <a:pt x="1145" y="1005"/>
                  </a:lnTo>
                  <a:lnTo>
                    <a:pt x="1156" y="990"/>
                  </a:lnTo>
                  <a:lnTo>
                    <a:pt x="1165" y="975"/>
                  </a:lnTo>
                  <a:lnTo>
                    <a:pt x="1173" y="959"/>
                  </a:lnTo>
                  <a:lnTo>
                    <a:pt x="1173" y="959"/>
                  </a:lnTo>
                  <a:lnTo>
                    <a:pt x="1184" y="937"/>
                  </a:lnTo>
                  <a:lnTo>
                    <a:pt x="1184" y="937"/>
                  </a:lnTo>
                  <a:lnTo>
                    <a:pt x="1198" y="912"/>
                  </a:lnTo>
                  <a:lnTo>
                    <a:pt x="1209" y="886"/>
                  </a:lnTo>
                  <a:lnTo>
                    <a:pt x="1213" y="874"/>
                  </a:lnTo>
                  <a:lnTo>
                    <a:pt x="1218" y="861"/>
                  </a:lnTo>
                  <a:lnTo>
                    <a:pt x="1220" y="848"/>
                  </a:lnTo>
                  <a:lnTo>
                    <a:pt x="1222" y="835"/>
                  </a:lnTo>
                  <a:lnTo>
                    <a:pt x="1222" y="835"/>
                  </a:lnTo>
                  <a:lnTo>
                    <a:pt x="1221" y="819"/>
                  </a:lnTo>
                  <a:lnTo>
                    <a:pt x="1220" y="802"/>
                  </a:lnTo>
                  <a:lnTo>
                    <a:pt x="1216" y="784"/>
                  </a:lnTo>
                  <a:lnTo>
                    <a:pt x="1212" y="765"/>
                  </a:lnTo>
                  <a:lnTo>
                    <a:pt x="1207" y="746"/>
                  </a:lnTo>
                  <a:lnTo>
                    <a:pt x="1200" y="724"/>
                  </a:lnTo>
                  <a:lnTo>
                    <a:pt x="1193" y="702"/>
                  </a:lnTo>
                  <a:lnTo>
                    <a:pt x="1183" y="678"/>
                  </a:lnTo>
                  <a:lnTo>
                    <a:pt x="1182" y="677"/>
                  </a:lnTo>
                  <a:lnTo>
                    <a:pt x="1182" y="677"/>
                  </a:lnTo>
                  <a:lnTo>
                    <a:pt x="1174" y="660"/>
                  </a:lnTo>
                  <a:lnTo>
                    <a:pt x="1167" y="643"/>
                  </a:lnTo>
                  <a:lnTo>
                    <a:pt x="1158" y="627"/>
                  </a:lnTo>
                  <a:lnTo>
                    <a:pt x="1151" y="620"/>
                  </a:lnTo>
                  <a:lnTo>
                    <a:pt x="1146" y="612"/>
                  </a:lnTo>
                  <a:lnTo>
                    <a:pt x="1146" y="612"/>
                  </a:lnTo>
                  <a:lnTo>
                    <a:pt x="1138" y="602"/>
                  </a:lnTo>
                  <a:lnTo>
                    <a:pt x="1131" y="592"/>
                  </a:lnTo>
                  <a:lnTo>
                    <a:pt x="1131" y="591"/>
                  </a:lnTo>
                  <a:lnTo>
                    <a:pt x="1130" y="591"/>
                  </a:lnTo>
                  <a:lnTo>
                    <a:pt x="1130" y="591"/>
                  </a:lnTo>
                  <a:lnTo>
                    <a:pt x="1090" y="554"/>
                  </a:lnTo>
                  <a:lnTo>
                    <a:pt x="1090" y="554"/>
                  </a:lnTo>
                  <a:lnTo>
                    <a:pt x="1069" y="535"/>
                  </a:lnTo>
                  <a:lnTo>
                    <a:pt x="1048" y="515"/>
                  </a:lnTo>
                  <a:lnTo>
                    <a:pt x="1027" y="495"/>
                  </a:lnTo>
                  <a:lnTo>
                    <a:pt x="1008" y="472"/>
                  </a:lnTo>
                  <a:lnTo>
                    <a:pt x="1008" y="472"/>
                  </a:lnTo>
                  <a:lnTo>
                    <a:pt x="992" y="454"/>
                  </a:lnTo>
                  <a:lnTo>
                    <a:pt x="972" y="432"/>
                  </a:lnTo>
                  <a:lnTo>
                    <a:pt x="918" y="375"/>
                  </a:lnTo>
                  <a:lnTo>
                    <a:pt x="864" y="319"/>
                  </a:lnTo>
                  <a:lnTo>
                    <a:pt x="824" y="280"/>
                  </a:lnTo>
                  <a:lnTo>
                    <a:pt x="824" y="280"/>
                  </a:lnTo>
                  <a:lnTo>
                    <a:pt x="804" y="262"/>
                  </a:lnTo>
                  <a:lnTo>
                    <a:pt x="783" y="246"/>
                  </a:lnTo>
                  <a:lnTo>
                    <a:pt x="783" y="246"/>
                  </a:lnTo>
                  <a:lnTo>
                    <a:pt x="757" y="225"/>
                  </a:lnTo>
                  <a:lnTo>
                    <a:pt x="743" y="214"/>
                  </a:lnTo>
                  <a:lnTo>
                    <a:pt x="732" y="202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05" y="184"/>
                  </a:lnTo>
                  <a:lnTo>
                    <a:pt x="693" y="176"/>
                  </a:lnTo>
                  <a:lnTo>
                    <a:pt x="680" y="169"/>
                  </a:lnTo>
                  <a:lnTo>
                    <a:pt x="668" y="163"/>
                  </a:lnTo>
                  <a:lnTo>
                    <a:pt x="655" y="158"/>
                  </a:lnTo>
                  <a:lnTo>
                    <a:pt x="641" y="153"/>
                  </a:lnTo>
                  <a:lnTo>
                    <a:pt x="627" y="150"/>
                  </a:lnTo>
                  <a:lnTo>
                    <a:pt x="627" y="150"/>
                  </a:lnTo>
                  <a:lnTo>
                    <a:pt x="599" y="143"/>
                  </a:lnTo>
                  <a:lnTo>
                    <a:pt x="584" y="141"/>
                  </a:lnTo>
                  <a:lnTo>
                    <a:pt x="571" y="140"/>
                  </a:lnTo>
                  <a:lnTo>
                    <a:pt x="571" y="140"/>
                  </a:lnTo>
                  <a:lnTo>
                    <a:pt x="562" y="141"/>
                  </a:lnTo>
                  <a:lnTo>
                    <a:pt x="553" y="142"/>
                  </a:lnTo>
                  <a:lnTo>
                    <a:pt x="545" y="143"/>
                  </a:lnTo>
                  <a:lnTo>
                    <a:pt x="538" y="145"/>
                  </a:lnTo>
                  <a:lnTo>
                    <a:pt x="538" y="145"/>
                  </a:lnTo>
                  <a:lnTo>
                    <a:pt x="517" y="155"/>
                  </a:lnTo>
                  <a:lnTo>
                    <a:pt x="517" y="155"/>
                  </a:lnTo>
                  <a:lnTo>
                    <a:pt x="502" y="161"/>
                  </a:lnTo>
                  <a:lnTo>
                    <a:pt x="485" y="166"/>
                  </a:lnTo>
                  <a:lnTo>
                    <a:pt x="485" y="166"/>
                  </a:lnTo>
                  <a:lnTo>
                    <a:pt x="477" y="169"/>
                  </a:lnTo>
                  <a:lnTo>
                    <a:pt x="469" y="172"/>
                  </a:lnTo>
                  <a:lnTo>
                    <a:pt x="452" y="181"/>
                  </a:lnTo>
                  <a:lnTo>
                    <a:pt x="437" y="191"/>
                  </a:lnTo>
                  <a:lnTo>
                    <a:pt x="421" y="202"/>
                  </a:lnTo>
                  <a:lnTo>
                    <a:pt x="407" y="215"/>
                  </a:lnTo>
                  <a:lnTo>
                    <a:pt x="393" y="228"/>
                  </a:lnTo>
                  <a:lnTo>
                    <a:pt x="367" y="255"/>
                  </a:lnTo>
                  <a:lnTo>
                    <a:pt x="367" y="255"/>
                  </a:lnTo>
                  <a:lnTo>
                    <a:pt x="355" y="269"/>
                  </a:lnTo>
                  <a:lnTo>
                    <a:pt x="355" y="269"/>
                  </a:lnTo>
                  <a:lnTo>
                    <a:pt x="344" y="282"/>
                  </a:lnTo>
                  <a:lnTo>
                    <a:pt x="332" y="297"/>
                  </a:lnTo>
                  <a:lnTo>
                    <a:pt x="322" y="313"/>
                  </a:lnTo>
                  <a:lnTo>
                    <a:pt x="313" y="329"/>
                  </a:lnTo>
                  <a:lnTo>
                    <a:pt x="303" y="348"/>
                  </a:lnTo>
                  <a:lnTo>
                    <a:pt x="296" y="366"/>
                  </a:lnTo>
                  <a:lnTo>
                    <a:pt x="289" y="385"/>
                  </a:lnTo>
                  <a:lnTo>
                    <a:pt x="284" y="406"/>
                  </a:lnTo>
                  <a:lnTo>
                    <a:pt x="284" y="406"/>
                  </a:lnTo>
                  <a:lnTo>
                    <a:pt x="282" y="416"/>
                  </a:lnTo>
                  <a:lnTo>
                    <a:pt x="282" y="427"/>
                  </a:lnTo>
                  <a:lnTo>
                    <a:pt x="283" y="439"/>
                  </a:lnTo>
                  <a:lnTo>
                    <a:pt x="286" y="450"/>
                  </a:lnTo>
                  <a:lnTo>
                    <a:pt x="289" y="462"/>
                  </a:lnTo>
                  <a:lnTo>
                    <a:pt x="293" y="473"/>
                  </a:lnTo>
                  <a:lnTo>
                    <a:pt x="302" y="495"/>
                  </a:lnTo>
                  <a:lnTo>
                    <a:pt x="302" y="495"/>
                  </a:lnTo>
                  <a:lnTo>
                    <a:pt x="312" y="516"/>
                  </a:lnTo>
                  <a:lnTo>
                    <a:pt x="312" y="516"/>
                  </a:lnTo>
                  <a:lnTo>
                    <a:pt x="318" y="530"/>
                  </a:lnTo>
                  <a:lnTo>
                    <a:pt x="325" y="544"/>
                  </a:lnTo>
                  <a:lnTo>
                    <a:pt x="334" y="557"/>
                  </a:lnTo>
                  <a:lnTo>
                    <a:pt x="345" y="570"/>
                  </a:lnTo>
                  <a:lnTo>
                    <a:pt x="356" y="582"/>
                  </a:lnTo>
                  <a:lnTo>
                    <a:pt x="366" y="595"/>
                  </a:lnTo>
                  <a:lnTo>
                    <a:pt x="388" y="615"/>
                  </a:lnTo>
                  <a:lnTo>
                    <a:pt x="598" y="826"/>
                  </a:lnTo>
                  <a:lnTo>
                    <a:pt x="598" y="826"/>
                  </a:lnTo>
                  <a:lnTo>
                    <a:pt x="611" y="840"/>
                  </a:lnTo>
                  <a:lnTo>
                    <a:pt x="624" y="854"/>
                  </a:lnTo>
                  <a:lnTo>
                    <a:pt x="646" y="883"/>
                  </a:lnTo>
                  <a:lnTo>
                    <a:pt x="646" y="883"/>
                  </a:lnTo>
                  <a:lnTo>
                    <a:pt x="663" y="905"/>
                  </a:lnTo>
                  <a:lnTo>
                    <a:pt x="680" y="925"/>
                  </a:lnTo>
                  <a:lnTo>
                    <a:pt x="681" y="926"/>
                  </a:lnTo>
                  <a:lnTo>
                    <a:pt x="684" y="927"/>
                  </a:lnTo>
                  <a:lnTo>
                    <a:pt x="684" y="927"/>
                  </a:lnTo>
                  <a:lnTo>
                    <a:pt x="687" y="929"/>
                  </a:lnTo>
                  <a:lnTo>
                    <a:pt x="691" y="932"/>
                  </a:lnTo>
                  <a:lnTo>
                    <a:pt x="691" y="932"/>
                  </a:lnTo>
                  <a:lnTo>
                    <a:pt x="702" y="942"/>
                  </a:lnTo>
                  <a:lnTo>
                    <a:pt x="708" y="947"/>
                  </a:lnTo>
                  <a:lnTo>
                    <a:pt x="716" y="951"/>
                  </a:lnTo>
                  <a:lnTo>
                    <a:pt x="723" y="955"/>
                  </a:lnTo>
                  <a:lnTo>
                    <a:pt x="731" y="958"/>
                  </a:lnTo>
                  <a:lnTo>
                    <a:pt x="739" y="960"/>
                  </a:lnTo>
                  <a:lnTo>
                    <a:pt x="748" y="960"/>
                  </a:lnTo>
                  <a:lnTo>
                    <a:pt x="748" y="960"/>
                  </a:lnTo>
                  <a:lnTo>
                    <a:pt x="758" y="959"/>
                  </a:lnTo>
                  <a:lnTo>
                    <a:pt x="767" y="956"/>
                  </a:lnTo>
                  <a:lnTo>
                    <a:pt x="776" y="951"/>
                  </a:lnTo>
                  <a:lnTo>
                    <a:pt x="785" y="944"/>
                  </a:lnTo>
                  <a:lnTo>
                    <a:pt x="785" y="944"/>
                  </a:lnTo>
                  <a:lnTo>
                    <a:pt x="791" y="937"/>
                  </a:lnTo>
                  <a:lnTo>
                    <a:pt x="796" y="929"/>
                  </a:lnTo>
                  <a:lnTo>
                    <a:pt x="798" y="922"/>
                  </a:lnTo>
                  <a:lnTo>
                    <a:pt x="799" y="914"/>
                  </a:lnTo>
                  <a:lnTo>
                    <a:pt x="799" y="914"/>
                  </a:lnTo>
                  <a:lnTo>
                    <a:pt x="798" y="907"/>
                  </a:lnTo>
                  <a:lnTo>
                    <a:pt x="795" y="901"/>
                  </a:lnTo>
                  <a:lnTo>
                    <a:pt x="792" y="893"/>
                  </a:lnTo>
                  <a:lnTo>
                    <a:pt x="788" y="887"/>
                  </a:lnTo>
                  <a:lnTo>
                    <a:pt x="776" y="876"/>
                  </a:lnTo>
                  <a:lnTo>
                    <a:pt x="766" y="865"/>
                  </a:lnTo>
                  <a:lnTo>
                    <a:pt x="765" y="864"/>
                  </a:lnTo>
                  <a:lnTo>
                    <a:pt x="763" y="863"/>
                  </a:lnTo>
                  <a:lnTo>
                    <a:pt x="763" y="863"/>
                  </a:lnTo>
                  <a:lnTo>
                    <a:pt x="759" y="862"/>
                  </a:lnTo>
                  <a:lnTo>
                    <a:pt x="755" y="859"/>
                  </a:lnTo>
                  <a:lnTo>
                    <a:pt x="755" y="859"/>
                  </a:lnTo>
                  <a:lnTo>
                    <a:pt x="641" y="744"/>
                  </a:lnTo>
                  <a:lnTo>
                    <a:pt x="641" y="744"/>
                  </a:lnTo>
                  <a:lnTo>
                    <a:pt x="529" y="629"/>
                  </a:lnTo>
                  <a:lnTo>
                    <a:pt x="529" y="629"/>
                  </a:lnTo>
                  <a:lnTo>
                    <a:pt x="506" y="604"/>
                  </a:lnTo>
                  <a:lnTo>
                    <a:pt x="506" y="604"/>
                  </a:lnTo>
                  <a:lnTo>
                    <a:pt x="486" y="584"/>
                  </a:lnTo>
                  <a:lnTo>
                    <a:pt x="466" y="565"/>
                  </a:lnTo>
                  <a:lnTo>
                    <a:pt x="462" y="562"/>
                  </a:lnTo>
                  <a:lnTo>
                    <a:pt x="462" y="562"/>
                  </a:lnTo>
                  <a:lnTo>
                    <a:pt x="436" y="537"/>
                  </a:lnTo>
                  <a:lnTo>
                    <a:pt x="422" y="523"/>
                  </a:lnTo>
                  <a:lnTo>
                    <a:pt x="411" y="509"/>
                  </a:lnTo>
                  <a:lnTo>
                    <a:pt x="411" y="509"/>
                  </a:lnTo>
                  <a:lnTo>
                    <a:pt x="404" y="499"/>
                  </a:lnTo>
                  <a:lnTo>
                    <a:pt x="397" y="487"/>
                  </a:lnTo>
                  <a:lnTo>
                    <a:pt x="393" y="475"/>
                  </a:lnTo>
                  <a:lnTo>
                    <a:pt x="390" y="464"/>
                  </a:lnTo>
                  <a:lnTo>
                    <a:pt x="388" y="451"/>
                  </a:lnTo>
                  <a:lnTo>
                    <a:pt x="387" y="439"/>
                  </a:lnTo>
                  <a:lnTo>
                    <a:pt x="388" y="426"/>
                  </a:lnTo>
                  <a:lnTo>
                    <a:pt x="390" y="413"/>
                  </a:lnTo>
                  <a:lnTo>
                    <a:pt x="390" y="413"/>
                  </a:lnTo>
                  <a:lnTo>
                    <a:pt x="392" y="402"/>
                  </a:lnTo>
                  <a:lnTo>
                    <a:pt x="396" y="390"/>
                  </a:lnTo>
                  <a:lnTo>
                    <a:pt x="400" y="379"/>
                  </a:lnTo>
                  <a:lnTo>
                    <a:pt x="407" y="368"/>
                  </a:lnTo>
                  <a:lnTo>
                    <a:pt x="412" y="357"/>
                  </a:lnTo>
                  <a:lnTo>
                    <a:pt x="419" y="347"/>
                  </a:lnTo>
                  <a:lnTo>
                    <a:pt x="435" y="327"/>
                  </a:lnTo>
                  <a:lnTo>
                    <a:pt x="451" y="309"/>
                  </a:lnTo>
                  <a:lnTo>
                    <a:pt x="469" y="292"/>
                  </a:lnTo>
                  <a:lnTo>
                    <a:pt x="487" y="277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13" y="261"/>
                  </a:lnTo>
                  <a:lnTo>
                    <a:pt x="519" y="259"/>
                  </a:lnTo>
                  <a:lnTo>
                    <a:pt x="533" y="257"/>
                  </a:lnTo>
                  <a:lnTo>
                    <a:pt x="533" y="257"/>
                  </a:lnTo>
                  <a:lnTo>
                    <a:pt x="541" y="256"/>
                  </a:lnTo>
                  <a:lnTo>
                    <a:pt x="551" y="254"/>
                  </a:lnTo>
                  <a:lnTo>
                    <a:pt x="551" y="254"/>
                  </a:lnTo>
                  <a:lnTo>
                    <a:pt x="565" y="251"/>
                  </a:lnTo>
                  <a:lnTo>
                    <a:pt x="580" y="250"/>
                  </a:lnTo>
                  <a:lnTo>
                    <a:pt x="580" y="250"/>
                  </a:lnTo>
                  <a:lnTo>
                    <a:pt x="591" y="250"/>
                  </a:lnTo>
                  <a:lnTo>
                    <a:pt x="601" y="252"/>
                  </a:lnTo>
                  <a:lnTo>
                    <a:pt x="609" y="255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28" y="266"/>
                  </a:lnTo>
                  <a:lnTo>
                    <a:pt x="638" y="276"/>
                  </a:lnTo>
                  <a:lnTo>
                    <a:pt x="647" y="285"/>
                  </a:lnTo>
                  <a:lnTo>
                    <a:pt x="658" y="294"/>
                  </a:lnTo>
                  <a:lnTo>
                    <a:pt x="675" y="316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707" y="356"/>
                  </a:lnTo>
                  <a:lnTo>
                    <a:pt x="723" y="375"/>
                  </a:lnTo>
                  <a:lnTo>
                    <a:pt x="723" y="375"/>
                  </a:lnTo>
                  <a:lnTo>
                    <a:pt x="742" y="397"/>
                  </a:lnTo>
                  <a:lnTo>
                    <a:pt x="767" y="422"/>
                  </a:lnTo>
                  <a:lnTo>
                    <a:pt x="793" y="448"/>
                  </a:lnTo>
                  <a:lnTo>
                    <a:pt x="823" y="476"/>
                  </a:lnTo>
                  <a:lnTo>
                    <a:pt x="885" y="533"/>
                  </a:lnTo>
                  <a:lnTo>
                    <a:pt x="948" y="591"/>
                  </a:lnTo>
                  <a:lnTo>
                    <a:pt x="948" y="591"/>
                  </a:lnTo>
                  <a:lnTo>
                    <a:pt x="1009" y="646"/>
                  </a:lnTo>
                  <a:lnTo>
                    <a:pt x="1059" y="694"/>
                  </a:lnTo>
                  <a:lnTo>
                    <a:pt x="1062" y="695"/>
                  </a:lnTo>
                  <a:lnTo>
                    <a:pt x="1065" y="698"/>
                  </a:lnTo>
                  <a:lnTo>
                    <a:pt x="1065" y="698"/>
                  </a:lnTo>
                  <a:lnTo>
                    <a:pt x="1073" y="706"/>
                  </a:lnTo>
                  <a:lnTo>
                    <a:pt x="1073" y="706"/>
                  </a:lnTo>
                  <a:lnTo>
                    <a:pt x="1076" y="710"/>
                  </a:lnTo>
                  <a:lnTo>
                    <a:pt x="1076" y="711"/>
                  </a:lnTo>
                  <a:lnTo>
                    <a:pt x="1077" y="711"/>
                  </a:lnTo>
                  <a:lnTo>
                    <a:pt x="1077" y="711"/>
                  </a:lnTo>
                  <a:lnTo>
                    <a:pt x="1086" y="725"/>
                  </a:lnTo>
                  <a:lnTo>
                    <a:pt x="1096" y="739"/>
                  </a:lnTo>
                  <a:lnTo>
                    <a:pt x="1104" y="756"/>
                  </a:lnTo>
                  <a:lnTo>
                    <a:pt x="1110" y="774"/>
                  </a:lnTo>
                  <a:lnTo>
                    <a:pt x="1113" y="784"/>
                  </a:lnTo>
                  <a:lnTo>
                    <a:pt x="1115" y="794"/>
                  </a:lnTo>
                  <a:lnTo>
                    <a:pt x="1116" y="804"/>
                  </a:lnTo>
                  <a:lnTo>
                    <a:pt x="1116" y="815"/>
                  </a:lnTo>
                  <a:lnTo>
                    <a:pt x="1116" y="826"/>
                  </a:lnTo>
                  <a:lnTo>
                    <a:pt x="1114" y="838"/>
                  </a:lnTo>
                  <a:lnTo>
                    <a:pt x="1112" y="850"/>
                  </a:lnTo>
                  <a:lnTo>
                    <a:pt x="1109" y="861"/>
                  </a:lnTo>
                  <a:lnTo>
                    <a:pt x="1109" y="861"/>
                  </a:lnTo>
                  <a:lnTo>
                    <a:pt x="1100" y="886"/>
                  </a:lnTo>
                  <a:lnTo>
                    <a:pt x="1089" y="910"/>
                  </a:lnTo>
                  <a:lnTo>
                    <a:pt x="1079" y="932"/>
                  </a:lnTo>
                  <a:lnTo>
                    <a:pt x="1066" y="952"/>
                  </a:lnTo>
                  <a:lnTo>
                    <a:pt x="1052" y="972"/>
                  </a:lnTo>
                  <a:lnTo>
                    <a:pt x="1037" y="990"/>
                  </a:lnTo>
                  <a:lnTo>
                    <a:pt x="1020" y="1008"/>
                  </a:lnTo>
                  <a:lnTo>
                    <a:pt x="1003" y="1024"/>
                  </a:lnTo>
                  <a:lnTo>
                    <a:pt x="1003" y="1024"/>
                  </a:lnTo>
                  <a:lnTo>
                    <a:pt x="979" y="1044"/>
                  </a:lnTo>
                  <a:lnTo>
                    <a:pt x="954" y="1061"/>
                  </a:lnTo>
                  <a:lnTo>
                    <a:pt x="930" y="1075"/>
                  </a:lnTo>
                  <a:lnTo>
                    <a:pt x="906" y="1087"/>
                  </a:lnTo>
                  <a:lnTo>
                    <a:pt x="882" y="1097"/>
                  </a:lnTo>
                  <a:lnTo>
                    <a:pt x="858" y="1104"/>
                  </a:lnTo>
                  <a:lnTo>
                    <a:pt x="846" y="1106"/>
                  </a:lnTo>
                  <a:lnTo>
                    <a:pt x="834" y="1108"/>
                  </a:lnTo>
                  <a:lnTo>
                    <a:pt x="823" y="1109"/>
                  </a:lnTo>
                  <a:lnTo>
                    <a:pt x="812" y="1109"/>
                  </a:lnTo>
                  <a:lnTo>
                    <a:pt x="812" y="1109"/>
                  </a:lnTo>
                  <a:lnTo>
                    <a:pt x="797" y="1108"/>
                  </a:lnTo>
                  <a:lnTo>
                    <a:pt x="797" y="1108"/>
                  </a:lnTo>
                  <a:lnTo>
                    <a:pt x="772" y="1105"/>
                  </a:lnTo>
                  <a:lnTo>
                    <a:pt x="749" y="1100"/>
                  </a:lnTo>
                  <a:lnTo>
                    <a:pt x="725" y="1093"/>
                  </a:lnTo>
                  <a:lnTo>
                    <a:pt x="702" y="1083"/>
                  </a:lnTo>
                  <a:lnTo>
                    <a:pt x="680" y="1071"/>
                  </a:lnTo>
                  <a:lnTo>
                    <a:pt x="659" y="1058"/>
                  </a:lnTo>
                  <a:lnTo>
                    <a:pt x="638" y="1041"/>
                  </a:lnTo>
                  <a:lnTo>
                    <a:pt x="618" y="1022"/>
                  </a:lnTo>
                  <a:lnTo>
                    <a:pt x="618" y="1022"/>
                  </a:lnTo>
                  <a:lnTo>
                    <a:pt x="615" y="1018"/>
                  </a:lnTo>
                  <a:lnTo>
                    <a:pt x="613" y="1014"/>
                  </a:lnTo>
                  <a:lnTo>
                    <a:pt x="613" y="1012"/>
                  </a:lnTo>
                  <a:lnTo>
                    <a:pt x="612" y="1011"/>
                  </a:lnTo>
                  <a:lnTo>
                    <a:pt x="612" y="1011"/>
                  </a:lnTo>
                  <a:lnTo>
                    <a:pt x="571" y="972"/>
                  </a:lnTo>
                  <a:lnTo>
                    <a:pt x="527" y="929"/>
                  </a:lnTo>
                  <a:lnTo>
                    <a:pt x="527" y="929"/>
                  </a:lnTo>
                  <a:lnTo>
                    <a:pt x="485" y="891"/>
                  </a:lnTo>
                  <a:lnTo>
                    <a:pt x="446" y="852"/>
                  </a:lnTo>
                  <a:lnTo>
                    <a:pt x="408" y="814"/>
                  </a:lnTo>
                  <a:lnTo>
                    <a:pt x="374" y="778"/>
                  </a:lnTo>
                  <a:lnTo>
                    <a:pt x="374" y="778"/>
                  </a:lnTo>
                  <a:lnTo>
                    <a:pt x="342" y="740"/>
                  </a:lnTo>
                  <a:lnTo>
                    <a:pt x="311" y="702"/>
                  </a:lnTo>
                  <a:lnTo>
                    <a:pt x="311" y="702"/>
                  </a:lnTo>
                  <a:lnTo>
                    <a:pt x="288" y="674"/>
                  </a:lnTo>
                  <a:lnTo>
                    <a:pt x="265" y="646"/>
                  </a:lnTo>
                  <a:lnTo>
                    <a:pt x="241" y="620"/>
                  </a:lnTo>
                  <a:lnTo>
                    <a:pt x="216" y="594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00" y="574"/>
                  </a:lnTo>
                  <a:lnTo>
                    <a:pt x="187" y="557"/>
                  </a:lnTo>
                  <a:lnTo>
                    <a:pt x="176" y="537"/>
                  </a:lnTo>
                  <a:lnTo>
                    <a:pt x="168" y="516"/>
                  </a:lnTo>
                  <a:lnTo>
                    <a:pt x="162" y="496"/>
                  </a:lnTo>
                  <a:lnTo>
                    <a:pt x="158" y="473"/>
                  </a:lnTo>
                  <a:lnTo>
                    <a:pt x="156" y="450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9" y="404"/>
                  </a:lnTo>
                  <a:lnTo>
                    <a:pt x="163" y="381"/>
                  </a:lnTo>
                  <a:lnTo>
                    <a:pt x="169" y="359"/>
                  </a:lnTo>
                  <a:lnTo>
                    <a:pt x="176" y="337"/>
                  </a:lnTo>
                  <a:lnTo>
                    <a:pt x="185" y="315"/>
                  </a:lnTo>
                  <a:lnTo>
                    <a:pt x="195" y="294"/>
                  </a:lnTo>
                  <a:lnTo>
                    <a:pt x="205" y="272"/>
                  </a:lnTo>
                  <a:lnTo>
                    <a:pt x="218" y="253"/>
                  </a:lnTo>
                  <a:lnTo>
                    <a:pt x="230" y="233"/>
                  </a:lnTo>
                  <a:lnTo>
                    <a:pt x="243" y="214"/>
                  </a:lnTo>
                  <a:lnTo>
                    <a:pt x="258" y="196"/>
                  </a:lnTo>
                  <a:lnTo>
                    <a:pt x="272" y="178"/>
                  </a:lnTo>
                  <a:lnTo>
                    <a:pt x="287" y="163"/>
                  </a:lnTo>
                  <a:lnTo>
                    <a:pt x="302" y="147"/>
                  </a:lnTo>
                  <a:lnTo>
                    <a:pt x="317" y="134"/>
                  </a:lnTo>
                  <a:lnTo>
                    <a:pt x="332" y="122"/>
                  </a:lnTo>
                  <a:lnTo>
                    <a:pt x="335" y="119"/>
                  </a:lnTo>
                  <a:lnTo>
                    <a:pt x="335" y="119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52" y="136"/>
                  </a:lnTo>
                  <a:lnTo>
                    <a:pt x="362" y="143"/>
                  </a:lnTo>
                  <a:lnTo>
                    <a:pt x="362" y="143"/>
                  </a:lnTo>
                  <a:lnTo>
                    <a:pt x="347" y="158"/>
                  </a:lnTo>
                  <a:lnTo>
                    <a:pt x="331" y="172"/>
                  </a:lnTo>
                  <a:lnTo>
                    <a:pt x="316" y="188"/>
                  </a:lnTo>
                  <a:lnTo>
                    <a:pt x="300" y="204"/>
                  </a:lnTo>
                  <a:lnTo>
                    <a:pt x="286" y="221"/>
                  </a:lnTo>
                  <a:lnTo>
                    <a:pt x="272" y="238"/>
                  </a:lnTo>
                  <a:lnTo>
                    <a:pt x="259" y="257"/>
                  </a:lnTo>
                  <a:lnTo>
                    <a:pt x="247" y="276"/>
                  </a:lnTo>
                  <a:lnTo>
                    <a:pt x="235" y="294"/>
                  </a:lnTo>
                  <a:lnTo>
                    <a:pt x="225" y="314"/>
                  </a:lnTo>
                  <a:lnTo>
                    <a:pt x="216" y="333"/>
                  </a:lnTo>
                  <a:lnTo>
                    <a:pt x="207" y="353"/>
                  </a:lnTo>
                  <a:lnTo>
                    <a:pt x="201" y="373"/>
                  </a:lnTo>
                  <a:lnTo>
                    <a:pt x="196" y="392"/>
                  </a:lnTo>
                  <a:lnTo>
                    <a:pt x="192" y="412"/>
                  </a:lnTo>
                  <a:lnTo>
                    <a:pt x="190" y="432"/>
                  </a:lnTo>
                  <a:lnTo>
                    <a:pt x="190" y="432"/>
                  </a:lnTo>
                  <a:lnTo>
                    <a:pt x="190" y="451"/>
                  </a:lnTo>
                  <a:lnTo>
                    <a:pt x="192" y="471"/>
                  </a:lnTo>
                  <a:lnTo>
                    <a:pt x="196" y="489"/>
                  </a:lnTo>
                  <a:lnTo>
                    <a:pt x="201" y="507"/>
                  </a:lnTo>
                  <a:lnTo>
                    <a:pt x="209" y="523"/>
                  </a:lnTo>
                  <a:lnTo>
                    <a:pt x="219" y="540"/>
                  </a:lnTo>
                  <a:lnTo>
                    <a:pt x="230" y="556"/>
                  </a:lnTo>
                  <a:lnTo>
                    <a:pt x="243" y="570"/>
                  </a:lnTo>
                  <a:lnTo>
                    <a:pt x="245" y="571"/>
                  </a:lnTo>
                  <a:lnTo>
                    <a:pt x="245" y="571"/>
                  </a:lnTo>
                  <a:lnTo>
                    <a:pt x="264" y="593"/>
                  </a:lnTo>
                  <a:lnTo>
                    <a:pt x="284" y="614"/>
                  </a:lnTo>
                  <a:lnTo>
                    <a:pt x="321" y="661"/>
                  </a:lnTo>
                  <a:lnTo>
                    <a:pt x="321" y="661"/>
                  </a:lnTo>
                  <a:lnTo>
                    <a:pt x="358" y="707"/>
                  </a:lnTo>
                  <a:lnTo>
                    <a:pt x="378" y="730"/>
                  </a:lnTo>
                  <a:lnTo>
                    <a:pt x="398" y="752"/>
                  </a:lnTo>
                  <a:lnTo>
                    <a:pt x="398" y="752"/>
                  </a:lnTo>
                  <a:lnTo>
                    <a:pt x="462" y="815"/>
                  </a:lnTo>
                  <a:lnTo>
                    <a:pt x="532" y="883"/>
                  </a:lnTo>
                  <a:lnTo>
                    <a:pt x="532" y="883"/>
                  </a:lnTo>
                  <a:lnTo>
                    <a:pt x="588" y="938"/>
                  </a:lnTo>
                  <a:lnTo>
                    <a:pt x="639" y="987"/>
                  </a:lnTo>
                  <a:lnTo>
                    <a:pt x="639" y="987"/>
                  </a:lnTo>
                  <a:lnTo>
                    <a:pt x="642" y="991"/>
                  </a:lnTo>
                  <a:lnTo>
                    <a:pt x="643" y="996"/>
                  </a:lnTo>
                  <a:lnTo>
                    <a:pt x="644" y="998"/>
                  </a:lnTo>
                  <a:lnTo>
                    <a:pt x="645" y="999"/>
                  </a:lnTo>
                  <a:lnTo>
                    <a:pt x="645" y="999"/>
                  </a:lnTo>
                  <a:lnTo>
                    <a:pt x="660" y="1011"/>
                  </a:lnTo>
                  <a:lnTo>
                    <a:pt x="675" y="1024"/>
                  </a:lnTo>
                  <a:lnTo>
                    <a:pt x="693" y="1038"/>
                  </a:lnTo>
                  <a:lnTo>
                    <a:pt x="712" y="1049"/>
                  </a:lnTo>
                  <a:lnTo>
                    <a:pt x="733" y="1060"/>
                  </a:lnTo>
                  <a:lnTo>
                    <a:pt x="743" y="1064"/>
                  </a:lnTo>
                  <a:lnTo>
                    <a:pt x="755" y="1068"/>
                  </a:lnTo>
                  <a:lnTo>
                    <a:pt x="765" y="1070"/>
                  </a:lnTo>
                  <a:lnTo>
                    <a:pt x="778" y="1073"/>
                  </a:lnTo>
                  <a:lnTo>
                    <a:pt x="789" y="1074"/>
                  </a:lnTo>
                  <a:lnTo>
                    <a:pt x="801" y="1074"/>
                  </a:lnTo>
                  <a:lnTo>
                    <a:pt x="801" y="1074"/>
                  </a:lnTo>
                  <a:lnTo>
                    <a:pt x="813" y="1074"/>
                  </a:lnTo>
                  <a:lnTo>
                    <a:pt x="813" y="1074"/>
                  </a:lnTo>
                  <a:lnTo>
                    <a:pt x="835" y="1071"/>
                  </a:lnTo>
                  <a:lnTo>
                    <a:pt x="858" y="1066"/>
                  </a:lnTo>
                  <a:lnTo>
                    <a:pt x="881" y="1058"/>
                  </a:lnTo>
                  <a:lnTo>
                    <a:pt x="904" y="1048"/>
                  </a:lnTo>
                  <a:lnTo>
                    <a:pt x="926" y="1037"/>
                  </a:lnTo>
                  <a:lnTo>
                    <a:pt x="947" y="1023"/>
                  </a:lnTo>
                  <a:lnTo>
                    <a:pt x="968" y="1008"/>
                  </a:lnTo>
                  <a:lnTo>
                    <a:pt x="986" y="990"/>
                  </a:lnTo>
                  <a:lnTo>
                    <a:pt x="986" y="990"/>
                  </a:lnTo>
                  <a:lnTo>
                    <a:pt x="1003" y="973"/>
                  </a:lnTo>
                  <a:lnTo>
                    <a:pt x="1013" y="961"/>
                  </a:lnTo>
                  <a:lnTo>
                    <a:pt x="1023" y="948"/>
                  </a:lnTo>
                  <a:lnTo>
                    <a:pt x="1034" y="934"/>
                  </a:lnTo>
                  <a:lnTo>
                    <a:pt x="1044" y="917"/>
                  </a:lnTo>
                  <a:lnTo>
                    <a:pt x="1054" y="901"/>
                  </a:lnTo>
                  <a:lnTo>
                    <a:pt x="1063" y="882"/>
                  </a:lnTo>
                  <a:lnTo>
                    <a:pt x="1070" y="863"/>
                  </a:lnTo>
                  <a:lnTo>
                    <a:pt x="1075" y="844"/>
                  </a:lnTo>
                  <a:lnTo>
                    <a:pt x="1076" y="834"/>
                  </a:lnTo>
                  <a:lnTo>
                    <a:pt x="1077" y="824"/>
                  </a:lnTo>
                  <a:lnTo>
                    <a:pt x="1077" y="814"/>
                  </a:lnTo>
                  <a:lnTo>
                    <a:pt x="1077" y="804"/>
                  </a:lnTo>
                  <a:lnTo>
                    <a:pt x="1076" y="794"/>
                  </a:lnTo>
                  <a:lnTo>
                    <a:pt x="1074" y="784"/>
                  </a:lnTo>
                  <a:lnTo>
                    <a:pt x="1071" y="773"/>
                  </a:lnTo>
                  <a:lnTo>
                    <a:pt x="1067" y="764"/>
                  </a:lnTo>
                  <a:lnTo>
                    <a:pt x="1062" y="754"/>
                  </a:lnTo>
                  <a:lnTo>
                    <a:pt x="1055" y="745"/>
                  </a:lnTo>
                  <a:lnTo>
                    <a:pt x="1048" y="734"/>
                  </a:lnTo>
                  <a:lnTo>
                    <a:pt x="1040" y="725"/>
                  </a:lnTo>
                  <a:lnTo>
                    <a:pt x="1040" y="725"/>
                  </a:lnTo>
                  <a:lnTo>
                    <a:pt x="1012" y="698"/>
                  </a:lnTo>
                  <a:lnTo>
                    <a:pt x="979" y="667"/>
                  </a:lnTo>
                  <a:lnTo>
                    <a:pt x="900" y="596"/>
                  </a:lnTo>
                  <a:lnTo>
                    <a:pt x="900" y="596"/>
                  </a:lnTo>
                  <a:lnTo>
                    <a:pt x="812" y="515"/>
                  </a:lnTo>
                  <a:lnTo>
                    <a:pt x="773" y="479"/>
                  </a:lnTo>
                  <a:lnTo>
                    <a:pt x="741" y="448"/>
                  </a:lnTo>
                  <a:lnTo>
                    <a:pt x="741" y="448"/>
                  </a:lnTo>
                  <a:lnTo>
                    <a:pt x="722" y="427"/>
                  </a:lnTo>
                  <a:lnTo>
                    <a:pt x="703" y="407"/>
                  </a:lnTo>
                  <a:lnTo>
                    <a:pt x="667" y="363"/>
                  </a:lnTo>
                  <a:lnTo>
                    <a:pt x="667" y="363"/>
                  </a:lnTo>
                  <a:lnTo>
                    <a:pt x="649" y="341"/>
                  </a:lnTo>
                  <a:lnTo>
                    <a:pt x="649" y="341"/>
                  </a:lnTo>
                  <a:lnTo>
                    <a:pt x="642" y="332"/>
                  </a:lnTo>
                  <a:lnTo>
                    <a:pt x="642" y="332"/>
                  </a:lnTo>
                  <a:lnTo>
                    <a:pt x="632" y="318"/>
                  </a:lnTo>
                  <a:lnTo>
                    <a:pt x="619" y="305"/>
                  </a:lnTo>
                  <a:lnTo>
                    <a:pt x="612" y="298"/>
                  </a:lnTo>
                  <a:lnTo>
                    <a:pt x="605" y="293"/>
                  </a:lnTo>
                  <a:lnTo>
                    <a:pt x="598" y="290"/>
                  </a:lnTo>
                  <a:lnTo>
                    <a:pt x="591" y="288"/>
                  </a:lnTo>
                  <a:lnTo>
                    <a:pt x="591" y="288"/>
                  </a:lnTo>
                  <a:lnTo>
                    <a:pt x="581" y="287"/>
                  </a:lnTo>
                  <a:lnTo>
                    <a:pt x="581" y="287"/>
                  </a:lnTo>
                  <a:lnTo>
                    <a:pt x="569" y="288"/>
                  </a:lnTo>
                  <a:lnTo>
                    <a:pt x="556" y="290"/>
                  </a:lnTo>
                  <a:lnTo>
                    <a:pt x="556" y="290"/>
                  </a:lnTo>
                  <a:lnTo>
                    <a:pt x="546" y="292"/>
                  </a:lnTo>
                  <a:lnTo>
                    <a:pt x="536" y="293"/>
                  </a:lnTo>
                  <a:lnTo>
                    <a:pt x="536" y="293"/>
                  </a:lnTo>
                  <a:lnTo>
                    <a:pt x="529" y="292"/>
                  </a:lnTo>
                  <a:lnTo>
                    <a:pt x="527" y="303"/>
                  </a:lnTo>
                  <a:lnTo>
                    <a:pt x="527" y="303"/>
                  </a:lnTo>
                  <a:lnTo>
                    <a:pt x="525" y="302"/>
                  </a:lnTo>
                  <a:lnTo>
                    <a:pt x="525" y="300"/>
                  </a:lnTo>
                  <a:lnTo>
                    <a:pt x="525" y="300"/>
                  </a:lnTo>
                  <a:lnTo>
                    <a:pt x="525" y="297"/>
                  </a:lnTo>
                  <a:lnTo>
                    <a:pt x="527" y="296"/>
                  </a:lnTo>
                  <a:lnTo>
                    <a:pt x="527" y="296"/>
                  </a:lnTo>
                  <a:lnTo>
                    <a:pt x="518" y="299"/>
                  </a:lnTo>
                  <a:lnTo>
                    <a:pt x="518" y="299"/>
                  </a:lnTo>
                  <a:lnTo>
                    <a:pt x="512" y="301"/>
                  </a:lnTo>
                  <a:lnTo>
                    <a:pt x="512" y="301"/>
                  </a:lnTo>
                  <a:lnTo>
                    <a:pt x="502" y="308"/>
                  </a:lnTo>
                  <a:lnTo>
                    <a:pt x="492" y="315"/>
                  </a:lnTo>
                  <a:lnTo>
                    <a:pt x="484" y="323"/>
                  </a:lnTo>
                  <a:lnTo>
                    <a:pt x="477" y="332"/>
                  </a:lnTo>
                  <a:lnTo>
                    <a:pt x="477" y="332"/>
                  </a:lnTo>
                  <a:lnTo>
                    <a:pt x="464" y="349"/>
                  </a:lnTo>
                  <a:lnTo>
                    <a:pt x="464" y="349"/>
                  </a:lnTo>
                  <a:lnTo>
                    <a:pt x="449" y="368"/>
                  </a:lnTo>
                  <a:lnTo>
                    <a:pt x="442" y="377"/>
                  </a:lnTo>
                  <a:lnTo>
                    <a:pt x="436" y="388"/>
                  </a:lnTo>
                  <a:lnTo>
                    <a:pt x="436" y="388"/>
                  </a:lnTo>
                  <a:lnTo>
                    <a:pt x="430" y="401"/>
                  </a:lnTo>
                  <a:lnTo>
                    <a:pt x="427" y="413"/>
                  </a:lnTo>
                  <a:lnTo>
                    <a:pt x="425" y="425"/>
                  </a:lnTo>
                  <a:lnTo>
                    <a:pt x="425" y="437"/>
                  </a:lnTo>
                  <a:lnTo>
                    <a:pt x="426" y="447"/>
                  </a:lnTo>
                  <a:lnTo>
                    <a:pt x="428" y="457"/>
                  </a:lnTo>
                  <a:lnTo>
                    <a:pt x="431" y="468"/>
                  </a:lnTo>
                  <a:lnTo>
                    <a:pt x="436" y="477"/>
                  </a:lnTo>
                  <a:lnTo>
                    <a:pt x="441" y="486"/>
                  </a:lnTo>
                  <a:lnTo>
                    <a:pt x="447" y="495"/>
                  </a:lnTo>
                  <a:lnTo>
                    <a:pt x="453" y="504"/>
                  </a:lnTo>
                  <a:lnTo>
                    <a:pt x="460" y="511"/>
                  </a:lnTo>
                  <a:lnTo>
                    <a:pt x="476" y="527"/>
                  </a:lnTo>
                  <a:lnTo>
                    <a:pt x="491" y="540"/>
                  </a:lnTo>
                  <a:lnTo>
                    <a:pt x="491" y="540"/>
                  </a:lnTo>
                  <a:lnTo>
                    <a:pt x="504" y="550"/>
                  </a:lnTo>
                  <a:lnTo>
                    <a:pt x="519" y="564"/>
                  </a:lnTo>
                  <a:lnTo>
                    <a:pt x="555" y="601"/>
                  </a:lnTo>
                  <a:lnTo>
                    <a:pt x="636" y="684"/>
                  </a:lnTo>
                  <a:lnTo>
                    <a:pt x="636" y="684"/>
                  </a:lnTo>
                  <a:lnTo>
                    <a:pt x="682" y="732"/>
                  </a:lnTo>
                  <a:lnTo>
                    <a:pt x="682" y="732"/>
                  </a:lnTo>
                  <a:lnTo>
                    <a:pt x="707" y="757"/>
                  </a:lnTo>
                  <a:lnTo>
                    <a:pt x="731" y="783"/>
                  </a:lnTo>
                  <a:lnTo>
                    <a:pt x="731" y="783"/>
                  </a:lnTo>
                  <a:lnTo>
                    <a:pt x="769" y="823"/>
                  </a:lnTo>
                  <a:lnTo>
                    <a:pt x="770" y="824"/>
                  </a:lnTo>
                  <a:lnTo>
                    <a:pt x="772" y="824"/>
                  </a:lnTo>
                  <a:lnTo>
                    <a:pt x="772" y="824"/>
                  </a:lnTo>
                  <a:lnTo>
                    <a:pt x="776" y="826"/>
                  </a:lnTo>
                  <a:lnTo>
                    <a:pt x="780" y="829"/>
                  </a:lnTo>
                  <a:lnTo>
                    <a:pt x="780" y="829"/>
                  </a:lnTo>
                  <a:lnTo>
                    <a:pt x="789" y="838"/>
                  </a:lnTo>
                  <a:lnTo>
                    <a:pt x="789" y="838"/>
                  </a:lnTo>
                  <a:lnTo>
                    <a:pt x="804" y="852"/>
                  </a:lnTo>
                  <a:lnTo>
                    <a:pt x="812" y="860"/>
                  </a:lnTo>
                  <a:lnTo>
                    <a:pt x="818" y="867"/>
                  </a:lnTo>
                  <a:lnTo>
                    <a:pt x="824" y="876"/>
                  </a:lnTo>
                  <a:lnTo>
                    <a:pt x="829" y="884"/>
                  </a:lnTo>
                  <a:lnTo>
                    <a:pt x="833" y="893"/>
                  </a:lnTo>
                  <a:lnTo>
                    <a:pt x="835" y="904"/>
                  </a:lnTo>
                  <a:lnTo>
                    <a:pt x="835" y="904"/>
                  </a:lnTo>
                  <a:lnTo>
                    <a:pt x="836" y="912"/>
                  </a:lnTo>
                  <a:lnTo>
                    <a:pt x="836" y="920"/>
                  </a:lnTo>
                  <a:lnTo>
                    <a:pt x="834" y="929"/>
                  </a:lnTo>
                  <a:lnTo>
                    <a:pt x="832" y="939"/>
                  </a:lnTo>
                  <a:lnTo>
                    <a:pt x="828" y="947"/>
                  </a:lnTo>
                  <a:lnTo>
                    <a:pt x="823" y="955"/>
                  </a:lnTo>
                  <a:lnTo>
                    <a:pt x="818" y="962"/>
                  </a:lnTo>
                  <a:lnTo>
                    <a:pt x="811" y="969"/>
                  </a:lnTo>
                  <a:lnTo>
                    <a:pt x="811" y="969"/>
                  </a:lnTo>
                  <a:lnTo>
                    <a:pt x="797" y="980"/>
                  </a:lnTo>
                  <a:lnTo>
                    <a:pt x="790" y="985"/>
                  </a:lnTo>
                  <a:lnTo>
                    <a:pt x="783" y="989"/>
                  </a:lnTo>
                  <a:lnTo>
                    <a:pt x="774" y="993"/>
                  </a:lnTo>
                  <a:lnTo>
                    <a:pt x="766" y="997"/>
                  </a:lnTo>
                  <a:lnTo>
                    <a:pt x="758" y="999"/>
                  </a:lnTo>
                  <a:lnTo>
                    <a:pt x="750" y="999"/>
                  </a:lnTo>
                  <a:lnTo>
                    <a:pt x="750" y="999"/>
                  </a:lnTo>
                  <a:lnTo>
                    <a:pt x="741" y="999"/>
                  </a:lnTo>
                  <a:lnTo>
                    <a:pt x="733" y="997"/>
                  </a:lnTo>
                  <a:lnTo>
                    <a:pt x="733" y="997"/>
                  </a:lnTo>
                  <a:lnTo>
                    <a:pt x="717" y="991"/>
                  </a:lnTo>
                  <a:lnTo>
                    <a:pt x="701" y="984"/>
                  </a:lnTo>
                  <a:lnTo>
                    <a:pt x="687" y="975"/>
                  </a:lnTo>
                  <a:lnTo>
                    <a:pt x="672" y="964"/>
                  </a:lnTo>
                  <a:lnTo>
                    <a:pt x="671" y="962"/>
                  </a:lnTo>
                  <a:lnTo>
                    <a:pt x="669" y="962"/>
                  </a:lnTo>
                  <a:lnTo>
                    <a:pt x="669" y="962"/>
                  </a:lnTo>
                  <a:lnTo>
                    <a:pt x="665" y="960"/>
                  </a:lnTo>
                  <a:lnTo>
                    <a:pt x="661" y="957"/>
                  </a:lnTo>
                  <a:lnTo>
                    <a:pt x="661" y="957"/>
                  </a:lnTo>
                  <a:lnTo>
                    <a:pt x="654" y="949"/>
                  </a:lnTo>
                  <a:lnTo>
                    <a:pt x="646" y="940"/>
                  </a:lnTo>
                  <a:lnTo>
                    <a:pt x="633" y="921"/>
                  </a:lnTo>
                  <a:lnTo>
                    <a:pt x="633" y="921"/>
                  </a:lnTo>
                  <a:lnTo>
                    <a:pt x="619" y="903"/>
                  </a:lnTo>
                  <a:lnTo>
                    <a:pt x="612" y="893"/>
                  </a:lnTo>
                  <a:lnTo>
                    <a:pt x="605" y="884"/>
                  </a:lnTo>
                  <a:lnTo>
                    <a:pt x="605" y="884"/>
                  </a:lnTo>
                  <a:lnTo>
                    <a:pt x="547" y="826"/>
                  </a:lnTo>
                  <a:lnTo>
                    <a:pt x="474" y="753"/>
                  </a:lnTo>
                  <a:lnTo>
                    <a:pt x="450" y="729"/>
                  </a:lnTo>
                  <a:lnTo>
                    <a:pt x="450" y="729"/>
                  </a:lnTo>
                  <a:lnTo>
                    <a:pt x="418" y="698"/>
                  </a:lnTo>
                  <a:lnTo>
                    <a:pt x="418" y="698"/>
                  </a:lnTo>
                  <a:lnTo>
                    <a:pt x="391" y="670"/>
                  </a:lnTo>
                  <a:lnTo>
                    <a:pt x="363" y="643"/>
                  </a:lnTo>
                  <a:lnTo>
                    <a:pt x="337" y="614"/>
                  </a:lnTo>
                  <a:lnTo>
                    <a:pt x="325" y="599"/>
                  </a:lnTo>
                  <a:lnTo>
                    <a:pt x="313" y="584"/>
                  </a:lnTo>
                  <a:lnTo>
                    <a:pt x="313" y="584"/>
                  </a:lnTo>
                  <a:lnTo>
                    <a:pt x="304" y="571"/>
                  </a:lnTo>
                  <a:lnTo>
                    <a:pt x="296" y="559"/>
                  </a:lnTo>
                  <a:lnTo>
                    <a:pt x="289" y="545"/>
                  </a:lnTo>
                  <a:lnTo>
                    <a:pt x="282" y="533"/>
                  </a:lnTo>
                  <a:lnTo>
                    <a:pt x="269" y="506"/>
                  </a:lnTo>
                  <a:lnTo>
                    <a:pt x="258" y="477"/>
                  </a:lnTo>
                  <a:lnTo>
                    <a:pt x="256" y="471"/>
                  </a:lnTo>
                  <a:lnTo>
                    <a:pt x="256" y="471"/>
                  </a:lnTo>
                  <a:lnTo>
                    <a:pt x="251" y="457"/>
                  </a:lnTo>
                  <a:lnTo>
                    <a:pt x="248" y="444"/>
                  </a:lnTo>
                  <a:lnTo>
                    <a:pt x="247" y="431"/>
                  </a:lnTo>
                  <a:lnTo>
                    <a:pt x="247" y="418"/>
                  </a:lnTo>
                  <a:lnTo>
                    <a:pt x="248" y="405"/>
                  </a:lnTo>
                  <a:lnTo>
                    <a:pt x="251" y="392"/>
                  </a:lnTo>
                  <a:lnTo>
                    <a:pt x="255" y="378"/>
                  </a:lnTo>
                  <a:lnTo>
                    <a:pt x="260" y="363"/>
                  </a:lnTo>
                  <a:lnTo>
                    <a:pt x="260" y="363"/>
                  </a:lnTo>
                  <a:lnTo>
                    <a:pt x="267" y="347"/>
                  </a:lnTo>
                  <a:lnTo>
                    <a:pt x="274" y="330"/>
                  </a:lnTo>
                  <a:lnTo>
                    <a:pt x="283" y="315"/>
                  </a:lnTo>
                  <a:lnTo>
                    <a:pt x="291" y="298"/>
                  </a:lnTo>
                  <a:lnTo>
                    <a:pt x="300" y="284"/>
                  </a:lnTo>
                  <a:lnTo>
                    <a:pt x="311" y="269"/>
                  </a:lnTo>
                  <a:lnTo>
                    <a:pt x="321" y="255"/>
                  </a:lnTo>
                  <a:lnTo>
                    <a:pt x="332" y="240"/>
                  </a:lnTo>
                  <a:lnTo>
                    <a:pt x="345" y="227"/>
                  </a:lnTo>
                  <a:lnTo>
                    <a:pt x="357" y="215"/>
                  </a:lnTo>
                  <a:lnTo>
                    <a:pt x="370" y="202"/>
                  </a:lnTo>
                  <a:lnTo>
                    <a:pt x="384" y="190"/>
                  </a:lnTo>
                  <a:lnTo>
                    <a:pt x="397" y="178"/>
                  </a:lnTo>
                  <a:lnTo>
                    <a:pt x="413" y="168"/>
                  </a:lnTo>
                  <a:lnTo>
                    <a:pt x="428" y="158"/>
                  </a:lnTo>
                  <a:lnTo>
                    <a:pt x="444" y="147"/>
                  </a:lnTo>
                  <a:lnTo>
                    <a:pt x="444" y="147"/>
                  </a:lnTo>
                  <a:lnTo>
                    <a:pt x="454" y="143"/>
                  </a:lnTo>
                  <a:lnTo>
                    <a:pt x="464" y="137"/>
                  </a:lnTo>
                  <a:lnTo>
                    <a:pt x="464" y="137"/>
                  </a:lnTo>
                  <a:lnTo>
                    <a:pt x="492" y="123"/>
                  </a:lnTo>
                  <a:lnTo>
                    <a:pt x="492" y="123"/>
                  </a:lnTo>
                  <a:lnTo>
                    <a:pt x="512" y="115"/>
                  </a:lnTo>
                  <a:lnTo>
                    <a:pt x="532" y="110"/>
                  </a:lnTo>
                  <a:lnTo>
                    <a:pt x="553" y="107"/>
                  </a:lnTo>
                  <a:lnTo>
                    <a:pt x="574" y="106"/>
                  </a:lnTo>
                  <a:lnTo>
                    <a:pt x="574" y="106"/>
                  </a:lnTo>
                  <a:lnTo>
                    <a:pt x="590" y="106"/>
                  </a:lnTo>
                  <a:lnTo>
                    <a:pt x="605" y="108"/>
                  </a:lnTo>
                  <a:lnTo>
                    <a:pt x="621" y="110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57" y="120"/>
                  </a:lnTo>
                  <a:lnTo>
                    <a:pt x="657" y="120"/>
                  </a:lnTo>
                  <a:lnTo>
                    <a:pt x="670" y="122"/>
                  </a:lnTo>
                  <a:lnTo>
                    <a:pt x="682" y="126"/>
                  </a:lnTo>
                  <a:lnTo>
                    <a:pt x="695" y="131"/>
                  </a:lnTo>
                  <a:lnTo>
                    <a:pt x="701" y="134"/>
                  </a:lnTo>
                  <a:lnTo>
                    <a:pt x="706" y="137"/>
                  </a:lnTo>
                  <a:lnTo>
                    <a:pt x="706" y="137"/>
                  </a:lnTo>
                  <a:lnTo>
                    <a:pt x="725" y="152"/>
                  </a:lnTo>
                  <a:lnTo>
                    <a:pt x="738" y="162"/>
                  </a:lnTo>
                  <a:lnTo>
                    <a:pt x="740" y="162"/>
                  </a:lnTo>
                  <a:lnTo>
                    <a:pt x="740" y="162"/>
                  </a:lnTo>
                  <a:lnTo>
                    <a:pt x="745" y="163"/>
                  </a:lnTo>
                  <a:lnTo>
                    <a:pt x="751" y="166"/>
                  </a:lnTo>
                  <a:lnTo>
                    <a:pt x="755" y="170"/>
                  </a:lnTo>
                  <a:lnTo>
                    <a:pt x="757" y="175"/>
                  </a:lnTo>
                  <a:lnTo>
                    <a:pt x="758" y="177"/>
                  </a:lnTo>
                  <a:lnTo>
                    <a:pt x="759" y="177"/>
                  </a:lnTo>
                  <a:lnTo>
                    <a:pt x="759" y="177"/>
                  </a:lnTo>
                  <a:lnTo>
                    <a:pt x="771" y="190"/>
                  </a:lnTo>
                  <a:lnTo>
                    <a:pt x="785" y="201"/>
                  </a:lnTo>
                  <a:lnTo>
                    <a:pt x="812" y="223"/>
                  </a:lnTo>
                  <a:lnTo>
                    <a:pt x="812" y="223"/>
                  </a:lnTo>
                  <a:lnTo>
                    <a:pt x="837" y="244"/>
                  </a:lnTo>
                  <a:lnTo>
                    <a:pt x="850" y="255"/>
                  </a:lnTo>
                  <a:lnTo>
                    <a:pt x="862" y="266"/>
                  </a:lnTo>
                  <a:lnTo>
                    <a:pt x="862" y="266"/>
                  </a:lnTo>
                  <a:lnTo>
                    <a:pt x="948" y="356"/>
                  </a:lnTo>
                  <a:lnTo>
                    <a:pt x="1033" y="446"/>
                  </a:lnTo>
                  <a:lnTo>
                    <a:pt x="1033" y="446"/>
                  </a:lnTo>
                  <a:lnTo>
                    <a:pt x="1054" y="472"/>
                  </a:lnTo>
                  <a:lnTo>
                    <a:pt x="1054" y="472"/>
                  </a:lnTo>
                  <a:lnTo>
                    <a:pt x="1071" y="489"/>
                  </a:lnTo>
                  <a:lnTo>
                    <a:pt x="1086" y="508"/>
                  </a:lnTo>
                  <a:lnTo>
                    <a:pt x="1104" y="523"/>
                  </a:lnTo>
                  <a:lnTo>
                    <a:pt x="1113" y="531"/>
                  </a:lnTo>
                  <a:lnTo>
                    <a:pt x="1123" y="538"/>
                  </a:lnTo>
                  <a:lnTo>
                    <a:pt x="1123" y="538"/>
                  </a:lnTo>
                  <a:lnTo>
                    <a:pt x="1139" y="549"/>
                  </a:lnTo>
                  <a:lnTo>
                    <a:pt x="1155" y="563"/>
                  </a:lnTo>
                  <a:lnTo>
                    <a:pt x="1169" y="577"/>
                  </a:lnTo>
                  <a:lnTo>
                    <a:pt x="1182" y="592"/>
                  </a:lnTo>
                  <a:lnTo>
                    <a:pt x="1182" y="592"/>
                  </a:lnTo>
                  <a:lnTo>
                    <a:pt x="1186" y="597"/>
                  </a:lnTo>
                  <a:lnTo>
                    <a:pt x="1187" y="602"/>
                  </a:lnTo>
                  <a:lnTo>
                    <a:pt x="1187" y="604"/>
                  </a:lnTo>
                  <a:lnTo>
                    <a:pt x="1188" y="605"/>
                  </a:lnTo>
                  <a:lnTo>
                    <a:pt x="1188" y="605"/>
                  </a:lnTo>
                  <a:lnTo>
                    <a:pt x="1194" y="614"/>
                  </a:lnTo>
                  <a:lnTo>
                    <a:pt x="1199" y="624"/>
                  </a:lnTo>
                  <a:lnTo>
                    <a:pt x="1199" y="624"/>
                  </a:lnTo>
                  <a:lnTo>
                    <a:pt x="1213" y="660"/>
                  </a:lnTo>
                  <a:lnTo>
                    <a:pt x="1213" y="660"/>
                  </a:lnTo>
                  <a:lnTo>
                    <a:pt x="1224" y="685"/>
                  </a:lnTo>
                  <a:lnTo>
                    <a:pt x="1233" y="709"/>
                  </a:lnTo>
                  <a:lnTo>
                    <a:pt x="1233" y="709"/>
                  </a:lnTo>
                  <a:lnTo>
                    <a:pt x="1239" y="730"/>
                  </a:lnTo>
                  <a:lnTo>
                    <a:pt x="1244" y="750"/>
                  </a:lnTo>
                  <a:lnTo>
                    <a:pt x="1249" y="769"/>
                  </a:lnTo>
                  <a:lnTo>
                    <a:pt x="1253" y="788"/>
                  </a:lnTo>
                  <a:lnTo>
                    <a:pt x="1255" y="808"/>
                  </a:lnTo>
                  <a:lnTo>
                    <a:pt x="1256" y="826"/>
                  </a:lnTo>
                  <a:lnTo>
                    <a:pt x="1256" y="846"/>
                  </a:lnTo>
                  <a:lnTo>
                    <a:pt x="1254" y="864"/>
                  </a:lnTo>
                  <a:lnTo>
                    <a:pt x="1254" y="864"/>
                  </a:lnTo>
                  <a:lnTo>
                    <a:pt x="1252" y="876"/>
                  </a:lnTo>
                  <a:lnTo>
                    <a:pt x="1246" y="887"/>
                  </a:lnTo>
                  <a:lnTo>
                    <a:pt x="1235" y="911"/>
                  </a:lnTo>
                  <a:lnTo>
                    <a:pt x="1235" y="911"/>
                  </a:lnTo>
                  <a:lnTo>
                    <a:pt x="1228" y="926"/>
                  </a:lnTo>
                  <a:lnTo>
                    <a:pt x="1228" y="926"/>
                  </a:lnTo>
                  <a:lnTo>
                    <a:pt x="1218" y="950"/>
                  </a:lnTo>
                  <a:lnTo>
                    <a:pt x="1218" y="950"/>
                  </a:lnTo>
                  <a:lnTo>
                    <a:pt x="1204" y="979"/>
                  </a:lnTo>
                  <a:lnTo>
                    <a:pt x="1197" y="993"/>
                  </a:lnTo>
                  <a:lnTo>
                    <a:pt x="1190" y="1007"/>
                  </a:lnTo>
                  <a:lnTo>
                    <a:pt x="1190" y="1007"/>
                  </a:lnTo>
                  <a:lnTo>
                    <a:pt x="1180" y="1021"/>
                  </a:lnTo>
                  <a:lnTo>
                    <a:pt x="1170" y="1036"/>
                  </a:lnTo>
                  <a:lnTo>
                    <a:pt x="1159" y="1049"/>
                  </a:lnTo>
                  <a:lnTo>
                    <a:pt x="1146" y="1064"/>
                  </a:lnTo>
                  <a:lnTo>
                    <a:pt x="1133" y="1077"/>
                  </a:lnTo>
                  <a:lnTo>
                    <a:pt x="1119" y="1090"/>
                  </a:lnTo>
                  <a:lnTo>
                    <a:pt x="1105" y="1102"/>
                  </a:lnTo>
                  <a:lnTo>
                    <a:pt x="1089" y="1113"/>
                  </a:lnTo>
                  <a:lnTo>
                    <a:pt x="1079" y="1121"/>
                  </a:lnTo>
                  <a:lnTo>
                    <a:pt x="1079" y="1121"/>
                  </a:lnTo>
                  <a:lnTo>
                    <a:pt x="1051" y="1141"/>
                  </a:lnTo>
                  <a:lnTo>
                    <a:pt x="1022" y="1162"/>
                  </a:lnTo>
                  <a:lnTo>
                    <a:pt x="992" y="1180"/>
                  </a:lnTo>
                  <a:lnTo>
                    <a:pt x="962" y="1197"/>
                  </a:lnTo>
                  <a:lnTo>
                    <a:pt x="947" y="1205"/>
                  </a:lnTo>
                  <a:lnTo>
                    <a:pt x="930" y="1212"/>
                  </a:lnTo>
                  <a:lnTo>
                    <a:pt x="915" y="1219"/>
                  </a:lnTo>
                  <a:lnTo>
                    <a:pt x="898" y="1224"/>
                  </a:lnTo>
                  <a:lnTo>
                    <a:pt x="881" y="1228"/>
                  </a:lnTo>
                  <a:lnTo>
                    <a:pt x="863" y="1231"/>
                  </a:lnTo>
                  <a:lnTo>
                    <a:pt x="846" y="1233"/>
                  </a:lnTo>
                  <a:lnTo>
                    <a:pt x="828" y="1235"/>
                  </a:lnTo>
                  <a:lnTo>
                    <a:pt x="828" y="1235"/>
                  </a:lnTo>
                  <a:lnTo>
                    <a:pt x="808" y="1235"/>
                  </a:lnTo>
                  <a:lnTo>
                    <a:pt x="808" y="12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Freeform 605"/>
            <p:cNvSpPr/>
            <p:nvPr/>
          </p:nvSpPr>
          <p:spPr bwMode="auto">
            <a:xfrm>
              <a:off x="5305426" y="2120900"/>
              <a:ext cx="365125" cy="185738"/>
            </a:xfrm>
            <a:custGeom>
              <a:avLst/>
              <a:gdLst/>
              <a:ahLst/>
              <a:cxnLst>
                <a:cxn ang="0">
                  <a:pos x="588" y="352"/>
                </a:cxn>
                <a:cxn ang="0">
                  <a:pos x="575" y="342"/>
                </a:cxn>
                <a:cxn ang="0">
                  <a:pos x="572" y="332"/>
                </a:cxn>
                <a:cxn ang="0">
                  <a:pos x="578" y="321"/>
                </a:cxn>
                <a:cxn ang="0">
                  <a:pos x="590" y="315"/>
                </a:cxn>
                <a:cxn ang="0">
                  <a:pos x="621" y="298"/>
                </a:cxn>
                <a:cxn ang="0">
                  <a:pos x="648" y="276"/>
                </a:cxn>
                <a:cxn ang="0">
                  <a:pos x="656" y="257"/>
                </a:cxn>
                <a:cxn ang="0">
                  <a:pos x="657" y="247"/>
                </a:cxn>
                <a:cxn ang="0">
                  <a:pos x="649" y="228"/>
                </a:cxn>
                <a:cxn ang="0">
                  <a:pos x="630" y="207"/>
                </a:cxn>
                <a:cxn ang="0">
                  <a:pos x="597" y="182"/>
                </a:cxn>
                <a:cxn ang="0">
                  <a:pos x="556" y="149"/>
                </a:cxn>
                <a:cxn ang="0">
                  <a:pos x="503" y="102"/>
                </a:cxn>
                <a:cxn ang="0">
                  <a:pos x="445" y="66"/>
                </a:cxn>
                <a:cxn ang="0">
                  <a:pos x="412" y="55"/>
                </a:cxn>
                <a:cxn ang="0">
                  <a:pos x="368" y="45"/>
                </a:cxn>
                <a:cxn ang="0">
                  <a:pos x="276" y="37"/>
                </a:cxn>
                <a:cxn ang="0">
                  <a:pos x="224" y="40"/>
                </a:cxn>
                <a:cxn ang="0">
                  <a:pos x="172" y="48"/>
                </a:cxn>
                <a:cxn ang="0">
                  <a:pos x="131" y="60"/>
                </a:cxn>
                <a:cxn ang="0">
                  <a:pos x="95" y="77"/>
                </a:cxn>
                <a:cxn ang="0">
                  <a:pos x="75" y="91"/>
                </a:cxn>
                <a:cxn ang="0">
                  <a:pos x="57" y="106"/>
                </a:cxn>
                <a:cxn ang="0">
                  <a:pos x="28" y="128"/>
                </a:cxn>
                <a:cxn ang="0">
                  <a:pos x="20" y="130"/>
                </a:cxn>
                <a:cxn ang="0">
                  <a:pos x="13" y="129"/>
                </a:cxn>
                <a:cxn ang="0">
                  <a:pos x="0" y="113"/>
                </a:cxn>
                <a:cxn ang="0">
                  <a:pos x="0" y="106"/>
                </a:cxn>
                <a:cxn ang="0">
                  <a:pos x="8" y="98"/>
                </a:cxn>
                <a:cxn ang="0">
                  <a:pos x="23" y="89"/>
                </a:cxn>
                <a:cxn ang="0">
                  <a:pos x="48" y="66"/>
                </a:cxn>
                <a:cxn ang="0">
                  <a:pos x="71" y="50"/>
                </a:cxn>
                <a:cxn ang="0">
                  <a:pos x="104" y="31"/>
                </a:cxn>
                <a:cxn ang="0">
                  <a:pos x="149" y="14"/>
                </a:cxn>
                <a:cxn ang="0">
                  <a:pos x="199" y="5"/>
                </a:cxn>
                <a:cxn ang="0">
                  <a:pos x="259" y="1"/>
                </a:cxn>
                <a:cxn ang="0">
                  <a:pos x="318" y="1"/>
                </a:cxn>
                <a:cxn ang="0">
                  <a:pos x="404" y="12"/>
                </a:cxn>
                <a:cxn ang="0">
                  <a:pos x="473" y="37"/>
                </a:cxn>
                <a:cxn ang="0">
                  <a:pos x="512" y="62"/>
                </a:cxn>
                <a:cxn ang="0">
                  <a:pos x="570" y="112"/>
                </a:cxn>
                <a:cxn ang="0">
                  <a:pos x="585" y="126"/>
                </a:cxn>
                <a:cxn ang="0">
                  <a:pos x="619" y="153"/>
                </a:cxn>
                <a:cxn ang="0">
                  <a:pos x="662" y="190"/>
                </a:cxn>
                <a:cxn ang="0">
                  <a:pos x="681" y="213"/>
                </a:cxn>
                <a:cxn ang="0">
                  <a:pos x="690" y="243"/>
                </a:cxn>
                <a:cxn ang="0">
                  <a:pos x="687" y="274"/>
                </a:cxn>
                <a:cxn ang="0">
                  <a:pos x="677" y="295"/>
                </a:cxn>
                <a:cxn ang="0">
                  <a:pos x="654" y="320"/>
                </a:cxn>
                <a:cxn ang="0">
                  <a:pos x="615" y="343"/>
                </a:cxn>
                <a:cxn ang="0">
                  <a:pos x="600" y="350"/>
                </a:cxn>
                <a:cxn ang="0">
                  <a:pos x="591" y="352"/>
                </a:cxn>
              </a:cxnLst>
              <a:rect l="0" t="0" r="r" b="b"/>
              <a:pathLst>
                <a:path w="690" h="352">
                  <a:moveTo>
                    <a:pt x="591" y="352"/>
                  </a:moveTo>
                  <a:lnTo>
                    <a:pt x="591" y="352"/>
                  </a:lnTo>
                  <a:lnTo>
                    <a:pt x="588" y="352"/>
                  </a:lnTo>
                  <a:lnTo>
                    <a:pt x="585" y="351"/>
                  </a:lnTo>
                  <a:lnTo>
                    <a:pt x="579" y="347"/>
                  </a:lnTo>
                  <a:lnTo>
                    <a:pt x="575" y="342"/>
                  </a:lnTo>
                  <a:lnTo>
                    <a:pt x="572" y="337"/>
                  </a:lnTo>
                  <a:lnTo>
                    <a:pt x="572" y="337"/>
                  </a:lnTo>
                  <a:lnTo>
                    <a:pt x="572" y="332"/>
                  </a:lnTo>
                  <a:lnTo>
                    <a:pt x="572" y="328"/>
                  </a:lnTo>
                  <a:lnTo>
                    <a:pt x="575" y="323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9"/>
                  </a:lnTo>
                  <a:lnTo>
                    <a:pt x="590" y="315"/>
                  </a:lnTo>
                  <a:lnTo>
                    <a:pt x="590" y="315"/>
                  </a:lnTo>
                  <a:lnTo>
                    <a:pt x="610" y="305"/>
                  </a:lnTo>
                  <a:lnTo>
                    <a:pt x="621" y="298"/>
                  </a:lnTo>
                  <a:lnTo>
                    <a:pt x="630" y="291"/>
                  </a:lnTo>
                  <a:lnTo>
                    <a:pt x="640" y="284"/>
                  </a:lnTo>
                  <a:lnTo>
                    <a:pt x="648" y="276"/>
                  </a:lnTo>
                  <a:lnTo>
                    <a:pt x="653" y="266"/>
                  </a:lnTo>
                  <a:lnTo>
                    <a:pt x="655" y="261"/>
                  </a:lnTo>
                  <a:lnTo>
                    <a:pt x="656" y="257"/>
                  </a:lnTo>
                  <a:lnTo>
                    <a:pt x="656" y="257"/>
                  </a:lnTo>
                  <a:lnTo>
                    <a:pt x="657" y="252"/>
                  </a:lnTo>
                  <a:lnTo>
                    <a:pt x="657" y="247"/>
                  </a:lnTo>
                  <a:lnTo>
                    <a:pt x="656" y="243"/>
                  </a:lnTo>
                  <a:lnTo>
                    <a:pt x="654" y="237"/>
                  </a:lnTo>
                  <a:lnTo>
                    <a:pt x="649" y="228"/>
                  </a:lnTo>
                  <a:lnTo>
                    <a:pt x="641" y="218"/>
                  </a:lnTo>
                  <a:lnTo>
                    <a:pt x="641" y="218"/>
                  </a:lnTo>
                  <a:lnTo>
                    <a:pt x="630" y="207"/>
                  </a:lnTo>
                  <a:lnTo>
                    <a:pt x="620" y="198"/>
                  </a:lnTo>
                  <a:lnTo>
                    <a:pt x="597" y="182"/>
                  </a:lnTo>
                  <a:lnTo>
                    <a:pt x="597" y="182"/>
                  </a:lnTo>
                  <a:lnTo>
                    <a:pt x="580" y="169"/>
                  </a:lnTo>
                  <a:lnTo>
                    <a:pt x="563" y="155"/>
                  </a:lnTo>
                  <a:lnTo>
                    <a:pt x="556" y="149"/>
                  </a:lnTo>
                  <a:lnTo>
                    <a:pt x="556" y="149"/>
                  </a:lnTo>
                  <a:lnTo>
                    <a:pt x="521" y="118"/>
                  </a:lnTo>
                  <a:lnTo>
                    <a:pt x="503" y="102"/>
                  </a:lnTo>
                  <a:lnTo>
                    <a:pt x="485" y="89"/>
                  </a:lnTo>
                  <a:lnTo>
                    <a:pt x="466" y="77"/>
                  </a:lnTo>
                  <a:lnTo>
                    <a:pt x="445" y="66"/>
                  </a:lnTo>
                  <a:lnTo>
                    <a:pt x="435" y="62"/>
                  </a:lnTo>
                  <a:lnTo>
                    <a:pt x="424" y="58"/>
                  </a:lnTo>
                  <a:lnTo>
                    <a:pt x="412" y="55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368" y="45"/>
                  </a:lnTo>
                  <a:lnTo>
                    <a:pt x="337" y="41"/>
                  </a:lnTo>
                  <a:lnTo>
                    <a:pt x="306" y="38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50" y="38"/>
                  </a:lnTo>
                  <a:lnTo>
                    <a:pt x="224" y="40"/>
                  </a:lnTo>
                  <a:lnTo>
                    <a:pt x="198" y="43"/>
                  </a:lnTo>
                  <a:lnTo>
                    <a:pt x="172" y="48"/>
                  </a:lnTo>
                  <a:lnTo>
                    <a:pt x="172" y="48"/>
                  </a:lnTo>
                  <a:lnTo>
                    <a:pt x="158" y="51"/>
                  </a:lnTo>
                  <a:lnTo>
                    <a:pt x="145" y="56"/>
                  </a:lnTo>
                  <a:lnTo>
                    <a:pt x="131" y="60"/>
                  </a:lnTo>
                  <a:lnTo>
                    <a:pt x="119" y="65"/>
                  </a:lnTo>
                  <a:lnTo>
                    <a:pt x="107" y="71"/>
                  </a:lnTo>
                  <a:lnTo>
                    <a:pt x="95" y="77"/>
                  </a:lnTo>
                  <a:lnTo>
                    <a:pt x="85" y="83"/>
                  </a:lnTo>
                  <a:lnTo>
                    <a:pt x="75" y="91"/>
                  </a:lnTo>
                  <a:lnTo>
                    <a:pt x="75" y="91"/>
                  </a:lnTo>
                  <a:lnTo>
                    <a:pt x="65" y="98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44" y="119"/>
                  </a:lnTo>
                  <a:lnTo>
                    <a:pt x="36" y="124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3" y="129"/>
                  </a:lnTo>
                  <a:lnTo>
                    <a:pt x="7" y="125"/>
                  </a:lnTo>
                  <a:lnTo>
                    <a:pt x="2" y="12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3" y="101"/>
                  </a:lnTo>
                  <a:lnTo>
                    <a:pt x="5" y="100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6" y="94"/>
                  </a:lnTo>
                  <a:lnTo>
                    <a:pt x="23" y="89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59" y="58"/>
                  </a:lnTo>
                  <a:lnTo>
                    <a:pt x="71" y="50"/>
                  </a:lnTo>
                  <a:lnTo>
                    <a:pt x="97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18" y="25"/>
                  </a:lnTo>
                  <a:lnTo>
                    <a:pt x="133" y="18"/>
                  </a:lnTo>
                  <a:lnTo>
                    <a:pt x="149" y="14"/>
                  </a:lnTo>
                  <a:lnTo>
                    <a:pt x="165" y="10"/>
                  </a:lnTo>
                  <a:lnTo>
                    <a:pt x="183" y="7"/>
                  </a:lnTo>
                  <a:lnTo>
                    <a:pt x="199" y="5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59" y="1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18" y="1"/>
                  </a:lnTo>
                  <a:lnTo>
                    <a:pt x="348" y="3"/>
                  </a:lnTo>
                  <a:lnTo>
                    <a:pt x="377" y="7"/>
                  </a:lnTo>
                  <a:lnTo>
                    <a:pt x="404" y="12"/>
                  </a:lnTo>
                  <a:lnTo>
                    <a:pt x="429" y="18"/>
                  </a:lnTo>
                  <a:lnTo>
                    <a:pt x="452" y="27"/>
                  </a:lnTo>
                  <a:lnTo>
                    <a:pt x="473" y="37"/>
                  </a:lnTo>
                  <a:lnTo>
                    <a:pt x="492" y="47"/>
                  </a:lnTo>
                  <a:lnTo>
                    <a:pt x="492" y="47"/>
                  </a:lnTo>
                  <a:lnTo>
                    <a:pt x="512" y="62"/>
                  </a:lnTo>
                  <a:lnTo>
                    <a:pt x="532" y="78"/>
                  </a:lnTo>
                  <a:lnTo>
                    <a:pt x="551" y="95"/>
                  </a:lnTo>
                  <a:lnTo>
                    <a:pt x="570" y="112"/>
                  </a:lnTo>
                  <a:lnTo>
                    <a:pt x="570" y="112"/>
                  </a:lnTo>
                  <a:lnTo>
                    <a:pt x="585" y="126"/>
                  </a:lnTo>
                  <a:lnTo>
                    <a:pt x="585" y="126"/>
                  </a:lnTo>
                  <a:lnTo>
                    <a:pt x="601" y="139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33" y="164"/>
                  </a:lnTo>
                  <a:lnTo>
                    <a:pt x="649" y="176"/>
                  </a:lnTo>
                  <a:lnTo>
                    <a:pt x="662" y="190"/>
                  </a:lnTo>
                  <a:lnTo>
                    <a:pt x="676" y="204"/>
                  </a:lnTo>
                  <a:lnTo>
                    <a:pt x="676" y="204"/>
                  </a:lnTo>
                  <a:lnTo>
                    <a:pt x="681" y="213"/>
                  </a:lnTo>
                  <a:lnTo>
                    <a:pt x="686" y="222"/>
                  </a:lnTo>
                  <a:lnTo>
                    <a:pt x="688" y="232"/>
                  </a:lnTo>
                  <a:lnTo>
                    <a:pt x="690" y="243"/>
                  </a:lnTo>
                  <a:lnTo>
                    <a:pt x="690" y="253"/>
                  </a:lnTo>
                  <a:lnTo>
                    <a:pt x="689" y="263"/>
                  </a:lnTo>
                  <a:lnTo>
                    <a:pt x="687" y="274"/>
                  </a:lnTo>
                  <a:lnTo>
                    <a:pt x="683" y="284"/>
                  </a:lnTo>
                  <a:lnTo>
                    <a:pt x="683" y="284"/>
                  </a:lnTo>
                  <a:lnTo>
                    <a:pt x="677" y="295"/>
                  </a:lnTo>
                  <a:lnTo>
                    <a:pt x="669" y="305"/>
                  </a:lnTo>
                  <a:lnTo>
                    <a:pt x="662" y="313"/>
                  </a:lnTo>
                  <a:lnTo>
                    <a:pt x="654" y="320"/>
                  </a:lnTo>
                  <a:lnTo>
                    <a:pt x="645" y="326"/>
                  </a:lnTo>
                  <a:lnTo>
                    <a:pt x="635" y="331"/>
                  </a:lnTo>
                  <a:lnTo>
                    <a:pt x="615" y="343"/>
                  </a:lnTo>
                  <a:lnTo>
                    <a:pt x="615" y="343"/>
                  </a:lnTo>
                  <a:lnTo>
                    <a:pt x="600" y="350"/>
                  </a:lnTo>
                  <a:lnTo>
                    <a:pt x="600" y="350"/>
                  </a:lnTo>
                  <a:lnTo>
                    <a:pt x="595" y="351"/>
                  </a:lnTo>
                  <a:lnTo>
                    <a:pt x="591" y="352"/>
                  </a:lnTo>
                  <a:lnTo>
                    <a:pt x="591" y="3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Freeform 606"/>
            <p:cNvSpPr/>
            <p:nvPr/>
          </p:nvSpPr>
          <p:spPr bwMode="auto">
            <a:xfrm>
              <a:off x="5356226" y="2198688"/>
              <a:ext cx="147638" cy="49213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9" y="93"/>
                </a:cxn>
                <a:cxn ang="0">
                  <a:pos x="2" y="85"/>
                </a:cxn>
                <a:cxn ang="0">
                  <a:pos x="0" y="79"/>
                </a:cxn>
                <a:cxn ang="0">
                  <a:pos x="2" y="68"/>
                </a:cxn>
                <a:cxn ang="0">
                  <a:pos x="6" y="62"/>
                </a:cxn>
                <a:cxn ang="0">
                  <a:pos x="13" y="59"/>
                </a:cxn>
                <a:cxn ang="0">
                  <a:pos x="18" y="57"/>
                </a:cxn>
                <a:cxn ang="0">
                  <a:pos x="31" y="46"/>
                </a:cxn>
                <a:cxn ang="0">
                  <a:pos x="38" y="41"/>
                </a:cxn>
                <a:cxn ang="0">
                  <a:pos x="46" y="36"/>
                </a:cxn>
                <a:cxn ang="0">
                  <a:pos x="60" y="28"/>
                </a:cxn>
                <a:cxn ang="0">
                  <a:pos x="77" y="20"/>
                </a:cxn>
                <a:cxn ang="0">
                  <a:pos x="115" y="7"/>
                </a:cxn>
                <a:cxn ang="0">
                  <a:pos x="134" y="2"/>
                </a:cxn>
                <a:cxn ang="0">
                  <a:pos x="154" y="0"/>
                </a:cxn>
                <a:cxn ang="0">
                  <a:pos x="173" y="2"/>
                </a:cxn>
                <a:cxn ang="0">
                  <a:pos x="208" y="9"/>
                </a:cxn>
                <a:cxn ang="0">
                  <a:pos x="240" y="24"/>
                </a:cxn>
                <a:cxn ang="0">
                  <a:pos x="266" y="45"/>
                </a:cxn>
                <a:cxn ang="0">
                  <a:pos x="276" y="58"/>
                </a:cxn>
                <a:cxn ang="0">
                  <a:pos x="279" y="67"/>
                </a:cxn>
                <a:cxn ang="0">
                  <a:pos x="278" y="74"/>
                </a:cxn>
                <a:cxn ang="0">
                  <a:pos x="275" y="78"/>
                </a:cxn>
                <a:cxn ang="0">
                  <a:pos x="266" y="83"/>
                </a:cxn>
                <a:cxn ang="0">
                  <a:pos x="259" y="84"/>
                </a:cxn>
                <a:cxn ang="0">
                  <a:pos x="256" y="83"/>
                </a:cxn>
                <a:cxn ang="0">
                  <a:pos x="248" y="80"/>
                </a:cxn>
                <a:cxn ang="0">
                  <a:pos x="245" y="76"/>
                </a:cxn>
                <a:cxn ang="0">
                  <a:pos x="230" y="59"/>
                </a:cxn>
                <a:cxn ang="0">
                  <a:pos x="210" y="47"/>
                </a:cxn>
                <a:cxn ang="0">
                  <a:pos x="186" y="40"/>
                </a:cxn>
                <a:cxn ang="0">
                  <a:pos x="160" y="37"/>
                </a:cxn>
                <a:cxn ang="0">
                  <a:pos x="150" y="37"/>
                </a:cxn>
                <a:cxn ang="0">
                  <a:pos x="121" y="42"/>
                </a:cxn>
                <a:cxn ang="0">
                  <a:pos x="94" y="51"/>
                </a:cxn>
                <a:cxn ang="0">
                  <a:pos x="86" y="56"/>
                </a:cxn>
                <a:cxn ang="0">
                  <a:pos x="62" y="71"/>
                </a:cxn>
                <a:cxn ang="0">
                  <a:pos x="43" y="84"/>
                </a:cxn>
                <a:cxn ang="0">
                  <a:pos x="22" y="94"/>
                </a:cxn>
                <a:cxn ang="0">
                  <a:pos x="16" y="94"/>
                </a:cxn>
              </a:cxnLst>
              <a:rect l="0" t="0" r="r" b="b"/>
              <a:pathLst>
                <a:path w="279" h="94">
                  <a:moveTo>
                    <a:pt x="16" y="94"/>
                  </a:moveTo>
                  <a:lnTo>
                    <a:pt x="16" y="94"/>
                  </a:lnTo>
                  <a:lnTo>
                    <a:pt x="13" y="94"/>
                  </a:lnTo>
                  <a:lnTo>
                    <a:pt x="9" y="93"/>
                  </a:lnTo>
                  <a:lnTo>
                    <a:pt x="5" y="90"/>
                  </a:lnTo>
                  <a:lnTo>
                    <a:pt x="2" y="85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8" y="57"/>
                  </a:lnTo>
                  <a:lnTo>
                    <a:pt x="22" y="5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8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95" y="13"/>
                  </a:lnTo>
                  <a:lnTo>
                    <a:pt x="115" y="7"/>
                  </a:lnTo>
                  <a:lnTo>
                    <a:pt x="124" y="4"/>
                  </a:lnTo>
                  <a:lnTo>
                    <a:pt x="134" y="2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73" y="2"/>
                  </a:lnTo>
                  <a:lnTo>
                    <a:pt x="191" y="5"/>
                  </a:lnTo>
                  <a:lnTo>
                    <a:pt x="208" y="9"/>
                  </a:lnTo>
                  <a:lnTo>
                    <a:pt x="224" y="16"/>
                  </a:lnTo>
                  <a:lnTo>
                    <a:pt x="240" y="24"/>
                  </a:lnTo>
                  <a:lnTo>
                    <a:pt x="253" y="34"/>
                  </a:lnTo>
                  <a:lnTo>
                    <a:pt x="266" y="45"/>
                  </a:lnTo>
                  <a:lnTo>
                    <a:pt x="276" y="58"/>
                  </a:lnTo>
                  <a:lnTo>
                    <a:pt x="276" y="58"/>
                  </a:lnTo>
                  <a:lnTo>
                    <a:pt x="278" y="62"/>
                  </a:lnTo>
                  <a:lnTo>
                    <a:pt x="279" y="67"/>
                  </a:lnTo>
                  <a:lnTo>
                    <a:pt x="279" y="70"/>
                  </a:lnTo>
                  <a:lnTo>
                    <a:pt x="278" y="74"/>
                  </a:lnTo>
                  <a:lnTo>
                    <a:pt x="278" y="74"/>
                  </a:lnTo>
                  <a:lnTo>
                    <a:pt x="275" y="78"/>
                  </a:lnTo>
                  <a:lnTo>
                    <a:pt x="271" y="81"/>
                  </a:lnTo>
                  <a:lnTo>
                    <a:pt x="266" y="83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6" y="83"/>
                  </a:lnTo>
                  <a:lnTo>
                    <a:pt x="252" y="82"/>
                  </a:lnTo>
                  <a:lnTo>
                    <a:pt x="248" y="80"/>
                  </a:lnTo>
                  <a:lnTo>
                    <a:pt x="245" y="76"/>
                  </a:lnTo>
                  <a:lnTo>
                    <a:pt x="245" y="76"/>
                  </a:lnTo>
                  <a:lnTo>
                    <a:pt x="238" y="67"/>
                  </a:lnTo>
                  <a:lnTo>
                    <a:pt x="230" y="59"/>
                  </a:lnTo>
                  <a:lnTo>
                    <a:pt x="220" y="52"/>
                  </a:lnTo>
                  <a:lnTo>
                    <a:pt x="210" y="47"/>
                  </a:lnTo>
                  <a:lnTo>
                    <a:pt x="199" y="43"/>
                  </a:lnTo>
                  <a:lnTo>
                    <a:pt x="186" y="40"/>
                  </a:lnTo>
                  <a:lnTo>
                    <a:pt x="174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50" y="37"/>
                  </a:lnTo>
                  <a:lnTo>
                    <a:pt x="141" y="38"/>
                  </a:lnTo>
                  <a:lnTo>
                    <a:pt x="121" y="42"/>
                  </a:lnTo>
                  <a:lnTo>
                    <a:pt x="102" y="48"/>
                  </a:lnTo>
                  <a:lnTo>
                    <a:pt x="94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74" y="64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43" y="84"/>
                  </a:lnTo>
                  <a:lnTo>
                    <a:pt x="32" y="90"/>
                  </a:lnTo>
                  <a:lnTo>
                    <a:pt x="22" y="94"/>
                  </a:lnTo>
                  <a:lnTo>
                    <a:pt x="22" y="94"/>
                  </a:lnTo>
                  <a:lnTo>
                    <a:pt x="16" y="94"/>
                  </a:lnTo>
                  <a:lnTo>
                    <a:pt x="16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8" name="椭圆 31"/>
          <p:cNvSpPr/>
          <p:nvPr/>
        </p:nvSpPr>
        <p:spPr>
          <a:xfrm rot="15654318">
            <a:off x="6475569" y="4594194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6679330" y="4803299"/>
            <a:ext cx="489734" cy="500458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62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6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7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8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9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0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1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2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3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4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5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6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7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8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9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0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1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7" name="椭圆 31"/>
          <p:cNvSpPr/>
          <p:nvPr/>
        </p:nvSpPr>
        <p:spPr>
          <a:xfrm rot="15654318">
            <a:off x="6475570" y="3321495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82" name="组合 181"/>
          <p:cNvGrpSpPr/>
          <p:nvPr/>
        </p:nvGrpSpPr>
        <p:grpSpPr>
          <a:xfrm>
            <a:off x="6686480" y="3540620"/>
            <a:ext cx="530247" cy="465902"/>
            <a:chOff x="6208713" y="1243013"/>
            <a:chExt cx="706438" cy="620713"/>
          </a:xfrm>
          <a:solidFill>
            <a:schemeClr val="tx1"/>
          </a:solidFill>
        </p:grpSpPr>
        <p:sp>
          <p:nvSpPr>
            <p:cNvPr id="183" name="Freeform 804"/>
            <p:cNvSpPr/>
            <p:nvPr/>
          </p:nvSpPr>
          <p:spPr bwMode="auto">
            <a:xfrm>
              <a:off x="6270626" y="1622425"/>
              <a:ext cx="26988" cy="68263"/>
            </a:xfrm>
            <a:custGeom>
              <a:avLst/>
              <a:gdLst/>
              <a:ahLst/>
              <a:cxnLst>
                <a:cxn ang="0">
                  <a:pos x="51" y="5"/>
                </a:cxn>
                <a:cxn ang="0">
                  <a:pos x="51" y="5"/>
                </a:cxn>
                <a:cxn ang="0">
                  <a:pos x="50" y="3"/>
                </a:cxn>
                <a:cxn ang="0">
                  <a:pos x="49" y="1"/>
                </a:cxn>
                <a:cxn ang="0">
                  <a:pos x="48" y="1"/>
                </a:cxn>
                <a:cxn ang="0">
                  <a:pos x="46" y="0"/>
                </a:cxn>
                <a:cxn ang="0">
                  <a:pos x="44" y="1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14"/>
                </a:cxn>
                <a:cxn ang="0">
                  <a:pos x="37" y="25"/>
                </a:cxn>
                <a:cxn ang="0">
                  <a:pos x="34" y="35"/>
                </a:cxn>
                <a:cxn ang="0">
                  <a:pos x="30" y="44"/>
                </a:cxn>
                <a:cxn ang="0">
                  <a:pos x="21" y="64"/>
                </a:cxn>
                <a:cxn ang="0">
                  <a:pos x="13" y="82"/>
                </a:cxn>
                <a:cxn ang="0">
                  <a:pos x="13" y="82"/>
                </a:cxn>
                <a:cxn ang="0">
                  <a:pos x="9" y="92"/>
                </a:cxn>
                <a:cxn ang="0">
                  <a:pos x="3" y="105"/>
                </a:cxn>
                <a:cxn ang="0">
                  <a:pos x="1" y="112"/>
                </a:cxn>
                <a:cxn ang="0">
                  <a:pos x="0" y="119"/>
                </a:cxn>
                <a:cxn ang="0">
                  <a:pos x="1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4" y="128"/>
                </a:cxn>
                <a:cxn ang="0">
                  <a:pos x="6" y="129"/>
                </a:cxn>
                <a:cxn ang="0">
                  <a:pos x="9" y="129"/>
                </a:cxn>
                <a:cxn ang="0">
                  <a:pos x="12" y="128"/>
                </a:cxn>
                <a:cxn ang="0">
                  <a:pos x="13" y="126"/>
                </a:cxn>
                <a:cxn ang="0">
                  <a:pos x="13" y="125"/>
                </a:cxn>
                <a:cxn ang="0">
                  <a:pos x="13" y="123"/>
                </a:cxn>
                <a:cxn ang="0">
                  <a:pos x="11" y="122"/>
                </a:cxn>
                <a:cxn ang="0">
                  <a:pos x="11" y="122"/>
                </a:cxn>
                <a:cxn ang="0">
                  <a:pos x="11" y="120"/>
                </a:cxn>
                <a:cxn ang="0">
                  <a:pos x="10" y="117"/>
                </a:cxn>
                <a:cxn ang="0">
                  <a:pos x="11" y="109"/>
                </a:cxn>
                <a:cxn ang="0">
                  <a:pos x="14" y="100"/>
                </a:cxn>
                <a:cxn ang="0">
                  <a:pos x="19" y="90"/>
                </a:cxn>
                <a:cxn ang="0">
                  <a:pos x="27" y="69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3" y="36"/>
                </a:cxn>
                <a:cxn ang="0">
                  <a:pos x="46" y="26"/>
                </a:cxn>
                <a:cxn ang="0">
                  <a:pos x="49" y="14"/>
                </a:cxn>
                <a:cxn ang="0">
                  <a:pos x="49" y="14"/>
                </a:cxn>
                <a:cxn ang="0">
                  <a:pos x="50" y="13"/>
                </a:cxn>
                <a:cxn ang="0">
                  <a:pos x="51" y="11"/>
                </a:cxn>
                <a:cxn ang="0">
                  <a:pos x="51" y="5"/>
                </a:cxn>
              </a:cxnLst>
              <a:rect l="0" t="0" r="r" b="b"/>
              <a:pathLst>
                <a:path w="51" h="129">
                  <a:moveTo>
                    <a:pt x="51" y="5"/>
                  </a:moveTo>
                  <a:lnTo>
                    <a:pt x="51" y="5"/>
                  </a:lnTo>
                  <a:lnTo>
                    <a:pt x="50" y="3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14"/>
                  </a:lnTo>
                  <a:lnTo>
                    <a:pt x="37" y="25"/>
                  </a:lnTo>
                  <a:lnTo>
                    <a:pt x="34" y="35"/>
                  </a:lnTo>
                  <a:lnTo>
                    <a:pt x="30" y="44"/>
                  </a:lnTo>
                  <a:lnTo>
                    <a:pt x="21" y="64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9" y="92"/>
                  </a:lnTo>
                  <a:lnTo>
                    <a:pt x="3" y="105"/>
                  </a:lnTo>
                  <a:lnTo>
                    <a:pt x="1" y="112"/>
                  </a:lnTo>
                  <a:lnTo>
                    <a:pt x="0" y="119"/>
                  </a:lnTo>
                  <a:lnTo>
                    <a:pt x="1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6" y="129"/>
                  </a:lnTo>
                  <a:lnTo>
                    <a:pt x="9" y="129"/>
                  </a:lnTo>
                  <a:lnTo>
                    <a:pt x="12" y="128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3" y="123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1" y="120"/>
                  </a:lnTo>
                  <a:lnTo>
                    <a:pt x="10" y="117"/>
                  </a:lnTo>
                  <a:lnTo>
                    <a:pt x="11" y="109"/>
                  </a:lnTo>
                  <a:lnTo>
                    <a:pt x="14" y="100"/>
                  </a:lnTo>
                  <a:lnTo>
                    <a:pt x="19" y="90"/>
                  </a:lnTo>
                  <a:lnTo>
                    <a:pt x="27" y="69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3" y="36"/>
                  </a:lnTo>
                  <a:lnTo>
                    <a:pt x="46" y="2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50" y="13"/>
                  </a:lnTo>
                  <a:lnTo>
                    <a:pt x="51" y="11"/>
                  </a:lnTo>
                  <a:lnTo>
                    <a:pt x="5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805"/>
            <p:cNvSpPr/>
            <p:nvPr/>
          </p:nvSpPr>
          <p:spPr bwMode="auto">
            <a:xfrm>
              <a:off x="6315076" y="1671638"/>
              <a:ext cx="15875" cy="41275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7" y="38"/>
                </a:cxn>
                <a:cxn ang="0">
                  <a:pos x="2" y="56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6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9" y="74"/>
                </a:cxn>
                <a:cxn ang="0">
                  <a:pos x="9" y="74"/>
                </a:cxn>
                <a:cxn ang="0">
                  <a:pos x="10" y="65"/>
                </a:cxn>
                <a:cxn ang="0">
                  <a:pos x="11" y="57"/>
                </a:cxn>
                <a:cxn ang="0">
                  <a:pos x="16" y="39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2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78">
                  <a:moveTo>
                    <a:pt x="20" y="3"/>
                  </a:moveTo>
                  <a:lnTo>
                    <a:pt x="20" y="3"/>
                  </a:lnTo>
                  <a:lnTo>
                    <a:pt x="7" y="38"/>
                  </a:lnTo>
                  <a:lnTo>
                    <a:pt x="2" y="56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6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10" y="65"/>
                  </a:lnTo>
                  <a:lnTo>
                    <a:pt x="11" y="57"/>
                  </a:lnTo>
                  <a:lnTo>
                    <a:pt x="16" y="39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806"/>
            <p:cNvSpPr/>
            <p:nvPr/>
          </p:nvSpPr>
          <p:spPr bwMode="auto">
            <a:xfrm>
              <a:off x="6359526" y="1677988"/>
              <a:ext cx="20638" cy="698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0" y="33"/>
                </a:cxn>
                <a:cxn ang="0">
                  <a:pos x="11" y="63"/>
                </a:cxn>
                <a:cxn ang="0">
                  <a:pos x="6" y="79"/>
                </a:cxn>
                <a:cxn ang="0">
                  <a:pos x="3" y="94"/>
                </a:cxn>
                <a:cxn ang="0">
                  <a:pos x="1" y="110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3" y="129"/>
                </a:cxn>
                <a:cxn ang="0">
                  <a:pos x="4" y="130"/>
                </a:cxn>
                <a:cxn ang="0">
                  <a:pos x="6" y="129"/>
                </a:cxn>
                <a:cxn ang="0">
                  <a:pos x="7" y="128"/>
                </a:cxn>
                <a:cxn ang="0">
                  <a:pos x="9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0"/>
                </a:cxn>
                <a:cxn ang="0">
                  <a:pos x="12" y="94"/>
                </a:cxn>
                <a:cxn ang="0">
                  <a:pos x="16" y="80"/>
                </a:cxn>
                <a:cxn ang="0">
                  <a:pos x="20" y="64"/>
                </a:cxn>
                <a:cxn ang="0">
                  <a:pos x="30" y="35"/>
                </a:cxn>
                <a:cxn ang="0">
                  <a:pos x="40" y="6"/>
                </a:cxn>
                <a:cxn ang="0">
                  <a:pos x="40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30">
                  <a:moveTo>
                    <a:pt x="32" y="4"/>
                  </a:moveTo>
                  <a:lnTo>
                    <a:pt x="32" y="4"/>
                  </a:lnTo>
                  <a:lnTo>
                    <a:pt x="20" y="33"/>
                  </a:lnTo>
                  <a:lnTo>
                    <a:pt x="11" y="63"/>
                  </a:lnTo>
                  <a:lnTo>
                    <a:pt x="6" y="79"/>
                  </a:lnTo>
                  <a:lnTo>
                    <a:pt x="3" y="94"/>
                  </a:lnTo>
                  <a:lnTo>
                    <a:pt x="1" y="11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3" y="129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8"/>
                  </a:lnTo>
                  <a:lnTo>
                    <a:pt x="9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0"/>
                  </a:lnTo>
                  <a:lnTo>
                    <a:pt x="12" y="94"/>
                  </a:lnTo>
                  <a:lnTo>
                    <a:pt x="16" y="80"/>
                  </a:lnTo>
                  <a:lnTo>
                    <a:pt x="20" y="64"/>
                  </a:lnTo>
                  <a:lnTo>
                    <a:pt x="30" y="3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807"/>
            <p:cNvSpPr/>
            <p:nvPr/>
          </p:nvSpPr>
          <p:spPr bwMode="auto">
            <a:xfrm>
              <a:off x="6392863" y="1708150"/>
              <a:ext cx="20638" cy="55563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7" y="17"/>
                </a:cxn>
                <a:cxn ang="0">
                  <a:pos x="23" y="28"/>
                </a:cxn>
                <a:cxn ang="0">
                  <a:pos x="13" y="51"/>
                </a:cxn>
                <a:cxn ang="0">
                  <a:pos x="8" y="63"/>
                </a:cxn>
                <a:cxn ang="0">
                  <a:pos x="4" y="74"/>
                </a:cxn>
                <a:cxn ang="0">
                  <a:pos x="1" y="8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0" y="87"/>
                </a:cxn>
                <a:cxn ang="0">
                  <a:pos x="13" y="75"/>
                </a:cxn>
                <a:cxn ang="0">
                  <a:pos x="17" y="64"/>
                </a:cxn>
                <a:cxn ang="0">
                  <a:pos x="22" y="53"/>
                </a:cxn>
                <a:cxn ang="0">
                  <a:pos x="33" y="30"/>
                </a:cxn>
                <a:cxn ang="0">
                  <a:pos x="37" y="19"/>
                </a:cxn>
                <a:cxn ang="0">
                  <a:pos x="41" y="6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4">
                  <a:moveTo>
                    <a:pt x="32" y="4"/>
                  </a:moveTo>
                  <a:lnTo>
                    <a:pt x="32" y="4"/>
                  </a:lnTo>
                  <a:lnTo>
                    <a:pt x="27" y="17"/>
                  </a:lnTo>
                  <a:lnTo>
                    <a:pt x="23" y="28"/>
                  </a:lnTo>
                  <a:lnTo>
                    <a:pt x="13" y="51"/>
                  </a:lnTo>
                  <a:lnTo>
                    <a:pt x="8" y="63"/>
                  </a:lnTo>
                  <a:lnTo>
                    <a:pt x="4" y="74"/>
                  </a:lnTo>
                  <a:lnTo>
                    <a:pt x="1" y="8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0" y="87"/>
                  </a:lnTo>
                  <a:lnTo>
                    <a:pt x="13" y="75"/>
                  </a:lnTo>
                  <a:lnTo>
                    <a:pt x="17" y="64"/>
                  </a:lnTo>
                  <a:lnTo>
                    <a:pt x="22" y="53"/>
                  </a:lnTo>
                  <a:lnTo>
                    <a:pt x="33" y="30"/>
                  </a:lnTo>
                  <a:lnTo>
                    <a:pt x="37" y="19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809"/>
            <p:cNvSpPr/>
            <p:nvPr/>
          </p:nvSpPr>
          <p:spPr bwMode="auto">
            <a:xfrm>
              <a:off x="6438900" y="1719263"/>
              <a:ext cx="31750" cy="650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51" y="2"/>
                </a:cxn>
                <a:cxn ang="0">
                  <a:pos x="37" y="25"/>
                </a:cxn>
                <a:cxn ang="0">
                  <a:pos x="25" y="44"/>
                </a:cxn>
                <a:cxn ang="0">
                  <a:pos x="14" y="64"/>
                </a:cxn>
                <a:cxn ang="0">
                  <a:pos x="6" y="83"/>
                </a:cxn>
                <a:cxn ang="0">
                  <a:pos x="2" y="93"/>
                </a:cxn>
                <a:cxn ang="0">
                  <a:pos x="0" y="101"/>
                </a:cxn>
                <a:cxn ang="0">
                  <a:pos x="0" y="108"/>
                </a:cxn>
                <a:cxn ang="0">
                  <a:pos x="1" y="114"/>
                </a:cxn>
                <a:cxn ang="0">
                  <a:pos x="2" y="116"/>
                </a:cxn>
                <a:cxn ang="0">
                  <a:pos x="5" y="119"/>
                </a:cxn>
                <a:cxn ang="0">
                  <a:pos x="7" y="120"/>
                </a:cxn>
                <a:cxn ang="0">
                  <a:pos x="10" y="123"/>
                </a:cxn>
                <a:cxn ang="0">
                  <a:pos x="10" y="123"/>
                </a:cxn>
                <a:cxn ang="0">
                  <a:pos x="12" y="123"/>
                </a:cxn>
                <a:cxn ang="0">
                  <a:pos x="14" y="123"/>
                </a:cxn>
                <a:cxn ang="0">
                  <a:pos x="15" y="120"/>
                </a:cxn>
                <a:cxn ang="0">
                  <a:pos x="16" y="119"/>
                </a:cxn>
                <a:cxn ang="0">
                  <a:pos x="15" y="115"/>
                </a:cxn>
                <a:cxn ang="0">
                  <a:pos x="14" y="114"/>
                </a:cxn>
                <a:cxn ang="0">
                  <a:pos x="13" y="113"/>
                </a:cxn>
                <a:cxn ang="0">
                  <a:pos x="13" y="113"/>
                </a:cxn>
                <a:cxn ang="0">
                  <a:pos x="11" y="112"/>
                </a:cxn>
                <a:cxn ang="0">
                  <a:pos x="10" y="111"/>
                </a:cxn>
                <a:cxn ang="0">
                  <a:pos x="10" y="107"/>
                </a:cxn>
                <a:cxn ang="0">
                  <a:pos x="10" y="102"/>
                </a:cxn>
                <a:cxn ang="0">
                  <a:pos x="12" y="96"/>
                </a:cxn>
                <a:cxn ang="0">
                  <a:pos x="18" y="80"/>
                </a:cxn>
                <a:cxn ang="0">
                  <a:pos x="27" y="62"/>
                </a:cxn>
                <a:cxn ang="0">
                  <a:pos x="47" y="27"/>
                </a:cxn>
                <a:cxn ang="0">
                  <a:pos x="59" y="7"/>
                </a:cxn>
                <a:cxn ang="0">
                  <a:pos x="59" y="7"/>
                </a:cxn>
                <a:cxn ang="0">
                  <a:pos x="60" y="5"/>
                </a:cxn>
                <a:cxn ang="0">
                  <a:pos x="59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51" y="2"/>
                </a:cxn>
              </a:cxnLst>
              <a:rect l="0" t="0" r="r" b="b"/>
              <a:pathLst>
                <a:path w="60" h="123">
                  <a:moveTo>
                    <a:pt x="51" y="2"/>
                  </a:moveTo>
                  <a:lnTo>
                    <a:pt x="51" y="2"/>
                  </a:lnTo>
                  <a:lnTo>
                    <a:pt x="37" y="25"/>
                  </a:lnTo>
                  <a:lnTo>
                    <a:pt x="25" y="44"/>
                  </a:lnTo>
                  <a:lnTo>
                    <a:pt x="14" y="64"/>
                  </a:lnTo>
                  <a:lnTo>
                    <a:pt x="6" y="83"/>
                  </a:lnTo>
                  <a:lnTo>
                    <a:pt x="2" y="93"/>
                  </a:lnTo>
                  <a:lnTo>
                    <a:pt x="0" y="101"/>
                  </a:lnTo>
                  <a:lnTo>
                    <a:pt x="0" y="108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5" y="119"/>
                  </a:lnTo>
                  <a:lnTo>
                    <a:pt x="7" y="120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12" y="123"/>
                  </a:lnTo>
                  <a:lnTo>
                    <a:pt x="14" y="123"/>
                  </a:lnTo>
                  <a:lnTo>
                    <a:pt x="15" y="120"/>
                  </a:lnTo>
                  <a:lnTo>
                    <a:pt x="16" y="119"/>
                  </a:lnTo>
                  <a:lnTo>
                    <a:pt x="15" y="115"/>
                  </a:lnTo>
                  <a:lnTo>
                    <a:pt x="14" y="114"/>
                  </a:lnTo>
                  <a:lnTo>
                    <a:pt x="13" y="113"/>
                  </a:lnTo>
                  <a:lnTo>
                    <a:pt x="13" y="113"/>
                  </a:lnTo>
                  <a:lnTo>
                    <a:pt x="11" y="112"/>
                  </a:lnTo>
                  <a:lnTo>
                    <a:pt x="10" y="111"/>
                  </a:lnTo>
                  <a:lnTo>
                    <a:pt x="10" y="107"/>
                  </a:lnTo>
                  <a:lnTo>
                    <a:pt x="10" y="102"/>
                  </a:lnTo>
                  <a:lnTo>
                    <a:pt x="12" y="96"/>
                  </a:lnTo>
                  <a:lnTo>
                    <a:pt x="18" y="80"/>
                  </a:lnTo>
                  <a:lnTo>
                    <a:pt x="27" y="62"/>
                  </a:lnTo>
                  <a:lnTo>
                    <a:pt x="47" y="27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60" y="5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1" y="2"/>
                  </a:lnTo>
                  <a:lnTo>
                    <a:pt x="5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810"/>
            <p:cNvSpPr/>
            <p:nvPr/>
          </p:nvSpPr>
          <p:spPr bwMode="auto">
            <a:xfrm>
              <a:off x="6478588" y="1731963"/>
              <a:ext cx="28575" cy="650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0" y="8"/>
                </a:cxn>
                <a:cxn ang="0">
                  <a:pos x="34" y="14"/>
                </a:cxn>
                <a:cxn ang="0">
                  <a:pos x="25" y="26"/>
                </a:cxn>
                <a:cxn ang="0">
                  <a:pos x="16" y="41"/>
                </a:cxn>
                <a:cxn ang="0">
                  <a:pos x="10" y="55"/>
                </a:cxn>
                <a:cxn ang="0">
                  <a:pos x="6" y="71"/>
                </a:cxn>
                <a:cxn ang="0">
                  <a:pos x="3" y="87"/>
                </a:cxn>
                <a:cxn ang="0">
                  <a:pos x="1" y="103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119"/>
                </a:cxn>
                <a:cxn ang="0">
                  <a:pos x="10" y="104"/>
                </a:cxn>
                <a:cxn ang="0">
                  <a:pos x="12" y="88"/>
                </a:cxn>
                <a:cxn ang="0">
                  <a:pos x="15" y="74"/>
                </a:cxn>
                <a:cxn ang="0">
                  <a:pos x="19" y="59"/>
                </a:cxn>
                <a:cxn ang="0">
                  <a:pos x="25" y="45"/>
                </a:cxn>
                <a:cxn ang="0">
                  <a:pos x="33" y="31"/>
                </a:cxn>
                <a:cxn ang="0">
                  <a:pos x="41" y="19"/>
                </a:cxn>
                <a:cxn ang="0">
                  <a:pos x="53" y="9"/>
                </a:cxn>
                <a:cxn ang="0">
                  <a:pos x="53" y="9"/>
                </a:cxn>
                <a:cxn ang="0">
                  <a:pos x="54" y="7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54" h="123">
                  <a:moveTo>
                    <a:pt x="45" y="1"/>
                  </a:moveTo>
                  <a:lnTo>
                    <a:pt x="45" y="1"/>
                  </a:lnTo>
                  <a:lnTo>
                    <a:pt x="40" y="8"/>
                  </a:lnTo>
                  <a:lnTo>
                    <a:pt x="34" y="14"/>
                  </a:lnTo>
                  <a:lnTo>
                    <a:pt x="25" y="26"/>
                  </a:lnTo>
                  <a:lnTo>
                    <a:pt x="16" y="41"/>
                  </a:lnTo>
                  <a:lnTo>
                    <a:pt x="10" y="55"/>
                  </a:lnTo>
                  <a:lnTo>
                    <a:pt x="6" y="71"/>
                  </a:lnTo>
                  <a:lnTo>
                    <a:pt x="3" y="87"/>
                  </a:lnTo>
                  <a:lnTo>
                    <a:pt x="1" y="10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10" y="104"/>
                  </a:lnTo>
                  <a:lnTo>
                    <a:pt x="12" y="88"/>
                  </a:lnTo>
                  <a:lnTo>
                    <a:pt x="15" y="74"/>
                  </a:lnTo>
                  <a:lnTo>
                    <a:pt x="19" y="59"/>
                  </a:lnTo>
                  <a:lnTo>
                    <a:pt x="25" y="45"/>
                  </a:lnTo>
                  <a:lnTo>
                    <a:pt x="33" y="31"/>
                  </a:lnTo>
                  <a:lnTo>
                    <a:pt x="41" y="1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4" y="7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811"/>
            <p:cNvSpPr/>
            <p:nvPr/>
          </p:nvSpPr>
          <p:spPr bwMode="auto">
            <a:xfrm>
              <a:off x="6523038" y="1739900"/>
              <a:ext cx="25400" cy="61913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27" y="29"/>
                </a:cxn>
                <a:cxn ang="0">
                  <a:pos x="17" y="56"/>
                </a:cxn>
                <a:cxn ang="0">
                  <a:pos x="8" y="82"/>
                </a:cxn>
                <a:cxn ang="0">
                  <a:pos x="4" y="96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4" y="116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10" y="112"/>
                </a:cxn>
                <a:cxn ang="0">
                  <a:pos x="10" y="112"/>
                </a:cxn>
                <a:cxn ang="0">
                  <a:pos x="13" y="99"/>
                </a:cxn>
                <a:cxn ang="0">
                  <a:pos x="16" y="85"/>
                </a:cxn>
                <a:cxn ang="0">
                  <a:pos x="25" y="58"/>
                </a:cxn>
                <a:cxn ang="0">
                  <a:pos x="37" y="32"/>
                </a:cxn>
                <a:cxn ang="0">
                  <a:pos x="47" y="5"/>
                </a:cxn>
                <a:cxn ang="0">
                  <a:pos x="47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5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117">
                  <a:moveTo>
                    <a:pt x="39" y="3"/>
                  </a:moveTo>
                  <a:lnTo>
                    <a:pt x="39" y="3"/>
                  </a:lnTo>
                  <a:lnTo>
                    <a:pt x="27" y="29"/>
                  </a:lnTo>
                  <a:lnTo>
                    <a:pt x="17" y="56"/>
                  </a:lnTo>
                  <a:lnTo>
                    <a:pt x="8" y="82"/>
                  </a:lnTo>
                  <a:lnTo>
                    <a:pt x="4" y="9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4" y="116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3" y="99"/>
                  </a:lnTo>
                  <a:lnTo>
                    <a:pt x="16" y="85"/>
                  </a:lnTo>
                  <a:lnTo>
                    <a:pt x="25" y="58"/>
                  </a:lnTo>
                  <a:lnTo>
                    <a:pt x="37" y="32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812"/>
            <p:cNvSpPr/>
            <p:nvPr/>
          </p:nvSpPr>
          <p:spPr bwMode="auto">
            <a:xfrm>
              <a:off x="6572250" y="1743075"/>
              <a:ext cx="28575" cy="61913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45" y="2"/>
                </a:cxn>
                <a:cxn ang="0">
                  <a:pos x="37" y="14"/>
                </a:cxn>
                <a:cxn ang="0">
                  <a:pos x="28" y="27"/>
                </a:cxn>
                <a:cxn ang="0">
                  <a:pos x="22" y="40"/>
                </a:cxn>
                <a:cxn ang="0">
                  <a:pos x="16" y="54"/>
                </a:cxn>
                <a:cxn ang="0">
                  <a:pos x="11" y="67"/>
                </a:cxn>
                <a:cxn ang="0">
                  <a:pos x="7" y="82"/>
                </a:cxn>
                <a:cxn ang="0">
                  <a:pos x="3" y="96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3" y="116"/>
                </a:cxn>
                <a:cxn ang="0">
                  <a:pos x="6" y="117"/>
                </a:cxn>
                <a:cxn ang="0">
                  <a:pos x="8" y="115"/>
                </a:cxn>
                <a:cxn ang="0">
                  <a:pos x="14" y="108"/>
                </a:cxn>
                <a:cxn ang="0">
                  <a:pos x="14" y="108"/>
                </a:cxn>
                <a:cxn ang="0">
                  <a:pos x="16" y="106"/>
                </a:cxn>
                <a:cxn ang="0">
                  <a:pos x="15" y="104"/>
                </a:cxn>
                <a:cxn ang="0">
                  <a:pos x="14" y="102"/>
                </a:cxn>
                <a:cxn ang="0">
                  <a:pos x="12" y="101"/>
                </a:cxn>
                <a:cxn ang="0">
                  <a:pos x="12" y="101"/>
                </a:cxn>
                <a:cxn ang="0">
                  <a:pos x="18" y="75"/>
                </a:cxn>
                <a:cxn ang="0">
                  <a:pos x="22" y="63"/>
                </a:cxn>
                <a:cxn ang="0">
                  <a:pos x="27" y="52"/>
                </a:cxn>
                <a:cxn ang="0">
                  <a:pos x="33" y="39"/>
                </a:cxn>
                <a:cxn ang="0">
                  <a:pos x="39" y="28"/>
                </a:cxn>
                <a:cxn ang="0">
                  <a:pos x="45" y="18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4" y="5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2" y="1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45" y="2"/>
                </a:cxn>
                <a:cxn ang="0">
                  <a:pos x="45" y="2"/>
                </a:cxn>
              </a:cxnLst>
              <a:rect l="0" t="0" r="r" b="b"/>
              <a:pathLst>
                <a:path w="54" h="117">
                  <a:moveTo>
                    <a:pt x="45" y="2"/>
                  </a:moveTo>
                  <a:lnTo>
                    <a:pt x="45" y="2"/>
                  </a:lnTo>
                  <a:lnTo>
                    <a:pt x="37" y="14"/>
                  </a:lnTo>
                  <a:lnTo>
                    <a:pt x="28" y="27"/>
                  </a:lnTo>
                  <a:lnTo>
                    <a:pt x="22" y="40"/>
                  </a:lnTo>
                  <a:lnTo>
                    <a:pt x="16" y="54"/>
                  </a:lnTo>
                  <a:lnTo>
                    <a:pt x="11" y="67"/>
                  </a:lnTo>
                  <a:lnTo>
                    <a:pt x="7" y="82"/>
                  </a:lnTo>
                  <a:lnTo>
                    <a:pt x="3" y="9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4"/>
                  </a:lnTo>
                  <a:lnTo>
                    <a:pt x="3" y="116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6" y="106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8" y="75"/>
                  </a:lnTo>
                  <a:lnTo>
                    <a:pt x="22" y="63"/>
                  </a:lnTo>
                  <a:lnTo>
                    <a:pt x="27" y="52"/>
                  </a:lnTo>
                  <a:lnTo>
                    <a:pt x="33" y="39"/>
                  </a:lnTo>
                  <a:lnTo>
                    <a:pt x="39" y="28"/>
                  </a:lnTo>
                  <a:lnTo>
                    <a:pt x="45" y="18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2" y="1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5" y="2"/>
                  </a:lnTo>
                  <a:lnTo>
                    <a:pt x="4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813"/>
            <p:cNvSpPr/>
            <p:nvPr/>
          </p:nvSpPr>
          <p:spPr bwMode="auto">
            <a:xfrm>
              <a:off x="6629400" y="1741488"/>
              <a:ext cx="28575" cy="55563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39" y="14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4" y="32"/>
                </a:cxn>
                <a:cxn ang="0">
                  <a:pos x="33" y="38"/>
                </a:cxn>
                <a:cxn ang="0">
                  <a:pos x="32" y="44"/>
                </a:cxn>
                <a:cxn ang="0">
                  <a:pos x="31" y="48"/>
                </a:cxn>
                <a:cxn ang="0">
                  <a:pos x="30" y="50"/>
                </a:cxn>
                <a:cxn ang="0">
                  <a:pos x="30" y="50"/>
                </a:cxn>
                <a:cxn ang="0">
                  <a:pos x="25" y="55"/>
                </a:cxn>
                <a:cxn ang="0">
                  <a:pos x="22" y="61"/>
                </a:cxn>
                <a:cxn ang="0">
                  <a:pos x="15" y="73"/>
                </a:cxn>
                <a:cxn ang="0">
                  <a:pos x="9" y="86"/>
                </a:cxn>
                <a:cxn ang="0">
                  <a:pos x="5" y="91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5"/>
                </a:cxn>
                <a:cxn ang="0">
                  <a:pos x="6" y="104"/>
                </a:cxn>
                <a:cxn ang="0">
                  <a:pos x="7" y="103"/>
                </a:cxn>
                <a:cxn ang="0">
                  <a:pos x="7" y="103"/>
                </a:cxn>
                <a:cxn ang="0">
                  <a:pos x="14" y="94"/>
                </a:cxn>
                <a:cxn ang="0">
                  <a:pos x="21" y="84"/>
                </a:cxn>
                <a:cxn ang="0">
                  <a:pos x="31" y="63"/>
                </a:cxn>
                <a:cxn ang="0">
                  <a:pos x="31" y="63"/>
                </a:cxn>
                <a:cxn ang="0">
                  <a:pos x="34" y="60"/>
                </a:cxn>
                <a:cxn ang="0">
                  <a:pos x="37" y="57"/>
                </a:cxn>
                <a:cxn ang="0">
                  <a:pos x="39" y="54"/>
                </a:cxn>
                <a:cxn ang="0">
                  <a:pos x="40" y="50"/>
                </a:cxn>
                <a:cxn ang="0">
                  <a:pos x="40" y="50"/>
                </a:cxn>
                <a:cxn ang="0">
                  <a:pos x="42" y="38"/>
                </a:cxn>
                <a:cxn ang="0">
                  <a:pos x="44" y="28"/>
                </a:cxn>
                <a:cxn ang="0">
                  <a:pos x="48" y="18"/>
                </a:cxn>
                <a:cxn ang="0">
                  <a:pos x="53" y="7"/>
                </a:cxn>
                <a:cxn ang="0">
                  <a:pos x="53" y="7"/>
                </a:cxn>
                <a:cxn ang="0">
                  <a:pos x="53" y="5"/>
                </a:cxn>
                <a:cxn ang="0">
                  <a:pos x="53" y="4"/>
                </a:cxn>
                <a:cxn ang="0">
                  <a:pos x="51" y="1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3"/>
                </a:cxn>
                <a:cxn ang="0">
                  <a:pos x="44" y="3"/>
                </a:cxn>
              </a:cxnLst>
              <a:rect l="0" t="0" r="r" b="b"/>
              <a:pathLst>
                <a:path w="53" h="105">
                  <a:moveTo>
                    <a:pt x="44" y="3"/>
                  </a:moveTo>
                  <a:lnTo>
                    <a:pt x="44" y="3"/>
                  </a:lnTo>
                  <a:lnTo>
                    <a:pt x="39" y="1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4" y="32"/>
                  </a:lnTo>
                  <a:lnTo>
                    <a:pt x="33" y="38"/>
                  </a:lnTo>
                  <a:lnTo>
                    <a:pt x="32" y="44"/>
                  </a:lnTo>
                  <a:lnTo>
                    <a:pt x="31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5" y="55"/>
                  </a:lnTo>
                  <a:lnTo>
                    <a:pt x="22" y="61"/>
                  </a:lnTo>
                  <a:lnTo>
                    <a:pt x="15" y="73"/>
                  </a:lnTo>
                  <a:lnTo>
                    <a:pt x="9" y="86"/>
                  </a:lnTo>
                  <a:lnTo>
                    <a:pt x="5" y="91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5"/>
                  </a:lnTo>
                  <a:lnTo>
                    <a:pt x="6" y="104"/>
                  </a:lnTo>
                  <a:lnTo>
                    <a:pt x="7" y="103"/>
                  </a:lnTo>
                  <a:lnTo>
                    <a:pt x="7" y="103"/>
                  </a:lnTo>
                  <a:lnTo>
                    <a:pt x="14" y="94"/>
                  </a:lnTo>
                  <a:lnTo>
                    <a:pt x="21" y="84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4" y="60"/>
                  </a:lnTo>
                  <a:lnTo>
                    <a:pt x="37" y="57"/>
                  </a:lnTo>
                  <a:lnTo>
                    <a:pt x="39" y="5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2" y="38"/>
                  </a:lnTo>
                  <a:lnTo>
                    <a:pt x="44" y="28"/>
                  </a:lnTo>
                  <a:lnTo>
                    <a:pt x="48" y="18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3"/>
                  </a:lnTo>
                  <a:lnTo>
                    <a:pt x="4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2" name="Freeform 814"/>
            <p:cNvSpPr/>
            <p:nvPr/>
          </p:nvSpPr>
          <p:spPr bwMode="auto">
            <a:xfrm>
              <a:off x="6673850" y="1739900"/>
              <a:ext cx="20638" cy="53975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9" y="16"/>
                </a:cxn>
                <a:cxn ang="0">
                  <a:pos x="26" y="28"/>
                </a:cxn>
                <a:cxn ang="0">
                  <a:pos x="22" y="40"/>
                </a:cxn>
                <a:cxn ang="0">
                  <a:pos x="18" y="51"/>
                </a:cxn>
                <a:cxn ang="0">
                  <a:pos x="8" y="74"/>
                </a:cxn>
                <a:cxn ang="0">
                  <a:pos x="4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1"/>
                </a:cxn>
                <a:cxn ang="0">
                  <a:pos x="2" y="102"/>
                </a:cxn>
                <a:cxn ang="0">
                  <a:pos x="4" y="103"/>
                </a:cxn>
                <a:cxn ang="0">
                  <a:pos x="5" y="103"/>
                </a:cxn>
                <a:cxn ang="0">
                  <a:pos x="7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2" y="88"/>
                </a:cxn>
                <a:cxn ang="0">
                  <a:pos x="17" y="76"/>
                </a:cxn>
                <a:cxn ang="0">
                  <a:pos x="27" y="53"/>
                </a:cxn>
                <a:cxn ang="0">
                  <a:pos x="32" y="41"/>
                </a:cxn>
                <a:cxn ang="0">
                  <a:pos x="36" y="29"/>
                </a:cxn>
                <a:cxn ang="0">
                  <a:pos x="39" y="16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3">
                  <a:moveTo>
                    <a:pt x="32" y="4"/>
                  </a:moveTo>
                  <a:lnTo>
                    <a:pt x="32" y="4"/>
                  </a:lnTo>
                  <a:lnTo>
                    <a:pt x="29" y="16"/>
                  </a:lnTo>
                  <a:lnTo>
                    <a:pt x="26" y="28"/>
                  </a:lnTo>
                  <a:lnTo>
                    <a:pt x="22" y="40"/>
                  </a:lnTo>
                  <a:lnTo>
                    <a:pt x="18" y="51"/>
                  </a:lnTo>
                  <a:lnTo>
                    <a:pt x="8" y="74"/>
                  </a:lnTo>
                  <a:lnTo>
                    <a:pt x="4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1"/>
                  </a:lnTo>
                  <a:lnTo>
                    <a:pt x="2" y="102"/>
                  </a:lnTo>
                  <a:lnTo>
                    <a:pt x="4" y="103"/>
                  </a:lnTo>
                  <a:lnTo>
                    <a:pt x="5" y="103"/>
                  </a:lnTo>
                  <a:lnTo>
                    <a:pt x="7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2" y="88"/>
                  </a:lnTo>
                  <a:lnTo>
                    <a:pt x="17" y="76"/>
                  </a:lnTo>
                  <a:lnTo>
                    <a:pt x="27" y="53"/>
                  </a:lnTo>
                  <a:lnTo>
                    <a:pt x="32" y="41"/>
                  </a:lnTo>
                  <a:lnTo>
                    <a:pt x="36" y="29"/>
                  </a:lnTo>
                  <a:lnTo>
                    <a:pt x="39" y="16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3" name="Freeform 815"/>
            <p:cNvSpPr/>
            <p:nvPr/>
          </p:nvSpPr>
          <p:spPr bwMode="auto">
            <a:xfrm>
              <a:off x="6811963" y="1671638"/>
              <a:ext cx="9525" cy="38100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11" y="58"/>
                </a:cxn>
                <a:cxn ang="0">
                  <a:pos x="10" y="51"/>
                </a:cxn>
                <a:cxn ang="0">
                  <a:pos x="9" y="44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2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2" y="59"/>
                </a:cxn>
                <a:cxn ang="0">
                  <a:pos x="3" y="63"/>
                </a:cxn>
                <a:cxn ang="0">
                  <a:pos x="5" y="66"/>
                </a:cxn>
                <a:cxn ang="0">
                  <a:pos x="7" y="69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3" y="72"/>
                </a:cxn>
                <a:cxn ang="0">
                  <a:pos x="15" y="72"/>
                </a:cxn>
                <a:cxn ang="0">
                  <a:pos x="17" y="70"/>
                </a:cxn>
                <a:cxn ang="0">
                  <a:pos x="17" y="68"/>
                </a:cxn>
                <a:cxn ang="0">
                  <a:pos x="17" y="62"/>
                </a:cxn>
                <a:cxn ang="0">
                  <a:pos x="17" y="62"/>
                </a:cxn>
                <a:cxn ang="0">
                  <a:pos x="17" y="59"/>
                </a:cxn>
                <a:cxn ang="0">
                  <a:pos x="15" y="58"/>
                </a:cxn>
                <a:cxn ang="0">
                  <a:pos x="13" y="57"/>
                </a:cxn>
                <a:cxn ang="0">
                  <a:pos x="11" y="58"/>
                </a:cxn>
                <a:cxn ang="0">
                  <a:pos x="11" y="58"/>
                </a:cxn>
              </a:cxnLst>
              <a:rect l="0" t="0" r="r" b="b"/>
              <a:pathLst>
                <a:path w="17" h="72">
                  <a:moveTo>
                    <a:pt x="11" y="58"/>
                  </a:moveTo>
                  <a:lnTo>
                    <a:pt x="11" y="58"/>
                  </a:lnTo>
                  <a:lnTo>
                    <a:pt x="10" y="51"/>
                  </a:lnTo>
                  <a:lnTo>
                    <a:pt x="9" y="4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2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2" y="59"/>
                  </a:lnTo>
                  <a:lnTo>
                    <a:pt x="3" y="63"/>
                  </a:lnTo>
                  <a:lnTo>
                    <a:pt x="5" y="66"/>
                  </a:lnTo>
                  <a:lnTo>
                    <a:pt x="7" y="69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3" y="72"/>
                  </a:lnTo>
                  <a:lnTo>
                    <a:pt x="15" y="72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3" y="57"/>
                  </a:lnTo>
                  <a:lnTo>
                    <a:pt x="11" y="58"/>
                  </a:lnTo>
                  <a:lnTo>
                    <a:pt x="11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4" name="Freeform 816"/>
            <p:cNvSpPr/>
            <p:nvPr/>
          </p:nvSpPr>
          <p:spPr bwMode="auto">
            <a:xfrm>
              <a:off x="6843713" y="1644650"/>
              <a:ext cx="22225" cy="5556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9" y="6"/>
                </a:cxn>
                <a:cxn ang="0">
                  <a:pos x="26" y="12"/>
                </a:cxn>
                <a:cxn ang="0">
                  <a:pos x="20" y="23"/>
                </a:cxn>
                <a:cxn ang="0">
                  <a:pos x="16" y="35"/>
                </a:cxn>
                <a:cxn ang="0">
                  <a:pos x="13" y="48"/>
                </a:cxn>
                <a:cxn ang="0">
                  <a:pos x="8" y="73"/>
                </a:cxn>
                <a:cxn ang="0">
                  <a:pos x="5" y="86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1" y="101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2"/>
                </a:cxn>
                <a:cxn ang="0">
                  <a:pos x="13" y="91"/>
                </a:cxn>
                <a:cxn ang="0">
                  <a:pos x="17" y="81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5" y="45"/>
                </a:cxn>
                <a:cxn ang="0">
                  <a:pos x="28" y="32"/>
                </a:cxn>
                <a:cxn ang="0">
                  <a:pos x="30" y="26"/>
                </a:cxn>
                <a:cxn ang="0">
                  <a:pos x="33" y="20"/>
                </a:cxn>
                <a:cxn ang="0">
                  <a:pos x="36" y="14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104">
                  <a:moveTo>
                    <a:pt x="33" y="1"/>
                  </a:moveTo>
                  <a:lnTo>
                    <a:pt x="33" y="1"/>
                  </a:lnTo>
                  <a:lnTo>
                    <a:pt x="29" y="6"/>
                  </a:lnTo>
                  <a:lnTo>
                    <a:pt x="26" y="12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3" y="48"/>
                  </a:lnTo>
                  <a:lnTo>
                    <a:pt x="8" y="73"/>
                  </a:lnTo>
                  <a:lnTo>
                    <a:pt x="5" y="86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1" y="10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13" y="91"/>
                  </a:lnTo>
                  <a:lnTo>
                    <a:pt x="17" y="81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5" y="45"/>
                  </a:lnTo>
                  <a:lnTo>
                    <a:pt x="28" y="32"/>
                  </a:lnTo>
                  <a:lnTo>
                    <a:pt x="30" y="26"/>
                  </a:lnTo>
                  <a:lnTo>
                    <a:pt x="33" y="20"/>
                  </a:lnTo>
                  <a:lnTo>
                    <a:pt x="36" y="14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5" name="Freeform 817"/>
            <p:cNvSpPr/>
            <p:nvPr/>
          </p:nvSpPr>
          <p:spPr bwMode="auto">
            <a:xfrm>
              <a:off x="6719888" y="1743075"/>
              <a:ext cx="9525" cy="4762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8" y="25"/>
                </a:cxn>
                <a:cxn ang="0">
                  <a:pos x="8" y="44"/>
                </a:cxn>
                <a:cxn ang="0">
                  <a:pos x="8" y="55"/>
                </a:cxn>
                <a:cxn ang="0">
                  <a:pos x="7" y="65"/>
                </a:cxn>
                <a:cxn ang="0">
                  <a:pos x="4" y="74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8"/>
                </a:cxn>
                <a:cxn ang="0">
                  <a:pos x="3" y="91"/>
                </a:cxn>
                <a:cxn ang="0">
                  <a:pos x="4" y="91"/>
                </a:cxn>
                <a:cxn ang="0">
                  <a:pos x="7" y="91"/>
                </a:cxn>
                <a:cxn ang="0">
                  <a:pos x="8" y="91"/>
                </a:cxn>
                <a:cxn ang="0">
                  <a:pos x="9" y="89"/>
                </a:cxn>
                <a:cxn ang="0">
                  <a:pos x="9" y="89"/>
                </a:cxn>
                <a:cxn ang="0">
                  <a:pos x="13" y="79"/>
                </a:cxn>
                <a:cxn ang="0">
                  <a:pos x="15" y="68"/>
                </a:cxn>
                <a:cxn ang="0">
                  <a:pos x="17" y="58"/>
                </a:cxn>
                <a:cxn ang="0">
                  <a:pos x="17" y="48"/>
                </a:cxn>
                <a:cxn ang="0">
                  <a:pos x="17" y="26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7" h="91">
                  <a:moveTo>
                    <a:pt x="16" y="4"/>
                  </a:moveTo>
                  <a:lnTo>
                    <a:pt x="16" y="4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25"/>
                  </a:lnTo>
                  <a:lnTo>
                    <a:pt x="8" y="44"/>
                  </a:lnTo>
                  <a:lnTo>
                    <a:pt x="8" y="55"/>
                  </a:lnTo>
                  <a:lnTo>
                    <a:pt x="7" y="65"/>
                  </a:lnTo>
                  <a:lnTo>
                    <a:pt x="4" y="7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8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7" y="91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13" y="79"/>
                  </a:lnTo>
                  <a:lnTo>
                    <a:pt x="15" y="68"/>
                  </a:lnTo>
                  <a:lnTo>
                    <a:pt x="17" y="58"/>
                  </a:lnTo>
                  <a:lnTo>
                    <a:pt x="17" y="48"/>
                  </a:lnTo>
                  <a:lnTo>
                    <a:pt x="17" y="2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6" name="Freeform 818"/>
            <p:cNvSpPr/>
            <p:nvPr/>
          </p:nvSpPr>
          <p:spPr bwMode="auto">
            <a:xfrm>
              <a:off x="6754813" y="1758950"/>
              <a:ext cx="12700" cy="49213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1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18"/>
                </a:cxn>
                <a:cxn ang="0">
                  <a:pos x="13" y="30"/>
                </a:cxn>
                <a:cxn ang="0">
                  <a:pos x="11" y="42"/>
                </a:cxn>
                <a:cxn ang="0">
                  <a:pos x="8" y="55"/>
                </a:cxn>
                <a:cxn ang="0">
                  <a:pos x="8" y="55"/>
                </a:cxn>
                <a:cxn ang="0">
                  <a:pos x="5" y="63"/>
                </a:cxn>
                <a:cxn ang="0">
                  <a:pos x="2" y="72"/>
                </a:cxn>
                <a:cxn ang="0">
                  <a:pos x="0" y="76"/>
                </a:cxn>
                <a:cxn ang="0">
                  <a:pos x="0" y="82"/>
                </a:cxn>
                <a:cxn ang="0">
                  <a:pos x="2" y="86"/>
                </a:cxn>
                <a:cxn ang="0">
                  <a:pos x="4" y="90"/>
                </a:cxn>
                <a:cxn ang="0">
                  <a:pos x="4" y="90"/>
                </a:cxn>
                <a:cxn ang="0">
                  <a:pos x="5" y="91"/>
                </a:cxn>
                <a:cxn ang="0">
                  <a:pos x="7" y="92"/>
                </a:cxn>
                <a:cxn ang="0">
                  <a:pos x="8" y="92"/>
                </a:cxn>
                <a:cxn ang="0">
                  <a:pos x="10" y="91"/>
                </a:cxn>
                <a:cxn ang="0">
                  <a:pos x="11" y="90"/>
                </a:cxn>
                <a:cxn ang="0">
                  <a:pos x="12" y="88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0" y="82"/>
                </a:cxn>
                <a:cxn ang="0">
                  <a:pos x="10" y="77"/>
                </a:cxn>
                <a:cxn ang="0">
                  <a:pos x="11" y="72"/>
                </a:cxn>
                <a:cxn ang="0">
                  <a:pos x="13" y="68"/>
                </a:cxn>
                <a:cxn ang="0">
                  <a:pos x="16" y="5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0" y="39"/>
                </a:cxn>
                <a:cxn ang="0">
                  <a:pos x="22" y="28"/>
                </a:cxn>
                <a:cxn ang="0">
                  <a:pos x="24" y="17"/>
                </a:cxn>
                <a:cxn ang="0">
                  <a:pos x="24" y="5"/>
                </a:cxn>
                <a:cxn ang="0">
                  <a:pos x="24" y="5"/>
                </a:cxn>
              </a:cxnLst>
              <a:rect l="0" t="0" r="r" b="b"/>
              <a:pathLst>
                <a:path w="24" h="92">
                  <a:moveTo>
                    <a:pt x="24" y="5"/>
                  </a:moveTo>
                  <a:lnTo>
                    <a:pt x="24" y="5"/>
                  </a:lnTo>
                  <a:lnTo>
                    <a:pt x="24" y="3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8"/>
                  </a:lnTo>
                  <a:lnTo>
                    <a:pt x="13" y="30"/>
                  </a:lnTo>
                  <a:lnTo>
                    <a:pt x="11" y="42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2" y="72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2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5" y="91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10" y="91"/>
                  </a:lnTo>
                  <a:lnTo>
                    <a:pt x="11" y="90"/>
                  </a:lnTo>
                  <a:lnTo>
                    <a:pt x="12" y="88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0" y="82"/>
                  </a:lnTo>
                  <a:lnTo>
                    <a:pt x="10" y="77"/>
                  </a:lnTo>
                  <a:lnTo>
                    <a:pt x="11" y="72"/>
                  </a:lnTo>
                  <a:lnTo>
                    <a:pt x="13" y="68"/>
                  </a:lnTo>
                  <a:lnTo>
                    <a:pt x="16" y="5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0" y="39"/>
                  </a:lnTo>
                  <a:lnTo>
                    <a:pt x="22" y="28"/>
                  </a:lnTo>
                  <a:lnTo>
                    <a:pt x="24" y="17"/>
                  </a:lnTo>
                  <a:lnTo>
                    <a:pt x="24" y="5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7" name="Freeform 821"/>
            <p:cNvSpPr/>
            <p:nvPr/>
          </p:nvSpPr>
          <p:spPr bwMode="auto">
            <a:xfrm>
              <a:off x="6418263" y="1346200"/>
              <a:ext cx="39688" cy="65088"/>
            </a:xfrm>
            <a:custGeom>
              <a:avLst/>
              <a:gdLst/>
              <a:ahLst/>
              <a:cxnLst>
                <a:cxn ang="0">
                  <a:pos x="63" y="3"/>
                </a:cxn>
                <a:cxn ang="0">
                  <a:pos x="63" y="3"/>
                </a:cxn>
                <a:cxn ang="0">
                  <a:pos x="61" y="12"/>
                </a:cxn>
                <a:cxn ang="0">
                  <a:pos x="59" y="19"/>
                </a:cxn>
                <a:cxn ang="0">
                  <a:pos x="52" y="33"/>
                </a:cxn>
                <a:cxn ang="0">
                  <a:pos x="43" y="48"/>
                </a:cxn>
                <a:cxn ang="0">
                  <a:pos x="33" y="61"/>
                </a:cxn>
                <a:cxn ang="0">
                  <a:pos x="24" y="75"/>
                </a:cxn>
                <a:cxn ang="0">
                  <a:pos x="15" y="88"/>
                </a:cxn>
                <a:cxn ang="0">
                  <a:pos x="6" y="102"/>
                </a:cxn>
                <a:cxn ang="0">
                  <a:pos x="3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2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1"/>
                </a:cxn>
                <a:cxn ang="0">
                  <a:pos x="10" y="120"/>
                </a:cxn>
                <a:cxn ang="0">
                  <a:pos x="10" y="120"/>
                </a:cxn>
                <a:cxn ang="0">
                  <a:pos x="13" y="112"/>
                </a:cxn>
                <a:cxn ang="0">
                  <a:pos x="16" y="105"/>
                </a:cxn>
                <a:cxn ang="0">
                  <a:pos x="24" y="90"/>
                </a:cxn>
                <a:cxn ang="0">
                  <a:pos x="33" y="77"/>
                </a:cxn>
                <a:cxn ang="0">
                  <a:pos x="43" y="63"/>
                </a:cxn>
                <a:cxn ang="0">
                  <a:pos x="52" y="50"/>
                </a:cxn>
                <a:cxn ang="0">
                  <a:pos x="61" y="36"/>
                </a:cxn>
                <a:cxn ang="0">
                  <a:pos x="67" y="22"/>
                </a:cxn>
                <a:cxn ang="0">
                  <a:pos x="70" y="14"/>
                </a:cxn>
                <a:cxn ang="0">
                  <a:pos x="73" y="6"/>
                </a:cxn>
                <a:cxn ang="0">
                  <a:pos x="73" y="6"/>
                </a:cxn>
                <a:cxn ang="0">
                  <a:pos x="73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0"/>
                </a:cxn>
                <a:cxn ang="0">
                  <a:pos x="64" y="1"/>
                </a:cxn>
                <a:cxn ang="0">
                  <a:pos x="63" y="3"/>
                </a:cxn>
                <a:cxn ang="0">
                  <a:pos x="63" y="3"/>
                </a:cxn>
              </a:cxnLst>
              <a:rect l="0" t="0" r="r" b="b"/>
              <a:pathLst>
                <a:path w="73" h="123">
                  <a:moveTo>
                    <a:pt x="63" y="3"/>
                  </a:moveTo>
                  <a:lnTo>
                    <a:pt x="63" y="3"/>
                  </a:lnTo>
                  <a:lnTo>
                    <a:pt x="61" y="12"/>
                  </a:lnTo>
                  <a:lnTo>
                    <a:pt x="59" y="19"/>
                  </a:lnTo>
                  <a:lnTo>
                    <a:pt x="52" y="33"/>
                  </a:lnTo>
                  <a:lnTo>
                    <a:pt x="43" y="48"/>
                  </a:lnTo>
                  <a:lnTo>
                    <a:pt x="33" y="61"/>
                  </a:lnTo>
                  <a:lnTo>
                    <a:pt x="24" y="75"/>
                  </a:lnTo>
                  <a:lnTo>
                    <a:pt x="15" y="88"/>
                  </a:lnTo>
                  <a:lnTo>
                    <a:pt x="6" y="102"/>
                  </a:lnTo>
                  <a:lnTo>
                    <a:pt x="3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2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1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3" y="112"/>
                  </a:lnTo>
                  <a:lnTo>
                    <a:pt x="16" y="105"/>
                  </a:lnTo>
                  <a:lnTo>
                    <a:pt x="24" y="90"/>
                  </a:lnTo>
                  <a:lnTo>
                    <a:pt x="33" y="77"/>
                  </a:lnTo>
                  <a:lnTo>
                    <a:pt x="43" y="63"/>
                  </a:lnTo>
                  <a:lnTo>
                    <a:pt x="52" y="50"/>
                  </a:lnTo>
                  <a:lnTo>
                    <a:pt x="61" y="36"/>
                  </a:lnTo>
                  <a:lnTo>
                    <a:pt x="67" y="22"/>
                  </a:lnTo>
                  <a:lnTo>
                    <a:pt x="70" y="14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63" y="3"/>
                  </a:lnTo>
                  <a:lnTo>
                    <a:pt x="6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8" name="Freeform 822"/>
            <p:cNvSpPr/>
            <p:nvPr/>
          </p:nvSpPr>
          <p:spPr bwMode="auto">
            <a:xfrm>
              <a:off x="6462713" y="1366838"/>
              <a:ext cx="34925" cy="50800"/>
            </a:xfrm>
            <a:custGeom>
              <a:avLst/>
              <a:gdLst/>
              <a:ahLst/>
              <a:cxnLst>
                <a:cxn ang="0">
                  <a:pos x="58" y="2"/>
                </a:cxn>
                <a:cxn ang="0">
                  <a:pos x="58" y="2"/>
                </a:cxn>
                <a:cxn ang="0">
                  <a:pos x="42" y="24"/>
                </a:cxn>
                <a:cxn ang="0">
                  <a:pos x="29" y="46"/>
                </a:cxn>
                <a:cxn ang="0">
                  <a:pos x="1" y="90"/>
                </a:cxn>
                <a:cxn ang="0">
                  <a:pos x="1" y="90"/>
                </a:cxn>
                <a:cxn ang="0">
                  <a:pos x="0" y="92"/>
                </a:cxn>
                <a:cxn ang="0">
                  <a:pos x="1" y="94"/>
                </a:cxn>
                <a:cxn ang="0">
                  <a:pos x="1" y="95"/>
                </a:cxn>
                <a:cxn ang="0">
                  <a:pos x="3" y="97"/>
                </a:cxn>
                <a:cxn ang="0">
                  <a:pos x="4" y="97"/>
                </a:cxn>
                <a:cxn ang="0">
                  <a:pos x="6" y="97"/>
                </a:cxn>
                <a:cxn ang="0">
                  <a:pos x="8" y="97"/>
                </a:cxn>
                <a:cxn ang="0">
                  <a:pos x="9" y="95"/>
                </a:cxn>
                <a:cxn ang="0">
                  <a:pos x="9" y="95"/>
                </a:cxn>
                <a:cxn ang="0">
                  <a:pos x="37" y="51"/>
                </a:cxn>
                <a:cxn ang="0">
                  <a:pos x="50" y="28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7" y="3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2"/>
                </a:cxn>
                <a:cxn ang="0">
                  <a:pos x="58" y="2"/>
                </a:cxn>
              </a:cxnLst>
              <a:rect l="0" t="0" r="r" b="b"/>
              <a:pathLst>
                <a:path w="67" h="97">
                  <a:moveTo>
                    <a:pt x="58" y="2"/>
                  </a:moveTo>
                  <a:lnTo>
                    <a:pt x="58" y="2"/>
                  </a:lnTo>
                  <a:lnTo>
                    <a:pt x="42" y="24"/>
                  </a:lnTo>
                  <a:lnTo>
                    <a:pt x="29" y="4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3" y="97"/>
                  </a:lnTo>
                  <a:lnTo>
                    <a:pt x="4" y="97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37" y="51"/>
                  </a:lnTo>
                  <a:lnTo>
                    <a:pt x="50" y="28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7" y="3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2"/>
                  </a:lnTo>
                  <a:lnTo>
                    <a:pt x="5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9" name="Freeform 823"/>
            <p:cNvSpPr/>
            <p:nvPr/>
          </p:nvSpPr>
          <p:spPr bwMode="auto">
            <a:xfrm>
              <a:off x="6569075" y="1604963"/>
              <a:ext cx="28575" cy="68263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3"/>
                </a:cxn>
                <a:cxn ang="0">
                  <a:pos x="43" y="10"/>
                </a:cxn>
                <a:cxn ang="0">
                  <a:pos x="40" y="16"/>
                </a:cxn>
                <a:cxn ang="0">
                  <a:pos x="32" y="29"/>
                </a:cxn>
                <a:cxn ang="0">
                  <a:pos x="25" y="41"/>
                </a:cxn>
                <a:cxn ang="0">
                  <a:pos x="22" y="47"/>
                </a:cxn>
                <a:cxn ang="0">
                  <a:pos x="20" y="53"/>
                </a:cxn>
                <a:cxn ang="0">
                  <a:pos x="20" y="53"/>
                </a:cxn>
                <a:cxn ang="0">
                  <a:pos x="14" y="71"/>
                </a:cxn>
                <a:cxn ang="0">
                  <a:pos x="9" y="89"/>
                </a:cxn>
                <a:cxn ang="0">
                  <a:pos x="3" y="106"/>
                </a:cxn>
                <a:cxn ang="0">
                  <a:pos x="1" y="115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1" y="127"/>
                </a:cxn>
                <a:cxn ang="0">
                  <a:pos x="2" y="128"/>
                </a:cxn>
                <a:cxn ang="0">
                  <a:pos x="3" y="129"/>
                </a:cxn>
                <a:cxn ang="0">
                  <a:pos x="5" y="129"/>
                </a:cxn>
                <a:cxn ang="0">
                  <a:pos x="6" y="129"/>
                </a:cxn>
                <a:cxn ang="0">
                  <a:pos x="9" y="128"/>
                </a:cxn>
                <a:cxn ang="0">
                  <a:pos x="10" y="127"/>
                </a:cxn>
                <a:cxn ang="0">
                  <a:pos x="10" y="125"/>
                </a:cxn>
                <a:cxn ang="0">
                  <a:pos x="10" y="125"/>
                </a:cxn>
                <a:cxn ang="0">
                  <a:pos x="12" y="108"/>
                </a:cxn>
                <a:cxn ang="0">
                  <a:pos x="16" y="93"/>
                </a:cxn>
                <a:cxn ang="0">
                  <a:pos x="21" y="78"/>
                </a:cxn>
                <a:cxn ang="0">
                  <a:pos x="28" y="64"/>
                </a:cxn>
                <a:cxn ang="0">
                  <a:pos x="42" y="35"/>
                </a:cxn>
                <a:cxn ang="0">
                  <a:pos x="49" y="2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1"/>
                </a:cxn>
                <a:cxn ang="0">
                  <a:pos x="46" y="2"/>
                </a:cxn>
                <a:cxn ang="0">
                  <a:pos x="45" y="3"/>
                </a:cxn>
                <a:cxn ang="0">
                  <a:pos x="45" y="3"/>
                </a:cxn>
              </a:cxnLst>
              <a:rect l="0" t="0" r="r" b="b"/>
              <a:pathLst>
                <a:path w="54" h="129">
                  <a:moveTo>
                    <a:pt x="45" y="3"/>
                  </a:moveTo>
                  <a:lnTo>
                    <a:pt x="45" y="3"/>
                  </a:lnTo>
                  <a:lnTo>
                    <a:pt x="43" y="10"/>
                  </a:lnTo>
                  <a:lnTo>
                    <a:pt x="40" y="16"/>
                  </a:lnTo>
                  <a:lnTo>
                    <a:pt x="32" y="29"/>
                  </a:lnTo>
                  <a:lnTo>
                    <a:pt x="25" y="41"/>
                  </a:lnTo>
                  <a:lnTo>
                    <a:pt x="22" y="47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4" y="71"/>
                  </a:lnTo>
                  <a:lnTo>
                    <a:pt x="9" y="89"/>
                  </a:lnTo>
                  <a:lnTo>
                    <a:pt x="3" y="106"/>
                  </a:lnTo>
                  <a:lnTo>
                    <a:pt x="1" y="11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" y="127"/>
                  </a:lnTo>
                  <a:lnTo>
                    <a:pt x="2" y="128"/>
                  </a:lnTo>
                  <a:lnTo>
                    <a:pt x="3" y="129"/>
                  </a:lnTo>
                  <a:lnTo>
                    <a:pt x="5" y="129"/>
                  </a:lnTo>
                  <a:lnTo>
                    <a:pt x="6" y="129"/>
                  </a:lnTo>
                  <a:lnTo>
                    <a:pt x="9" y="128"/>
                  </a:lnTo>
                  <a:lnTo>
                    <a:pt x="10" y="127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2" y="108"/>
                  </a:lnTo>
                  <a:lnTo>
                    <a:pt x="16" y="93"/>
                  </a:lnTo>
                  <a:lnTo>
                    <a:pt x="21" y="78"/>
                  </a:lnTo>
                  <a:lnTo>
                    <a:pt x="28" y="64"/>
                  </a:lnTo>
                  <a:lnTo>
                    <a:pt x="42" y="35"/>
                  </a:lnTo>
                  <a:lnTo>
                    <a:pt x="49" y="2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1"/>
                  </a:lnTo>
                  <a:lnTo>
                    <a:pt x="46" y="2"/>
                  </a:lnTo>
                  <a:lnTo>
                    <a:pt x="45" y="3"/>
                  </a:lnTo>
                  <a:lnTo>
                    <a:pt x="4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0" name="Freeform 824"/>
            <p:cNvSpPr/>
            <p:nvPr/>
          </p:nvSpPr>
          <p:spPr bwMode="auto">
            <a:xfrm>
              <a:off x="6619875" y="1614488"/>
              <a:ext cx="25400" cy="44450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40" y="2"/>
                </a:cxn>
                <a:cxn ang="0">
                  <a:pos x="32" y="11"/>
                </a:cxn>
                <a:cxn ang="0">
                  <a:pos x="25" y="19"/>
                </a:cxn>
                <a:cxn ang="0">
                  <a:pos x="19" y="28"/>
                </a:cxn>
                <a:cxn ang="0">
                  <a:pos x="13" y="39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7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3" y="86"/>
                </a:cxn>
                <a:cxn ang="0">
                  <a:pos x="5" y="86"/>
                </a:cxn>
                <a:cxn ang="0">
                  <a:pos x="6" y="86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71"/>
                </a:cxn>
                <a:cxn ang="0">
                  <a:pos x="14" y="61"/>
                </a:cxn>
                <a:cxn ang="0">
                  <a:pos x="17" y="51"/>
                </a:cxn>
                <a:cxn ang="0">
                  <a:pos x="22" y="42"/>
                </a:cxn>
                <a:cxn ang="0">
                  <a:pos x="27" y="33"/>
                </a:cxn>
                <a:cxn ang="0">
                  <a:pos x="33" y="24"/>
                </a:cxn>
                <a:cxn ang="0">
                  <a:pos x="40" y="16"/>
                </a:cxn>
                <a:cxn ang="0">
                  <a:pos x="47" y="9"/>
                </a:cxn>
                <a:cxn ang="0">
                  <a:pos x="47" y="9"/>
                </a:cxn>
                <a:cxn ang="0">
                  <a:pos x="48" y="8"/>
                </a:cxn>
                <a:cxn ang="0">
                  <a:pos x="48" y="5"/>
                </a:cxn>
                <a:cxn ang="0">
                  <a:pos x="47" y="3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0" y="2"/>
                </a:cxn>
                <a:cxn ang="0">
                  <a:pos x="40" y="2"/>
                </a:cxn>
              </a:cxnLst>
              <a:rect l="0" t="0" r="r" b="b"/>
              <a:pathLst>
                <a:path w="48" h="86">
                  <a:moveTo>
                    <a:pt x="40" y="2"/>
                  </a:moveTo>
                  <a:lnTo>
                    <a:pt x="40" y="2"/>
                  </a:lnTo>
                  <a:lnTo>
                    <a:pt x="32" y="11"/>
                  </a:lnTo>
                  <a:lnTo>
                    <a:pt x="25" y="19"/>
                  </a:lnTo>
                  <a:lnTo>
                    <a:pt x="19" y="28"/>
                  </a:lnTo>
                  <a:lnTo>
                    <a:pt x="13" y="39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7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3" y="86"/>
                  </a:lnTo>
                  <a:lnTo>
                    <a:pt x="5" y="86"/>
                  </a:lnTo>
                  <a:lnTo>
                    <a:pt x="6" y="86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71"/>
                  </a:lnTo>
                  <a:lnTo>
                    <a:pt x="14" y="61"/>
                  </a:lnTo>
                  <a:lnTo>
                    <a:pt x="17" y="51"/>
                  </a:lnTo>
                  <a:lnTo>
                    <a:pt x="22" y="42"/>
                  </a:lnTo>
                  <a:lnTo>
                    <a:pt x="27" y="33"/>
                  </a:lnTo>
                  <a:lnTo>
                    <a:pt x="33" y="24"/>
                  </a:lnTo>
                  <a:lnTo>
                    <a:pt x="40" y="16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5"/>
                  </a:lnTo>
                  <a:lnTo>
                    <a:pt x="47" y="3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0" y="2"/>
                  </a:lnTo>
                  <a:lnTo>
                    <a:pt x="4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1" name="Freeform 825"/>
            <p:cNvSpPr/>
            <p:nvPr/>
          </p:nvSpPr>
          <p:spPr bwMode="auto">
            <a:xfrm>
              <a:off x="6659563" y="1624013"/>
              <a:ext cx="28575" cy="460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8" y="10"/>
                </a:cxn>
                <a:cxn ang="0">
                  <a:pos x="32" y="17"/>
                </a:cxn>
                <a:cxn ang="0">
                  <a:pos x="25" y="26"/>
                </a:cxn>
                <a:cxn ang="0">
                  <a:pos x="19" y="34"/>
                </a:cxn>
                <a:cxn ang="0">
                  <a:pos x="19" y="34"/>
                </a:cxn>
                <a:cxn ang="0">
                  <a:pos x="13" y="44"/>
                </a:cxn>
                <a:cxn ang="0">
                  <a:pos x="9" y="56"/>
                </a:cxn>
                <a:cxn ang="0">
                  <a:pos x="5" y="67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63"/>
                </a:cxn>
                <a:cxn ang="0">
                  <a:pos x="26" y="42"/>
                </a:cxn>
                <a:cxn ang="0">
                  <a:pos x="26" y="42"/>
                </a:cxn>
                <a:cxn ang="0">
                  <a:pos x="28" y="37"/>
                </a:cxn>
                <a:cxn ang="0">
                  <a:pos x="31" y="33"/>
                </a:cxn>
                <a:cxn ang="0">
                  <a:pos x="38" y="25"/>
                </a:cxn>
                <a:cxn ang="0">
                  <a:pos x="46" y="15"/>
                </a:cxn>
                <a:cxn ang="0">
                  <a:pos x="52" y="7"/>
                </a:cxn>
                <a:cxn ang="0">
                  <a:pos x="52" y="7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3" h="85">
                  <a:moveTo>
                    <a:pt x="44" y="2"/>
                  </a:moveTo>
                  <a:lnTo>
                    <a:pt x="44" y="2"/>
                  </a:lnTo>
                  <a:lnTo>
                    <a:pt x="38" y="10"/>
                  </a:lnTo>
                  <a:lnTo>
                    <a:pt x="32" y="17"/>
                  </a:lnTo>
                  <a:lnTo>
                    <a:pt x="25" y="26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3" y="44"/>
                  </a:lnTo>
                  <a:lnTo>
                    <a:pt x="9" y="56"/>
                  </a:lnTo>
                  <a:lnTo>
                    <a:pt x="5" y="6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3"/>
                  </a:lnTo>
                  <a:lnTo>
                    <a:pt x="8" y="83"/>
                  </a:lnTo>
                  <a:lnTo>
                    <a:pt x="16" y="63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37"/>
                  </a:lnTo>
                  <a:lnTo>
                    <a:pt x="31" y="33"/>
                  </a:lnTo>
                  <a:lnTo>
                    <a:pt x="38" y="25"/>
                  </a:lnTo>
                  <a:lnTo>
                    <a:pt x="46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2" name="Freeform 826"/>
            <p:cNvSpPr/>
            <p:nvPr/>
          </p:nvSpPr>
          <p:spPr bwMode="auto">
            <a:xfrm>
              <a:off x="6746875" y="1463675"/>
              <a:ext cx="23813" cy="41275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39" y="1"/>
                </a:cxn>
                <a:cxn ang="0">
                  <a:pos x="32" y="10"/>
                </a:cxn>
                <a:cxn ang="0">
                  <a:pos x="27" y="18"/>
                </a:cxn>
                <a:cxn ang="0">
                  <a:pos x="22" y="27"/>
                </a:cxn>
                <a:cxn ang="0">
                  <a:pos x="18" y="35"/>
                </a:cxn>
                <a:cxn ang="0">
                  <a:pos x="9" y="54"/>
                </a:cxn>
                <a:cxn ang="0">
                  <a:pos x="5" y="63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7"/>
                </a:cxn>
                <a:cxn ang="0">
                  <a:pos x="8" y="77"/>
                </a:cxn>
                <a:cxn ang="0">
                  <a:pos x="13" y="68"/>
                </a:cxn>
                <a:cxn ang="0">
                  <a:pos x="18" y="59"/>
                </a:cxn>
                <a:cxn ang="0">
                  <a:pos x="26" y="42"/>
                </a:cxn>
                <a:cxn ang="0">
                  <a:pos x="30" y="32"/>
                </a:cxn>
                <a:cxn ang="0">
                  <a:pos x="34" y="24"/>
                </a:cxn>
                <a:cxn ang="0">
                  <a:pos x="39" y="16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6" y="3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9" y="1"/>
                </a:cxn>
              </a:cxnLst>
              <a:rect l="0" t="0" r="r" b="b"/>
              <a:pathLst>
                <a:path w="46" h="79">
                  <a:moveTo>
                    <a:pt x="39" y="1"/>
                  </a:moveTo>
                  <a:lnTo>
                    <a:pt x="39" y="1"/>
                  </a:lnTo>
                  <a:lnTo>
                    <a:pt x="32" y="10"/>
                  </a:lnTo>
                  <a:lnTo>
                    <a:pt x="27" y="18"/>
                  </a:lnTo>
                  <a:lnTo>
                    <a:pt x="22" y="27"/>
                  </a:lnTo>
                  <a:lnTo>
                    <a:pt x="18" y="35"/>
                  </a:lnTo>
                  <a:lnTo>
                    <a:pt x="9" y="54"/>
                  </a:lnTo>
                  <a:lnTo>
                    <a:pt x="5" y="6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13" y="68"/>
                  </a:lnTo>
                  <a:lnTo>
                    <a:pt x="18" y="59"/>
                  </a:lnTo>
                  <a:lnTo>
                    <a:pt x="26" y="42"/>
                  </a:lnTo>
                  <a:lnTo>
                    <a:pt x="30" y="32"/>
                  </a:lnTo>
                  <a:lnTo>
                    <a:pt x="34" y="24"/>
                  </a:lnTo>
                  <a:lnTo>
                    <a:pt x="39" y="16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3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9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3" name="Freeform 827"/>
            <p:cNvSpPr/>
            <p:nvPr/>
          </p:nvSpPr>
          <p:spPr bwMode="auto">
            <a:xfrm>
              <a:off x="6792913" y="1493838"/>
              <a:ext cx="9525" cy="793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4"/>
                </a:cxn>
                <a:cxn ang="0">
                  <a:pos x="3" y="16"/>
                </a:cxn>
                <a:cxn ang="0">
                  <a:pos x="5" y="16"/>
                </a:cxn>
                <a:cxn ang="0">
                  <a:pos x="7" y="16"/>
                </a:cxn>
                <a:cxn ang="0">
                  <a:pos x="8" y="14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5" y="6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16" h="16">
                  <a:moveTo>
                    <a:pt x="8" y="1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1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8" y="14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4" name="Freeform 828"/>
            <p:cNvSpPr>
              <a:spLocks noEditPoints="1"/>
            </p:cNvSpPr>
            <p:nvPr/>
          </p:nvSpPr>
          <p:spPr bwMode="auto">
            <a:xfrm>
              <a:off x="6208713" y="1243013"/>
              <a:ext cx="706438" cy="620713"/>
            </a:xfrm>
            <a:custGeom>
              <a:avLst/>
              <a:gdLst/>
              <a:ahLst/>
              <a:cxnLst>
                <a:cxn ang="0">
                  <a:pos x="1208" y="1175"/>
                </a:cxn>
                <a:cxn ang="0">
                  <a:pos x="1095" y="1131"/>
                </a:cxn>
                <a:cxn ang="0">
                  <a:pos x="938" y="1062"/>
                </a:cxn>
                <a:cxn ang="0">
                  <a:pos x="899" y="1051"/>
                </a:cxn>
                <a:cxn ang="0">
                  <a:pos x="728" y="1088"/>
                </a:cxn>
                <a:cxn ang="0">
                  <a:pos x="531" y="1080"/>
                </a:cxn>
                <a:cxn ang="0">
                  <a:pos x="322" y="1026"/>
                </a:cxn>
                <a:cxn ang="0">
                  <a:pos x="161" y="920"/>
                </a:cxn>
                <a:cxn ang="0">
                  <a:pos x="51" y="762"/>
                </a:cxn>
                <a:cxn ang="0">
                  <a:pos x="8" y="609"/>
                </a:cxn>
                <a:cxn ang="0">
                  <a:pos x="4" y="424"/>
                </a:cxn>
                <a:cxn ang="0">
                  <a:pos x="39" y="285"/>
                </a:cxn>
                <a:cxn ang="0">
                  <a:pos x="97" y="185"/>
                </a:cxn>
                <a:cxn ang="0">
                  <a:pos x="167" y="114"/>
                </a:cxn>
                <a:cxn ang="0">
                  <a:pos x="255" y="62"/>
                </a:cxn>
                <a:cxn ang="0">
                  <a:pos x="439" y="14"/>
                </a:cxn>
                <a:cxn ang="0">
                  <a:pos x="700" y="5"/>
                </a:cxn>
                <a:cxn ang="0">
                  <a:pos x="714" y="7"/>
                </a:cxn>
                <a:cxn ang="0">
                  <a:pos x="803" y="0"/>
                </a:cxn>
                <a:cxn ang="0">
                  <a:pos x="994" y="43"/>
                </a:cxn>
                <a:cxn ang="0">
                  <a:pos x="1175" y="156"/>
                </a:cxn>
                <a:cxn ang="0">
                  <a:pos x="1247" y="243"/>
                </a:cxn>
                <a:cxn ang="0">
                  <a:pos x="1289" y="328"/>
                </a:cxn>
                <a:cxn ang="0">
                  <a:pos x="1324" y="456"/>
                </a:cxn>
                <a:cxn ang="0">
                  <a:pos x="1336" y="593"/>
                </a:cxn>
                <a:cxn ang="0">
                  <a:pos x="1319" y="726"/>
                </a:cxn>
                <a:cxn ang="0">
                  <a:pos x="1266" y="842"/>
                </a:cxn>
                <a:cxn ang="0">
                  <a:pos x="1204" y="907"/>
                </a:cxn>
                <a:cxn ang="0">
                  <a:pos x="1205" y="990"/>
                </a:cxn>
                <a:cxn ang="0">
                  <a:pos x="1239" y="1150"/>
                </a:cxn>
                <a:cxn ang="0">
                  <a:pos x="1234" y="1167"/>
                </a:cxn>
                <a:cxn ang="0">
                  <a:pos x="912" y="999"/>
                </a:cxn>
                <a:cxn ang="0">
                  <a:pos x="967" y="1032"/>
                </a:cxn>
                <a:cxn ang="0">
                  <a:pos x="1119" y="1098"/>
                </a:cxn>
                <a:cxn ang="0">
                  <a:pos x="1181" y="1067"/>
                </a:cxn>
                <a:cxn ang="0">
                  <a:pos x="1156" y="912"/>
                </a:cxn>
                <a:cxn ang="0">
                  <a:pos x="1170" y="893"/>
                </a:cxn>
                <a:cxn ang="0">
                  <a:pos x="1193" y="864"/>
                </a:cxn>
                <a:cxn ang="0">
                  <a:pos x="1262" y="762"/>
                </a:cxn>
                <a:cxn ang="0">
                  <a:pos x="1294" y="636"/>
                </a:cxn>
                <a:cxn ang="0">
                  <a:pos x="1293" y="502"/>
                </a:cxn>
                <a:cxn ang="0">
                  <a:pos x="1265" y="373"/>
                </a:cxn>
                <a:cxn ang="0">
                  <a:pos x="1214" y="265"/>
                </a:cxn>
                <a:cxn ang="0">
                  <a:pos x="1124" y="168"/>
                </a:cxn>
                <a:cxn ang="0">
                  <a:pos x="962" y="75"/>
                </a:cxn>
                <a:cxn ang="0">
                  <a:pos x="786" y="39"/>
                </a:cxn>
                <a:cxn ang="0">
                  <a:pos x="705" y="49"/>
                </a:cxn>
                <a:cxn ang="0">
                  <a:pos x="686" y="45"/>
                </a:cxn>
                <a:cxn ang="0">
                  <a:pos x="459" y="52"/>
                </a:cxn>
                <a:cxn ang="0">
                  <a:pos x="295" y="89"/>
                </a:cxn>
                <a:cxn ang="0">
                  <a:pos x="184" y="153"/>
                </a:cxn>
                <a:cxn ang="0">
                  <a:pos x="109" y="238"/>
                </a:cxn>
                <a:cxn ang="0">
                  <a:pos x="62" y="340"/>
                </a:cxn>
                <a:cxn ang="0">
                  <a:pos x="40" y="448"/>
                </a:cxn>
                <a:cxn ang="0">
                  <a:pos x="55" y="647"/>
                </a:cxn>
                <a:cxn ang="0">
                  <a:pos x="121" y="805"/>
                </a:cxn>
                <a:cxn ang="0">
                  <a:pos x="251" y="941"/>
                </a:cxn>
                <a:cxn ang="0">
                  <a:pos x="434" y="1017"/>
                </a:cxn>
                <a:cxn ang="0">
                  <a:pos x="592" y="1043"/>
                </a:cxn>
                <a:cxn ang="0">
                  <a:pos x="736" y="1045"/>
                </a:cxn>
                <a:cxn ang="0">
                  <a:pos x="890" y="1012"/>
                </a:cxn>
                <a:cxn ang="0">
                  <a:pos x="900" y="1005"/>
                </a:cxn>
              </a:cxnLst>
              <a:rect l="0" t="0" r="r" b="b"/>
              <a:pathLst>
                <a:path w="1336" h="1175">
                  <a:moveTo>
                    <a:pt x="1214" y="1175"/>
                  </a:moveTo>
                  <a:lnTo>
                    <a:pt x="1214" y="1175"/>
                  </a:lnTo>
                  <a:lnTo>
                    <a:pt x="1210" y="1175"/>
                  </a:lnTo>
                  <a:lnTo>
                    <a:pt x="1209" y="1175"/>
                  </a:lnTo>
                  <a:lnTo>
                    <a:pt x="1208" y="1175"/>
                  </a:lnTo>
                  <a:lnTo>
                    <a:pt x="1208" y="1175"/>
                  </a:lnTo>
                  <a:lnTo>
                    <a:pt x="1202" y="1174"/>
                  </a:lnTo>
                  <a:lnTo>
                    <a:pt x="1198" y="1173"/>
                  </a:lnTo>
                  <a:lnTo>
                    <a:pt x="1198" y="1173"/>
                  </a:lnTo>
                  <a:lnTo>
                    <a:pt x="1172" y="1162"/>
                  </a:lnTo>
                  <a:lnTo>
                    <a:pt x="1147" y="1152"/>
                  </a:lnTo>
                  <a:lnTo>
                    <a:pt x="1095" y="1131"/>
                  </a:lnTo>
                  <a:lnTo>
                    <a:pt x="1095" y="1131"/>
                  </a:lnTo>
                  <a:lnTo>
                    <a:pt x="1050" y="1113"/>
                  </a:lnTo>
                  <a:lnTo>
                    <a:pt x="1005" y="1095"/>
                  </a:lnTo>
                  <a:lnTo>
                    <a:pt x="982" y="1084"/>
                  </a:lnTo>
                  <a:lnTo>
                    <a:pt x="960" y="1073"/>
                  </a:lnTo>
                  <a:lnTo>
                    <a:pt x="938" y="1062"/>
                  </a:lnTo>
                  <a:lnTo>
                    <a:pt x="918" y="1048"/>
                  </a:lnTo>
                  <a:lnTo>
                    <a:pt x="911" y="1044"/>
                  </a:lnTo>
                  <a:lnTo>
                    <a:pt x="904" y="1048"/>
                  </a:lnTo>
                  <a:lnTo>
                    <a:pt x="904" y="1048"/>
                  </a:lnTo>
                  <a:lnTo>
                    <a:pt x="899" y="1051"/>
                  </a:lnTo>
                  <a:lnTo>
                    <a:pt x="899" y="1051"/>
                  </a:lnTo>
                  <a:lnTo>
                    <a:pt x="873" y="1061"/>
                  </a:lnTo>
                  <a:lnTo>
                    <a:pt x="847" y="1068"/>
                  </a:lnTo>
                  <a:lnTo>
                    <a:pt x="819" y="1075"/>
                  </a:lnTo>
                  <a:lnTo>
                    <a:pt x="789" y="1080"/>
                  </a:lnTo>
                  <a:lnTo>
                    <a:pt x="759" y="1084"/>
                  </a:lnTo>
                  <a:lnTo>
                    <a:pt x="728" y="1088"/>
                  </a:lnTo>
                  <a:lnTo>
                    <a:pt x="696" y="1090"/>
                  </a:lnTo>
                  <a:lnTo>
                    <a:pt x="664" y="1090"/>
                  </a:lnTo>
                  <a:lnTo>
                    <a:pt x="664" y="1090"/>
                  </a:lnTo>
                  <a:lnTo>
                    <a:pt x="620" y="1089"/>
                  </a:lnTo>
                  <a:lnTo>
                    <a:pt x="576" y="1086"/>
                  </a:lnTo>
                  <a:lnTo>
                    <a:pt x="531" y="1080"/>
                  </a:lnTo>
                  <a:lnTo>
                    <a:pt x="488" y="1073"/>
                  </a:lnTo>
                  <a:lnTo>
                    <a:pt x="445" y="1064"/>
                  </a:lnTo>
                  <a:lnTo>
                    <a:pt x="402" y="1052"/>
                  </a:lnTo>
                  <a:lnTo>
                    <a:pt x="361" y="1040"/>
                  </a:lnTo>
                  <a:lnTo>
                    <a:pt x="322" y="1026"/>
                  </a:lnTo>
                  <a:lnTo>
                    <a:pt x="322" y="1026"/>
                  </a:lnTo>
                  <a:lnTo>
                    <a:pt x="292" y="1012"/>
                  </a:lnTo>
                  <a:lnTo>
                    <a:pt x="263" y="997"/>
                  </a:lnTo>
                  <a:lnTo>
                    <a:pt x="235" y="980"/>
                  </a:lnTo>
                  <a:lnTo>
                    <a:pt x="209" y="962"/>
                  </a:lnTo>
                  <a:lnTo>
                    <a:pt x="184" y="942"/>
                  </a:lnTo>
                  <a:lnTo>
                    <a:pt x="161" y="920"/>
                  </a:lnTo>
                  <a:lnTo>
                    <a:pt x="138" y="898"/>
                  </a:lnTo>
                  <a:lnTo>
                    <a:pt x="117" y="873"/>
                  </a:lnTo>
                  <a:lnTo>
                    <a:pt x="99" y="847"/>
                  </a:lnTo>
                  <a:lnTo>
                    <a:pt x="81" y="820"/>
                  </a:lnTo>
                  <a:lnTo>
                    <a:pt x="66" y="792"/>
                  </a:lnTo>
                  <a:lnTo>
                    <a:pt x="51" y="762"/>
                  </a:lnTo>
                  <a:lnTo>
                    <a:pt x="39" y="732"/>
                  </a:lnTo>
                  <a:lnTo>
                    <a:pt x="28" y="700"/>
                  </a:lnTo>
                  <a:lnTo>
                    <a:pt x="19" y="668"/>
                  </a:lnTo>
                  <a:lnTo>
                    <a:pt x="12" y="634"/>
                  </a:lnTo>
                  <a:lnTo>
                    <a:pt x="12" y="634"/>
                  </a:lnTo>
                  <a:lnTo>
                    <a:pt x="8" y="609"/>
                  </a:lnTo>
                  <a:lnTo>
                    <a:pt x="5" y="582"/>
                  </a:lnTo>
                  <a:lnTo>
                    <a:pt x="2" y="554"/>
                  </a:lnTo>
                  <a:lnTo>
                    <a:pt x="1" y="524"/>
                  </a:lnTo>
                  <a:lnTo>
                    <a:pt x="0" y="492"/>
                  </a:lnTo>
                  <a:lnTo>
                    <a:pt x="1" y="459"/>
                  </a:lnTo>
                  <a:lnTo>
                    <a:pt x="4" y="424"/>
                  </a:lnTo>
                  <a:lnTo>
                    <a:pt x="9" y="389"/>
                  </a:lnTo>
                  <a:lnTo>
                    <a:pt x="16" y="354"/>
                  </a:lnTo>
                  <a:lnTo>
                    <a:pt x="21" y="337"/>
                  </a:lnTo>
                  <a:lnTo>
                    <a:pt x="26" y="320"/>
                  </a:lnTo>
                  <a:lnTo>
                    <a:pt x="33" y="303"/>
                  </a:lnTo>
                  <a:lnTo>
                    <a:pt x="39" y="285"/>
                  </a:lnTo>
                  <a:lnTo>
                    <a:pt x="46" y="267"/>
                  </a:lnTo>
                  <a:lnTo>
                    <a:pt x="54" y="251"/>
                  </a:lnTo>
                  <a:lnTo>
                    <a:pt x="64" y="234"/>
                  </a:lnTo>
                  <a:lnTo>
                    <a:pt x="74" y="218"/>
                  </a:lnTo>
                  <a:lnTo>
                    <a:pt x="84" y="201"/>
                  </a:lnTo>
                  <a:lnTo>
                    <a:pt x="97" y="185"/>
                  </a:lnTo>
                  <a:lnTo>
                    <a:pt x="109" y="169"/>
                  </a:lnTo>
                  <a:lnTo>
                    <a:pt x="123" y="154"/>
                  </a:lnTo>
                  <a:lnTo>
                    <a:pt x="138" y="139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67" y="114"/>
                  </a:lnTo>
                  <a:lnTo>
                    <a:pt x="180" y="103"/>
                  </a:lnTo>
                  <a:lnTo>
                    <a:pt x="195" y="94"/>
                  </a:lnTo>
                  <a:lnTo>
                    <a:pt x="209" y="86"/>
                  </a:lnTo>
                  <a:lnTo>
                    <a:pt x="224" y="76"/>
                  </a:lnTo>
                  <a:lnTo>
                    <a:pt x="239" y="69"/>
                  </a:lnTo>
                  <a:lnTo>
                    <a:pt x="255" y="62"/>
                  </a:lnTo>
                  <a:lnTo>
                    <a:pt x="270" y="56"/>
                  </a:lnTo>
                  <a:lnTo>
                    <a:pt x="303" y="43"/>
                  </a:lnTo>
                  <a:lnTo>
                    <a:pt x="336" y="34"/>
                  </a:lnTo>
                  <a:lnTo>
                    <a:pt x="369" y="26"/>
                  </a:lnTo>
                  <a:lnTo>
                    <a:pt x="403" y="20"/>
                  </a:lnTo>
                  <a:lnTo>
                    <a:pt x="439" y="14"/>
                  </a:lnTo>
                  <a:lnTo>
                    <a:pt x="473" y="11"/>
                  </a:lnTo>
                  <a:lnTo>
                    <a:pt x="507" y="8"/>
                  </a:lnTo>
                  <a:lnTo>
                    <a:pt x="541" y="6"/>
                  </a:lnTo>
                  <a:lnTo>
                    <a:pt x="607" y="5"/>
                  </a:lnTo>
                  <a:lnTo>
                    <a:pt x="669" y="5"/>
                  </a:lnTo>
                  <a:lnTo>
                    <a:pt x="700" y="5"/>
                  </a:lnTo>
                  <a:lnTo>
                    <a:pt x="700" y="5"/>
                  </a:lnTo>
                  <a:lnTo>
                    <a:pt x="704" y="5"/>
                  </a:lnTo>
                  <a:lnTo>
                    <a:pt x="708" y="6"/>
                  </a:lnTo>
                  <a:lnTo>
                    <a:pt x="711" y="7"/>
                  </a:lnTo>
                  <a:lnTo>
                    <a:pt x="714" y="7"/>
                  </a:lnTo>
                  <a:lnTo>
                    <a:pt x="714" y="7"/>
                  </a:lnTo>
                  <a:lnTo>
                    <a:pt x="732" y="4"/>
                  </a:lnTo>
                  <a:lnTo>
                    <a:pt x="749" y="2"/>
                  </a:lnTo>
                  <a:lnTo>
                    <a:pt x="768" y="1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803" y="0"/>
                  </a:lnTo>
                  <a:lnTo>
                    <a:pt x="821" y="1"/>
                  </a:lnTo>
                  <a:lnTo>
                    <a:pt x="856" y="5"/>
                  </a:lnTo>
                  <a:lnTo>
                    <a:pt x="891" y="11"/>
                  </a:lnTo>
                  <a:lnTo>
                    <a:pt x="926" y="21"/>
                  </a:lnTo>
                  <a:lnTo>
                    <a:pt x="960" y="31"/>
                  </a:lnTo>
                  <a:lnTo>
                    <a:pt x="994" y="43"/>
                  </a:lnTo>
                  <a:lnTo>
                    <a:pt x="1028" y="59"/>
                  </a:lnTo>
                  <a:lnTo>
                    <a:pt x="1060" y="75"/>
                  </a:lnTo>
                  <a:lnTo>
                    <a:pt x="1091" y="93"/>
                  </a:lnTo>
                  <a:lnTo>
                    <a:pt x="1121" y="112"/>
                  </a:lnTo>
                  <a:lnTo>
                    <a:pt x="1149" y="134"/>
                  </a:lnTo>
                  <a:lnTo>
                    <a:pt x="1175" y="156"/>
                  </a:lnTo>
                  <a:lnTo>
                    <a:pt x="1199" y="180"/>
                  </a:lnTo>
                  <a:lnTo>
                    <a:pt x="1210" y="192"/>
                  </a:lnTo>
                  <a:lnTo>
                    <a:pt x="1220" y="204"/>
                  </a:lnTo>
                  <a:lnTo>
                    <a:pt x="1230" y="217"/>
                  </a:lnTo>
                  <a:lnTo>
                    <a:pt x="1239" y="229"/>
                  </a:lnTo>
                  <a:lnTo>
                    <a:pt x="1247" y="243"/>
                  </a:lnTo>
                  <a:lnTo>
                    <a:pt x="1256" y="255"/>
                  </a:lnTo>
                  <a:lnTo>
                    <a:pt x="1256" y="255"/>
                  </a:lnTo>
                  <a:lnTo>
                    <a:pt x="1264" y="273"/>
                  </a:lnTo>
                  <a:lnTo>
                    <a:pt x="1272" y="290"/>
                  </a:lnTo>
                  <a:lnTo>
                    <a:pt x="1280" y="310"/>
                  </a:lnTo>
                  <a:lnTo>
                    <a:pt x="1289" y="328"/>
                  </a:lnTo>
                  <a:lnTo>
                    <a:pt x="1296" y="349"/>
                  </a:lnTo>
                  <a:lnTo>
                    <a:pt x="1302" y="370"/>
                  </a:lnTo>
                  <a:lnTo>
                    <a:pt x="1308" y="390"/>
                  </a:lnTo>
                  <a:lnTo>
                    <a:pt x="1314" y="412"/>
                  </a:lnTo>
                  <a:lnTo>
                    <a:pt x="1320" y="434"/>
                  </a:lnTo>
                  <a:lnTo>
                    <a:pt x="1324" y="456"/>
                  </a:lnTo>
                  <a:lnTo>
                    <a:pt x="1328" y="478"/>
                  </a:lnTo>
                  <a:lnTo>
                    <a:pt x="1331" y="501"/>
                  </a:lnTo>
                  <a:lnTo>
                    <a:pt x="1333" y="524"/>
                  </a:lnTo>
                  <a:lnTo>
                    <a:pt x="1335" y="547"/>
                  </a:lnTo>
                  <a:lnTo>
                    <a:pt x="1336" y="570"/>
                  </a:lnTo>
                  <a:lnTo>
                    <a:pt x="1336" y="593"/>
                  </a:lnTo>
                  <a:lnTo>
                    <a:pt x="1335" y="616"/>
                  </a:lnTo>
                  <a:lnTo>
                    <a:pt x="1334" y="638"/>
                  </a:lnTo>
                  <a:lnTo>
                    <a:pt x="1332" y="660"/>
                  </a:lnTo>
                  <a:lnTo>
                    <a:pt x="1328" y="683"/>
                  </a:lnTo>
                  <a:lnTo>
                    <a:pt x="1324" y="704"/>
                  </a:lnTo>
                  <a:lnTo>
                    <a:pt x="1319" y="726"/>
                  </a:lnTo>
                  <a:lnTo>
                    <a:pt x="1312" y="747"/>
                  </a:lnTo>
                  <a:lnTo>
                    <a:pt x="1305" y="767"/>
                  </a:lnTo>
                  <a:lnTo>
                    <a:pt x="1297" y="787"/>
                  </a:lnTo>
                  <a:lnTo>
                    <a:pt x="1288" y="806"/>
                  </a:lnTo>
                  <a:lnTo>
                    <a:pt x="1277" y="824"/>
                  </a:lnTo>
                  <a:lnTo>
                    <a:pt x="1266" y="842"/>
                  </a:lnTo>
                  <a:lnTo>
                    <a:pt x="1253" y="859"/>
                  </a:lnTo>
                  <a:lnTo>
                    <a:pt x="1239" y="875"/>
                  </a:lnTo>
                  <a:lnTo>
                    <a:pt x="1225" y="890"/>
                  </a:lnTo>
                  <a:lnTo>
                    <a:pt x="1208" y="904"/>
                  </a:lnTo>
                  <a:lnTo>
                    <a:pt x="1208" y="904"/>
                  </a:lnTo>
                  <a:lnTo>
                    <a:pt x="1204" y="907"/>
                  </a:lnTo>
                  <a:lnTo>
                    <a:pt x="1197" y="911"/>
                  </a:lnTo>
                  <a:lnTo>
                    <a:pt x="1197" y="918"/>
                  </a:lnTo>
                  <a:lnTo>
                    <a:pt x="1197" y="918"/>
                  </a:lnTo>
                  <a:lnTo>
                    <a:pt x="1198" y="937"/>
                  </a:lnTo>
                  <a:lnTo>
                    <a:pt x="1200" y="954"/>
                  </a:lnTo>
                  <a:lnTo>
                    <a:pt x="1205" y="990"/>
                  </a:lnTo>
                  <a:lnTo>
                    <a:pt x="1212" y="1026"/>
                  </a:lnTo>
                  <a:lnTo>
                    <a:pt x="1220" y="1061"/>
                  </a:lnTo>
                  <a:lnTo>
                    <a:pt x="1220" y="1061"/>
                  </a:lnTo>
                  <a:lnTo>
                    <a:pt x="1231" y="1104"/>
                  </a:lnTo>
                  <a:lnTo>
                    <a:pt x="1235" y="1127"/>
                  </a:lnTo>
                  <a:lnTo>
                    <a:pt x="1239" y="1150"/>
                  </a:lnTo>
                  <a:lnTo>
                    <a:pt x="1239" y="1150"/>
                  </a:lnTo>
                  <a:lnTo>
                    <a:pt x="1239" y="1154"/>
                  </a:lnTo>
                  <a:lnTo>
                    <a:pt x="1238" y="1159"/>
                  </a:lnTo>
                  <a:lnTo>
                    <a:pt x="1236" y="1163"/>
                  </a:lnTo>
                  <a:lnTo>
                    <a:pt x="1234" y="1167"/>
                  </a:lnTo>
                  <a:lnTo>
                    <a:pt x="1234" y="1167"/>
                  </a:lnTo>
                  <a:lnTo>
                    <a:pt x="1230" y="1170"/>
                  </a:lnTo>
                  <a:lnTo>
                    <a:pt x="1225" y="1173"/>
                  </a:lnTo>
                  <a:lnTo>
                    <a:pt x="1219" y="1175"/>
                  </a:lnTo>
                  <a:lnTo>
                    <a:pt x="1214" y="1175"/>
                  </a:lnTo>
                  <a:lnTo>
                    <a:pt x="1214" y="1175"/>
                  </a:lnTo>
                  <a:close/>
                  <a:moveTo>
                    <a:pt x="912" y="999"/>
                  </a:moveTo>
                  <a:lnTo>
                    <a:pt x="912" y="999"/>
                  </a:lnTo>
                  <a:lnTo>
                    <a:pt x="916" y="1000"/>
                  </a:lnTo>
                  <a:lnTo>
                    <a:pt x="920" y="1003"/>
                  </a:lnTo>
                  <a:lnTo>
                    <a:pt x="920" y="1003"/>
                  </a:lnTo>
                  <a:lnTo>
                    <a:pt x="944" y="1018"/>
                  </a:lnTo>
                  <a:lnTo>
                    <a:pt x="967" y="1032"/>
                  </a:lnTo>
                  <a:lnTo>
                    <a:pt x="992" y="1045"/>
                  </a:lnTo>
                  <a:lnTo>
                    <a:pt x="1017" y="1057"/>
                  </a:lnTo>
                  <a:lnTo>
                    <a:pt x="1043" y="1068"/>
                  </a:lnTo>
                  <a:lnTo>
                    <a:pt x="1069" y="1078"/>
                  </a:lnTo>
                  <a:lnTo>
                    <a:pt x="1119" y="1098"/>
                  </a:lnTo>
                  <a:lnTo>
                    <a:pt x="1119" y="1098"/>
                  </a:lnTo>
                  <a:lnTo>
                    <a:pt x="1173" y="1120"/>
                  </a:lnTo>
                  <a:lnTo>
                    <a:pt x="1195" y="1128"/>
                  </a:lnTo>
                  <a:lnTo>
                    <a:pt x="1189" y="1105"/>
                  </a:lnTo>
                  <a:lnTo>
                    <a:pt x="1189" y="1105"/>
                  </a:lnTo>
                  <a:lnTo>
                    <a:pt x="1181" y="1067"/>
                  </a:lnTo>
                  <a:lnTo>
                    <a:pt x="1181" y="1067"/>
                  </a:lnTo>
                  <a:lnTo>
                    <a:pt x="1172" y="1029"/>
                  </a:lnTo>
                  <a:lnTo>
                    <a:pt x="1165" y="990"/>
                  </a:lnTo>
                  <a:lnTo>
                    <a:pt x="1162" y="971"/>
                  </a:lnTo>
                  <a:lnTo>
                    <a:pt x="1158" y="951"/>
                  </a:lnTo>
                  <a:lnTo>
                    <a:pt x="1157" y="932"/>
                  </a:lnTo>
                  <a:lnTo>
                    <a:pt x="1156" y="912"/>
                  </a:lnTo>
                  <a:lnTo>
                    <a:pt x="1156" y="912"/>
                  </a:lnTo>
                  <a:lnTo>
                    <a:pt x="1156" y="907"/>
                  </a:lnTo>
                  <a:lnTo>
                    <a:pt x="1158" y="903"/>
                  </a:lnTo>
                  <a:lnTo>
                    <a:pt x="1161" y="899"/>
                  </a:lnTo>
                  <a:lnTo>
                    <a:pt x="1165" y="896"/>
                  </a:lnTo>
                  <a:lnTo>
                    <a:pt x="1170" y="893"/>
                  </a:lnTo>
                  <a:lnTo>
                    <a:pt x="1171" y="887"/>
                  </a:lnTo>
                  <a:lnTo>
                    <a:pt x="1171" y="887"/>
                  </a:lnTo>
                  <a:lnTo>
                    <a:pt x="1173" y="882"/>
                  </a:lnTo>
                  <a:lnTo>
                    <a:pt x="1177" y="878"/>
                  </a:lnTo>
                  <a:lnTo>
                    <a:pt x="1177" y="878"/>
                  </a:lnTo>
                  <a:lnTo>
                    <a:pt x="1193" y="864"/>
                  </a:lnTo>
                  <a:lnTo>
                    <a:pt x="1207" y="849"/>
                  </a:lnTo>
                  <a:lnTo>
                    <a:pt x="1220" y="833"/>
                  </a:lnTo>
                  <a:lnTo>
                    <a:pt x="1233" y="817"/>
                  </a:lnTo>
                  <a:lnTo>
                    <a:pt x="1243" y="799"/>
                  </a:lnTo>
                  <a:lnTo>
                    <a:pt x="1253" y="782"/>
                  </a:lnTo>
                  <a:lnTo>
                    <a:pt x="1262" y="762"/>
                  </a:lnTo>
                  <a:lnTo>
                    <a:pt x="1270" y="743"/>
                  </a:lnTo>
                  <a:lnTo>
                    <a:pt x="1276" y="723"/>
                  </a:lnTo>
                  <a:lnTo>
                    <a:pt x="1282" y="701"/>
                  </a:lnTo>
                  <a:lnTo>
                    <a:pt x="1287" y="681"/>
                  </a:lnTo>
                  <a:lnTo>
                    <a:pt x="1291" y="659"/>
                  </a:lnTo>
                  <a:lnTo>
                    <a:pt x="1294" y="636"/>
                  </a:lnTo>
                  <a:lnTo>
                    <a:pt x="1296" y="614"/>
                  </a:lnTo>
                  <a:lnTo>
                    <a:pt x="1297" y="592"/>
                  </a:lnTo>
                  <a:lnTo>
                    <a:pt x="1297" y="569"/>
                  </a:lnTo>
                  <a:lnTo>
                    <a:pt x="1296" y="546"/>
                  </a:lnTo>
                  <a:lnTo>
                    <a:pt x="1295" y="525"/>
                  </a:lnTo>
                  <a:lnTo>
                    <a:pt x="1293" y="502"/>
                  </a:lnTo>
                  <a:lnTo>
                    <a:pt x="1290" y="479"/>
                  </a:lnTo>
                  <a:lnTo>
                    <a:pt x="1286" y="457"/>
                  </a:lnTo>
                  <a:lnTo>
                    <a:pt x="1281" y="436"/>
                  </a:lnTo>
                  <a:lnTo>
                    <a:pt x="1276" y="414"/>
                  </a:lnTo>
                  <a:lnTo>
                    <a:pt x="1271" y="393"/>
                  </a:lnTo>
                  <a:lnTo>
                    <a:pt x="1265" y="373"/>
                  </a:lnTo>
                  <a:lnTo>
                    <a:pt x="1258" y="353"/>
                  </a:lnTo>
                  <a:lnTo>
                    <a:pt x="1250" y="334"/>
                  </a:lnTo>
                  <a:lnTo>
                    <a:pt x="1242" y="316"/>
                  </a:lnTo>
                  <a:lnTo>
                    <a:pt x="1233" y="298"/>
                  </a:lnTo>
                  <a:lnTo>
                    <a:pt x="1225" y="281"/>
                  </a:lnTo>
                  <a:lnTo>
                    <a:pt x="1214" y="265"/>
                  </a:lnTo>
                  <a:lnTo>
                    <a:pt x="1205" y="251"/>
                  </a:lnTo>
                  <a:lnTo>
                    <a:pt x="1205" y="251"/>
                  </a:lnTo>
                  <a:lnTo>
                    <a:pt x="1187" y="229"/>
                  </a:lnTo>
                  <a:lnTo>
                    <a:pt x="1169" y="208"/>
                  </a:lnTo>
                  <a:lnTo>
                    <a:pt x="1147" y="187"/>
                  </a:lnTo>
                  <a:lnTo>
                    <a:pt x="1124" y="168"/>
                  </a:lnTo>
                  <a:lnTo>
                    <a:pt x="1101" y="150"/>
                  </a:lnTo>
                  <a:lnTo>
                    <a:pt x="1075" y="132"/>
                  </a:lnTo>
                  <a:lnTo>
                    <a:pt x="1048" y="116"/>
                  </a:lnTo>
                  <a:lnTo>
                    <a:pt x="1020" y="101"/>
                  </a:lnTo>
                  <a:lnTo>
                    <a:pt x="991" y="88"/>
                  </a:lnTo>
                  <a:lnTo>
                    <a:pt x="962" y="75"/>
                  </a:lnTo>
                  <a:lnTo>
                    <a:pt x="932" y="65"/>
                  </a:lnTo>
                  <a:lnTo>
                    <a:pt x="902" y="56"/>
                  </a:lnTo>
                  <a:lnTo>
                    <a:pt x="872" y="49"/>
                  </a:lnTo>
                  <a:lnTo>
                    <a:pt x="843" y="44"/>
                  </a:lnTo>
                  <a:lnTo>
                    <a:pt x="815" y="41"/>
                  </a:lnTo>
                  <a:lnTo>
                    <a:pt x="786" y="39"/>
                  </a:lnTo>
                  <a:lnTo>
                    <a:pt x="786" y="39"/>
                  </a:lnTo>
                  <a:lnTo>
                    <a:pt x="765" y="40"/>
                  </a:lnTo>
                  <a:lnTo>
                    <a:pt x="744" y="42"/>
                  </a:lnTo>
                  <a:lnTo>
                    <a:pt x="725" y="45"/>
                  </a:lnTo>
                  <a:lnTo>
                    <a:pt x="705" y="49"/>
                  </a:lnTo>
                  <a:lnTo>
                    <a:pt x="705" y="49"/>
                  </a:lnTo>
                  <a:lnTo>
                    <a:pt x="700" y="50"/>
                  </a:lnTo>
                  <a:lnTo>
                    <a:pt x="700" y="50"/>
                  </a:lnTo>
                  <a:lnTo>
                    <a:pt x="695" y="49"/>
                  </a:lnTo>
                  <a:lnTo>
                    <a:pt x="690" y="47"/>
                  </a:lnTo>
                  <a:lnTo>
                    <a:pt x="686" y="45"/>
                  </a:lnTo>
                  <a:lnTo>
                    <a:pt x="686" y="45"/>
                  </a:lnTo>
                  <a:lnTo>
                    <a:pt x="633" y="44"/>
                  </a:lnTo>
                  <a:lnTo>
                    <a:pt x="633" y="44"/>
                  </a:lnTo>
                  <a:lnTo>
                    <a:pt x="575" y="45"/>
                  </a:lnTo>
                  <a:lnTo>
                    <a:pt x="516" y="47"/>
                  </a:lnTo>
                  <a:lnTo>
                    <a:pt x="488" y="49"/>
                  </a:lnTo>
                  <a:lnTo>
                    <a:pt x="459" y="52"/>
                  </a:lnTo>
                  <a:lnTo>
                    <a:pt x="430" y="56"/>
                  </a:lnTo>
                  <a:lnTo>
                    <a:pt x="402" y="60"/>
                  </a:lnTo>
                  <a:lnTo>
                    <a:pt x="374" y="65"/>
                  </a:lnTo>
                  <a:lnTo>
                    <a:pt x="348" y="71"/>
                  </a:lnTo>
                  <a:lnTo>
                    <a:pt x="321" y="79"/>
                  </a:lnTo>
                  <a:lnTo>
                    <a:pt x="295" y="89"/>
                  </a:lnTo>
                  <a:lnTo>
                    <a:pt x="270" y="99"/>
                  </a:lnTo>
                  <a:lnTo>
                    <a:pt x="245" y="111"/>
                  </a:lnTo>
                  <a:lnTo>
                    <a:pt x="223" y="125"/>
                  </a:lnTo>
                  <a:lnTo>
                    <a:pt x="200" y="140"/>
                  </a:lnTo>
                  <a:lnTo>
                    <a:pt x="200" y="140"/>
                  </a:lnTo>
                  <a:lnTo>
                    <a:pt x="184" y="153"/>
                  </a:lnTo>
                  <a:lnTo>
                    <a:pt x="169" y="165"/>
                  </a:lnTo>
                  <a:lnTo>
                    <a:pt x="156" y="179"/>
                  </a:lnTo>
                  <a:lnTo>
                    <a:pt x="142" y="193"/>
                  </a:lnTo>
                  <a:lnTo>
                    <a:pt x="131" y="208"/>
                  </a:lnTo>
                  <a:lnTo>
                    <a:pt x="119" y="223"/>
                  </a:lnTo>
                  <a:lnTo>
                    <a:pt x="109" y="238"/>
                  </a:lnTo>
                  <a:lnTo>
                    <a:pt x="99" y="254"/>
                  </a:lnTo>
                  <a:lnTo>
                    <a:pt x="90" y="271"/>
                  </a:lnTo>
                  <a:lnTo>
                    <a:pt x="82" y="287"/>
                  </a:lnTo>
                  <a:lnTo>
                    <a:pt x="74" y="305"/>
                  </a:lnTo>
                  <a:lnTo>
                    <a:pt x="68" y="321"/>
                  </a:lnTo>
                  <a:lnTo>
                    <a:pt x="62" y="340"/>
                  </a:lnTo>
                  <a:lnTo>
                    <a:pt x="56" y="357"/>
                  </a:lnTo>
                  <a:lnTo>
                    <a:pt x="52" y="375"/>
                  </a:lnTo>
                  <a:lnTo>
                    <a:pt x="48" y="393"/>
                  </a:lnTo>
                  <a:lnTo>
                    <a:pt x="45" y="412"/>
                  </a:lnTo>
                  <a:lnTo>
                    <a:pt x="42" y="431"/>
                  </a:lnTo>
                  <a:lnTo>
                    <a:pt x="40" y="448"/>
                  </a:lnTo>
                  <a:lnTo>
                    <a:pt x="39" y="467"/>
                  </a:lnTo>
                  <a:lnTo>
                    <a:pt x="38" y="504"/>
                  </a:lnTo>
                  <a:lnTo>
                    <a:pt x="39" y="541"/>
                  </a:lnTo>
                  <a:lnTo>
                    <a:pt x="43" y="577"/>
                  </a:lnTo>
                  <a:lnTo>
                    <a:pt x="48" y="612"/>
                  </a:lnTo>
                  <a:lnTo>
                    <a:pt x="55" y="647"/>
                  </a:lnTo>
                  <a:lnTo>
                    <a:pt x="65" y="679"/>
                  </a:lnTo>
                  <a:lnTo>
                    <a:pt x="65" y="679"/>
                  </a:lnTo>
                  <a:lnTo>
                    <a:pt x="77" y="713"/>
                  </a:lnTo>
                  <a:lnTo>
                    <a:pt x="90" y="745"/>
                  </a:lnTo>
                  <a:lnTo>
                    <a:pt x="105" y="776"/>
                  </a:lnTo>
                  <a:lnTo>
                    <a:pt x="121" y="805"/>
                  </a:lnTo>
                  <a:lnTo>
                    <a:pt x="139" y="831"/>
                  </a:lnTo>
                  <a:lnTo>
                    <a:pt x="159" y="856"/>
                  </a:lnTo>
                  <a:lnTo>
                    <a:pt x="179" y="880"/>
                  </a:lnTo>
                  <a:lnTo>
                    <a:pt x="201" y="902"/>
                  </a:lnTo>
                  <a:lnTo>
                    <a:pt x="225" y="922"/>
                  </a:lnTo>
                  <a:lnTo>
                    <a:pt x="251" y="941"/>
                  </a:lnTo>
                  <a:lnTo>
                    <a:pt x="277" y="957"/>
                  </a:lnTo>
                  <a:lnTo>
                    <a:pt x="305" y="973"/>
                  </a:lnTo>
                  <a:lnTo>
                    <a:pt x="335" y="986"/>
                  </a:lnTo>
                  <a:lnTo>
                    <a:pt x="367" y="998"/>
                  </a:lnTo>
                  <a:lnTo>
                    <a:pt x="400" y="1008"/>
                  </a:lnTo>
                  <a:lnTo>
                    <a:pt x="434" y="1017"/>
                  </a:lnTo>
                  <a:lnTo>
                    <a:pt x="434" y="1017"/>
                  </a:lnTo>
                  <a:lnTo>
                    <a:pt x="468" y="1025"/>
                  </a:lnTo>
                  <a:lnTo>
                    <a:pt x="500" y="1031"/>
                  </a:lnTo>
                  <a:lnTo>
                    <a:pt x="533" y="1036"/>
                  </a:lnTo>
                  <a:lnTo>
                    <a:pt x="562" y="1040"/>
                  </a:lnTo>
                  <a:lnTo>
                    <a:pt x="592" y="1043"/>
                  </a:lnTo>
                  <a:lnTo>
                    <a:pt x="622" y="1045"/>
                  </a:lnTo>
                  <a:lnTo>
                    <a:pt x="650" y="1046"/>
                  </a:lnTo>
                  <a:lnTo>
                    <a:pt x="678" y="1047"/>
                  </a:lnTo>
                  <a:lnTo>
                    <a:pt x="678" y="1047"/>
                  </a:lnTo>
                  <a:lnTo>
                    <a:pt x="707" y="1046"/>
                  </a:lnTo>
                  <a:lnTo>
                    <a:pt x="736" y="1045"/>
                  </a:lnTo>
                  <a:lnTo>
                    <a:pt x="764" y="1042"/>
                  </a:lnTo>
                  <a:lnTo>
                    <a:pt x="791" y="1038"/>
                  </a:lnTo>
                  <a:lnTo>
                    <a:pt x="817" y="1033"/>
                  </a:lnTo>
                  <a:lnTo>
                    <a:pt x="842" y="1028"/>
                  </a:lnTo>
                  <a:lnTo>
                    <a:pt x="866" y="1020"/>
                  </a:lnTo>
                  <a:lnTo>
                    <a:pt x="890" y="1012"/>
                  </a:lnTo>
                  <a:lnTo>
                    <a:pt x="890" y="1012"/>
                  </a:lnTo>
                  <a:lnTo>
                    <a:pt x="892" y="1011"/>
                  </a:lnTo>
                  <a:lnTo>
                    <a:pt x="895" y="1010"/>
                  </a:lnTo>
                  <a:lnTo>
                    <a:pt x="897" y="1007"/>
                  </a:lnTo>
                  <a:lnTo>
                    <a:pt x="897" y="1007"/>
                  </a:lnTo>
                  <a:lnTo>
                    <a:pt x="900" y="1005"/>
                  </a:lnTo>
                  <a:lnTo>
                    <a:pt x="903" y="1002"/>
                  </a:lnTo>
                  <a:lnTo>
                    <a:pt x="912" y="999"/>
                  </a:lnTo>
                  <a:lnTo>
                    <a:pt x="912" y="9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5" name="Freeform 829"/>
            <p:cNvSpPr/>
            <p:nvPr/>
          </p:nvSpPr>
          <p:spPr bwMode="auto">
            <a:xfrm>
              <a:off x="6411913" y="1501775"/>
              <a:ext cx="71438" cy="65088"/>
            </a:xfrm>
            <a:custGeom>
              <a:avLst/>
              <a:gdLst/>
              <a:ahLst/>
              <a:cxnLst>
                <a:cxn ang="0">
                  <a:pos x="76" y="123"/>
                </a:cxn>
                <a:cxn ang="0">
                  <a:pos x="76" y="123"/>
                </a:cxn>
                <a:cxn ang="0">
                  <a:pos x="71" y="123"/>
                </a:cxn>
                <a:cxn ang="0">
                  <a:pos x="66" y="122"/>
                </a:cxn>
                <a:cxn ang="0">
                  <a:pos x="64" y="121"/>
                </a:cxn>
                <a:cxn ang="0">
                  <a:pos x="64" y="121"/>
                </a:cxn>
                <a:cxn ang="0">
                  <a:pos x="57" y="121"/>
                </a:cxn>
                <a:cxn ang="0">
                  <a:pos x="57" y="121"/>
                </a:cxn>
                <a:cxn ang="0">
                  <a:pos x="55" y="121"/>
                </a:cxn>
                <a:cxn ang="0">
                  <a:pos x="55" y="121"/>
                </a:cxn>
                <a:cxn ang="0">
                  <a:pos x="45" y="119"/>
                </a:cxn>
                <a:cxn ang="0">
                  <a:pos x="36" y="115"/>
                </a:cxn>
                <a:cxn ang="0">
                  <a:pos x="27" y="110"/>
                </a:cxn>
                <a:cxn ang="0">
                  <a:pos x="19" y="104"/>
                </a:cxn>
                <a:cxn ang="0">
                  <a:pos x="13" y="98"/>
                </a:cxn>
                <a:cxn ang="0">
                  <a:pos x="8" y="89"/>
                </a:cxn>
                <a:cxn ang="0">
                  <a:pos x="4" y="81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0" y="63"/>
                </a:cxn>
                <a:cxn ang="0">
                  <a:pos x="1" y="53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9" y="27"/>
                </a:cxn>
                <a:cxn ang="0">
                  <a:pos x="13" y="20"/>
                </a:cxn>
                <a:cxn ang="0">
                  <a:pos x="19" y="14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33" y="5"/>
                </a:cxn>
                <a:cxn ang="0">
                  <a:pos x="40" y="2"/>
                </a:cxn>
                <a:cxn ang="0">
                  <a:pos x="47" y="1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1"/>
                </a:cxn>
                <a:cxn ang="0">
                  <a:pos x="72" y="3"/>
                </a:cxn>
                <a:cxn ang="0">
                  <a:pos x="80" y="6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99" y="15"/>
                </a:cxn>
                <a:cxn ang="0">
                  <a:pos x="108" y="22"/>
                </a:cxn>
                <a:cxn ang="0">
                  <a:pos x="118" y="31"/>
                </a:cxn>
                <a:cxn ang="0">
                  <a:pos x="125" y="40"/>
                </a:cxn>
                <a:cxn ang="0">
                  <a:pos x="130" y="49"/>
                </a:cxn>
                <a:cxn ang="0">
                  <a:pos x="132" y="54"/>
                </a:cxn>
                <a:cxn ang="0">
                  <a:pos x="134" y="59"/>
                </a:cxn>
                <a:cxn ang="0">
                  <a:pos x="134" y="65"/>
                </a:cxn>
                <a:cxn ang="0">
                  <a:pos x="134" y="70"/>
                </a:cxn>
                <a:cxn ang="0">
                  <a:pos x="134" y="75"/>
                </a:cxn>
                <a:cxn ang="0">
                  <a:pos x="132" y="80"/>
                </a:cxn>
                <a:cxn ang="0">
                  <a:pos x="132" y="80"/>
                </a:cxn>
                <a:cxn ang="0">
                  <a:pos x="128" y="88"/>
                </a:cxn>
                <a:cxn ang="0">
                  <a:pos x="123" y="96"/>
                </a:cxn>
                <a:cxn ang="0">
                  <a:pos x="116" y="103"/>
                </a:cxn>
                <a:cxn ang="0">
                  <a:pos x="109" y="110"/>
                </a:cxn>
                <a:cxn ang="0">
                  <a:pos x="101" y="115"/>
                </a:cxn>
                <a:cxn ang="0">
                  <a:pos x="93" y="120"/>
                </a:cxn>
                <a:cxn ang="0">
                  <a:pos x="84" y="122"/>
                </a:cxn>
                <a:cxn ang="0">
                  <a:pos x="76" y="123"/>
                </a:cxn>
                <a:cxn ang="0">
                  <a:pos x="76" y="123"/>
                </a:cxn>
              </a:cxnLst>
              <a:rect l="0" t="0" r="r" b="b"/>
              <a:pathLst>
                <a:path w="134" h="123">
                  <a:moveTo>
                    <a:pt x="76" y="123"/>
                  </a:moveTo>
                  <a:lnTo>
                    <a:pt x="76" y="123"/>
                  </a:lnTo>
                  <a:lnTo>
                    <a:pt x="71" y="123"/>
                  </a:lnTo>
                  <a:lnTo>
                    <a:pt x="66" y="122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5" y="121"/>
                  </a:lnTo>
                  <a:lnTo>
                    <a:pt x="55" y="121"/>
                  </a:lnTo>
                  <a:lnTo>
                    <a:pt x="45" y="119"/>
                  </a:lnTo>
                  <a:lnTo>
                    <a:pt x="36" y="115"/>
                  </a:lnTo>
                  <a:lnTo>
                    <a:pt x="27" y="110"/>
                  </a:lnTo>
                  <a:lnTo>
                    <a:pt x="19" y="104"/>
                  </a:lnTo>
                  <a:lnTo>
                    <a:pt x="13" y="98"/>
                  </a:lnTo>
                  <a:lnTo>
                    <a:pt x="8" y="89"/>
                  </a:lnTo>
                  <a:lnTo>
                    <a:pt x="4" y="81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0" y="63"/>
                  </a:lnTo>
                  <a:lnTo>
                    <a:pt x="1" y="53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9" y="27"/>
                  </a:lnTo>
                  <a:lnTo>
                    <a:pt x="13" y="20"/>
                  </a:lnTo>
                  <a:lnTo>
                    <a:pt x="19" y="14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3" y="5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1"/>
                  </a:lnTo>
                  <a:lnTo>
                    <a:pt x="72" y="3"/>
                  </a:lnTo>
                  <a:lnTo>
                    <a:pt x="80" y="6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99" y="15"/>
                  </a:lnTo>
                  <a:lnTo>
                    <a:pt x="108" y="22"/>
                  </a:lnTo>
                  <a:lnTo>
                    <a:pt x="118" y="31"/>
                  </a:lnTo>
                  <a:lnTo>
                    <a:pt x="125" y="40"/>
                  </a:lnTo>
                  <a:lnTo>
                    <a:pt x="130" y="49"/>
                  </a:lnTo>
                  <a:lnTo>
                    <a:pt x="132" y="54"/>
                  </a:lnTo>
                  <a:lnTo>
                    <a:pt x="134" y="59"/>
                  </a:lnTo>
                  <a:lnTo>
                    <a:pt x="134" y="65"/>
                  </a:lnTo>
                  <a:lnTo>
                    <a:pt x="134" y="70"/>
                  </a:lnTo>
                  <a:lnTo>
                    <a:pt x="134" y="75"/>
                  </a:lnTo>
                  <a:lnTo>
                    <a:pt x="132" y="80"/>
                  </a:lnTo>
                  <a:lnTo>
                    <a:pt x="132" y="80"/>
                  </a:lnTo>
                  <a:lnTo>
                    <a:pt x="128" y="88"/>
                  </a:lnTo>
                  <a:lnTo>
                    <a:pt x="123" y="96"/>
                  </a:lnTo>
                  <a:lnTo>
                    <a:pt x="116" y="103"/>
                  </a:lnTo>
                  <a:lnTo>
                    <a:pt x="109" y="110"/>
                  </a:lnTo>
                  <a:lnTo>
                    <a:pt x="101" y="115"/>
                  </a:lnTo>
                  <a:lnTo>
                    <a:pt x="93" y="120"/>
                  </a:lnTo>
                  <a:lnTo>
                    <a:pt x="84" y="122"/>
                  </a:lnTo>
                  <a:lnTo>
                    <a:pt x="76" y="123"/>
                  </a:lnTo>
                  <a:lnTo>
                    <a:pt x="76" y="1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6" name="Freeform 830"/>
            <p:cNvSpPr/>
            <p:nvPr/>
          </p:nvSpPr>
          <p:spPr bwMode="auto">
            <a:xfrm>
              <a:off x="6535738" y="1511300"/>
              <a:ext cx="63500" cy="57150"/>
            </a:xfrm>
            <a:custGeom>
              <a:avLst/>
              <a:gdLst/>
              <a:ahLst/>
              <a:cxnLst>
                <a:cxn ang="0">
                  <a:pos x="66" y="110"/>
                </a:cxn>
                <a:cxn ang="0">
                  <a:pos x="46" y="106"/>
                </a:cxn>
                <a:cxn ang="0">
                  <a:pos x="44" y="106"/>
                </a:cxn>
                <a:cxn ang="0">
                  <a:pos x="42" y="106"/>
                </a:cxn>
                <a:cxn ang="0">
                  <a:pos x="38" y="106"/>
                </a:cxn>
                <a:cxn ang="0">
                  <a:pos x="33" y="104"/>
                </a:cxn>
                <a:cxn ang="0">
                  <a:pos x="29" y="100"/>
                </a:cxn>
                <a:cxn ang="0">
                  <a:pos x="28" y="99"/>
                </a:cxn>
                <a:cxn ang="0">
                  <a:pos x="11" y="83"/>
                </a:cxn>
                <a:cxn ang="0">
                  <a:pos x="1" y="62"/>
                </a:cxn>
                <a:cxn ang="0">
                  <a:pos x="0" y="52"/>
                </a:cxn>
                <a:cxn ang="0">
                  <a:pos x="3" y="33"/>
                </a:cxn>
                <a:cxn ang="0">
                  <a:pos x="7" y="26"/>
                </a:cxn>
                <a:cxn ang="0">
                  <a:pos x="15" y="18"/>
                </a:cxn>
                <a:cxn ang="0">
                  <a:pos x="35" y="5"/>
                </a:cxn>
                <a:cxn ang="0">
                  <a:pos x="49" y="1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3" y="0"/>
                </a:cxn>
                <a:cxn ang="0">
                  <a:pos x="80" y="1"/>
                </a:cxn>
                <a:cxn ang="0">
                  <a:pos x="89" y="4"/>
                </a:cxn>
                <a:cxn ang="0">
                  <a:pos x="102" y="11"/>
                </a:cxn>
                <a:cxn ang="0">
                  <a:pos x="112" y="21"/>
                </a:cxn>
                <a:cxn ang="0">
                  <a:pos x="119" y="35"/>
                </a:cxn>
                <a:cxn ang="0">
                  <a:pos x="120" y="43"/>
                </a:cxn>
                <a:cxn ang="0">
                  <a:pos x="120" y="60"/>
                </a:cxn>
                <a:cxn ang="0">
                  <a:pos x="116" y="76"/>
                </a:cxn>
                <a:cxn ang="0">
                  <a:pos x="109" y="91"/>
                </a:cxn>
                <a:cxn ang="0">
                  <a:pos x="99" y="100"/>
                </a:cxn>
                <a:cxn ang="0">
                  <a:pos x="99" y="103"/>
                </a:cxn>
                <a:cxn ang="0">
                  <a:pos x="93" y="105"/>
                </a:cxn>
                <a:cxn ang="0">
                  <a:pos x="85" y="109"/>
                </a:cxn>
                <a:cxn ang="0">
                  <a:pos x="76" y="109"/>
                </a:cxn>
                <a:cxn ang="0">
                  <a:pos x="66" y="110"/>
                </a:cxn>
              </a:cxnLst>
              <a:rect l="0" t="0" r="r" b="b"/>
              <a:pathLst>
                <a:path w="121" h="110">
                  <a:moveTo>
                    <a:pt x="66" y="110"/>
                  </a:moveTo>
                  <a:lnTo>
                    <a:pt x="66" y="110"/>
                  </a:lnTo>
                  <a:lnTo>
                    <a:pt x="56" y="109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4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6" y="105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18" y="92"/>
                  </a:lnTo>
                  <a:lnTo>
                    <a:pt x="11" y="83"/>
                  </a:lnTo>
                  <a:lnTo>
                    <a:pt x="4" y="7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24" y="10"/>
                  </a:lnTo>
                  <a:lnTo>
                    <a:pt x="35" y="5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9" y="4"/>
                  </a:lnTo>
                  <a:lnTo>
                    <a:pt x="96" y="7"/>
                  </a:lnTo>
                  <a:lnTo>
                    <a:pt x="102" y="11"/>
                  </a:lnTo>
                  <a:lnTo>
                    <a:pt x="108" y="16"/>
                  </a:lnTo>
                  <a:lnTo>
                    <a:pt x="112" y="21"/>
                  </a:lnTo>
                  <a:lnTo>
                    <a:pt x="115" y="25"/>
                  </a:lnTo>
                  <a:lnTo>
                    <a:pt x="119" y="35"/>
                  </a:lnTo>
                  <a:lnTo>
                    <a:pt x="119" y="35"/>
                  </a:lnTo>
                  <a:lnTo>
                    <a:pt x="120" y="43"/>
                  </a:lnTo>
                  <a:lnTo>
                    <a:pt x="121" y="52"/>
                  </a:lnTo>
                  <a:lnTo>
                    <a:pt x="120" y="60"/>
                  </a:lnTo>
                  <a:lnTo>
                    <a:pt x="119" y="68"/>
                  </a:lnTo>
                  <a:lnTo>
                    <a:pt x="116" y="76"/>
                  </a:lnTo>
                  <a:lnTo>
                    <a:pt x="113" y="84"/>
                  </a:lnTo>
                  <a:lnTo>
                    <a:pt x="109" y="91"/>
                  </a:lnTo>
                  <a:lnTo>
                    <a:pt x="104" y="97"/>
                  </a:lnTo>
                  <a:lnTo>
                    <a:pt x="99" y="100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7" y="103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85" y="109"/>
                  </a:lnTo>
                  <a:lnTo>
                    <a:pt x="77" y="109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66" y="110"/>
                  </a:lnTo>
                  <a:lnTo>
                    <a:pt x="66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7" name="Freeform 831"/>
            <p:cNvSpPr/>
            <p:nvPr/>
          </p:nvSpPr>
          <p:spPr bwMode="auto">
            <a:xfrm>
              <a:off x="6656388" y="1506538"/>
              <a:ext cx="73025" cy="68263"/>
            </a:xfrm>
            <a:custGeom>
              <a:avLst/>
              <a:gdLst/>
              <a:ahLst/>
              <a:cxnLst>
                <a:cxn ang="0">
                  <a:pos x="62" y="128"/>
                </a:cxn>
                <a:cxn ang="0">
                  <a:pos x="46" y="124"/>
                </a:cxn>
                <a:cxn ang="0">
                  <a:pos x="42" y="122"/>
                </a:cxn>
                <a:cxn ang="0">
                  <a:pos x="30" y="109"/>
                </a:cxn>
                <a:cxn ang="0">
                  <a:pos x="18" y="85"/>
                </a:cxn>
                <a:cxn ang="0">
                  <a:pos x="15" y="79"/>
                </a:cxn>
                <a:cxn ang="0">
                  <a:pos x="11" y="75"/>
                </a:cxn>
                <a:cxn ang="0">
                  <a:pos x="4" y="64"/>
                </a:cxn>
                <a:cxn ang="0">
                  <a:pos x="0" y="51"/>
                </a:cxn>
                <a:cxn ang="0">
                  <a:pos x="3" y="39"/>
                </a:cxn>
                <a:cxn ang="0">
                  <a:pos x="6" y="34"/>
                </a:cxn>
                <a:cxn ang="0">
                  <a:pos x="18" y="20"/>
                </a:cxn>
                <a:cxn ang="0">
                  <a:pos x="35" y="10"/>
                </a:cxn>
                <a:cxn ang="0">
                  <a:pos x="53" y="3"/>
                </a:cxn>
                <a:cxn ang="0">
                  <a:pos x="72" y="0"/>
                </a:cxn>
                <a:cxn ang="0">
                  <a:pos x="80" y="1"/>
                </a:cxn>
                <a:cxn ang="0">
                  <a:pos x="94" y="6"/>
                </a:cxn>
                <a:cxn ang="0">
                  <a:pos x="102" y="13"/>
                </a:cxn>
                <a:cxn ang="0">
                  <a:pos x="105" y="14"/>
                </a:cxn>
                <a:cxn ang="0">
                  <a:pos x="114" y="18"/>
                </a:cxn>
                <a:cxn ang="0">
                  <a:pos x="122" y="26"/>
                </a:cxn>
                <a:cxn ang="0">
                  <a:pos x="135" y="45"/>
                </a:cxn>
                <a:cxn ang="0">
                  <a:pos x="138" y="56"/>
                </a:cxn>
                <a:cxn ang="0">
                  <a:pos x="139" y="70"/>
                </a:cxn>
                <a:cxn ang="0">
                  <a:pos x="136" y="81"/>
                </a:cxn>
                <a:cxn ang="0">
                  <a:pos x="134" y="86"/>
                </a:cxn>
                <a:cxn ang="0">
                  <a:pos x="120" y="98"/>
                </a:cxn>
                <a:cxn ang="0">
                  <a:pos x="104" y="104"/>
                </a:cxn>
                <a:cxn ang="0">
                  <a:pos x="96" y="109"/>
                </a:cxn>
                <a:cxn ang="0">
                  <a:pos x="90" y="116"/>
                </a:cxn>
                <a:cxn ang="0">
                  <a:pos x="84" y="121"/>
                </a:cxn>
                <a:cxn ang="0">
                  <a:pos x="70" y="128"/>
                </a:cxn>
                <a:cxn ang="0">
                  <a:pos x="62" y="128"/>
                </a:cxn>
              </a:cxnLst>
              <a:rect l="0" t="0" r="r" b="b"/>
              <a:pathLst>
                <a:path w="139" h="128">
                  <a:moveTo>
                    <a:pt x="62" y="128"/>
                  </a:moveTo>
                  <a:lnTo>
                    <a:pt x="62" y="128"/>
                  </a:lnTo>
                  <a:lnTo>
                    <a:pt x="54" y="127"/>
                  </a:lnTo>
                  <a:lnTo>
                    <a:pt x="46" y="124"/>
                  </a:lnTo>
                  <a:lnTo>
                    <a:pt x="46" y="124"/>
                  </a:lnTo>
                  <a:lnTo>
                    <a:pt x="42" y="122"/>
                  </a:lnTo>
                  <a:lnTo>
                    <a:pt x="38" y="118"/>
                  </a:lnTo>
                  <a:lnTo>
                    <a:pt x="30" y="109"/>
                  </a:lnTo>
                  <a:lnTo>
                    <a:pt x="24" y="98"/>
                  </a:lnTo>
                  <a:lnTo>
                    <a:pt x="18" y="85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1" y="75"/>
                  </a:lnTo>
                  <a:lnTo>
                    <a:pt x="7" y="70"/>
                  </a:lnTo>
                  <a:lnTo>
                    <a:pt x="4" y="64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8" y="20"/>
                  </a:lnTo>
                  <a:lnTo>
                    <a:pt x="26" y="15"/>
                  </a:lnTo>
                  <a:lnTo>
                    <a:pt x="35" y="10"/>
                  </a:lnTo>
                  <a:lnTo>
                    <a:pt x="44" y="6"/>
                  </a:lnTo>
                  <a:lnTo>
                    <a:pt x="53" y="3"/>
                  </a:lnTo>
                  <a:lnTo>
                    <a:pt x="6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1"/>
                  </a:lnTo>
                  <a:lnTo>
                    <a:pt x="87" y="3"/>
                  </a:lnTo>
                  <a:lnTo>
                    <a:pt x="94" y="6"/>
                  </a:lnTo>
                  <a:lnTo>
                    <a:pt x="100" y="11"/>
                  </a:lnTo>
                  <a:lnTo>
                    <a:pt x="102" y="13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8" y="22"/>
                  </a:lnTo>
                  <a:lnTo>
                    <a:pt x="122" y="26"/>
                  </a:lnTo>
                  <a:lnTo>
                    <a:pt x="130" y="35"/>
                  </a:lnTo>
                  <a:lnTo>
                    <a:pt x="135" y="45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9" y="63"/>
                  </a:lnTo>
                  <a:lnTo>
                    <a:pt x="139" y="70"/>
                  </a:lnTo>
                  <a:lnTo>
                    <a:pt x="137" y="78"/>
                  </a:lnTo>
                  <a:lnTo>
                    <a:pt x="136" y="81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28" y="92"/>
                  </a:lnTo>
                  <a:lnTo>
                    <a:pt x="120" y="98"/>
                  </a:lnTo>
                  <a:lnTo>
                    <a:pt x="113" y="101"/>
                  </a:lnTo>
                  <a:lnTo>
                    <a:pt x="104" y="104"/>
                  </a:lnTo>
                  <a:lnTo>
                    <a:pt x="99" y="105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84" y="121"/>
                  </a:lnTo>
                  <a:lnTo>
                    <a:pt x="78" y="125"/>
                  </a:lnTo>
                  <a:lnTo>
                    <a:pt x="70" y="128"/>
                  </a:lnTo>
                  <a:lnTo>
                    <a:pt x="62" y="128"/>
                  </a:lnTo>
                  <a:lnTo>
                    <a:pt x="62" y="1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3" name="椭圆 31"/>
          <p:cNvSpPr/>
          <p:nvPr/>
        </p:nvSpPr>
        <p:spPr>
          <a:xfrm rot="15654318">
            <a:off x="1742332" y="1985987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08" name="组合 207"/>
          <p:cNvGrpSpPr/>
          <p:nvPr/>
        </p:nvGrpSpPr>
        <p:grpSpPr>
          <a:xfrm>
            <a:off x="1927519" y="2159252"/>
            <a:ext cx="555270" cy="543354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209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0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1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2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3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4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5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6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7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8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9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0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1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2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3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4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5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6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7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8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9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0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1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2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3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4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5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6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7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8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9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0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1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54" name="椭圆 31"/>
          <p:cNvSpPr/>
          <p:nvPr/>
        </p:nvSpPr>
        <p:spPr>
          <a:xfrm rot="15654318">
            <a:off x="1742333" y="3321495"/>
            <a:ext cx="898847" cy="889884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91" y="connsiteY5-9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42" name="组合 241"/>
          <p:cNvGrpSpPr/>
          <p:nvPr/>
        </p:nvGrpSpPr>
        <p:grpSpPr>
          <a:xfrm>
            <a:off x="1914411" y="3510469"/>
            <a:ext cx="524290" cy="537396"/>
            <a:chOff x="3282950" y="1154113"/>
            <a:chExt cx="698501" cy="715963"/>
          </a:xfrm>
          <a:solidFill>
            <a:schemeClr val="tx1"/>
          </a:solidFill>
        </p:grpSpPr>
        <p:sp>
          <p:nvSpPr>
            <p:cNvPr id="243" name="Freeform 905"/>
            <p:cNvSpPr/>
            <p:nvPr/>
          </p:nvSpPr>
          <p:spPr bwMode="auto">
            <a:xfrm>
              <a:off x="3324225" y="1268413"/>
              <a:ext cx="55563" cy="153988"/>
            </a:xfrm>
            <a:custGeom>
              <a:avLst/>
              <a:gdLst/>
              <a:ahLst/>
              <a:cxnLst>
                <a:cxn ang="0">
                  <a:pos x="96" y="3"/>
                </a:cxn>
                <a:cxn ang="0">
                  <a:pos x="96" y="3"/>
                </a:cxn>
                <a:cxn ang="0">
                  <a:pos x="86" y="18"/>
                </a:cxn>
                <a:cxn ang="0">
                  <a:pos x="77" y="35"/>
                </a:cxn>
                <a:cxn ang="0">
                  <a:pos x="70" y="51"/>
                </a:cxn>
                <a:cxn ang="0">
                  <a:pos x="63" y="69"/>
                </a:cxn>
                <a:cxn ang="0">
                  <a:pos x="50" y="104"/>
                </a:cxn>
                <a:cxn ang="0">
                  <a:pos x="39" y="138"/>
                </a:cxn>
                <a:cxn ang="0">
                  <a:pos x="39" y="138"/>
                </a:cxn>
                <a:cxn ang="0">
                  <a:pos x="27" y="174"/>
                </a:cxn>
                <a:cxn ang="0">
                  <a:pos x="15" y="210"/>
                </a:cxn>
                <a:cxn ang="0">
                  <a:pos x="10" y="229"/>
                </a:cxn>
                <a:cxn ang="0">
                  <a:pos x="5" y="247"/>
                </a:cxn>
                <a:cxn ang="0">
                  <a:pos x="2" y="266"/>
                </a:cxn>
                <a:cxn ang="0">
                  <a:pos x="0" y="285"/>
                </a:cxn>
                <a:cxn ang="0">
                  <a:pos x="0" y="285"/>
                </a:cxn>
                <a:cxn ang="0">
                  <a:pos x="1" y="287"/>
                </a:cxn>
                <a:cxn ang="0">
                  <a:pos x="2" y="288"/>
                </a:cxn>
                <a:cxn ang="0">
                  <a:pos x="3" y="289"/>
                </a:cxn>
                <a:cxn ang="0">
                  <a:pos x="5" y="290"/>
                </a:cxn>
                <a:cxn ang="0">
                  <a:pos x="6" y="289"/>
                </a:cxn>
                <a:cxn ang="0">
                  <a:pos x="8" y="288"/>
                </a:cxn>
                <a:cxn ang="0">
                  <a:pos x="9" y="287"/>
                </a:cxn>
                <a:cxn ang="0">
                  <a:pos x="10" y="285"/>
                </a:cxn>
                <a:cxn ang="0">
                  <a:pos x="10" y="285"/>
                </a:cxn>
                <a:cxn ang="0">
                  <a:pos x="11" y="266"/>
                </a:cxn>
                <a:cxn ang="0">
                  <a:pos x="15" y="247"/>
                </a:cxn>
                <a:cxn ang="0">
                  <a:pos x="19" y="230"/>
                </a:cxn>
                <a:cxn ang="0">
                  <a:pos x="25" y="211"/>
                </a:cxn>
                <a:cxn ang="0">
                  <a:pos x="36" y="176"/>
                </a:cxn>
                <a:cxn ang="0">
                  <a:pos x="48" y="141"/>
                </a:cxn>
                <a:cxn ang="0">
                  <a:pos x="48" y="141"/>
                </a:cxn>
                <a:cxn ang="0">
                  <a:pos x="60" y="107"/>
                </a:cxn>
                <a:cxn ang="0">
                  <a:pos x="71" y="72"/>
                </a:cxn>
                <a:cxn ang="0">
                  <a:pos x="78" y="55"/>
                </a:cxn>
                <a:cxn ang="0">
                  <a:pos x="86" y="39"/>
                </a:cxn>
                <a:cxn ang="0">
                  <a:pos x="94" y="22"/>
                </a:cxn>
                <a:cxn ang="0">
                  <a:pos x="104" y="8"/>
                </a:cxn>
                <a:cxn ang="0">
                  <a:pos x="104" y="8"/>
                </a:cxn>
                <a:cxn ang="0">
                  <a:pos x="105" y="6"/>
                </a:cxn>
                <a:cxn ang="0">
                  <a:pos x="104" y="4"/>
                </a:cxn>
                <a:cxn ang="0">
                  <a:pos x="104" y="3"/>
                </a:cxn>
                <a:cxn ang="0">
                  <a:pos x="102" y="2"/>
                </a:cxn>
                <a:cxn ang="0">
                  <a:pos x="99" y="0"/>
                </a:cxn>
                <a:cxn ang="0">
                  <a:pos x="97" y="2"/>
                </a:cxn>
                <a:cxn ang="0">
                  <a:pos x="96" y="3"/>
                </a:cxn>
                <a:cxn ang="0">
                  <a:pos x="96" y="3"/>
                </a:cxn>
              </a:cxnLst>
              <a:rect l="0" t="0" r="r" b="b"/>
              <a:pathLst>
                <a:path w="105" h="290">
                  <a:moveTo>
                    <a:pt x="96" y="3"/>
                  </a:moveTo>
                  <a:lnTo>
                    <a:pt x="96" y="3"/>
                  </a:lnTo>
                  <a:lnTo>
                    <a:pt x="86" y="18"/>
                  </a:lnTo>
                  <a:lnTo>
                    <a:pt x="77" y="35"/>
                  </a:lnTo>
                  <a:lnTo>
                    <a:pt x="70" y="51"/>
                  </a:lnTo>
                  <a:lnTo>
                    <a:pt x="63" y="69"/>
                  </a:lnTo>
                  <a:lnTo>
                    <a:pt x="50" y="104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27" y="174"/>
                  </a:lnTo>
                  <a:lnTo>
                    <a:pt x="15" y="210"/>
                  </a:lnTo>
                  <a:lnTo>
                    <a:pt x="10" y="229"/>
                  </a:lnTo>
                  <a:lnTo>
                    <a:pt x="5" y="247"/>
                  </a:lnTo>
                  <a:lnTo>
                    <a:pt x="2" y="266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1" y="287"/>
                  </a:lnTo>
                  <a:lnTo>
                    <a:pt x="2" y="288"/>
                  </a:lnTo>
                  <a:lnTo>
                    <a:pt x="3" y="289"/>
                  </a:lnTo>
                  <a:lnTo>
                    <a:pt x="5" y="290"/>
                  </a:lnTo>
                  <a:lnTo>
                    <a:pt x="6" y="289"/>
                  </a:lnTo>
                  <a:lnTo>
                    <a:pt x="8" y="288"/>
                  </a:lnTo>
                  <a:lnTo>
                    <a:pt x="9" y="287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66"/>
                  </a:lnTo>
                  <a:lnTo>
                    <a:pt x="15" y="247"/>
                  </a:lnTo>
                  <a:lnTo>
                    <a:pt x="19" y="230"/>
                  </a:lnTo>
                  <a:lnTo>
                    <a:pt x="25" y="211"/>
                  </a:lnTo>
                  <a:lnTo>
                    <a:pt x="36" y="176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60" y="107"/>
                  </a:lnTo>
                  <a:lnTo>
                    <a:pt x="71" y="72"/>
                  </a:lnTo>
                  <a:lnTo>
                    <a:pt x="78" y="55"/>
                  </a:lnTo>
                  <a:lnTo>
                    <a:pt x="86" y="39"/>
                  </a:lnTo>
                  <a:lnTo>
                    <a:pt x="94" y="22"/>
                  </a:lnTo>
                  <a:lnTo>
                    <a:pt x="104" y="8"/>
                  </a:lnTo>
                  <a:lnTo>
                    <a:pt x="104" y="8"/>
                  </a:lnTo>
                  <a:lnTo>
                    <a:pt x="105" y="6"/>
                  </a:lnTo>
                  <a:lnTo>
                    <a:pt x="104" y="4"/>
                  </a:lnTo>
                  <a:lnTo>
                    <a:pt x="104" y="3"/>
                  </a:lnTo>
                  <a:lnTo>
                    <a:pt x="102" y="2"/>
                  </a:lnTo>
                  <a:lnTo>
                    <a:pt x="99" y="0"/>
                  </a:lnTo>
                  <a:lnTo>
                    <a:pt x="97" y="2"/>
                  </a:lnTo>
                  <a:lnTo>
                    <a:pt x="96" y="3"/>
                  </a:lnTo>
                  <a:lnTo>
                    <a:pt x="9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4" name="Freeform 906"/>
            <p:cNvSpPr/>
            <p:nvPr/>
          </p:nvSpPr>
          <p:spPr bwMode="auto">
            <a:xfrm>
              <a:off x="3325813" y="1239838"/>
              <a:ext cx="88900" cy="280988"/>
            </a:xfrm>
            <a:custGeom>
              <a:avLst/>
              <a:gdLst/>
              <a:ahLst/>
              <a:cxnLst>
                <a:cxn ang="0">
                  <a:pos x="156" y="4"/>
                </a:cxn>
                <a:cxn ang="0">
                  <a:pos x="152" y="37"/>
                </a:cxn>
                <a:cxn ang="0">
                  <a:pos x="143" y="70"/>
                </a:cxn>
                <a:cxn ang="0">
                  <a:pos x="121" y="134"/>
                </a:cxn>
                <a:cxn ang="0">
                  <a:pos x="108" y="168"/>
                </a:cxn>
                <a:cxn ang="0">
                  <a:pos x="82" y="235"/>
                </a:cxn>
                <a:cxn ang="0">
                  <a:pos x="68" y="268"/>
                </a:cxn>
                <a:cxn ang="0">
                  <a:pos x="58" y="301"/>
                </a:cxn>
                <a:cxn ang="0">
                  <a:pos x="38" y="399"/>
                </a:cxn>
                <a:cxn ang="0">
                  <a:pos x="35" y="416"/>
                </a:cxn>
                <a:cxn ang="0">
                  <a:pos x="26" y="446"/>
                </a:cxn>
                <a:cxn ang="0">
                  <a:pos x="20" y="461"/>
                </a:cxn>
                <a:cxn ang="0">
                  <a:pos x="11" y="492"/>
                </a:cxn>
                <a:cxn ang="0">
                  <a:pos x="2" y="522"/>
                </a:cxn>
                <a:cxn ang="0">
                  <a:pos x="0" y="524"/>
                </a:cxn>
                <a:cxn ang="0">
                  <a:pos x="1" y="528"/>
                </a:cxn>
                <a:cxn ang="0">
                  <a:pos x="1" y="529"/>
                </a:cxn>
                <a:cxn ang="0">
                  <a:pos x="3" y="531"/>
                </a:cxn>
                <a:cxn ang="0">
                  <a:pos x="7" y="531"/>
                </a:cxn>
                <a:cxn ang="0">
                  <a:pos x="9" y="529"/>
                </a:cxn>
                <a:cxn ang="0">
                  <a:pos x="18" y="505"/>
                </a:cxn>
                <a:cxn ang="0">
                  <a:pos x="23" y="480"/>
                </a:cxn>
                <a:cxn ang="0">
                  <a:pos x="29" y="462"/>
                </a:cxn>
                <a:cxn ang="0">
                  <a:pos x="41" y="428"/>
                </a:cxn>
                <a:cxn ang="0">
                  <a:pos x="46" y="410"/>
                </a:cxn>
                <a:cxn ang="0">
                  <a:pos x="59" y="341"/>
                </a:cxn>
                <a:cxn ang="0">
                  <a:pos x="71" y="288"/>
                </a:cxn>
                <a:cxn ang="0">
                  <a:pos x="77" y="271"/>
                </a:cxn>
                <a:cxn ang="0">
                  <a:pos x="105" y="200"/>
                </a:cxn>
                <a:cxn ang="0">
                  <a:pos x="132" y="129"/>
                </a:cxn>
                <a:cxn ang="0">
                  <a:pos x="143" y="98"/>
                </a:cxn>
                <a:cxn ang="0">
                  <a:pos x="158" y="51"/>
                </a:cxn>
                <a:cxn ang="0">
                  <a:pos x="164" y="20"/>
                </a:cxn>
                <a:cxn ang="0">
                  <a:pos x="166" y="4"/>
                </a:cxn>
                <a:cxn ang="0">
                  <a:pos x="164" y="1"/>
                </a:cxn>
                <a:cxn ang="0">
                  <a:pos x="161" y="0"/>
                </a:cxn>
                <a:cxn ang="0">
                  <a:pos x="158" y="1"/>
                </a:cxn>
                <a:cxn ang="0">
                  <a:pos x="156" y="4"/>
                </a:cxn>
              </a:cxnLst>
              <a:rect l="0" t="0" r="r" b="b"/>
              <a:pathLst>
                <a:path w="166" h="531">
                  <a:moveTo>
                    <a:pt x="156" y="4"/>
                  </a:moveTo>
                  <a:lnTo>
                    <a:pt x="156" y="4"/>
                  </a:lnTo>
                  <a:lnTo>
                    <a:pt x="155" y="20"/>
                  </a:lnTo>
                  <a:lnTo>
                    <a:pt x="152" y="37"/>
                  </a:lnTo>
                  <a:lnTo>
                    <a:pt x="148" y="53"/>
                  </a:lnTo>
                  <a:lnTo>
                    <a:pt x="143" y="70"/>
                  </a:lnTo>
                  <a:lnTo>
                    <a:pt x="132" y="103"/>
                  </a:lnTo>
                  <a:lnTo>
                    <a:pt x="121" y="134"/>
                  </a:lnTo>
                  <a:lnTo>
                    <a:pt x="121" y="134"/>
                  </a:lnTo>
                  <a:lnTo>
                    <a:pt x="108" y="168"/>
                  </a:lnTo>
                  <a:lnTo>
                    <a:pt x="95" y="202"/>
                  </a:lnTo>
                  <a:lnTo>
                    <a:pt x="82" y="235"/>
                  </a:lnTo>
                  <a:lnTo>
                    <a:pt x="68" y="268"/>
                  </a:lnTo>
                  <a:lnTo>
                    <a:pt x="68" y="268"/>
                  </a:lnTo>
                  <a:lnTo>
                    <a:pt x="63" y="285"/>
                  </a:lnTo>
                  <a:lnTo>
                    <a:pt x="58" y="301"/>
                  </a:lnTo>
                  <a:lnTo>
                    <a:pt x="51" y="333"/>
                  </a:lnTo>
                  <a:lnTo>
                    <a:pt x="38" y="399"/>
                  </a:lnTo>
                  <a:lnTo>
                    <a:pt x="38" y="399"/>
                  </a:lnTo>
                  <a:lnTo>
                    <a:pt x="35" y="416"/>
                  </a:lnTo>
                  <a:lnTo>
                    <a:pt x="31" y="431"/>
                  </a:lnTo>
                  <a:lnTo>
                    <a:pt x="26" y="446"/>
                  </a:lnTo>
                  <a:lnTo>
                    <a:pt x="20" y="461"/>
                  </a:lnTo>
                  <a:lnTo>
                    <a:pt x="20" y="461"/>
                  </a:lnTo>
                  <a:lnTo>
                    <a:pt x="15" y="476"/>
                  </a:lnTo>
                  <a:lnTo>
                    <a:pt x="11" y="492"/>
                  </a:lnTo>
                  <a:lnTo>
                    <a:pt x="7" y="507"/>
                  </a:lnTo>
                  <a:lnTo>
                    <a:pt x="2" y="522"/>
                  </a:lnTo>
                  <a:lnTo>
                    <a:pt x="2" y="522"/>
                  </a:lnTo>
                  <a:lnTo>
                    <a:pt x="0" y="524"/>
                  </a:lnTo>
                  <a:lnTo>
                    <a:pt x="0" y="526"/>
                  </a:lnTo>
                  <a:lnTo>
                    <a:pt x="1" y="528"/>
                  </a:lnTo>
                  <a:lnTo>
                    <a:pt x="1" y="528"/>
                  </a:lnTo>
                  <a:lnTo>
                    <a:pt x="1" y="529"/>
                  </a:lnTo>
                  <a:lnTo>
                    <a:pt x="1" y="529"/>
                  </a:lnTo>
                  <a:lnTo>
                    <a:pt x="3" y="531"/>
                  </a:lnTo>
                  <a:lnTo>
                    <a:pt x="5" y="531"/>
                  </a:lnTo>
                  <a:lnTo>
                    <a:pt x="7" y="531"/>
                  </a:lnTo>
                  <a:lnTo>
                    <a:pt x="9" y="529"/>
                  </a:lnTo>
                  <a:lnTo>
                    <a:pt x="9" y="529"/>
                  </a:lnTo>
                  <a:lnTo>
                    <a:pt x="13" y="517"/>
                  </a:lnTo>
                  <a:lnTo>
                    <a:pt x="18" y="505"/>
                  </a:lnTo>
                  <a:lnTo>
                    <a:pt x="20" y="492"/>
                  </a:lnTo>
                  <a:lnTo>
                    <a:pt x="23" y="480"/>
                  </a:lnTo>
                  <a:lnTo>
                    <a:pt x="23" y="480"/>
                  </a:lnTo>
                  <a:lnTo>
                    <a:pt x="29" y="462"/>
                  </a:lnTo>
                  <a:lnTo>
                    <a:pt x="35" y="446"/>
                  </a:lnTo>
                  <a:lnTo>
                    <a:pt x="41" y="428"/>
                  </a:lnTo>
                  <a:lnTo>
                    <a:pt x="46" y="410"/>
                  </a:lnTo>
                  <a:lnTo>
                    <a:pt x="46" y="410"/>
                  </a:lnTo>
                  <a:lnTo>
                    <a:pt x="53" y="375"/>
                  </a:lnTo>
                  <a:lnTo>
                    <a:pt x="59" y="341"/>
                  </a:lnTo>
                  <a:lnTo>
                    <a:pt x="67" y="305"/>
                  </a:lnTo>
                  <a:lnTo>
                    <a:pt x="71" y="288"/>
                  </a:lnTo>
                  <a:lnTo>
                    <a:pt x="77" y="271"/>
                  </a:lnTo>
                  <a:lnTo>
                    <a:pt x="77" y="271"/>
                  </a:lnTo>
                  <a:lnTo>
                    <a:pt x="91" y="235"/>
                  </a:lnTo>
                  <a:lnTo>
                    <a:pt x="105" y="200"/>
                  </a:lnTo>
                  <a:lnTo>
                    <a:pt x="120" y="165"/>
                  </a:lnTo>
                  <a:lnTo>
                    <a:pt x="132" y="129"/>
                  </a:lnTo>
                  <a:lnTo>
                    <a:pt x="132" y="129"/>
                  </a:lnTo>
                  <a:lnTo>
                    <a:pt x="143" y="98"/>
                  </a:lnTo>
                  <a:lnTo>
                    <a:pt x="154" y="67"/>
                  </a:lnTo>
                  <a:lnTo>
                    <a:pt x="158" y="51"/>
                  </a:lnTo>
                  <a:lnTo>
                    <a:pt x="162" y="36"/>
                  </a:lnTo>
                  <a:lnTo>
                    <a:pt x="164" y="20"/>
                  </a:lnTo>
                  <a:lnTo>
                    <a:pt x="166" y="4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4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8" y="1"/>
                  </a:lnTo>
                  <a:lnTo>
                    <a:pt x="157" y="2"/>
                  </a:lnTo>
                  <a:lnTo>
                    <a:pt x="156" y="4"/>
                  </a:lnTo>
                  <a:lnTo>
                    <a:pt x="15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5" name="Freeform 907"/>
            <p:cNvSpPr/>
            <p:nvPr/>
          </p:nvSpPr>
          <p:spPr bwMode="auto">
            <a:xfrm>
              <a:off x="3338513" y="1404938"/>
              <a:ext cx="58738" cy="168275"/>
            </a:xfrm>
            <a:custGeom>
              <a:avLst/>
              <a:gdLst/>
              <a:ahLst/>
              <a:cxnLst>
                <a:cxn ang="0">
                  <a:pos x="99" y="4"/>
                </a:cxn>
                <a:cxn ang="0">
                  <a:pos x="99" y="4"/>
                </a:cxn>
                <a:cxn ang="0">
                  <a:pos x="98" y="14"/>
                </a:cxn>
                <a:cxn ang="0">
                  <a:pos x="97" y="23"/>
                </a:cxn>
                <a:cxn ang="0">
                  <a:pos x="92" y="43"/>
                </a:cxn>
                <a:cxn ang="0">
                  <a:pos x="79" y="81"/>
                </a:cxn>
                <a:cxn ang="0">
                  <a:pos x="79" y="81"/>
                </a:cxn>
                <a:cxn ang="0">
                  <a:pos x="73" y="103"/>
                </a:cxn>
                <a:cxn ang="0">
                  <a:pos x="68" y="125"/>
                </a:cxn>
                <a:cxn ang="0">
                  <a:pos x="57" y="169"/>
                </a:cxn>
                <a:cxn ang="0">
                  <a:pos x="57" y="169"/>
                </a:cxn>
                <a:cxn ang="0">
                  <a:pos x="51" y="188"/>
                </a:cxn>
                <a:cxn ang="0">
                  <a:pos x="43" y="205"/>
                </a:cxn>
                <a:cxn ang="0">
                  <a:pos x="35" y="223"/>
                </a:cxn>
                <a:cxn ang="0">
                  <a:pos x="26" y="239"/>
                </a:cxn>
                <a:cxn ang="0">
                  <a:pos x="17" y="257"/>
                </a:cxn>
                <a:cxn ang="0">
                  <a:pos x="10" y="274"/>
                </a:cxn>
                <a:cxn ang="0">
                  <a:pos x="4" y="293"/>
                </a:cxn>
                <a:cxn ang="0">
                  <a:pos x="1" y="302"/>
                </a:cxn>
                <a:cxn ang="0">
                  <a:pos x="0" y="313"/>
                </a:cxn>
                <a:cxn ang="0">
                  <a:pos x="0" y="313"/>
                </a:cxn>
                <a:cxn ang="0">
                  <a:pos x="0" y="314"/>
                </a:cxn>
                <a:cxn ang="0">
                  <a:pos x="1" y="316"/>
                </a:cxn>
                <a:cxn ang="0">
                  <a:pos x="2" y="317"/>
                </a:cxn>
                <a:cxn ang="0">
                  <a:pos x="4" y="317"/>
                </a:cxn>
                <a:cxn ang="0">
                  <a:pos x="7" y="316"/>
                </a:cxn>
                <a:cxn ang="0">
                  <a:pos x="9" y="314"/>
                </a:cxn>
                <a:cxn ang="0">
                  <a:pos x="9" y="313"/>
                </a:cxn>
                <a:cxn ang="0">
                  <a:pos x="9" y="313"/>
                </a:cxn>
                <a:cxn ang="0">
                  <a:pos x="11" y="302"/>
                </a:cxn>
                <a:cxn ang="0">
                  <a:pos x="13" y="292"/>
                </a:cxn>
                <a:cxn ang="0">
                  <a:pos x="19" y="273"/>
                </a:cxn>
                <a:cxn ang="0">
                  <a:pos x="28" y="255"/>
                </a:cxn>
                <a:cxn ang="0">
                  <a:pos x="36" y="237"/>
                </a:cxn>
                <a:cxn ang="0">
                  <a:pos x="45" y="220"/>
                </a:cxn>
                <a:cxn ang="0">
                  <a:pos x="54" y="201"/>
                </a:cxn>
                <a:cxn ang="0">
                  <a:pos x="62" y="182"/>
                </a:cxn>
                <a:cxn ang="0">
                  <a:pos x="68" y="164"/>
                </a:cxn>
                <a:cxn ang="0">
                  <a:pos x="68" y="164"/>
                </a:cxn>
                <a:cxn ang="0">
                  <a:pos x="79" y="119"/>
                </a:cxn>
                <a:cxn ang="0">
                  <a:pos x="91" y="76"/>
                </a:cxn>
                <a:cxn ang="0">
                  <a:pos x="91" y="76"/>
                </a:cxn>
                <a:cxn ang="0">
                  <a:pos x="102" y="40"/>
                </a:cxn>
                <a:cxn ang="0">
                  <a:pos x="106" y="22"/>
                </a:cxn>
                <a:cxn ang="0">
                  <a:pos x="109" y="4"/>
                </a:cxn>
                <a:cxn ang="0">
                  <a:pos x="109" y="4"/>
                </a:cxn>
                <a:cxn ang="0">
                  <a:pos x="108" y="2"/>
                </a:cxn>
                <a:cxn ang="0">
                  <a:pos x="107" y="1"/>
                </a:cxn>
                <a:cxn ang="0">
                  <a:pos x="106" y="0"/>
                </a:cxn>
                <a:cxn ang="0">
                  <a:pos x="104" y="0"/>
                </a:cxn>
                <a:cxn ang="0">
                  <a:pos x="101" y="1"/>
                </a:cxn>
                <a:cxn ang="0">
                  <a:pos x="100" y="2"/>
                </a:cxn>
                <a:cxn ang="0">
                  <a:pos x="99" y="4"/>
                </a:cxn>
                <a:cxn ang="0">
                  <a:pos x="99" y="4"/>
                </a:cxn>
              </a:cxnLst>
              <a:rect l="0" t="0" r="r" b="b"/>
              <a:pathLst>
                <a:path w="109" h="317">
                  <a:moveTo>
                    <a:pt x="99" y="4"/>
                  </a:moveTo>
                  <a:lnTo>
                    <a:pt x="99" y="4"/>
                  </a:lnTo>
                  <a:lnTo>
                    <a:pt x="98" y="14"/>
                  </a:lnTo>
                  <a:lnTo>
                    <a:pt x="97" y="23"/>
                  </a:lnTo>
                  <a:lnTo>
                    <a:pt x="92" y="43"/>
                  </a:lnTo>
                  <a:lnTo>
                    <a:pt x="79" y="81"/>
                  </a:lnTo>
                  <a:lnTo>
                    <a:pt x="79" y="81"/>
                  </a:lnTo>
                  <a:lnTo>
                    <a:pt x="73" y="103"/>
                  </a:lnTo>
                  <a:lnTo>
                    <a:pt x="68" y="125"/>
                  </a:lnTo>
                  <a:lnTo>
                    <a:pt x="57" y="169"/>
                  </a:lnTo>
                  <a:lnTo>
                    <a:pt x="57" y="169"/>
                  </a:lnTo>
                  <a:lnTo>
                    <a:pt x="51" y="188"/>
                  </a:lnTo>
                  <a:lnTo>
                    <a:pt x="43" y="205"/>
                  </a:lnTo>
                  <a:lnTo>
                    <a:pt x="35" y="223"/>
                  </a:lnTo>
                  <a:lnTo>
                    <a:pt x="26" y="239"/>
                  </a:lnTo>
                  <a:lnTo>
                    <a:pt x="17" y="257"/>
                  </a:lnTo>
                  <a:lnTo>
                    <a:pt x="10" y="274"/>
                  </a:lnTo>
                  <a:lnTo>
                    <a:pt x="4" y="293"/>
                  </a:lnTo>
                  <a:lnTo>
                    <a:pt x="1" y="302"/>
                  </a:lnTo>
                  <a:lnTo>
                    <a:pt x="0" y="313"/>
                  </a:lnTo>
                  <a:lnTo>
                    <a:pt x="0" y="313"/>
                  </a:lnTo>
                  <a:lnTo>
                    <a:pt x="0" y="314"/>
                  </a:lnTo>
                  <a:lnTo>
                    <a:pt x="1" y="316"/>
                  </a:lnTo>
                  <a:lnTo>
                    <a:pt x="2" y="317"/>
                  </a:lnTo>
                  <a:lnTo>
                    <a:pt x="4" y="317"/>
                  </a:lnTo>
                  <a:lnTo>
                    <a:pt x="7" y="316"/>
                  </a:lnTo>
                  <a:lnTo>
                    <a:pt x="9" y="314"/>
                  </a:lnTo>
                  <a:lnTo>
                    <a:pt x="9" y="313"/>
                  </a:lnTo>
                  <a:lnTo>
                    <a:pt x="9" y="313"/>
                  </a:lnTo>
                  <a:lnTo>
                    <a:pt x="11" y="302"/>
                  </a:lnTo>
                  <a:lnTo>
                    <a:pt x="13" y="292"/>
                  </a:lnTo>
                  <a:lnTo>
                    <a:pt x="19" y="273"/>
                  </a:lnTo>
                  <a:lnTo>
                    <a:pt x="28" y="255"/>
                  </a:lnTo>
                  <a:lnTo>
                    <a:pt x="36" y="237"/>
                  </a:lnTo>
                  <a:lnTo>
                    <a:pt x="45" y="220"/>
                  </a:lnTo>
                  <a:lnTo>
                    <a:pt x="54" y="201"/>
                  </a:lnTo>
                  <a:lnTo>
                    <a:pt x="62" y="182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9" y="119"/>
                  </a:lnTo>
                  <a:lnTo>
                    <a:pt x="91" y="76"/>
                  </a:lnTo>
                  <a:lnTo>
                    <a:pt x="91" y="76"/>
                  </a:lnTo>
                  <a:lnTo>
                    <a:pt x="102" y="40"/>
                  </a:lnTo>
                  <a:lnTo>
                    <a:pt x="106" y="22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08" y="2"/>
                  </a:lnTo>
                  <a:lnTo>
                    <a:pt x="107" y="1"/>
                  </a:lnTo>
                  <a:lnTo>
                    <a:pt x="106" y="0"/>
                  </a:lnTo>
                  <a:lnTo>
                    <a:pt x="104" y="0"/>
                  </a:lnTo>
                  <a:lnTo>
                    <a:pt x="101" y="1"/>
                  </a:lnTo>
                  <a:lnTo>
                    <a:pt x="100" y="2"/>
                  </a:lnTo>
                  <a:lnTo>
                    <a:pt x="99" y="4"/>
                  </a:lnTo>
                  <a:lnTo>
                    <a:pt x="9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6" name="Freeform 908"/>
            <p:cNvSpPr/>
            <p:nvPr/>
          </p:nvSpPr>
          <p:spPr bwMode="auto">
            <a:xfrm>
              <a:off x="3365500" y="1427163"/>
              <a:ext cx="58738" cy="169863"/>
            </a:xfrm>
            <a:custGeom>
              <a:avLst/>
              <a:gdLst/>
              <a:ahLst/>
              <a:cxnLst>
                <a:cxn ang="0">
                  <a:pos x="102" y="1"/>
                </a:cxn>
                <a:cxn ang="0">
                  <a:pos x="102" y="1"/>
                </a:cxn>
                <a:cxn ang="0">
                  <a:pos x="97" y="7"/>
                </a:cxn>
                <a:cxn ang="0">
                  <a:pos x="93" y="13"/>
                </a:cxn>
                <a:cxn ang="0">
                  <a:pos x="87" y="26"/>
                </a:cxn>
                <a:cxn ang="0">
                  <a:pos x="82" y="39"/>
                </a:cxn>
                <a:cxn ang="0">
                  <a:pos x="79" y="54"/>
                </a:cxn>
                <a:cxn ang="0">
                  <a:pos x="79" y="54"/>
                </a:cxn>
                <a:cxn ang="0">
                  <a:pos x="72" y="77"/>
                </a:cxn>
                <a:cxn ang="0">
                  <a:pos x="65" y="101"/>
                </a:cxn>
                <a:cxn ang="0">
                  <a:pos x="51" y="148"/>
                </a:cxn>
                <a:cxn ang="0">
                  <a:pos x="51" y="148"/>
                </a:cxn>
                <a:cxn ang="0">
                  <a:pos x="44" y="168"/>
                </a:cxn>
                <a:cxn ang="0">
                  <a:pos x="37" y="190"/>
                </a:cxn>
                <a:cxn ang="0">
                  <a:pos x="20" y="231"/>
                </a:cxn>
                <a:cxn ang="0">
                  <a:pos x="13" y="252"/>
                </a:cxn>
                <a:cxn ang="0">
                  <a:pos x="7" y="274"/>
                </a:cxn>
                <a:cxn ang="0">
                  <a:pos x="2" y="295"/>
                </a:cxn>
                <a:cxn ang="0">
                  <a:pos x="1" y="307"/>
                </a:cxn>
                <a:cxn ang="0">
                  <a:pos x="0" y="317"/>
                </a:cxn>
                <a:cxn ang="0">
                  <a:pos x="0" y="317"/>
                </a:cxn>
                <a:cxn ang="0">
                  <a:pos x="1" y="319"/>
                </a:cxn>
                <a:cxn ang="0">
                  <a:pos x="2" y="321"/>
                </a:cxn>
                <a:cxn ang="0">
                  <a:pos x="3" y="322"/>
                </a:cxn>
                <a:cxn ang="0">
                  <a:pos x="6" y="322"/>
                </a:cxn>
                <a:cxn ang="0">
                  <a:pos x="8" y="322"/>
                </a:cxn>
                <a:cxn ang="0">
                  <a:pos x="9" y="321"/>
                </a:cxn>
                <a:cxn ang="0">
                  <a:pos x="10" y="319"/>
                </a:cxn>
                <a:cxn ang="0">
                  <a:pos x="11" y="317"/>
                </a:cxn>
                <a:cxn ang="0">
                  <a:pos x="11" y="317"/>
                </a:cxn>
                <a:cxn ang="0">
                  <a:pos x="11" y="307"/>
                </a:cxn>
                <a:cxn ang="0">
                  <a:pos x="12" y="296"/>
                </a:cxn>
                <a:cxn ang="0">
                  <a:pos x="16" y="276"/>
                </a:cxn>
                <a:cxn ang="0">
                  <a:pos x="22" y="256"/>
                </a:cxn>
                <a:cxn ang="0">
                  <a:pos x="29" y="237"/>
                </a:cxn>
                <a:cxn ang="0">
                  <a:pos x="44" y="198"/>
                </a:cxn>
                <a:cxn ang="0">
                  <a:pos x="51" y="179"/>
                </a:cxn>
                <a:cxn ang="0">
                  <a:pos x="57" y="159"/>
                </a:cxn>
                <a:cxn ang="0">
                  <a:pos x="57" y="159"/>
                </a:cxn>
                <a:cxn ang="0">
                  <a:pos x="70" y="120"/>
                </a:cxn>
                <a:cxn ang="0">
                  <a:pos x="81" y="81"/>
                </a:cxn>
                <a:cxn ang="0">
                  <a:pos x="81" y="81"/>
                </a:cxn>
                <a:cxn ang="0">
                  <a:pos x="86" y="62"/>
                </a:cxn>
                <a:cxn ang="0">
                  <a:pos x="91" y="42"/>
                </a:cxn>
                <a:cxn ang="0">
                  <a:pos x="94" y="33"/>
                </a:cxn>
                <a:cxn ang="0">
                  <a:pos x="97" y="25"/>
                </a:cxn>
                <a:cxn ang="0">
                  <a:pos x="103" y="16"/>
                </a:cxn>
                <a:cxn ang="0">
                  <a:pos x="109" y="8"/>
                </a:cxn>
                <a:cxn ang="0">
                  <a:pos x="109" y="8"/>
                </a:cxn>
                <a:cxn ang="0">
                  <a:pos x="110" y="6"/>
                </a:cxn>
                <a:cxn ang="0">
                  <a:pos x="110" y="4"/>
                </a:cxn>
                <a:cxn ang="0">
                  <a:pos x="109" y="3"/>
                </a:cxn>
                <a:cxn ang="0">
                  <a:pos x="108" y="1"/>
                </a:cxn>
                <a:cxn ang="0">
                  <a:pos x="107" y="0"/>
                </a:cxn>
                <a:cxn ang="0">
                  <a:pos x="105" y="0"/>
                </a:cxn>
                <a:cxn ang="0">
                  <a:pos x="104" y="0"/>
                </a:cxn>
                <a:cxn ang="0">
                  <a:pos x="102" y="1"/>
                </a:cxn>
                <a:cxn ang="0">
                  <a:pos x="102" y="1"/>
                </a:cxn>
              </a:cxnLst>
              <a:rect l="0" t="0" r="r" b="b"/>
              <a:pathLst>
                <a:path w="110" h="322">
                  <a:moveTo>
                    <a:pt x="102" y="1"/>
                  </a:moveTo>
                  <a:lnTo>
                    <a:pt x="102" y="1"/>
                  </a:lnTo>
                  <a:lnTo>
                    <a:pt x="97" y="7"/>
                  </a:lnTo>
                  <a:lnTo>
                    <a:pt x="93" y="13"/>
                  </a:lnTo>
                  <a:lnTo>
                    <a:pt x="87" y="26"/>
                  </a:lnTo>
                  <a:lnTo>
                    <a:pt x="82" y="39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2" y="77"/>
                  </a:lnTo>
                  <a:lnTo>
                    <a:pt x="65" y="101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44" y="168"/>
                  </a:lnTo>
                  <a:lnTo>
                    <a:pt x="37" y="190"/>
                  </a:lnTo>
                  <a:lnTo>
                    <a:pt x="20" y="231"/>
                  </a:lnTo>
                  <a:lnTo>
                    <a:pt x="13" y="252"/>
                  </a:lnTo>
                  <a:lnTo>
                    <a:pt x="7" y="274"/>
                  </a:lnTo>
                  <a:lnTo>
                    <a:pt x="2" y="295"/>
                  </a:lnTo>
                  <a:lnTo>
                    <a:pt x="1" y="307"/>
                  </a:lnTo>
                  <a:lnTo>
                    <a:pt x="0" y="317"/>
                  </a:lnTo>
                  <a:lnTo>
                    <a:pt x="0" y="317"/>
                  </a:lnTo>
                  <a:lnTo>
                    <a:pt x="1" y="319"/>
                  </a:lnTo>
                  <a:lnTo>
                    <a:pt x="2" y="321"/>
                  </a:lnTo>
                  <a:lnTo>
                    <a:pt x="3" y="322"/>
                  </a:lnTo>
                  <a:lnTo>
                    <a:pt x="6" y="322"/>
                  </a:lnTo>
                  <a:lnTo>
                    <a:pt x="8" y="322"/>
                  </a:lnTo>
                  <a:lnTo>
                    <a:pt x="9" y="321"/>
                  </a:lnTo>
                  <a:lnTo>
                    <a:pt x="10" y="319"/>
                  </a:lnTo>
                  <a:lnTo>
                    <a:pt x="11" y="317"/>
                  </a:lnTo>
                  <a:lnTo>
                    <a:pt x="11" y="317"/>
                  </a:lnTo>
                  <a:lnTo>
                    <a:pt x="11" y="307"/>
                  </a:lnTo>
                  <a:lnTo>
                    <a:pt x="12" y="296"/>
                  </a:lnTo>
                  <a:lnTo>
                    <a:pt x="16" y="276"/>
                  </a:lnTo>
                  <a:lnTo>
                    <a:pt x="22" y="256"/>
                  </a:lnTo>
                  <a:lnTo>
                    <a:pt x="29" y="237"/>
                  </a:lnTo>
                  <a:lnTo>
                    <a:pt x="44" y="198"/>
                  </a:lnTo>
                  <a:lnTo>
                    <a:pt x="51" y="179"/>
                  </a:lnTo>
                  <a:lnTo>
                    <a:pt x="57" y="159"/>
                  </a:lnTo>
                  <a:lnTo>
                    <a:pt x="57" y="159"/>
                  </a:lnTo>
                  <a:lnTo>
                    <a:pt x="70" y="120"/>
                  </a:lnTo>
                  <a:lnTo>
                    <a:pt x="81" y="81"/>
                  </a:lnTo>
                  <a:lnTo>
                    <a:pt x="81" y="81"/>
                  </a:lnTo>
                  <a:lnTo>
                    <a:pt x="86" y="62"/>
                  </a:lnTo>
                  <a:lnTo>
                    <a:pt x="91" y="42"/>
                  </a:lnTo>
                  <a:lnTo>
                    <a:pt x="94" y="33"/>
                  </a:lnTo>
                  <a:lnTo>
                    <a:pt x="97" y="25"/>
                  </a:lnTo>
                  <a:lnTo>
                    <a:pt x="103" y="16"/>
                  </a:lnTo>
                  <a:lnTo>
                    <a:pt x="109" y="8"/>
                  </a:lnTo>
                  <a:lnTo>
                    <a:pt x="109" y="8"/>
                  </a:lnTo>
                  <a:lnTo>
                    <a:pt x="110" y="6"/>
                  </a:lnTo>
                  <a:lnTo>
                    <a:pt x="110" y="4"/>
                  </a:lnTo>
                  <a:lnTo>
                    <a:pt x="109" y="3"/>
                  </a:lnTo>
                  <a:lnTo>
                    <a:pt x="108" y="1"/>
                  </a:lnTo>
                  <a:lnTo>
                    <a:pt x="107" y="0"/>
                  </a:lnTo>
                  <a:lnTo>
                    <a:pt x="105" y="0"/>
                  </a:lnTo>
                  <a:lnTo>
                    <a:pt x="104" y="0"/>
                  </a:lnTo>
                  <a:lnTo>
                    <a:pt x="102" y="1"/>
                  </a:lnTo>
                  <a:lnTo>
                    <a:pt x="102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7" name="Freeform 909"/>
            <p:cNvSpPr/>
            <p:nvPr/>
          </p:nvSpPr>
          <p:spPr bwMode="auto">
            <a:xfrm>
              <a:off x="3403600" y="1430338"/>
              <a:ext cx="41275" cy="182563"/>
            </a:xfrm>
            <a:custGeom>
              <a:avLst/>
              <a:gdLst/>
              <a:ahLst/>
              <a:cxnLst>
                <a:cxn ang="0">
                  <a:pos x="67" y="4"/>
                </a:cxn>
                <a:cxn ang="0">
                  <a:pos x="62" y="52"/>
                </a:cxn>
                <a:cxn ang="0">
                  <a:pos x="53" y="99"/>
                </a:cxn>
                <a:cxn ang="0">
                  <a:pos x="39" y="171"/>
                </a:cxn>
                <a:cxn ang="0">
                  <a:pos x="35" y="193"/>
                </a:cxn>
                <a:cxn ang="0">
                  <a:pos x="30" y="215"/>
                </a:cxn>
                <a:cxn ang="0">
                  <a:pos x="15" y="255"/>
                </a:cxn>
                <a:cxn ang="0">
                  <a:pos x="10" y="277"/>
                </a:cxn>
                <a:cxn ang="0">
                  <a:pos x="7" y="294"/>
                </a:cxn>
                <a:cxn ang="0">
                  <a:pos x="5" y="310"/>
                </a:cxn>
                <a:cxn ang="0">
                  <a:pos x="5" y="325"/>
                </a:cxn>
                <a:cxn ang="0">
                  <a:pos x="4" y="335"/>
                </a:cxn>
                <a:cxn ang="0">
                  <a:pos x="3" y="337"/>
                </a:cxn>
                <a:cxn ang="0">
                  <a:pos x="0" y="340"/>
                </a:cxn>
                <a:cxn ang="0">
                  <a:pos x="1" y="343"/>
                </a:cxn>
                <a:cxn ang="0">
                  <a:pos x="4" y="345"/>
                </a:cxn>
                <a:cxn ang="0">
                  <a:pos x="7" y="345"/>
                </a:cxn>
                <a:cxn ang="0">
                  <a:pos x="10" y="342"/>
                </a:cxn>
                <a:cxn ang="0">
                  <a:pos x="13" y="334"/>
                </a:cxn>
                <a:cxn ang="0">
                  <a:pos x="14" y="318"/>
                </a:cxn>
                <a:cxn ang="0">
                  <a:pos x="14" y="310"/>
                </a:cxn>
                <a:cxn ang="0">
                  <a:pos x="17" y="285"/>
                </a:cxn>
                <a:cxn ang="0">
                  <a:pos x="23" y="260"/>
                </a:cxn>
                <a:cxn ang="0">
                  <a:pos x="40" y="213"/>
                </a:cxn>
                <a:cxn ang="0">
                  <a:pos x="44" y="201"/>
                </a:cxn>
                <a:cxn ang="0">
                  <a:pos x="47" y="176"/>
                </a:cxn>
                <a:cxn ang="0">
                  <a:pos x="49" y="163"/>
                </a:cxn>
                <a:cxn ang="0">
                  <a:pos x="63" y="107"/>
                </a:cxn>
                <a:cxn ang="0">
                  <a:pos x="65" y="93"/>
                </a:cxn>
                <a:cxn ang="0">
                  <a:pos x="70" y="52"/>
                </a:cxn>
                <a:cxn ang="0">
                  <a:pos x="73" y="28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3" y="0"/>
                </a:cxn>
                <a:cxn ang="0">
                  <a:pos x="70" y="0"/>
                </a:cxn>
                <a:cxn ang="0">
                  <a:pos x="67" y="2"/>
                </a:cxn>
                <a:cxn ang="0">
                  <a:pos x="67" y="4"/>
                </a:cxn>
              </a:cxnLst>
              <a:rect l="0" t="0" r="r" b="b"/>
              <a:pathLst>
                <a:path w="76" h="346">
                  <a:moveTo>
                    <a:pt x="67" y="4"/>
                  </a:moveTo>
                  <a:lnTo>
                    <a:pt x="67" y="4"/>
                  </a:lnTo>
                  <a:lnTo>
                    <a:pt x="65" y="28"/>
                  </a:lnTo>
                  <a:lnTo>
                    <a:pt x="62" y="52"/>
                  </a:lnTo>
                  <a:lnTo>
                    <a:pt x="58" y="76"/>
                  </a:lnTo>
                  <a:lnTo>
                    <a:pt x="53" y="99"/>
                  </a:lnTo>
                  <a:lnTo>
                    <a:pt x="43" y="147"/>
                  </a:lnTo>
                  <a:lnTo>
                    <a:pt x="39" y="171"/>
                  </a:lnTo>
                  <a:lnTo>
                    <a:pt x="35" y="193"/>
                  </a:lnTo>
                  <a:lnTo>
                    <a:pt x="35" y="193"/>
                  </a:lnTo>
                  <a:lnTo>
                    <a:pt x="33" y="205"/>
                  </a:lnTo>
                  <a:lnTo>
                    <a:pt x="30" y="215"/>
                  </a:lnTo>
                  <a:lnTo>
                    <a:pt x="22" y="236"/>
                  </a:lnTo>
                  <a:lnTo>
                    <a:pt x="15" y="255"/>
                  </a:lnTo>
                  <a:lnTo>
                    <a:pt x="12" y="267"/>
                  </a:lnTo>
                  <a:lnTo>
                    <a:pt x="10" y="277"/>
                  </a:lnTo>
                  <a:lnTo>
                    <a:pt x="10" y="277"/>
                  </a:lnTo>
                  <a:lnTo>
                    <a:pt x="7" y="294"/>
                  </a:lnTo>
                  <a:lnTo>
                    <a:pt x="6" y="302"/>
                  </a:lnTo>
                  <a:lnTo>
                    <a:pt x="5" y="310"/>
                  </a:lnTo>
                  <a:lnTo>
                    <a:pt x="5" y="310"/>
                  </a:lnTo>
                  <a:lnTo>
                    <a:pt x="5" y="325"/>
                  </a:lnTo>
                  <a:lnTo>
                    <a:pt x="5" y="333"/>
                  </a:lnTo>
                  <a:lnTo>
                    <a:pt x="4" y="335"/>
                  </a:lnTo>
                  <a:lnTo>
                    <a:pt x="3" y="337"/>
                  </a:lnTo>
                  <a:lnTo>
                    <a:pt x="3" y="337"/>
                  </a:lnTo>
                  <a:lnTo>
                    <a:pt x="1" y="338"/>
                  </a:lnTo>
                  <a:lnTo>
                    <a:pt x="0" y="340"/>
                  </a:lnTo>
                  <a:lnTo>
                    <a:pt x="1" y="342"/>
                  </a:lnTo>
                  <a:lnTo>
                    <a:pt x="1" y="343"/>
                  </a:lnTo>
                  <a:lnTo>
                    <a:pt x="2" y="345"/>
                  </a:lnTo>
                  <a:lnTo>
                    <a:pt x="4" y="345"/>
                  </a:lnTo>
                  <a:lnTo>
                    <a:pt x="5" y="346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10" y="342"/>
                  </a:lnTo>
                  <a:lnTo>
                    <a:pt x="12" y="339"/>
                  </a:lnTo>
                  <a:lnTo>
                    <a:pt x="13" y="334"/>
                  </a:lnTo>
                  <a:lnTo>
                    <a:pt x="14" y="329"/>
                  </a:lnTo>
                  <a:lnTo>
                    <a:pt x="14" y="318"/>
                  </a:lnTo>
                  <a:lnTo>
                    <a:pt x="14" y="310"/>
                  </a:lnTo>
                  <a:lnTo>
                    <a:pt x="14" y="310"/>
                  </a:lnTo>
                  <a:lnTo>
                    <a:pt x="15" y="298"/>
                  </a:lnTo>
                  <a:lnTo>
                    <a:pt x="17" y="285"/>
                  </a:lnTo>
                  <a:lnTo>
                    <a:pt x="19" y="273"/>
                  </a:lnTo>
                  <a:lnTo>
                    <a:pt x="23" y="260"/>
                  </a:lnTo>
                  <a:lnTo>
                    <a:pt x="32" y="236"/>
                  </a:lnTo>
                  <a:lnTo>
                    <a:pt x="40" y="213"/>
                  </a:lnTo>
                  <a:lnTo>
                    <a:pt x="40" y="213"/>
                  </a:lnTo>
                  <a:lnTo>
                    <a:pt x="44" y="201"/>
                  </a:lnTo>
                  <a:lnTo>
                    <a:pt x="46" y="188"/>
                  </a:lnTo>
                  <a:lnTo>
                    <a:pt x="47" y="17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6" y="135"/>
                  </a:lnTo>
                  <a:lnTo>
                    <a:pt x="63" y="107"/>
                  </a:lnTo>
                  <a:lnTo>
                    <a:pt x="63" y="107"/>
                  </a:lnTo>
                  <a:lnTo>
                    <a:pt x="65" y="93"/>
                  </a:lnTo>
                  <a:lnTo>
                    <a:pt x="66" y="79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3" y="28"/>
                  </a:lnTo>
                  <a:lnTo>
                    <a:pt x="75" y="17"/>
                  </a:lnTo>
                  <a:lnTo>
                    <a:pt x="76" y="4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3" y="0"/>
                  </a:lnTo>
                  <a:lnTo>
                    <a:pt x="71" y="0"/>
                  </a:lnTo>
                  <a:lnTo>
                    <a:pt x="70" y="0"/>
                  </a:lnTo>
                  <a:lnTo>
                    <a:pt x="68" y="1"/>
                  </a:lnTo>
                  <a:lnTo>
                    <a:pt x="67" y="2"/>
                  </a:lnTo>
                  <a:lnTo>
                    <a:pt x="67" y="4"/>
                  </a:lnTo>
                  <a:lnTo>
                    <a:pt x="6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8" name="Freeform 910"/>
            <p:cNvSpPr/>
            <p:nvPr/>
          </p:nvSpPr>
          <p:spPr bwMode="auto">
            <a:xfrm>
              <a:off x="3436938" y="1397000"/>
              <a:ext cx="47625" cy="252413"/>
            </a:xfrm>
            <a:custGeom>
              <a:avLst/>
              <a:gdLst/>
              <a:ahLst/>
              <a:cxnLst>
                <a:cxn ang="0">
                  <a:pos x="80" y="4"/>
                </a:cxn>
                <a:cxn ang="0">
                  <a:pos x="80" y="4"/>
                </a:cxn>
                <a:cxn ang="0">
                  <a:pos x="78" y="20"/>
                </a:cxn>
                <a:cxn ang="0">
                  <a:pos x="76" y="34"/>
                </a:cxn>
                <a:cxn ang="0">
                  <a:pos x="69" y="63"/>
                </a:cxn>
                <a:cxn ang="0">
                  <a:pos x="54" y="121"/>
                </a:cxn>
                <a:cxn ang="0">
                  <a:pos x="54" y="121"/>
                </a:cxn>
                <a:cxn ang="0">
                  <a:pos x="40" y="180"/>
                </a:cxn>
                <a:cxn ang="0">
                  <a:pos x="26" y="238"/>
                </a:cxn>
                <a:cxn ang="0">
                  <a:pos x="26" y="238"/>
                </a:cxn>
                <a:cxn ang="0">
                  <a:pos x="23" y="253"/>
                </a:cxn>
                <a:cxn ang="0">
                  <a:pos x="21" y="269"/>
                </a:cxn>
                <a:cxn ang="0">
                  <a:pos x="19" y="301"/>
                </a:cxn>
                <a:cxn ang="0">
                  <a:pos x="16" y="332"/>
                </a:cxn>
                <a:cxn ang="0">
                  <a:pos x="15" y="347"/>
                </a:cxn>
                <a:cxn ang="0">
                  <a:pos x="12" y="363"/>
                </a:cxn>
                <a:cxn ang="0">
                  <a:pos x="12" y="363"/>
                </a:cxn>
                <a:cxn ang="0">
                  <a:pos x="8" y="391"/>
                </a:cxn>
                <a:cxn ang="0">
                  <a:pos x="4" y="419"/>
                </a:cxn>
                <a:cxn ang="0">
                  <a:pos x="2" y="446"/>
                </a:cxn>
                <a:cxn ang="0">
                  <a:pos x="0" y="474"/>
                </a:cxn>
                <a:cxn ang="0">
                  <a:pos x="0" y="474"/>
                </a:cxn>
                <a:cxn ang="0">
                  <a:pos x="0" y="476"/>
                </a:cxn>
                <a:cxn ang="0">
                  <a:pos x="1" y="477"/>
                </a:cxn>
                <a:cxn ang="0">
                  <a:pos x="3" y="478"/>
                </a:cxn>
                <a:cxn ang="0">
                  <a:pos x="4" y="478"/>
                </a:cxn>
                <a:cxn ang="0">
                  <a:pos x="6" y="478"/>
                </a:cxn>
                <a:cxn ang="0">
                  <a:pos x="8" y="477"/>
                </a:cxn>
                <a:cxn ang="0">
                  <a:pos x="9" y="476"/>
                </a:cxn>
                <a:cxn ang="0">
                  <a:pos x="9" y="474"/>
                </a:cxn>
                <a:cxn ang="0">
                  <a:pos x="9" y="474"/>
                </a:cxn>
                <a:cxn ang="0">
                  <a:pos x="11" y="444"/>
                </a:cxn>
                <a:cxn ang="0">
                  <a:pos x="14" y="415"/>
                </a:cxn>
                <a:cxn ang="0">
                  <a:pos x="18" y="385"/>
                </a:cxn>
                <a:cxn ang="0">
                  <a:pos x="23" y="357"/>
                </a:cxn>
                <a:cxn ang="0">
                  <a:pos x="23" y="357"/>
                </a:cxn>
                <a:cxn ang="0">
                  <a:pos x="25" y="341"/>
                </a:cxn>
                <a:cxn ang="0">
                  <a:pos x="28" y="326"/>
                </a:cxn>
                <a:cxn ang="0">
                  <a:pos x="30" y="295"/>
                </a:cxn>
                <a:cxn ang="0">
                  <a:pos x="33" y="263"/>
                </a:cxn>
                <a:cxn ang="0">
                  <a:pos x="35" y="247"/>
                </a:cxn>
                <a:cxn ang="0">
                  <a:pos x="38" y="232"/>
                </a:cxn>
                <a:cxn ang="0">
                  <a:pos x="38" y="232"/>
                </a:cxn>
                <a:cxn ang="0">
                  <a:pos x="51" y="174"/>
                </a:cxn>
                <a:cxn ang="0">
                  <a:pos x="66" y="116"/>
                </a:cxn>
                <a:cxn ang="0">
                  <a:pos x="66" y="116"/>
                </a:cxn>
                <a:cxn ang="0">
                  <a:pos x="79" y="61"/>
                </a:cxn>
                <a:cxn ang="0">
                  <a:pos x="85" y="32"/>
                </a:cxn>
                <a:cxn ang="0">
                  <a:pos x="90" y="4"/>
                </a:cxn>
                <a:cxn ang="0">
                  <a:pos x="90" y="4"/>
                </a:cxn>
                <a:cxn ang="0">
                  <a:pos x="90" y="3"/>
                </a:cxn>
                <a:cxn ang="0">
                  <a:pos x="88" y="1"/>
                </a:cxn>
                <a:cxn ang="0">
                  <a:pos x="87" y="0"/>
                </a:cxn>
                <a:cxn ang="0">
                  <a:pos x="85" y="0"/>
                </a:cxn>
                <a:cxn ang="0">
                  <a:pos x="82" y="1"/>
                </a:cxn>
                <a:cxn ang="0">
                  <a:pos x="81" y="3"/>
                </a:cxn>
                <a:cxn ang="0">
                  <a:pos x="80" y="4"/>
                </a:cxn>
                <a:cxn ang="0">
                  <a:pos x="80" y="4"/>
                </a:cxn>
              </a:cxnLst>
              <a:rect l="0" t="0" r="r" b="b"/>
              <a:pathLst>
                <a:path w="90" h="478">
                  <a:moveTo>
                    <a:pt x="80" y="4"/>
                  </a:moveTo>
                  <a:lnTo>
                    <a:pt x="80" y="4"/>
                  </a:lnTo>
                  <a:lnTo>
                    <a:pt x="78" y="20"/>
                  </a:lnTo>
                  <a:lnTo>
                    <a:pt x="76" y="34"/>
                  </a:lnTo>
                  <a:lnTo>
                    <a:pt x="69" y="63"/>
                  </a:lnTo>
                  <a:lnTo>
                    <a:pt x="54" y="121"/>
                  </a:lnTo>
                  <a:lnTo>
                    <a:pt x="54" y="121"/>
                  </a:lnTo>
                  <a:lnTo>
                    <a:pt x="40" y="180"/>
                  </a:lnTo>
                  <a:lnTo>
                    <a:pt x="26" y="238"/>
                  </a:lnTo>
                  <a:lnTo>
                    <a:pt x="26" y="238"/>
                  </a:lnTo>
                  <a:lnTo>
                    <a:pt x="23" y="253"/>
                  </a:lnTo>
                  <a:lnTo>
                    <a:pt x="21" y="269"/>
                  </a:lnTo>
                  <a:lnTo>
                    <a:pt x="19" y="301"/>
                  </a:lnTo>
                  <a:lnTo>
                    <a:pt x="16" y="332"/>
                  </a:lnTo>
                  <a:lnTo>
                    <a:pt x="15" y="347"/>
                  </a:lnTo>
                  <a:lnTo>
                    <a:pt x="12" y="363"/>
                  </a:lnTo>
                  <a:lnTo>
                    <a:pt x="12" y="363"/>
                  </a:lnTo>
                  <a:lnTo>
                    <a:pt x="8" y="391"/>
                  </a:lnTo>
                  <a:lnTo>
                    <a:pt x="4" y="419"/>
                  </a:lnTo>
                  <a:lnTo>
                    <a:pt x="2" y="446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0" y="476"/>
                  </a:lnTo>
                  <a:lnTo>
                    <a:pt x="1" y="477"/>
                  </a:lnTo>
                  <a:lnTo>
                    <a:pt x="3" y="478"/>
                  </a:lnTo>
                  <a:lnTo>
                    <a:pt x="4" y="478"/>
                  </a:lnTo>
                  <a:lnTo>
                    <a:pt x="6" y="478"/>
                  </a:lnTo>
                  <a:lnTo>
                    <a:pt x="8" y="477"/>
                  </a:lnTo>
                  <a:lnTo>
                    <a:pt x="9" y="476"/>
                  </a:lnTo>
                  <a:lnTo>
                    <a:pt x="9" y="474"/>
                  </a:lnTo>
                  <a:lnTo>
                    <a:pt x="9" y="474"/>
                  </a:lnTo>
                  <a:lnTo>
                    <a:pt x="11" y="444"/>
                  </a:lnTo>
                  <a:lnTo>
                    <a:pt x="14" y="415"/>
                  </a:lnTo>
                  <a:lnTo>
                    <a:pt x="18" y="385"/>
                  </a:lnTo>
                  <a:lnTo>
                    <a:pt x="23" y="357"/>
                  </a:lnTo>
                  <a:lnTo>
                    <a:pt x="23" y="357"/>
                  </a:lnTo>
                  <a:lnTo>
                    <a:pt x="25" y="341"/>
                  </a:lnTo>
                  <a:lnTo>
                    <a:pt x="28" y="326"/>
                  </a:lnTo>
                  <a:lnTo>
                    <a:pt x="30" y="295"/>
                  </a:lnTo>
                  <a:lnTo>
                    <a:pt x="33" y="263"/>
                  </a:lnTo>
                  <a:lnTo>
                    <a:pt x="35" y="247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51" y="174"/>
                  </a:lnTo>
                  <a:lnTo>
                    <a:pt x="66" y="116"/>
                  </a:lnTo>
                  <a:lnTo>
                    <a:pt x="66" y="116"/>
                  </a:lnTo>
                  <a:lnTo>
                    <a:pt x="79" y="61"/>
                  </a:lnTo>
                  <a:lnTo>
                    <a:pt x="85" y="3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3"/>
                  </a:lnTo>
                  <a:lnTo>
                    <a:pt x="88" y="1"/>
                  </a:lnTo>
                  <a:lnTo>
                    <a:pt x="87" y="0"/>
                  </a:lnTo>
                  <a:lnTo>
                    <a:pt x="85" y="0"/>
                  </a:lnTo>
                  <a:lnTo>
                    <a:pt x="82" y="1"/>
                  </a:lnTo>
                  <a:lnTo>
                    <a:pt x="81" y="3"/>
                  </a:lnTo>
                  <a:lnTo>
                    <a:pt x="80" y="4"/>
                  </a:lnTo>
                  <a:lnTo>
                    <a:pt x="8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9" name="Freeform 911"/>
            <p:cNvSpPr/>
            <p:nvPr/>
          </p:nvSpPr>
          <p:spPr bwMode="auto">
            <a:xfrm>
              <a:off x="3457575" y="1241425"/>
              <a:ext cx="104775" cy="455613"/>
            </a:xfrm>
            <a:custGeom>
              <a:avLst/>
              <a:gdLst/>
              <a:ahLst/>
              <a:cxnLst>
                <a:cxn ang="0">
                  <a:pos x="189" y="5"/>
                </a:cxn>
                <a:cxn ang="0">
                  <a:pos x="187" y="12"/>
                </a:cxn>
                <a:cxn ang="0">
                  <a:pos x="185" y="19"/>
                </a:cxn>
                <a:cxn ang="0">
                  <a:pos x="183" y="34"/>
                </a:cxn>
                <a:cxn ang="0">
                  <a:pos x="181" y="47"/>
                </a:cxn>
                <a:cxn ang="0">
                  <a:pos x="173" y="98"/>
                </a:cxn>
                <a:cxn ang="0">
                  <a:pos x="167" y="127"/>
                </a:cxn>
                <a:cxn ang="0">
                  <a:pos x="152" y="182"/>
                </a:cxn>
                <a:cxn ang="0">
                  <a:pos x="142" y="208"/>
                </a:cxn>
                <a:cxn ang="0">
                  <a:pos x="108" y="307"/>
                </a:cxn>
                <a:cxn ang="0">
                  <a:pos x="101" y="334"/>
                </a:cxn>
                <a:cxn ang="0">
                  <a:pos x="88" y="420"/>
                </a:cxn>
                <a:cxn ang="0">
                  <a:pos x="82" y="448"/>
                </a:cxn>
                <a:cxn ang="0">
                  <a:pos x="66" y="533"/>
                </a:cxn>
                <a:cxn ang="0">
                  <a:pos x="41" y="644"/>
                </a:cxn>
                <a:cxn ang="0">
                  <a:pos x="30" y="698"/>
                </a:cxn>
                <a:cxn ang="0">
                  <a:pos x="7" y="804"/>
                </a:cxn>
                <a:cxn ang="0">
                  <a:pos x="0" y="858"/>
                </a:cxn>
                <a:cxn ang="0">
                  <a:pos x="0" y="860"/>
                </a:cxn>
                <a:cxn ang="0">
                  <a:pos x="2" y="862"/>
                </a:cxn>
                <a:cxn ang="0">
                  <a:pos x="7" y="861"/>
                </a:cxn>
                <a:cxn ang="0">
                  <a:pos x="9" y="858"/>
                </a:cxn>
                <a:cxn ang="0">
                  <a:pos x="12" y="830"/>
                </a:cxn>
                <a:cxn ang="0">
                  <a:pos x="29" y="748"/>
                </a:cxn>
                <a:cxn ang="0">
                  <a:pos x="53" y="638"/>
                </a:cxn>
                <a:cxn ang="0">
                  <a:pos x="64" y="580"/>
                </a:cxn>
                <a:cxn ang="0">
                  <a:pos x="89" y="464"/>
                </a:cxn>
                <a:cxn ang="0">
                  <a:pos x="99" y="405"/>
                </a:cxn>
                <a:cxn ang="0">
                  <a:pos x="103" y="379"/>
                </a:cxn>
                <a:cxn ang="0">
                  <a:pos x="113" y="326"/>
                </a:cxn>
                <a:cxn ang="0">
                  <a:pos x="121" y="301"/>
                </a:cxn>
                <a:cxn ang="0">
                  <a:pos x="158" y="195"/>
                </a:cxn>
                <a:cxn ang="0">
                  <a:pos x="174" y="140"/>
                </a:cxn>
                <a:cxn ang="0">
                  <a:pos x="186" y="83"/>
                </a:cxn>
                <a:cxn ang="0">
                  <a:pos x="189" y="60"/>
                </a:cxn>
                <a:cxn ang="0">
                  <a:pos x="192" y="36"/>
                </a:cxn>
                <a:cxn ang="0">
                  <a:pos x="196" y="20"/>
                </a:cxn>
                <a:cxn ang="0">
                  <a:pos x="198" y="5"/>
                </a:cxn>
                <a:cxn ang="0">
                  <a:pos x="198" y="3"/>
                </a:cxn>
                <a:cxn ang="0">
                  <a:pos x="196" y="1"/>
                </a:cxn>
                <a:cxn ang="0">
                  <a:pos x="192" y="1"/>
                </a:cxn>
                <a:cxn ang="0">
                  <a:pos x="190" y="3"/>
                </a:cxn>
                <a:cxn ang="0">
                  <a:pos x="189" y="5"/>
                </a:cxn>
              </a:cxnLst>
              <a:rect l="0" t="0" r="r" b="b"/>
              <a:pathLst>
                <a:path w="198" h="862">
                  <a:moveTo>
                    <a:pt x="189" y="5"/>
                  </a:moveTo>
                  <a:lnTo>
                    <a:pt x="189" y="5"/>
                  </a:lnTo>
                  <a:lnTo>
                    <a:pt x="189" y="9"/>
                  </a:lnTo>
                  <a:lnTo>
                    <a:pt x="187" y="12"/>
                  </a:lnTo>
                  <a:lnTo>
                    <a:pt x="186" y="15"/>
                  </a:lnTo>
                  <a:lnTo>
                    <a:pt x="185" y="19"/>
                  </a:lnTo>
                  <a:lnTo>
                    <a:pt x="185" y="19"/>
                  </a:lnTo>
                  <a:lnTo>
                    <a:pt x="183" y="34"/>
                  </a:lnTo>
                  <a:lnTo>
                    <a:pt x="181" y="47"/>
                  </a:lnTo>
                  <a:lnTo>
                    <a:pt x="181" y="47"/>
                  </a:lnTo>
                  <a:lnTo>
                    <a:pt x="178" y="73"/>
                  </a:lnTo>
                  <a:lnTo>
                    <a:pt x="173" y="98"/>
                  </a:lnTo>
                  <a:lnTo>
                    <a:pt x="173" y="98"/>
                  </a:lnTo>
                  <a:lnTo>
                    <a:pt x="167" y="127"/>
                  </a:lnTo>
                  <a:lnTo>
                    <a:pt x="160" y="154"/>
                  </a:lnTo>
                  <a:lnTo>
                    <a:pt x="152" y="182"/>
                  </a:lnTo>
                  <a:lnTo>
                    <a:pt x="142" y="208"/>
                  </a:lnTo>
                  <a:lnTo>
                    <a:pt x="142" y="208"/>
                  </a:lnTo>
                  <a:lnTo>
                    <a:pt x="108" y="307"/>
                  </a:lnTo>
                  <a:lnTo>
                    <a:pt x="108" y="307"/>
                  </a:lnTo>
                  <a:lnTo>
                    <a:pt x="104" y="321"/>
                  </a:lnTo>
                  <a:lnTo>
                    <a:pt x="101" y="334"/>
                  </a:lnTo>
                  <a:lnTo>
                    <a:pt x="96" y="363"/>
                  </a:lnTo>
                  <a:lnTo>
                    <a:pt x="88" y="420"/>
                  </a:lnTo>
                  <a:lnTo>
                    <a:pt x="88" y="420"/>
                  </a:lnTo>
                  <a:lnTo>
                    <a:pt x="82" y="448"/>
                  </a:lnTo>
                  <a:lnTo>
                    <a:pt x="77" y="476"/>
                  </a:lnTo>
                  <a:lnTo>
                    <a:pt x="66" y="533"/>
                  </a:lnTo>
                  <a:lnTo>
                    <a:pt x="54" y="589"/>
                  </a:lnTo>
                  <a:lnTo>
                    <a:pt x="41" y="644"/>
                  </a:lnTo>
                  <a:lnTo>
                    <a:pt x="41" y="644"/>
                  </a:lnTo>
                  <a:lnTo>
                    <a:pt x="30" y="698"/>
                  </a:lnTo>
                  <a:lnTo>
                    <a:pt x="18" y="751"/>
                  </a:lnTo>
                  <a:lnTo>
                    <a:pt x="7" y="804"/>
                  </a:lnTo>
                  <a:lnTo>
                    <a:pt x="3" y="831"/>
                  </a:lnTo>
                  <a:lnTo>
                    <a:pt x="0" y="858"/>
                  </a:lnTo>
                  <a:lnTo>
                    <a:pt x="0" y="858"/>
                  </a:lnTo>
                  <a:lnTo>
                    <a:pt x="0" y="860"/>
                  </a:lnTo>
                  <a:lnTo>
                    <a:pt x="1" y="861"/>
                  </a:lnTo>
                  <a:lnTo>
                    <a:pt x="2" y="862"/>
                  </a:lnTo>
                  <a:lnTo>
                    <a:pt x="4" y="862"/>
                  </a:lnTo>
                  <a:lnTo>
                    <a:pt x="7" y="861"/>
                  </a:lnTo>
                  <a:lnTo>
                    <a:pt x="8" y="860"/>
                  </a:lnTo>
                  <a:lnTo>
                    <a:pt x="9" y="858"/>
                  </a:lnTo>
                  <a:lnTo>
                    <a:pt x="9" y="858"/>
                  </a:lnTo>
                  <a:lnTo>
                    <a:pt x="12" y="830"/>
                  </a:lnTo>
                  <a:lnTo>
                    <a:pt x="17" y="803"/>
                  </a:lnTo>
                  <a:lnTo>
                    <a:pt x="29" y="748"/>
                  </a:lnTo>
                  <a:lnTo>
                    <a:pt x="40" y="693"/>
                  </a:lnTo>
                  <a:lnTo>
                    <a:pt x="53" y="638"/>
                  </a:lnTo>
                  <a:lnTo>
                    <a:pt x="53" y="638"/>
                  </a:lnTo>
                  <a:lnTo>
                    <a:pt x="64" y="580"/>
                  </a:lnTo>
                  <a:lnTo>
                    <a:pt x="77" y="522"/>
                  </a:lnTo>
                  <a:lnTo>
                    <a:pt x="89" y="464"/>
                  </a:lnTo>
                  <a:lnTo>
                    <a:pt x="95" y="435"/>
                  </a:lnTo>
                  <a:lnTo>
                    <a:pt x="99" y="405"/>
                  </a:lnTo>
                  <a:lnTo>
                    <a:pt x="99" y="405"/>
                  </a:lnTo>
                  <a:lnTo>
                    <a:pt x="103" y="379"/>
                  </a:lnTo>
                  <a:lnTo>
                    <a:pt x="107" y="353"/>
                  </a:lnTo>
                  <a:lnTo>
                    <a:pt x="113" y="326"/>
                  </a:lnTo>
                  <a:lnTo>
                    <a:pt x="121" y="301"/>
                  </a:lnTo>
                  <a:lnTo>
                    <a:pt x="121" y="301"/>
                  </a:lnTo>
                  <a:lnTo>
                    <a:pt x="158" y="195"/>
                  </a:lnTo>
                  <a:lnTo>
                    <a:pt x="158" y="195"/>
                  </a:lnTo>
                  <a:lnTo>
                    <a:pt x="166" y="167"/>
                  </a:lnTo>
                  <a:lnTo>
                    <a:pt x="174" y="140"/>
                  </a:lnTo>
                  <a:lnTo>
                    <a:pt x="181" y="112"/>
                  </a:lnTo>
                  <a:lnTo>
                    <a:pt x="186" y="83"/>
                  </a:lnTo>
                  <a:lnTo>
                    <a:pt x="186" y="83"/>
                  </a:lnTo>
                  <a:lnTo>
                    <a:pt x="189" y="60"/>
                  </a:lnTo>
                  <a:lnTo>
                    <a:pt x="190" y="47"/>
                  </a:lnTo>
                  <a:lnTo>
                    <a:pt x="192" y="36"/>
                  </a:lnTo>
                  <a:lnTo>
                    <a:pt x="192" y="36"/>
                  </a:lnTo>
                  <a:lnTo>
                    <a:pt x="196" y="20"/>
                  </a:lnTo>
                  <a:lnTo>
                    <a:pt x="198" y="12"/>
                  </a:lnTo>
                  <a:lnTo>
                    <a:pt x="198" y="5"/>
                  </a:lnTo>
                  <a:lnTo>
                    <a:pt x="198" y="5"/>
                  </a:lnTo>
                  <a:lnTo>
                    <a:pt x="198" y="3"/>
                  </a:lnTo>
                  <a:lnTo>
                    <a:pt x="197" y="2"/>
                  </a:lnTo>
                  <a:lnTo>
                    <a:pt x="196" y="1"/>
                  </a:lnTo>
                  <a:lnTo>
                    <a:pt x="194" y="0"/>
                  </a:lnTo>
                  <a:lnTo>
                    <a:pt x="192" y="1"/>
                  </a:lnTo>
                  <a:lnTo>
                    <a:pt x="191" y="2"/>
                  </a:lnTo>
                  <a:lnTo>
                    <a:pt x="190" y="3"/>
                  </a:lnTo>
                  <a:lnTo>
                    <a:pt x="189" y="5"/>
                  </a:lnTo>
                  <a:lnTo>
                    <a:pt x="18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0" name="Freeform 912"/>
            <p:cNvSpPr/>
            <p:nvPr/>
          </p:nvSpPr>
          <p:spPr bwMode="auto">
            <a:xfrm>
              <a:off x="3494088" y="1250950"/>
              <a:ext cx="98425" cy="452438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4" y="29"/>
                </a:cxn>
                <a:cxn ang="0">
                  <a:pos x="159" y="100"/>
                </a:cxn>
                <a:cxn ang="0">
                  <a:pos x="150" y="153"/>
                </a:cxn>
                <a:cxn ang="0">
                  <a:pos x="141" y="207"/>
                </a:cxn>
                <a:cxn ang="0">
                  <a:pos x="121" y="315"/>
                </a:cxn>
                <a:cxn ang="0">
                  <a:pos x="104" y="426"/>
                </a:cxn>
                <a:cxn ang="0">
                  <a:pos x="99" y="449"/>
                </a:cxn>
                <a:cxn ang="0">
                  <a:pos x="93" y="472"/>
                </a:cxn>
                <a:cxn ang="0">
                  <a:pos x="91" y="488"/>
                </a:cxn>
                <a:cxn ang="0">
                  <a:pos x="81" y="531"/>
                </a:cxn>
                <a:cxn ang="0">
                  <a:pos x="51" y="644"/>
                </a:cxn>
                <a:cxn ang="0">
                  <a:pos x="44" y="672"/>
                </a:cxn>
                <a:cxn ang="0">
                  <a:pos x="19" y="753"/>
                </a:cxn>
                <a:cxn ang="0">
                  <a:pos x="13" y="780"/>
                </a:cxn>
                <a:cxn ang="0">
                  <a:pos x="7" y="806"/>
                </a:cxn>
                <a:cxn ang="0">
                  <a:pos x="0" y="838"/>
                </a:cxn>
                <a:cxn ang="0">
                  <a:pos x="0" y="848"/>
                </a:cxn>
                <a:cxn ang="0">
                  <a:pos x="1" y="853"/>
                </a:cxn>
                <a:cxn ang="0">
                  <a:pos x="4" y="854"/>
                </a:cxn>
                <a:cxn ang="0">
                  <a:pos x="7" y="853"/>
                </a:cxn>
                <a:cxn ang="0">
                  <a:pos x="9" y="848"/>
                </a:cxn>
                <a:cxn ang="0">
                  <a:pos x="10" y="837"/>
                </a:cxn>
                <a:cxn ang="0">
                  <a:pos x="18" y="800"/>
                </a:cxn>
                <a:cxn ang="0">
                  <a:pos x="23" y="774"/>
                </a:cxn>
                <a:cxn ang="0">
                  <a:pos x="30" y="747"/>
                </a:cxn>
                <a:cxn ang="0">
                  <a:pos x="63" y="638"/>
                </a:cxn>
                <a:cxn ang="0">
                  <a:pos x="92" y="525"/>
                </a:cxn>
                <a:cxn ang="0">
                  <a:pos x="98" y="500"/>
                </a:cxn>
                <a:cxn ang="0">
                  <a:pos x="102" y="476"/>
                </a:cxn>
                <a:cxn ang="0">
                  <a:pos x="109" y="447"/>
                </a:cxn>
                <a:cxn ang="0">
                  <a:pos x="115" y="419"/>
                </a:cxn>
                <a:cxn ang="0">
                  <a:pos x="131" y="309"/>
                </a:cxn>
                <a:cxn ang="0">
                  <a:pos x="151" y="201"/>
                </a:cxn>
                <a:cxn ang="0">
                  <a:pos x="160" y="147"/>
                </a:cxn>
                <a:cxn ang="0">
                  <a:pos x="170" y="93"/>
                </a:cxn>
                <a:cxn ang="0">
                  <a:pos x="183" y="27"/>
                </a:cxn>
                <a:cxn ang="0">
                  <a:pos x="185" y="5"/>
                </a:cxn>
                <a:cxn ang="0">
                  <a:pos x="184" y="3"/>
                </a:cxn>
                <a:cxn ang="0">
                  <a:pos x="182" y="0"/>
                </a:cxn>
                <a:cxn ang="0">
                  <a:pos x="178" y="0"/>
                </a:cxn>
                <a:cxn ang="0">
                  <a:pos x="176" y="3"/>
                </a:cxn>
                <a:cxn ang="0">
                  <a:pos x="175" y="5"/>
                </a:cxn>
              </a:cxnLst>
              <a:rect l="0" t="0" r="r" b="b"/>
              <a:pathLst>
                <a:path w="185" h="854">
                  <a:moveTo>
                    <a:pt x="175" y="5"/>
                  </a:moveTo>
                  <a:lnTo>
                    <a:pt x="175" y="5"/>
                  </a:lnTo>
                  <a:lnTo>
                    <a:pt x="175" y="17"/>
                  </a:lnTo>
                  <a:lnTo>
                    <a:pt x="174" y="29"/>
                  </a:lnTo>
                  <a:lnTo>
                    <a:pt x="170" y="52"/>
                  </a:lnTo>
                  <a:lnTo>
                    <a:pt x="159" y="100"/>
                  </a:lnTo>
                  <a:lnTo>
                    <a:pt x="159" y="100"/>
                  </a:lnTo>
                  <a:lnTo>
                    <a:pt x="150" y="153"/>
                  </a:lnTo>
                  <a:lnTo>
                    <a:pt x="141" y="207"/>
                  </a:lnTo>
                  <a:lnTo>
                    <a:pt x="141" y="207"/>
                  </a:lnTo>
                  <a:lnTo>
                    <a:pt x="130" y="261"/>
                  </a:lnTo>
                  <a:lnTo>
                    <a:pt x="121" y="315"/>
                  </a:lnTo>
                  <a:lnTo>
                    <a:pt x="104" y="426"/>
                  </a:lnTo>
                  <a:lnTo>
                    <a:pt x="104" y="426"/>
                  </a:lnTo>
                  <a:lnTo>
                    <a:pt x="101" y="437"/>
                  </a:lnTo>
                  <a:lnTo>
                    <a:pt x="99" y="449"/>
                  </a:lnTo>
                  <a:lnTo>
                    <a:pt x="96" y="461"/>
                  </a:lnTo>
                  <a:lnTo>
                    <a:pt x="93" y="472"/>
                  </a:lnTo>
                  <a:lnTo>
                    <a:pt x="93" y="472"/>
                  </a:lnTo>
                  <a:lnTo>
                    <a:pt x="91" y="488"/>
                  </a:lnTo>
                  <a:lnTo>
                    <a:pt x="88" y="502"/>
                  </a:lnTo>
                  <a:lnTo>
                    <a:pt x="81" y="531"/>
                  </a:lnTo>
                  <a:lnTo>
                    <a:pt x="81" y="531"/>
                  </a:lnTo>
                  <a:lnTo>
                    <a:pt x="51" y="644"/>
                  </a:lnTo>
                  <a:lnTo>
                    <a:pt x="51" y="644"/>
                  </a:lnTo>
                  <a:lnTo>
                    <a:pt x="44" y="672"/>
                  </a:lnTo>
                  <a:lnTo>
                    <a:pt x="35" y="699"/>
                  </a:lnTo>
                  <a:lnTo>
                    <a:pt x="19" y="753"/>
                  </a:lnTo>
                  <a:lnTo>
                    <a:pt x="19" y="753"/>
                  </a:lnTo>
                  <a:lnTo>
                    <a:pt x="13" y="780"/>
                  </a:lnTo>
                  <a:lnTo>
                    <a:pt x="7" y="806"/>
                  </a:lnTo>
                  <a:lnTo>
                    <a:pt x="7" y="806"/>
                  </a:lnTo>
                  <a:lnTo>
                    <a:pt x="2" y="828"/>
                  </a:lnTo>
                  <a:lnTo>
                    <a:pt x="0" y="838"/>
                  </a:lnTo>
                  <a:lnTo>
                    <a:pt x="0" y="848"/>
                  </a:lnTo>
                  <a:lnTo>
                    <a:pt x="0" y="848"/>
                  </a:lnTo>
                  <a:lnTo>
                    <a:pt x="0" y="851"/>
                  </a:lnTo>
                  <a:lnTo>
                    <a:pt x="1" y="853"/>
                  </a:lnTo>
                  <a:lnTo>
                    <a:pt x="2" y="853"/>
                  </a:lnTo>
                  <a:lnTo>
                    <a:pt x="4" y="854"/>
                  </a:lnTo>
                  <a:lnTo>
                    <a:pt x="6" y="853"/>
                  </a:lnTo>
                  <a:lnTo>
                    <a:pt x="7" y="853"/>
                  </a:lnTo>
                  <a:lnTo>
                    <a:pt x="8" y="851"/>
                  </a:lnTo>
                  <a:lnTo>
                    <a:pt x="9" y="848"/>
                  </a:lnTo>
                  <a:lnTo>
                    <a:pt x="9" y="848"/>
                  </a:lnTo>
                  <a:lnTo>
                    <a:pt x="10" y="837"/>
                  </a:lnTo>
                  <a:lnTo>
                    <a:pt x="13" y="825"/>
                  </a:lnTo>
                  <a:lnTo>
                    <a:pt x="18" y="800"/>
                  </a:lnTo>
                  <a:lnTo>
                    <a:pt x="18" y="800"/>
                  </a:lnTo>
                  <a:lnTo>
                    <a:pt x="23" y="774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47" y="693"/>
                  </a:lnTo>
                  <a:lnTo>
                    <a:pt x="63" y="638"/>
                  </a:lnTo>
                  <a:lnTo>
                    <a:pt x="63" y="638"/>
                  </a:lnTo>
                  <a:lnTo>
                    <a:pt x="92" y="525"/>
                  </a:lnTo>
                  <a:lnTo>
                    <a:pt x="92" y="525"/>
                  </a:lnTo>
                  <a:lnTo>
                    <a:pt x="98" y="500"/>
                  </a:lnTo>
                  <a:lnTo>
                    <a:pt x="102" y="476"/>
                  </a:lnTo>
                  <a:lnTo>
                    <a:pt x="102" y="476"/>
                  </a:lnTo>
                  <a:lnTo>
                    <a:pt x="105" y="461"/>
                  </a:lnTo>
                  <a:lnTo>
                    <a:pt x="109" y="447"/>
                  </a:lnTo>
                  <a:lnTo>
                    <a:pt x="112" y="433"/>
                  </a:lnTo>
                  <a:lnTo>
                    <a:pt x="115" y="419"/>
                  </a:lnTo>
                  <a:lnTo>
                    <a:pt x="115" y="419"/>
                  </a:lnTo>
                  <a:lnTo>
                    <a:pt x="131" y="309"/>
                  </a:lnTo>
                  <a:lnTo>
                    <a:pt x="141" y="255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60" y="147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80" y="50"/>
                  </a:lnTo>
                  <a:lnTo>
                    <a:pt x="183" y="27"/>
                  </a:lnTo>
                  <a:lnTo>
                    <a:pt x="184" y="16"/>
                  </a:lnTo>
                  <a:lnTo>
                    <a:pt x="185" y="5"/>
                  </a:lnTo>
                  <a:lnTo>
                    <a:pt x="185" y="5"/>
                  </a:lnTo>
                  <a:lnTo>
                    <a:pt x="184" y="3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8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1" name="Freeform 913"/>
            <p:cNvSpPr/>
            <p:nvPr/>
          </p:nvSpPr>
          <p:spPr bwMode="auto">
            <a:xfrm>
              <a:off x="3532188" y="1266825"/>
              <a:ext cx="103188" cy="504825"/>
            </a:xfrm>
            <a:custGeom>
              <a:avLst/>
              <a:gdLst/>
              <a:ahLst/>
              <a:cxnLst>
                <a:cxn ang="0">
                  <a:pos x="185" y="5"/>
                </a:cxn>
                <a:cxn ang="0">
                  <a:pos x="181" y="67"/>
                </a:cxn>
                <a:cxn ang="0">
                  <a:pos x="169" y="127"/>
                </a:cxn>
                <a:cxn ang="0">
                  <a:pos x="153" y="187"/>
                </a:cxn>
                <a:cxn ang="0">
                  <a:pos x="136" y="246"/>
                </a:cxn>
                <a:cxn ang="0">
                  <a:pos x="129" y="273"/>
                </a:cxn>
                <a:cxn ang="0">
                  <a:pos x="124" y="327"/>
                </a:cxn>
                <a:cxn ang="0">
                  <a:pos x="123" y="355"/>
                </a:cxn>
                <a:cxn ang="0">
                  <a:pos x="118" y="418"/>
                </a:cxn>
                <a:cxn ang="0">
                  <a:pos x="108" y="481"/>
                </a:cxn>
                <a:cxn ang="0">
                  <a:pos x="101" y="511"/>
                </a:cxn>
                <a:cxn ang="0">
                  <a:pos x="74" y="596"/>
                </a:cxn>
                <a:cxn ang="0">
                  <a:pos x="65" y="627"/>
                </a:cxn>
                <a:cxn ang="0">
                  <a:pos x="53" y="691"/>
                </a:cxn>
                <a:cxn ang="0">
                  <a:pos x="47" y="723"/>
                </a:cxn>
                <a:cxn ang="0">
                  <a:pos x="23" y="846"/>
                </a:cxn>
                <a:cxn ang="0">
                  <a:pos x="20" y="863"/>
                </a:cxn>
                <a:cxn ang="0">
                  <a:pos x="14" y="897"/>
                </a:cxn>
                <a:cxn ang="0">
                  <a:pos x="9" y="913"/>
                </a:cxn>
                <a:cxn ang="0">
                  <a:pos x="6" y="922"/>
                </a:cxn>
                <a:cxn ang="0">
                  <a:pos x="1" y="939"/>
                </a:cxn>
                <a:cxn ang="0">
                  <a:pos x="0" y="949"/>
                </a:cxn>
                <a:cxn ang="0">
                  <a:pos x="2" y="952"/>
                </a:cxn>
                <a:cxn ang="0">
                  <a:pos x="6" y="954"/>
                </a:cxn>
                <a:cxn ang="0">
                  <a:pos x="9" y="952"/>
                </a:cxn>
                <a:cxn ang="0">
                  <a:pos x="11" y="949"/>
                </a:cxn>
                <a:cxn ang="0">
                  <a:pos x="12" y="937"/>
                </a:cxn>
                <a:cxn ang="0">
                  <a:pos x="18" y="914"/>
                </a:cxn>
                <a:cxn ang="0">
                  <a:pos x="21" y="903"/>
                </a:cxn>
                <a:cxn ang="0">
                  <a:pos x="33" y="840"/>
                </a:cxn>
                <a:cxn ang="0">
                  <a:pos x="47" y="774"/>
                </a:cxn>
                <a:cxn ang="0">
                  <a:pos x="59" y="709"/>
                </a:cxn>
                <a:cxn ang="0">
                  <a:pos x="71" y="650"/>
                </a:cxn>
                <a:cxn ang="0">
                  <a:pos x="85" y="591"/>
                </a:cxn>
                <a:cxn ang="0">
                  <a:pos x="94" y="563"/>
                </a:cxn>
                <a:cxn ang="0">
                  <a:pos x="105" y="534"/>
                </a:cxn>
                <a:cxn ang="0">
                  <a:pos x="114" y="500"/>
                </a:cxn>
                <a:cxn ang="0">
                  <a:pos x="120" y="465"/>
                </a:cxn>
                <a:cxn ang="0">
                  <a:pos x="128" y="407"/>
                </a:cxn>
                <a:cxn ang="0">
                  <a:pos x="135" y="320"/>
                </a:cxn>
                <a:cxn ang="0">
                  <a:pos x="143" y="262"/>
                </a:cxn>
                <a:cxn ang="0">
                  <a:pos x="150" y="233"/>
                </a:cxn>
                <a:cxn ang="0">
                  <a:pos x="167" y="177"/>
                </a:cxn>
                <a:cxn ang="0">
                  <a:pos x="181" y="120"/>
                </a:cxn>
                <a:cxn ang="0">
                  <a:pos x="191" y="63"/>
                </a:cxn>
                <a:cxn ang="0">
                  <a:pos x="196" y="5"/>
                </a:cxn>
                <a:cxn ang="0">
                  <a:pos x="195" y="3"/>
                </a:cxn>
                <a:cxn ang="0">
                  <a:pos x="192" y="1"/>
                </a:cxn>
                <a:cxn ang="0">
                  <a:pos x="188" y="1"/>
                </a:cxn>
                <a:cxn ang="0">
                  <a:pos x="186" y="3"/>
                </a:cxn>
                <a:cxn ang="0">
                  <a:pos x="185" y="5"/>
                </a:cxn>
              </a:cxnLst>
              <a:rect l="0" t="0" r="r" b="b"/>
              <a:pathLst>
                <a:path w="196" h="954">
                  <a:moveTo>
                    <a:pt x="185" y="5"/>
                  </a:moveTo>
                  <a:lnTo>
                    <a:pt x="185" y="5"/>
                  </a:lnTo>
                  <a:lnTo>
                    <a:pt x="184" y="36"/>
                  </a:lnTo>
                  <a:lnTo>
                    <a:pt x="181" y="67"/>
                  </a:lnTo>
                  <a:lnTo>
                    <a:pt x="176" y="97"/>
                  </a:lnTo>
                  <a:lnTo>
                    <a:pt x="169" y="127"/>
                  </a:lnTo>
                  <a:lnTo>
                    <a:pt x="162" y="157"/>
                  </a:lnTo>
                  <a:lnTo>
                    <a:pt x="153" y="187"/>
                  </a:lnTo>
                  <a:lnTo>
                    <a:pt x="136" y="246"/>
                  </a:lnTo>
                  <a:lnTo>
                    <a:pt x="136" y="246"/>
                  </a:lnTo>
                  <a:lnTo>
                    <a:pt x="133" y="261"/>
                  </a:lnTo>
                  <a:lnTo>
                    <a:pt x="129" y="273"/>
                  </a:lnTo>
                  <a:lnTo>
                    <a:pt x="126" y="300"/>
                  </a:lnTo>
                  <a:lnTo>
                    <a:pt x="124" y="327"/>
                  </a:lnTo>
                  <a:lnTo>
                    <a:pt x="123" y="355"/>
                  </a:lnTo>
                  <a:lnTo>
                    <a:pt x="123" y="355"/>
                  </a:lnTo>
                  <a:lnTo>
                    <a:pt x="121" y="386"/>
                  </a:lnTo>
                  <a:lnTo>
                    <a:pt x="118" y="418"/>
                  </a:lnTo>
                  <a:lnTo>
                    <a:pt x="113" y="449"/>
                  </a:lnTo>
                  <a:lnTo>
                    <a:pt x="108" y="481"/>
                  </a:lnTo>
                  <a:lnTo>
                    <a:pt x="108" y="481"/>
                  </a:lnTo>
                  <a:lnTo>
                    <a:pt x="101" y="511"/>
                  </a:lnTo>
                  <a:lnTo>
                    <a:pt x="92" y="538"/>
                  </a:lnTo>
                  <a:lnTo>
                    <a:pt x="74" y="596"/>
                  </a:lnTo>
                  <a:lnTo>
                    <a:pt x="74" y="596"/>
                  </a:lnTo>
                  <a:lnTo>
                    <a:pt x="65" y="627"/>
                  </a:lnTo>
                  <a:lnTo>
                    <a:pt x="58" y="659"/>
                  </a:lnTo>
                  <a:lnTo>
                    <a:pt x="53" y="691"/>
                  </a:lnTo>
                  <a:lnTo>
                    <a:pt x="47" y="723"/>
                  </a:lnTo>
                  <a:lnTo>
                    <a:pt x="47" y="723"/>
                  </a:lnTo>
                  <a:lnTo>
                    <a:pt x="34" y="784"/>
                  </a:lnTo>
                  <a:lnTo>
                    <a:pt x="23" y="846"/>
                  </a:lnTo>
                  <a:lnTo>
                    <a:pt x="23" y="846"/>
                  </a:lnTo>
                  <a:lnTo>
                    <a:pt x="20" y="863"/>
                  </a:lnTo>
                  <a:lnTo>
                    <a:pt x="18" y="880"/>
                  </a:lnTo>
                  <a:lnTo>
                    <a:pt x="14" y="897"/>
                  </a:lnTo>
                  <a:lnTo>
                    <a:pt x="12" y="905"/>
                  </a:lnTo>
                  <a:lnTo>
                    <a:pt x="9" y="913"/>
                  </a:lnTo>
                  <a:lnTo>
                    <a:pt x="9" y="913"/>
                  </a:lnTo>
                  <a:lnTo>
                    <a:pt x="6" y="922"/>
                  </a:lnTo>
                  <a:lnTo>
                    <a:pt x="3" y="931"/>
                  </a:lnTo>
                  <a:lnTo>
                    <a:pt x="1" y="939"/>
                  </a:lnTo>
                  <a:lnTo>
                    <a:pt x="0" y="949"/>
                  </a:lnTo>
                  <a:lnTo>
                    <a:pt x="0" y="949"/>
                  </a:lnTo>
                  <a:lnTo>
                    <a:pt x="1" y="951"/>
                  </a:lnTo>
                  <a:lnTo>
                    <a:pt x="2" y="952"/>
                  </a:lnTo>
                  <a:lnTo>
                    <a:pt x="3" y="953"/>
                  </a:lnTo>
                  <a:lnTo>
                    <a:pt x="6" y="954"/>
                  </a:lnTo>
                  <a:lnTo>
                    <a:pt x="7" y="953"/>
                  </a:lnTo>
                  <a:lnTo>
                    <a:pt x="9" y="952"/>
                  </a:lnTo>
                  <a:lnTo>
                    <a:pt x="10" y="951"/>
                  </a:lnTo>
                  <a:lnTo>
                    <a:pt x="11" y="949"/>
                  </a:lnTo>
                  <a:lnTo>
                    <a:pt x="11" y="949"/>
                  </a:lnTo>
                  <a:lnTo>
                    <a:pt x="12" y="937"/>
                  </a:lnTo>
                  <a:lnTo>
                    <a:pt x="15" y="926"/>
                  </a:lnTo>
                  <a:lnTo>
                    <a:pt x="18" y="914"/>
                  </a:lnTo>
                  <a:lnTo>
                    <a:pt x="21" y="903"/>
                  </a:lnTo>
                  <a:lnTo>
                    <a:pt x="21" y="903"/>
                  </a:lnTo>
                  <a:lnTo>
                    <a:pt x="27" y="871"/>
                  </a:lnTo>
                  <a:lnTo>
                    <a:pt x="33" y="840"/>
                  </a:lnTo>
                  <a:lnTo>
                    <a:pt x="33" y="840"/>
                  </a:lnTo>
                  <a:lnTo>
                    <a:pt x="47" y="774"/>
                  </a:lnTo>
                  <a:lnTo>
                    <a:pt x="53" y="741"/>
                  </a:lnTo>
                  <a:lnTo>
                    <a:pt x="59" y="709"/>
                  </a:lnTo>
                  <a:lnTo>
                    <a:pt x="59" y="709"/>
                  </a:lnTo>
                  <a:lnTo>
                    <a:pt x="71" y="650"/>
                  </a:lnTo>
                  <a:lnTo>
                    <a:pt x="77" y="620"/>
                  </a:lnTo>
                  <a:lnTo>
                    <a:pt x="85" y="591"/>
                  </a:lnTo>
                  <a:lnTo>
                    <a:pt x="85" y="591"/>
                  </a:lnTo>
                  <a:lnTo>
                    <a:pt x="94" y="563"/>
                  </a:lnTo>
                  <a:lnTo>
                    <a:pt x="105" y="534"/>
                  </a:lnTo>
                  <a:lnTo>
                    <a:pt x="105" y="534"/>
                  </a:lnTo>
                  <a:lnTo>
                    <a:pt x="110" y="518"/>
                  </a:lnTo>
                  <a:lnTo>
                    <a:pt x="114" y="500"/>
                  </a:lnTo>
                  <a:lnTo>
                    <a:pt x="120" y="465"/>
                  </a:lnTo>
                  <a:lnTo>
                    <a:pt x="120" y="465"/>
                  </a:lnTo>
                  <a:lnTo>
                    <a:pt x="125" y="436"/>
                  </a:lnTo>
                  <a:lnTo>
                    <a:pt x="128" y="407"/>
                  </a:lnTo>
                  <a:lnTo>
                    <a:pt x="133" y="348"/>
                  </a:lnTo>
                  <a:lnTo>
                    <a:pt x="135" y="320"/>
                  </a:lnTo>
                  <a:lnTo>
                    <a:pt x="138" y="291"/>
                  </a:lnTo>
                  <a:lnTo>
                    <a:pt x="143" y="262"/>
                  </a:lnTo>
                  <a:lnTo>
                    <a:pt x="146" y="247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67" y="177"/>
                  </a:lnTo>
                  <a:lnTo>
                    <a:pt x="174" y="149"/>
                  </a:lnTo>
                  <a:lnTo>
                    <a:pt x="181" y="120"/>
                  </a:lnTo>
                  <a:lnTo>
                    <a:pt x="186" y="92"/>
                  </a:lnTo>
                  <a:lnTo>
                    <a:pt x="191" y="63"/>
                  </a:lnTo>
                  <a:lnTo>
                    <a:pt x="195" y="34"/>
                  </a:lnTo>
                  <a:lnTo>
                    <a:pt x="196" y="5"/>
                  </a:lnTo>
                  <a:lnTo>
                    <a:pt x="196" y="5"/>
                  </a:lnTo>
                  <a:lnTo>
                    <a:pt x="195" y="3"/>
                  </a:lnTo>
                  <a:lnTo>
                    <a:pt x="194" y="1"/>
                  </a:lnTo>
                  <a:lnTo>
                    <a:pt x="192" y="1"/>
                  </a:lnTo>
                  <a:lnTo>
                    <a:pt x="190" y="0"/>
                  </a:lnTo>
                  <a:lnTo>
                    <a:pt x="188" y="1"/>
                  </a:lnTo>
                  <a:lnTo>
                    <a:pt x="187" y="1"/>
                  </a:lnTo>
                  <a:lnTo>
                    <a:pt x="186" y="3"/>
                  </a:lnTo>
                  <a:lnTo>
                    <a:pt x="185" y="5"/>
                  </a:lnTo>
                  <a:lnTo>
                    <a:pt x="18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2" name="Freeform 914"/>
            <p:cNvSpPr/>
            <p:nvPr/>
          </p:nvSpPr>
          <p:spPr bwMode="auto">
            <a:xfrm>
              <a:off x="3570288" y="1301750"/>
              <a:ext cx="96838" cy="488950"/>
            </a:xfrm>
            <a:custGeom>
              <a:avLst/>
              <a:gdLst/>
              <a:ahLst/>
              <a:cxnLst>
                <a:cxn ang="0">
                  <a:pos x="175" y="5"/>
                </a:cxn>
                <a:cxn ang="0">
                  <a:pos x="172" y="13"/>
                </a:cxn>
                <a:cxn ang="0">
                  <a:pos x="163" y="30"/>
                </a:cxn>
                <a:cxn ang="0">
                  <a:pos x="161" y="39"/>
                </a:cxn>
                <a:cxn ang="0">
                  <a:pos x="161" y="62"/>
                </a:cxn>
                <a:cxn ang="0">
                  <a:pos x="159" y="87"/>
                </a:cxn>
                <a:cxn ang="0">
                  <a:pos x="149" y="148"/>
                </a:cxn>
                <a:cxn ang="0">
                  <a:pos x="146" y="164"/>
                </a:cxn>
                <a:cxn ang="0">
                  <a:pos x="138" y="193"/>
                </a:cxn>
                <a:cxn ang="0">
                  <a:pos x="135" y="207"/>
                </a:cxn>
                <a:cxn ang="0">
                  <a:pos x="128" y="268"/>
                </a:cxn>
                <a:cxn ang="0">
                  <a:pos x="117" y="361"/>
                </a:cxn>
                <a:cxn ang="0">
                  <a:pos x="106" y="422"/>
                </a:cxn>
                <a:cxn ang="0">
                  <a:pos x="99" y="452"/>
                </a:cxn>
                <a:cxn ang="0">
                  <a:pos x="72" y="538"/>
                </a:cxn>
                <a:cxn ang="0">
                  <a:pos x="64" y="568"/>
                </a:cxn>
                <a:cxn ang="0">
                  <a:pos x="50" y="630"/>
                </a:cxn>
                <a:cxn ang="0">
                  <a:pos x="38" y="691"/>
                </a:cxn>
                <a:cxn ang="0">
                  <a:pos x="15" y="809"/>
                </a:cxn>
                <a:cxn ang="0">
                  <a:pos x="6" y="865"/>
                </a:cxn>
                <a:cxn ang="0">
                  <a:pos x="1" y="906"/>
                </a:cxn>
                <a:cxn ang="0">
                  <a:pos x="0" y="921"/>
                </a:cxn>
                <a:cxn ang="0">
                  <a:pos x="2" y="924"/>
                </a:cxn>
                <a:cxn ang="0">
                  <a:pos x="5" y="925"/>
                </a:cxn>
                <a:cxn ang="0">
                  <a:pos x="8" y="924"/>
                </a:cxn>
                <a:cxn ang="0">
                  <a:pos x="9" y="921"/>
                </a:cxn>
                <a:cxn ang="0">
                  <a:pos x="10" y="906"/>
                </a:cxn>
                <a:cxn ang="0">
                  <a:pos x="13" y="875"/>
                </a:cxn>
                <a:cxn ang="0">
                  <a:pos x="16" y="862"/>
                </a:cxn>
                <a:cxn ang="0">
                  <a:pos x="25" y="803"/>
                </a:cxn>
                <a:cxn ang="0">
                  <a:pos x="31" y="774"/>
                </a:cxn>
                <a:cxn ang="0">
                  <a:pos x="48" y="685"/>
                </a:cxn>
                <a:cxn ang="0">
                  <a:pos x="62" y="623"/>
                </a:cxn>
                <a:cxn ang="0">
                  <a:pos x="75" y="560"/>
                </a:cxn>
                <a:cxn ang="0">
                  <a:pos x="83" y="531"/>
                </a:cxn>
                <a:cxn ang="0">
                  <a:pos x="110" y="446"/>
                </a:cxn>
                <a:cxn ang="0">
                  <a:pos x="117" y="417"/>
                </a:cxn>
                <a:cxn ang="0">
                  <a:pos x="129" y="355"/>
                </a:cxn>
                <a:cxn ang="0">
                  <a:pos x="138" y="262"/>
                </a:cxn>
                <a:cxn ang="0">
                  <a:pos x="145" y="201"/>
                </a:cxn>
                <a:cxn ang="0">
                  <a:pos x="148" y="186"/>
                </a:cxn>
                <a:cxn ang="0">
                  <a:pos x="157" y="157"/>
                </a:cxn>
                <a:cxn ang="0">
                  <a:pos x="161" y="143"/>
                </a:cxn>
                <a:cxn ang="0">
                  <a:pos x="167" y="94"/>
                </a:cxn>
                <a:cxn ang="0">
                  <a:pos x="169" y="70"/>
                </a:cxn>
                <a:cxn ang="0">
                  <a:pos x="171" y="45"/>
                </a:cxn>
                <a:cxn ang="0">
                  <a:pos x="172" y="36"/>
                </a:cxn>
                <a:cxn ang="0">
                  <a:pos x="181" y="17"/>
                </a:cxn>
                <a:cxn ang="0">
                  <a:pos x="185" y="7"/>
                </a:cxn>
                <a:cxn ang="0">
                  <a:pos x="185" y="5"/>
                </a:cxn>
                <a:cxn ang="0">
                  <a:pos x="180" y="1"/>
                </a:cxn>
                <a:cxn ang="0">
                  <a:pos x="177" y="1"/>
                </a:cxn>
                <a:cxn ang="0">
                  <a:pos x="175" y="5"/>
                </a:cxn>
              </a:cxnLst>
              <a:rect l="0" t="0" r="r" b="b"/>
              <a:pathLst>
                <a:path w="185" h="925">
                  <a:moveTo>
                    <a:pt x="175" y="5"/>
                  </a:moveTo>
                  <a:lnTo>
                    <a:pt x="175" y="5"/>
                  </a:lnTo>
                  <a:lnTo>
                    <a:pt x="174" y="9"/>
                  </a:lnTo>
                  <a:lnTo>
                    <a:pt x="172" y="13"/>
                  </a:lnTo>
                  <a:lnTo>
                    <a:pt x="168" y="22"/>
                  </a:lnTo>
                  <a:lnTo>
                    <a:pt x="163" y="30"/>
                  </a:lnTo>
                  <a:lnTo>
                    <a:pt x="162" y="35"/>
                  </a:lnTo>
                  <a:lnTo>
                    <a:pt x="161" y="39"/>
                  </a:lnTo>
                  <a:lnTo>
                    <a:pt x="161" y="39"/>
                  </a:lnTo>
                  <a:lnTo>
                    <a:pt x="161" y="62"/>
                  </a:lnTo>
                  <a:lnTo>
                    <a:pt x="159" y="87"/>
                  </a:lnTo>
                  <a:lnTo>
                    <a:pt x="159" y="87"/>
                  </a:lnTo>
                  <a:lnTo>
                    <a:pt x="155" y="118"/>
                  </a:lnTo>
                  <a:lnTo>
                    <a:pt x="149" y="148"/>
                  </a:lnTo>
                  <a:lnTo>
                    <a:pt x="149" y="148"/>
                  </a:lnTo>
                  <a:lnTo>
                    <a:pt x="146" y="164"/>
                  </a:lnTo>
                  <a:lnTo>
                    <a:pt x="142" y="178"/>
                  </a:lnTo>
                  <a:lnTo>
                    <a:pt x="138" y="193"/>
                  </a:lnTo>
                  <a:lnTo>
                    <a:pt x="135" y="207"/>
                  </a:lnTo>
                  <a:lnTo>
                    <a:pt x="135" y="207"/>
                  </a:lnTo>
                  <a:lnTo>
                    <a:pt x="131" y="238"/>
                  </a:lnTo>
                  <a:lnTo>
                    <a:pt x="128" y="268"/>
                  </a:lnTo>
                  <a:lnTo>
                    <a:pt x="122" y="330"/>
                  </a:lnTo>
                  <a:lnTo>
                    <a:pt x="117" y="361"/>
                  </a:lnTo>
                  <a:lnTo>
                    <a:pt x="112" y="392"/>
                  </a:lnTo>
                  <a:lnTo>
                    <a:pt x="106" y="422"/>
                  </a:lnTo>
                  <a:lnTo>
                    <a:pt x="99" y="452"/>
                  </a:lnTo>
                  <a:lnTo>
                    <a:pt x="99" y="452"/>
                  </a:lnTo>
                  <a:lnTo>
                    <a:pt x="80" y="510"/>
                  </a:lnTo>
                  <a:lnTo>
                    <a:pt x="72" y="538"/>
                  </a:lnTo>
                  <a:lnTo>
                    <a:pt x="64" y="568"/>
                  </a:lnTo>
                  <a:lnTo>
                    <a:pt x="64" y="568"/>
                  </a:lnTo>
                  <a:lnTo>
                    <a:pt x="56" y="599"/>
                  </a:lnTo>
                  <a:lnTo>
                    <a:pt x="50" y="630"/>
                  </a:lnTo>
                  <a:lnTo>
                    <a:pt x="38" y="691"/>
                  </a:lnTo>
                  <a:lnTo>
                    <a:pt x="38" y="691"/>
                  </a:lnTo>
                  <a:lnTo>
                    <a:pt x="25" y="750"/>
                  </a:lnTo>
                  <a:lnTo>
                    <a:pt x="15" y="809"/>
                  </a:lnTo>
                  <a:lnTo>
                    <a:pt x="15" y="809"/>
                  </a:lnTo>
                  <a:lnTo>
                    <a:pt x="6" y="865"/>
                  </a:lnTo>
                  <a:lnTo>
                    <a:pt x="2" y="893"/>
                  </a:lnTo>
                  <a:lnTo>
                    <a:pt x="1" y="906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1" y="923"/>
                  </a:lnTo>
                  <a:lnTo>
                    <a:pt x="2" y="924"/>
                  </a:lnTo>
                  <a:lnTo>
                    <a:pt x="3" y="925"/>
                  </a:lnTo>
                  <a:lnTo>
                    <a:pt x="5" y="925"/>
                  </a:lnTo>
                  <a:lnTo>
                    <a:pt x="7" y="925"/>
                  </a:lnTo>
                  <a:lnTo>
                    <a:pt x="8" y="924"/>
                  </a:lnTo>
                  <a:lnTo>
                    <a:pt x="9" y="923"/>
                  </a:lnTo>
                  <a:lnTo>
                    <a:pt x="9" y="921"/>
                  </a:lnTo>
                  <a:lnTo>
                    <a:pt x="9" y="921"/>
                  </a:lnTo>
                  <a:lnTo>
                    <a:pt x="10" y="906"/>
                  </a:lnTo>
                  <a:lnTo>
                    <a:pt x="11" y="891"/>
                  </a:lnTo>
                  <a:lnTo>
                    <a:pt x="13" y="875"/>
                  </a:lnTo>
                  <a:lnTo>
                    <a:pt x="16" y="862"/>
                  </a:lnTo>
                  <a:lnTo>
                    <a:pt x="16" y="862"/>
                  </a:lnTo>
                  <a:lnTo>
                    <a:pt x="21" y="833"/>
                  </a:lnTo>
                  <a:lnTo>
                    <a:pt x="25" y="803"/>
                  </a:lnTo>
                  <a:lnTo>
                    <a:pt x="25" y="803"/>
                  </a:lnTo>
                  <a:lnTo>
                    <a:pt x="31" y="774"/>
                  </a:lnTo>
                  <a:lnTo>
                    <a:pt x="37" y="744"/>
                  </a:lnTo>
                  <a:lnTo>
                    <a:pt x="48" y="685"/>
                  </a:lnTo>
                  <a:lnTo>
                    <a:pt x="48" y="685"/>
                  </a:lnTo>
                  <a:lnTo>
                    <a:pt x="62" y="623"/>
                  </a:lnTo>
                  <a:lnTo>
                    <a:pt x="68" y="592"/>
                  </a:lnTo>
                  <a:lnTo>
                    <a:pt x="75" y="560"/>
                  </a:lnTo>
                  <a:lnTo>
                    <a:pt x="75" y="560"/>
                  </a:lnTo>
                  <a:lnTo>
                    <a:pt x="83" y="531"/>
                  </a:lnTo>
                  <a:lnTo>
                    <a:pt x="93" y="503"/>
                  </a:lnTo>
                  <a:lnTo>
                    <a:pt x="110" y="446"/>
                  </a:lnTo>
                  <a:lnTo>
                    <a:pt x="110" y="446"/>
                  </a:lnTo>
                  <a:lnTo>
                    <a:pt x="117" y="417"/>
                  </a:lnTo>
                  <a:lnTo>
                    <a:pt x="124" y="386"/>
                  </a:lnTo>
                  <a:lnTo>
                    <a:pt x="129" y="355"/>
                  </a:lnTo>
                  <a:lnTo>
                    <a:pt x="132" y="324"/>
                  </a:lnTo>
                  <a:lnTo>
                    <a:pt x="138" y="262"/>
                  </a:lnTo>
                  <a:lnTo>
                    <a:pt x="141" y="23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8" y="186"/>
                  </a:lnTo>
                  <a:lnTo>
                    <a:pt x="153" y="172"/>
                  </a:lnTo>
                  <a:lnTo>
                    <a:pt x="157" y="157"/>
                  </a:lnTo>
                  <a:lnTo>
                    <a:pt x="161" y="143"/>
                  </a:lnTo>
                  <a:lnTo>
                    <a:pt x="161" y="143"/>
                  </a:lnTo>
                  <a:lnTo>
                    <a:pt x="164" y="119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9" y="70"/>
                  </a:lnTo>
                  <a:lnTo>
                    <a:pt x="171" y="45"/>
                  </a:lnTo>
                  <a:lnTo>
                    <a:pt x="171" y="45"/>
                  </a:lnTo>
                  <a:lnTo>
                    <a:pt x="171" y="40"/>
                  </a:lnTo>
                  <a:lnTo>
                    <a:pt x="172" y="36"/>
                  </a:lnTo>
                  <a:lnTo>
                    <a:pt x="177" y="26"/>
                  </a:lnTo>
                  <a:lnTo>
                    <a:pt x="181" y="17"/>
                  </a:lnTo>
                  <a:lnTo>
                    <a:pt x="183" y="12"/>
                  </a:lnTo>
                  <a:lnTo>
                    <a:pt x="185" y="7"/>
                  </a:lnTo>
                  <a:lnTo>
                    <a:pt x="185" y="7"/>
                  </a:lnTo>
                  <a:lnTo>
                    <a:pt x="185" y="5"/>
                  </a:lnTo>
                  <a:lnTo>
                    <a:pt x="183" y="4"/>
                  </a:lnTo>
                  <a:lnTo>
                    <a:pt x="180" y="1"/>
                  </a:lnTo>
                  <a:lnTo>
                    <a:pt x="179" y="0"/>
                  </a:lnTo>
                  <a:lnTo>
                    <a:pt x="177" y="1"/>
                  </a:lnTo>
                  <a:lnTo>
                    <a:pt x="176" y="3"/>
                  </a:lnTo>
                  <a:lnTo>
                    <a:pt x="175" y="5"/>
                  </a:lnTo>
                  <a:lnTo>
                    <a:pt x="17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3" name="Freeform 915"/>
            <p:cNvSpPr/>
            <p:nvPr/>
          </p:nvSpPr>
          <p:spPr bwMode="auto">
            <a:xfrm>
              <a:off x="3605213" y="1336675"/>
              <a:ext cx="98425" cy="500063"/>
            </a:xfrm>
            <a:custGeom>
              <a:avLst/>
              <a:gdLst/>
              <a:ahLst/>
              <a:cxnLst>
                <a:cxn ang="0">
                  <a:pos x="174" y="4"/>
                </a:cxn>
                <a:cxn ang="0">
                  <a:pos x="173" y="62"/>
                </a:cxn>
                <a:cxn ang="0">
                  <a:pos x="167" y="119"/>
                </a:cxn>
                <a:cxn ang="0">
                  <a:pos x="157" y="179"/>
                </a:cxn>
                <a:cxn ang="0">
                  <a:pos x="147" y="239"/>
                </a:cxn>
                <a:cxn ang="0">
                  <a:pos x="136" y="302"/>
                </a:cxn>
                <a:cxn ang="0">
                  <a:pos x="126" y="365"/>
                </a:cxn>
                <a:cxn ang="0">
                  <a:pos x="118" y="428"/>
                </a:cxn>
                <a:cxn ang="0">
                  <a:pos x="107" y="490"/>
                </a:cxn>
                <a:cxn ang="0">
                  <a:pos x="101" y="519"/>
                </a:cxn>
                <a:cxn ang="0">
                  <a:pos x="78" y="605"/>
                </a:cxn>
                <a:cxn ang="0">
                  <a:pos x="47" y="719"/>
                </a:cxn>
                <a:cxn ang="0">
                  <a:pos x="41" y="747"/>
                </a:cxn>
                <a:cxn ang="0">
                  <a:pos x="32" y="806"/>
                </a:cxn>
                <a:cxn ang="0">
                  <a:pos x="27" y="835"/>
                </a:cxn>
                <a:cxn ang="0">
                  <a:pos x="20" y="859"/>
                </a:cxn>
                <a:cxn ang="0">
                  <a:pos x="5" y="907"/>
                </a:cxn>
                <a:cxn ang="0">
                  <a:pos x="0" y="931"/>
                </a:cxn>
                <a:cxn ang="0">
                  <a:pos x="0" y="933"/>
                </a:cxn>
                <a:cxn ang="0">
                  <a:pos x="0" y="939"/>
                </a:cxn>
                <a:cxn ang="0">
                  <a:pos x="1" y="942"/>
                </a:cxn>
                <a:cxn ang="0">
                  <a:pos x="4" y="943"/>
                </a:cxn>
                <a:cxn ang="0">
                  <a:pos x="7" y="942"/>
                </a:cxn>
                <a:cxn ang="0">
                  <a:pos x="9" y="939"/>
                </a:cxn>
                <a:cxn ang="0">
                  <a:pos x="10" y="924"/>
                </a:cxn>
                <a:cxn ang="0">
                  <a:pos x="16" y="897"/>
                </a:cxn>
                <a:cxn ang="0">
                  <a:pos x="30" y="857"/>
                </a:cxn>
                <a:cxn ang="0">
                  <a:pos x="37" y="829"/>
                </a:cxn>
                <a:cxn ang="0">
                  <a:pos x="42" y="800"/>
                </a:cxn>
                <a:cxn ang="0">
                  <a:pos x="52" y="741"/>
                </a:cxn>
                <a:cxn ang="0">
                  <a:pos x="58" y="712"/>
                </a:cxn>
                <a:cxn ang="0">
                  <a:pos x="90" y="595"/>
                </a:cxn>
                <a:cxn ang="0">
                  <a:pos x="113" y="506"/>
                </a:cxn>
                <a:cxn ang="0">
                  <a:pos x="120" y="476"/>
                </a:cxn>
                <a:cxn ang="0">
                  <a:pos x="129" y="417"/>
                </a:cxn>
                <a:cxn ang="0">
                  <a:pos x="136" y="359"/>
                </a:cxn>
                <a:cxn ang="0">
                  <a:pos x="146" y="296"/>
                </a:cxn>
                <a:cxn ang="0">
                  <a:pos x="158" y="233"/>
                </a:cxn>
                <a:cxn ang="0">
                  <a:pos x="168" y="173"/>
                </a:cxn>
                <a:cxn ang="0">
                  <a:pos x="178" y="113"/>
                </a:cxn>
                <a:cxn ang="0">
                  <a:pos x="184" y="58"/>
                </a:cxn>
                <a:cxn ang="0">
                  <a:pos x="185" y="4"/>
                </a:cxn>
                <a:cxn ang="0">
                  <a:pos x="184" y="2"/>
                </a:cxn>
                <a:cxn ang="0">
                  <a:pos x="182" y="0"/>
                </a:cxn>
                <a:cxn ang="0">
                  <a:pos x="177" y="0"/>
                </a:cxn>
                <a:cxn ang="0">
                  <a:pos x="175" y="2"/>
                </a:cxn>
                <a:cxn ang="0">
                  <a:pos x="174" y="4"/>
                </a:cxn>
              </a:cxnLst>
              <a:rect l="0" t="0" r="r" b="b"/>
              <a:pathLst>
                <a:path w="185" h="943">
                  <a:moveTo>
                    <a:pt x="174" y="4"/>
                  </a:moveTo>
                  <a:lnTo>
                    <a:pt x="174" y="4"/>
                  </a:lnTo>
                  <a:lnTo>
                    <a:pt x="174" y="33"/>
                  </a:lnTo>
                  <a:lnTo>
                    <a:pt x="173" y="62"/>
                  </a:lnTo>
                  <a:lnTo>
                    <a:pt x="171" y="90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57" y="179"/>
                  </a:lnTo>
                  <a:lnTo>
                    <a:pt x="147" y="239"/>
                  </a:lnTo>
                  <a:lnTo>
                    <a:pt x="147" y="239"/>
                  </a:lnTo>
                  <a:lnTo>
                    <a:pt x="142" y="271"/>
                  </a:lnTo>
                  <a:lnTo>
                    <a:pt x="136" y="302"/>
                  </a:lnTo>
                  <a:lnTo>
                    <a:pt x="131" y="334"/>
                  </a:lnTo>
                  <a:lnTo>
                    <a:pt x="126" y="365"/>
                  </a:lnTo>
                  <a:lnTo>
                    <a:pt x="126" y="365"/>
                  </a:lnTo>
                  <a:lnTo>
                    <a:pt x="118" y="428"/>
                  </a:lnTo>
                  <a:lnTo>
                    <a:pt x="112" y="459"/>
                  </a:lnTo>
                  <a:lnTo>
                    <a:pt x="107" y="490"/>
                  </a:lnTo>
                  <a:lnTo>
                    <a:pt x="107" y="490"/>
                  </a:lnTo>
                  <a:lnTo>
                    <a:pt x="101" y="519"/>
                  </a:lnTo>
                  <a:lnTo>
                    <a:pt x="94" y="547"/>
                  </a:lnTo>
                  <a:lnTo>
                    <a:pt x="78" y="605"/>
                  </a:lnTo>
                  <a:lnTo>
                    <a:pt x="62" y="662"/>
                  </a:lnTo>
                  <a:lnTo>
                    <a:pt x="47" y="719"/>
                  </a:lnTo>
                  <a:lnTo>
                    <a:pt x="47" y="719"/>
                  </a:lnTo>
                  <a:lnTo>
                    <a:pt x="41" y="747"/>
                  </a:lnTo>
                  <a:lnTo>
                    <a:pt x="36" y="776"/>
                  </a:lnTo>
                  <a:lnTo>
                    <a:pt x="32" y="806"/>
                  </a:lnTo>
                  <a:lnTo>
                    <a:pt x="27" y="835"/>
                  </a:lnTo>
                  <a:lnTo>
                    <a:pt x="27" y="835"/>
                  </a:lnTo>
                  <a:lnTo>
                    <a:pt x="24" y="848"/>
                  </a:lnTo>
                  <a:lnTo>
                    <a:pt x="20" y="859"/>
                  </a:lnTo>
                  <a:lnTo>
                    <a:pt x="12" y="883"/>
                  </a:lnTo>
                  <a:lnTo>
                    <a:pt x="5" y="907"/>
                  </a:lnTo>
                  <a:lnTo>
                    <a:pt x="2" y="919"/>
                  </a:lnTo>
                  <a:lnTo>
                    <a:pt x="0" y="931"/>
                  </a:lnTo>
                  <a:lnTo>
                    <a:pt x="0" y="931"/>
                  </a:lnTo>
                  <a:lnTo>
                    <a:pt x="0" y="933"/>
                  </a:lnTo>
                  <a:lnTo>
                    <a:pt x="0" y="939"/>
                  </a:lnTo>
                  <a:lnTo>
                    <a:pt x="0" y="939"/>
                  </a:lnTo>
                  <a:lnTo>
                    <a:pt x="0" y="940"/>
                  </a:lnTo>
                  <a:lnTo>
                    <a:pt x="1" y="942"/>
                  </a:lnTo>
                  <a:lnTo>
                    <a:pt x="2" y="943"/>
                  </a:lnTo>
                  <a:lnTo>
                    <a:pt x="4" y="943"/>
                  </a:lnTo>
                  <a:lnTo>
                    <a:pt x="6" y="943"/>
                  </a:lnTo>
                  <a:lnTo>
                    <a:pt x="7" y="942"/>
                  </a:lnTo>
                  <a:lnTo>
                    <a:pt x="8" y="940"/>
                  </a:lnTo>
                  <a:lnTo>
                    <a:pt x="9" y="939"/>
                  </a:lnTo>
                  <a:lnTo>
                    <a:pt x="9" y="939"/>
                  </a:lnTo>
                  <a:lnTo>
                    <a:pt x="10" y="924"/>
                  </a:lnTo>
                  <a:lnTo>
                    <a:pt x="13" y="911"/>
                  </a:lnTo>
                  <a:lnTo>
                    <a:pt x="16" y="897"/>
                  </a:lnTo>
                  <a:lnTo>
                    <a:pt x="21" y="884"/>
                  </a:lnTo>
                  <a:lnTo>
                    <a:pt x="30" y="857"/>
                  </a:lnTo>
                  <a:lnTo>
                    <a:pt x="34" y="843"/>
                  </a:lnTo>
                  <a:lnTo>
                    <a:pt x="37" y="829"/>
                  </a:lnTo>
                  <a:lnTo>
                    <a:pt x="37" y="829"/>
                  </a:lnTo>
                  <a:lnTo>
                    <a:pt x="42" y="800"/>
                  </a:lnTo>
                  <a:lnTo>
                    <a:pt x="47" y="771"/>
                  </a:lnTo>
                  <a:lnTo>
                    <a:pt x="52" y="741"/>
                  </a:lnTo>
                  <a:lnTo>
                    <a:pt x="58" y="712"/>
                  </a:lnTo>
                  <a:lnTo>
                    <a:pt x="58" y="712"/>
                  </a:lnTo>
                  <a:lnTo>
                    <a:pt x="73" y="653"/>
                  </a:lnTo>
                  <a:lnTo>
                    <a:pt x="90" y="595"/>
                  </a:lnTo>
                  <a:lnTo>
                    <a:pt x="106" y="535"/>
                  </a:lnTo>
                  <a:lnTo>
                    <a:pt x="113" y="506"/>
                  </a:lnTo>
                  <a:lnTo>
                    <a:pt x="120" y="476"/>
                  </a:lnTo>
                  <a:lnTo>
                    <a:pt x="120" y="476"/>
                  </a:lnTo>
                  <a:lnTo>
                    <a:pt x="125" y="447"/>
                  </a:lnTo>
                  <a:lnTo>
                    <a:pt x="129" y="417"/>
                  </a:lnTo>
                  <a:lnTo>
                    <a:pt x="136" y="359"/>
                  </a:lnTo>
                  <a:lnTo>
                    <a:pt x="136" y="359"/>
                  </a:lnTo>
                  <a:lnTo>
                    <a:pt x="141" y="327"/>
                  </a:lnTo>
                  <a:lnTo>
                    <a:pt x="146" y="296"/>
                  </a:lnTo>
                  <a:lnTo>
                    <a:pt x="153" y="264"/>
                  </a:lnTo>
                  <a:lnTo>
                    <a:pt x="158" y="233"/>
                  </a:lnTo>
                  <a:lnTo>
                    <a:pt x="158" y="233"/>
                  </a:lnTo>
                  <a:lnTo>
                    <a:pt x="168" y="173"/>
                  </a:lnTo>
                  <a:lnTo>
                    <a:pt x="178" y="113"/>
                  </a:lnTo>
                  <a:lnTo>
                    <a:pt x="178" y="113"/>
                  </a:lnTo>
                  <a:lnTo>
                    <a:pt x="182" y="86"/>
                  </a:lnTo>
                  <a:lnTo>
                    <a:pt x="184" y="58"/>
                  </a:lnTo>
                  <a:lnTo>
                    <a:pt x="184" y="32"/>
                  </a:lnTo>
                  <a:lnTo>
                    <a:pt x="185" y="4"/>
                  </a:lnTo>
                  <a:lnTo>
                    <a:pt x="185" y="4"/>
                  </a:lnTo>
                  <a:lnTo>
                    <a:pt x="184" y="2"/>
                  </a:lnTo>
                  <a:lnTo>
                    <a:pt x="183" y="1"/>
                  </a:lnTo>
                  <a:lnTo>
                    <a:pt x="182" y="0"/>
                  </a:lnTo>
                  <a:lnTo>
                    <a:pt x="180" y="0"/>
                  </a:lnTo>
                  <a:lnTo>
                    <a:pt x="177" y="0"/>
                  </a:lnTo>
                  <a:lnTo>
                    <a:pt x="176" y="1"/>
                  </a:lnTo>
                  <a:lnTo>
                    <a:pt x="175" y="2"/>
                  </a:lnTo>
                  <a:lnTo>
                    <a:pt x="174" y="4"/>
                  </a:lnTo>
                  <a:lnTo>
                    <a:pt x="17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4" name="Freeform 916"/>
            <p:cNvSpPr/>
            <p:nvPr/>
          </p:nvSpPr>
          <p:spPr bwMode="auto">
            <a:xfrm>
              <a:off x="3649663" y="1366838"/>
              <a:ext cx="90488" cy="492125"/>
            </a:xfrm>
            <a:custGeom>
              <a:avLst/>
              <a:gdLst/>
              <a:ahLst/>
              <a:cxnLst>
                <a:cxn ang="0">
                  <a:pos x="162" y="5"/>
                </a:cxn>
                <a:cxn ang="0">
                  <a:pos x="161" y="67"/>
                </a:cxn>
                <a:cxn ang="0">
                  <a:pos x="155" y="128"/>
                </a:cxn>
                <a:cxn ang="0">
                  <a:pos x="151" y="156"/>
                </a:cxn>
                <a:cxn ang="0">
                  <a:pos x="141" y="214"/>
                </a:cxn>
                <a:cxn ang="0">
                  <a:pos x="137" y="243"/>
                </a:cxn>
                <a:cxn ang="0">
                  <a:pos x="123" y="335"/>
                </a:cxn>
                <a:cxn ang="0">
                  <a:pos x="111" y="397"/>
                </a:cxn>
                <a:cxn ang="0">
                  <a:pos x="97" y="457"/>
                </a:cxn>
                <a:cxn ang="0">
                  <a:pos x="87" y="487"/>
                </a:cxn>
                <a:cxn ang="0">
                  <a:pos x="69" y="543"/>
                </a:cxn>
                <a:cxn ang="0">
                  <a:pos x="51" y="599"/>
                </a:cxn>
                <a:cxn ang="0">
                  <a:pos x="48" y="614"/>
                </a:cxn>
                <a:cxn ang="0">
                  <a:pos x="44" y="658"/>
                </a:cxn>
                <a:cxn ang="0">
                  <a:pos x="40" y="702"/>
                </a:cxn>
                <a:cxn ang="0">
                  <a:pos x="38" y="717"/>
                </a:cxn>
                <a:cxn ang="0">
                  <a:pos x="23" y="796"/>
                </a:cxn>
                <a:cxn ang="0">
                  <a:pos x="17" y="822"/>
                </a:cxn>
                <a:cxn ang="0">
                  <a:pos x="12" y="846"/>
                </a:cxn>
                <a:cxn ang="0">
                  <a:pos x="6" y="898"/>
                </a:cxn>
                <a:cxn ang="0">
                  <a:pos x="0" y="924"/>
                </a:cxn>
                <a:cxn ang="0">
                  <a:pos x="0" y="926"/>
                </a:cxn>
                <a:cxn ang="0">
                  <a:pos x="3" y="928"/>
                </a:cxn>
                <a:cxn ang="0">
                  <a:pos x="6" y="929"/>
                </a:cxn>
                <a:cxn ang="0">
                  <a:pos x="9" y="928"/>
                </a:cxn>
                <a:cxn ang="0">
                  <a:pos x="10" y="926"/>
                </a:cxn>
                <a:cxn ang="0">
                  <a:pos x="14" y="902"/>
                </a:cxn>
                <a:cxn ang="0">
                  <a:pos x="20" y="855"/>
                </a:cxn>
                <a:cxn ang="0">
                  <a:pos x="25" y="831"/>
                </a:cxn>
                <a:cxn ang="0">
                  <a:pos x="30" y="805"/>
                </a:cxn>
                <a:cxn ang="0">
                  <a:pos x="45" y="727"/>
                </a:cxn>
                <a:cxn ang="0">
                  <a:pos x="49" y="698"/>
                </a:cxn>
                <a:cxn ang="0">
                  <a:pos x="54" y="640"/>
                </a:cxn>
                <a:cxn ang="0">
                  <a:pos x="58" y="610"/>
                </a:cxn>
                <a:cxn ang="0">
                  <a:pos x="66" y="580"/>
                </a:cxn>
                <a:cxn ang="0">
                  <a:pos x="86" y="519"/>
                </a:cxn>
                <a:cxn ang="0">
                  <a:pos x="97" y="490"/>
                </a:cxn>
                <a:cxn ang="0">
                  <a:pos x="113" y="431"/>
                </a:cxn>
                <a:cxn ang="0">
                  <a:pos x="126" y="372"/>
                </a:cxn>
                <a:cxn ang="0">
                  <a:pos x="137" y="312"/>
                </a:cxn>
                <a:cxn ang="0">
                  <a:pos x="145" y="252"/>
                </a:cxn>
                <a:cxn ang="0">
                  <a:pos x="155" y="186"/>
                </a:cxn>
                <a:cxn ang="0">
                  <a:pos x="166" y="121"/>
                </a:cxn>
                <a:cxn ang="0">
                  <a:pos x="169" y="92"/>
                </a:cxn>
                <a:cxn ang="0">
                  <a:pos x="171" y="34"/>
                </a:cxn>
                <a:cxn ang="0">
                  <a:pos x="171" y="5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4" y="1"/>
                </a:cxn>
                <a:cxn ang="0">
                  <a:pos x="162" y="5"/>
                </a:cxn>
              </a:cxnLst>
              <a:rect l="0" t="0" r="r" b="b"/>
              <a:pathLst>
                <a:path w="171" h="929">
                  <a:moveTo>
                    <a:pt x="162" y="5"/>
                  </a:moveTo>
                  <a:lnTo>
                    <a:pt x="162" y="5"/>
                  </a:lnTo>
                  <a:lnTo>
                    <a:pt x="162" y="36"/>
                  </a:lnTo>
                  <a:lnTo>
                    <a:pt x="161" y="67"/>
                  </a:lnTo>
                  <a:lnTo>
                    <a:pt x="160" y="97"/>
                  </a:lnTo>
                  <a:lnTo>
                    <a:pt x="155" y="128"/>
                  </a:lnTo>
                  <a:lnTo>
                    <a:pt x="155" y="128"/>
                  </a:lnTo>
                  <a:lnTo>
                    <a:pt x="151" y="156"/>
                  </a:lnTo>
                  <a:lnTo>
                    <a:pt x="146" y="185"/>
                  </a:lnTo>
                  <a:lnTo>
                    <a:pt x="141" y="214"/>
                  </a:lnTo>
                  <a:lnTo>
                    <a:pt x="137" y="243"/>
                  </a:lnTo>
                  <a:lnTo>
                    <a:pt x="137" y="243"/>
                  </a:lnTo>
                  <a:lnTo>
                    <a:pt x="129" y="305"/>
                  </a:lnTo>
                  <a:lnTo>
                    <a:pt x="123" y="335"/>
                  </a:lnTo>
                  <a:lnTo>
                    <a:pt x="117" y="366"/>
                  </a:lnTo>
                  <a:lnTo>
                    <a:pt x="111" y="397"/>
                  </a:lnTo>
                  <a:lnTo>
                    <a:pt x="104" y="427"/>
                  </a:lnTo>
                  <a:lnTo>
                    <a:pt x="97" y="457"/>
                  </a:lnTo>
                  <a:lnTo>
                    <a:pt x="87" y="487"/>
                  </a:lnTo>
                  <a:lnTo>
                    <a:pt x="87" y="487"/>
                  </a:lnTo>
                  <a:lnTo>
                    <a:pt x="78" y="515"/>
                  </a:lnTo>
                  <a:lnTo>
                    <a:pt x="69" y="543"/>
                  </a:lnTo>
                  <a:lnTo>
                    <a:pt x="59" y="572"/>
                  </a:lnTo>
                  <a:lnTo>
                    <a:pt x="51" y="599"/>
                  </a:lnTo>
                  <a:lnTo>
                    <a:pt x="51" y="599"/>
                  </a:lnTo>
                  <a:lnTo>
                    <a:pt x="48" y="614"/>
                  </a:lnTo>
                  <a:lnTo>
                    <a:pt x="46" y="628"/>
                  </a:lnTo>
                  <a:lnTo>
                    <a:pt x="44" y="658"/>
                  </a:lnTo>
                  <a:lnTo>
                    <a:pt x="42" y="687"/>
                  </a:lnTo>
                  <a:lnTo>
                    <a:pt x="40" y="702"/>
                  </a:lnTo>
                  <a:lnTo>
                    <a:pt x="38" y="717"/>
                  </a:lnTo>
                  <a:lnTo>
                    <a:pt x="38" y="717"/>
                  </a:lnTo>
                  <a:lnTo>
                    <a:pt x="28" y="769"/>
                  </a:lnTo>
                  <a:lnTo>
                    <a:pt x="23" y="796"/>
                  </a:lnTo>
                  <a:lnTo>
                    <a:pt x="17" y="822"/>
                  </a:lnTo>
                  <a:lnTo>
                    <a:pt x="17" y="822"/>
                  </a:lnTo>
                  <a:lnTo>
                    <a:pt x="15" y="834"/>
                  </a:lnTo>
                  <a:lnTo>
                    <a:pt x="12" y="846"/>
                  </a:lnTo>
                  <a:lnTo>
                    <a:pt x="9" y="872"/>
                  </a:lnTo>
                  <a:lnTo>
                    <a:pt x="6" y="898"/>
                  </a:lnTo>
                  <a:lnTo>
                    <a:pt x="4" y="910"/>
                  </a:lnTo>
                  <a:lnTo>
                    <a:pt x="0" y="924"/>
                  </a:lnTo>
                  <a:lnTo>
                    <a:pt x="0" y="924"/>
                  </a:lnTo>
                  <a:lnTo>
                    <a:pt x="0" y="926"/>
                  </a:lnTo>
                  <a:lnTo>
                    <a:pt x="2" y="927"/>
                  </a:lnTo>
                  <a:lnTo>
                    <a:pt x="3" y="928"/>
                  </a:lnTo>
                  <a:lnTo>
                    <a:pt x="5" y="929"/>
                  </a:lnTo>
                  <a:lnTo>
                    <a:pt x="6" y="929"/>
                  </a:lnTo>
                  <a:lnTo>
                    <a:pt x="8" y="929"/>
                  </a:lnTo>
                  <a:lnTo>
                    <a:pt x="9" y="928"/>
                  </a:lnTo>
                  <a:lnTo>
                    <a:pt x="10" y="926"/>
                  </a:lnTo>
                  <a:lnTo>
                    <a:pt x="10" y="926"/>
                  </a:lnTo>
                  <a:lnTo>
                    <a:pt x="13" y="915"/>
                  </a:lnTo>
                  <a:lnTo>
                    <a:pt x="14" y="902"/>
                  </a:lnTo>
                  <a:lnTo>
                    <a:pt x="17" y="878"/>
                  </a:lnTo>
                  <a:lnTo>
                    <a:pt x="20" y="855"/>
                  </a:lnTo>
                  <a:lnTo>
                    <a:pt x="22" y="842"/>
                  </a:lnTo>
                  <a:lnTo>
                    <a:pt x="25" y="831"/>
                  </a:lnTo>
                  <a:lnTo>
                    <a:pt x="25" y="831"/>
                  </a:lnTo>
                  <a:lnTo>
                    <a:pt x="30" y="805"/>
                  </a:lnTo>
                  <a:lnTo>
                    <a:pt x="36" y="778"/>
                  </a:lnTo>
                  <a:lnTo>
                    <a:pt x="45" y="727"/>
                  </a:lnTo>
                  <a:lnTo>
                    <a:pt x="45" y="727"/>
                  </a:lnTo>
                  <a:lnTo>
                    <a:pt x="49" y="698"/>
                  </a:lnTo>
                  <a:lnTo>
                    <a:pt x="52" y="669"/>
                  </a:lnTo>
                  <a:lnTo>
                    <a:pt x="54" y="640"/>
                  </a:lnTo>
                  <a:lnTo>
                    <a:pt x="58" y="610"/>
                  </a:lnTo>
                  <a:lnTo>
                    <a:pt x="58" y="610"/>
                  </a:lnTo>
                  <a:lnTo>
                    <a:pt x="61" y="595"/>
                  </a:lnTo>
                  <a:lnTo>
                    <a:pt x="66" y="580"/>
                  </a:lnTo>
                  <a:lnTo>
                    <a:pt x="76" y="550"/>
                  </a:lnTo>
                  <a:lnTo>
                    <a:pt x="86" y="519"/>
                  </a:lnTo>
                  <a:lnTo>
                    <a:pt x="97" y="490"/>
                  </a:lnTo>
                  <a:lnTo>
                    <a:pt x="97" y="490"/>
                  </a:lnTo>
                  <a:lnTo>
                    <a:pt x="106" y="461"/>
                  </a:lnTo>
                  <a:lnTo>
                    <a:pt x="113" y="431"/>
                  </a:lnTo>
                  <a:lnTo>
                    <a:pt x="120" y="402"/>
                  </a:lnTo>
                  <a:lnTo>
                    <a:pt x="126" y="372"/>
                  </a:lnTo>
                  <a:lnTo>
                    <a:pt x="132" y="342"/>
                  </a:lnTo>
                  <a:lnTo>
                    <a:pt x="137" y="312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9" y="219"/>
                  </a:lnTo>
                  <a:lnTo>
                    <a:pt x="155" y="186"/>
                  </a:lnTo>
                  <a:lnTo>
                    <a:pt x="161" y="154"/>
                  </a:lnTo>
                  <a:lnTo>
                    <a:pt x="166" y="121"/>
                  </a:lnTo>
                  <a:lnTo>
                    <a:pt x="166" y="121"/>
                  </a:lnTo>
                  <a:lnTo>
                    <a:pt x="169" y="92"/>
                  </a:lnTo>
                  <a:lnTo>
                    <a:pt x="171" y="63"/>
                  </a:lnTo>
                  <a:lnTo>
                    <a:pt x="171" y="34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5" y="0"/>
                  </a:lnTo>
                  <a:lnTo>
                    <a:pt x="164" y="1"/>
                  </a:lnTo>
                  <a:lnTo>
                    <a:pt x="163" y="2"/>
                  </a:lnTo>
                  <a:lnTo>
                    <a:pt x="162" y="5"/>
                  </a:lnTo>
                  <a:lnTo>
                    <a:pt x="16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5" name="Freeform 917"/>
            <p:cNvSpPr/>
            <p:nvPr/>
          </p:nvSpPr>
          <p:spPr bwMode="auto">
            <a:xfrm>
              <a:off x="3692525" y="1401763"/>
              <a:ext cx="90488" cy="436563"/>
            </a:xfrm>
            <a:custGeom>
              <a:avLst/>
              <a:gdLst/>
              <a:ahLst/>
              <a:cxnLst>
                <a:cxn ang="0">
                  <a:pos x="161" y="5"/>
                </a:cxn>
                <a:cxn ang="0">
                  <a:pos x="157" y="61"/>
                </a:cxn>
                <a:cxn ang="0">
                  <a:pos x="148" y="118"/>
                </a:cxn>
                <a:cxn ang="0">
                  <a:pos x="143" y="143"/>
                </a:cxn>
                <a:cxn ang="0">
                  <a:pos x="130" y="192"/>
                </a:cxn>
                <a:cxn ang="0">
                  <a:pos x="126" y="216"/>
                </a:cxn>
                <a:cxn ang="0">
                  <a:pos x="124" y="236"/>
                </a:cxn>
                <a:cxn ang="0">
                  <a:pos x="124" y="257"/>
                </a:cxn>
                <a:cxn ang="0">
                  <a:pos x="120" y="285"/>
                </a:cxn>
                <a:cxn ang="0">
                  <a:pos x="115" y="314"/>
                </a:cxn>
                <a:cxn ang="0">
                  <a:pos x="97" y="395"/>
                </a:cxn>
                <a:cxn ang="0">
                  <a:pos x="93" y="422"/>
                </a:cxn>
                <a:cxn ang="0">
                  <a:pos x="88" y="472"/>
                </a:cxn>
                <a:cxn ang="0">
                  <a:pos x="82" y="520"/>
                </a:cxn>
                <a:cxn ang="0">
                  <a:pos x="74" y="547"/>
                </a:cxn>
                <a:cxn ang="0">
                  <a:pos x="56" y="599"/>
                </a:cxn>
                <a:cxn ang="0">
                  <a:pos x="47" y="624"/>
                </a:cxn>
                <a:cxn ang="0">
                  <a:pos x="24" y="696"/>
                </a:cxn>
                <a:cxn ang="0">
                  <a:pos x="10" y="745"/>
                </a:cxn>
                <a:cxn ang="0">
                  <a:pos x="2" y="795"/>
                </a:cxn>
                <a:cxn ang="0">
                  <a:pos x="0" y="820"/>
                </a:cxn>
                <a:cxn ang="0">
                  <a:pos x="2" y="823"/>
                </a:cxn>
                <a:cxn ang="0">
                  <a:pos x="5" y="825"/>
                </a:cxn>
                <a:cxn ang="0">
                  <a:pos x="8" y="823"/>
                </a:cxn>
                <a:cxn ang="0">
                  <a:pos x="9" y="820"/>
                </a:cxn>
                <a:cxn ang="0">
                  <a:pos x="11" y="794"/>
                </a:cxn>
                <a:cxn ang="0">
                  <a:pos x="21" y="743"/>
                </a:cxn>
                <a:cxn ang="0">
                  <a:pos x="34" y="693"/>
                </a:cxn>
                <a:cxn ang="0">
                  <a:pos x="58" y="618"/>
                </a:cxn>
                <a:cxn ang="0">
                  <a:pos x="66" y="594"/>
                </a:cxn>
                <a:cxn ang="0">
                  <a:pos x="84" y="547"/>
                </a:cxn>
                <a:cxn ang="0">
                  <a:pos x="90" y="522"/>
                </a:cxn>
                <a:cxn ang="0">
                  <a:pos x="95" y="496"/>
                </a:cxn>
                <a:cxn ang="0">
                  <a:pos x="100" y="443"/>
                </a:cxn>
                <a:cxn ang="0">
                  <a:pos x="103" y="416"/>
                </a:cxn>
                <a:cxn ang="0">
                  <a:pos x="113" y="366"/>
                </a:cxn>
                <a:cxn ang="0">
                  <a:pos x="123" y="316"/>
                </a:cxn>
                <a:cxn ang="0">
                  <a:pos x="133" y="266"/>
                </a:cxn>
                <a:cxn ang="0">
                  <a:pos x="134" y="253"/>
                </a:cxn>
                <a:cxn ang="0">
                  <a:pos x="134" y="226"/>
                </a:cxn>
                <a:cxn ang="0">
                  <a:pos x="136" y="212"/>
                </a:cxn>
                <a:cxn ang="0">
                  <a:pos x="147" y="162"/>
                </a:cxn>
                <a:cxn ang="0">
                  <a:pos x="159" y="112"/>
                </a:cxn>
                <a:cxn ang="0">
                  <a:pos x="163" y="85"/>
                </a:cxn>
                <a:cxn ang="0">
                  <a:pos x="169" y="32"/>
                </a:cxn>
                <a:cxn ang="0">
                  <a:pos x="170" y="5"/>
                </a:cxn>
                <a:cxn ang="0">
                  <a:pos x="169" y="1"/>
                </a:cxn>
                <a:cxn ang="0">
                  <a:pos x="166" y="0"/>
                </a:cxn>
                <a:cxn ang="0">
                  <a:pos x="163" y="1"/>
                </a:cxn>
                <a:cxn ang="0">
                  <a:pos x="161" y="5"/>
                </a:cxn>
              </a:cxnLst>
              <a:rect l="0" t="0" r="r" b="b"/>
              <a:pathLst>
                <a:path w="170" h="825">
                  <a:moveTo>
                    <a:pt x="161" y="5"/>
                  </a:moveTo>
                  <a:lnTo>
                    <a:pt x="161" y="5"/>
                  </a:lnTo>
                  <a:lnTo>
                    <a:pt x="160" y="34"/>
                  </a:lnTo>
                  <a:lnTo>
                    <a:pt x="157" y="61"/>
                  </a:lnTo>
                  <a:lnTo>
                    <a:pt x="153" y="90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43" y="143"/>
                  </a:lnTo>
                  <a:lnTo>
                    <a:pt x="136" y="168"/>
                  </a:lnTo>
                  <a:lnTo>
                    <a:pt x="130" y="192"/>
                  </a:lnTo>
                  <a:lnTo>
                    <a:pt x="126" y="216"/>
                  </a:lnTo>
                  <a:lnTo>
                    <a:pt x="126" y="216"/>
                  </a:lnTo>
                  <a:lnTo>
                    <a:pt x="124" y="227"/>
                  </a:lnTo>
                  <a:lnTo>
                    <a:pt x="124" y="236"/>
                  </a:lnTo>
                  <a:lnTo>
                    <a:pt x="124" y="257"/>
                  </a:lnTo>
                  <a:lnTo>
                    <a:pt x="124" y="257"/>
                  </a:lnTo>
                  <a:lnTo>
                    <a:pt x="123" y="271"/>
                  </a:lnTo>
                  <a:lnTo>
                    <a:pt x="120" y="285"/>
                  </a:lnTo>
                  <a:lnTo>
                    <a:pt x="115" y="314"/>
                  </a:lnTo>
                  <a:lnTo>
                    <a:pt x="115" y="314"/>
                  </a:lnTo>
                  <a:lnTo>
                    <a:pt x="102" y="367"/>
                  </a:lnTo>
                  <a:lnTo>
                    <a:pt x="97" y="395"/>
                  </a:lnTo>
                  <a:lnTo>
                    <a:pt x="93" y="422"/>
                  </a:lnTo>
                  <a:lnTo>
                    <a:pt x="93" y="422"/>
                  </a:lnTo>
                  <a:lnTo>
                    <a:pt x="91" y="447"/>
                  </a:lnTo>
                  <a:lnTo>
                    <a:pt x="88" y="472"/>
                  </a:lnTo>
                  <a:lnTo>
                    <a:pt x="86" y="495"/>
                  </a:lnTo>
                  <a:lnTo>
                    <a:pt x="82" y="520"/>
                  </a:lnTo>
                  <a:lnTo>
                    <a:pt x="82" y="520"/>
                  </a:lnTo>
                  <a:lnTo>
                    <a:pt x="74" y="547"/>
                  </a:lnTo>
                  <a:lnTo>
                    <a:pt x="65" y="573"/>
                  </a:lnTo>
                  <a:lnTo>
                    <a:pt x="56" y="599"/>
                  </a:lnTo>
                  <a:lnTo>
                    <a:pt x="47" y="624"/>
                  </a:lnTo>
                  <a:lnTo>
                    <a:pt x="47" y="624"/>
                  </a:lnTo>
                  <a:lnTo>
                    <a:pt x="31" y="672"/>
                  </a:lnTo>
                  <a:lnTo>
                    <a:pt x="24" y="696"/>
                  </a:lnTo>
                  <a:lnTo>
                    <a:pt x="17" y="720"/>
                  </a:lnTo>
                  <a:lnTo>
                    <a:pt x="10" y="745"/>
                  </a:lnTo>
                  <a:lnTo>
                    <a:pt x="5" y="770"/>
                  </a:lnTo>
                  <a:lnTo>
                    <a:pt x="2" y="795"/>
                  </a:lnTo>
                  <a:lnTo>
                    <a:pt x="0" y="820"/>
                  </a:lnTo>
                  <a:lnTo>
                    <a:pt x="0" y="820"/>
                  </a:lnTo>
                  <a:lnTo>
                    <a:pt x="1" y="822"/>
                  </a:lnTo>
                  <a:lnTo>
                    <a:pt x="2" y="823"/>
                  </a:lnTo>
                  <a:lnTo>
                    <a:pt x="3" y="824"/>
                  </a:lnTo>
                  <a:lnTo>
                    <a:pt x="5" y="825"/>
                  </a:lnTo>
                  <a:lnTo>
                    <a:pt x="6" y="824"/>
                  </a:lnTo>
                  <a:lnTo>
                    <a:pt x="8" y="823"/>
                  </a:lnTo>
                  <a:lnTo>
                    <a:pt x="9" y="822"/>
                  </a:lnTo>
                  <a:lnTo>
                    <a:pt x="9" y="820"/>
                  </a:lnTo>
                  <a:lnTo>
                    <a:pt x="9" y="820"/>
                  </a:lnTo>
                  <a:lnTo>
                    <a:pt x="11" y="794"/>
                  </a:lnTo>
                  <a:lnTo>
                    <a:pt x="15" y="769"/>
                  </a:lnTo>
                  <a:lnTo>
                    <a:pt x="21" y="743"/>
                  </a:lnTo>
                  <a:lnTo>
                    <a:pt x="27" y="717"/>
                  </a:lnTo>
                  <a:lnTo>
                    <a:pt x="34" y="693"/>
                  </a:lnTo>
                  <a:lnTo>
                    <a:pt x="42" y="668"/>
                  </a:lnTo>
                  <a:lnTo>
                    <a:pt x="58" y="618"/>
                  </a:lnTo>
                  <a:lnTo>
                    <a:pt x="58" y="618"/>
                  </a:lnTo>
                  <a:lnTo>
                    <a:pt x="66" y="594"/>
                  </a:lnTo>
                  <a:lnTo>
                    <a:pt x="75" y="571"/>
                  </a:lnTo>
                  <a:lnTo>
                    <a:pt x="84" y="547"/>
                  </a:lnTo>
                  <a:lnTo>
                    <a:pt x="90" y="522"/>
                  </a:lnTo>
                  <a:lnTo>
                    <a:pt x="90" y="522"/>
                  </a:lnTo>
                  <a:lnTo>
                    <a:pt x="93" y="510"/>
                  </a:lnTo>
                  <a:lnTo>
                    <a:pt x="95" y="496"/>
                  </a:lnTo>
                  <a:lnTo>
                    <a:pt x="98" y="469"/>
                  </a:lnTo>
                  <a:lnTo>
                    <a:pt x="100" y="443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07" y="391"/>
                  </a:lnTo>
                  <a:lnTo>
                    <a:pt x="113" y="366"/>
                  </a:lnTo>
                  <a:lnTo>
                    <a:pt x="123" y="316"/>
                  </a:lnTo>
                  <a:lnTo>
                    <a:pt x="123" y="316"/>
                  </a:lnTo>
                  <a:lnTo>
                    <a:pt x="128" y="291"/>
                  </a:lnTo>
                  <a:lnTo>
                    <a:pt x="133" y="266"/>
                  </a:lnTo>
                  <a:lnTo>
                    <a:pt x="133" y="266"/>
                  </a:lnTo>
                  <a:lnTo>
                    <a:pt x="134" y="253"/>
                  </a:lnTo>
                  <a:lnTo>
                    <a:pt x="134" y="239"/>
                  </a:lnTo>
                  <a:lnTo>
                    <a:pt x="134" y="226"/>
                  </a:lnTo>
                  <a:lnTo>
                    <a:pt x="136" y="212"/>
                  </a:lnTo>
                  <a:lnTo>
                    <a:pt x="136" y="212"/>
                  </a:lnTo>
                  <a:lnTo>
                    <a:pt x="141" y="186"/>
                  </a:lnTo>
                  <a:lnTo>
                    <a:pt x="147" y="162"/>
                  </a:lnTo>
                  <a:lnTo>
                    <a:pt x="153" y="137"/>
                  </a:lnTo>
                  <a:lnTo>
                    <a:pt x="159" y="112"/>
                  </a:lnTo>
                  <a:lnTo>
                    <a:pt x="159" y="112"/>
                  </a:lnTo>
                  <a:lnTo>
                    <a:pt x="163" y="85"/>
                  </a:lnTo>
                  <a:lnTo>
                    <a:pt x="167" y="58"/>
                  </a:lnTo>
                  <a:lnTo>
                    <a:pt x="169" y="32"/>
                  </a:lnTo>
                  <a:lnTo>
                    <a:pt x="170" y="5"/>
                  </a:lnTo>
                  <a:lnTo>
                    <a:pt x="170" y="5"/>
                  </a:lnTo>
                  <a:lnTo>
                    <a:pt x="170" y="3"/>
                  </a:lnTo>
                  <a:lnTo>
                    <a:pt x="169" y="1"/>
                  </a:lnTo>
                  <a:lnTo>
                    <a:pt x="168" y="0"/>
                  </a:lnTo>
                  <a:lnTo>
                    <a:pt x="166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2" y="3"/>
                  </a:lnTo>
                  <a:lnTo>
                    <a:pt x="161" y="5"/>
                  </a:lnTo>
                  <a:lnTo>
                    <a:pt x="16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6" name="Freeform 918"/>
            <p:cNvSpPr/>
            <p:nvPr/>
          </p:nvSpPr>
          <p:spPr bwMode="auto">
            <a:xfrm>
              <a:off x="3751263" y="1443038"/>
              <a:ext cx="66675" cy="360363"/>
            </a:xfrm>
            <a:custGeom>
              <a:avLst/>
              <a:gdLst/>
              <a:ahLst/>
              <a:cxnLst>
                <a:cxn ang="0">
                  <a:pos x="117" y="4"/>
                </a:cxn>
                <a:cxn ang="0">
                  <a:pos x="116" y="50"/>
                </a:cxn>
                <a:cxn ang="0">
                  <a:pos x="108" y="139"/>
                </a:cxn>
                <a:cxn ang="0">
                  <a:pos x="94" y="228"/>
                </a:cxn>
                <a:cxn ang="0">
                  <a:pos x="68" y="361"/>
                </a:cxn>
                <a:cxn ang="0">
                  <a:pos x="63" y="383"/>
                </a:cxn>
                <a:cxn ang="0">
                  <a:pos x="57" y="404"/>
                </a:cxn>
                <a:cxn ang="0">
                  <a:pos x="48" y="432"/>
                </a:cxn>
                <a:cxn ang="0">
                  <a:pos x="47" y="440"/>
                </a:cxn>
                <a:cxn ang="0">
                  <a:pos x="44" y="482"/>
                </a:cxn>
                <a:cxn ang="0">
                  <a:pos x="38" y="523"/>
                </a:cxn>
                <a:cxn ang="0">
                  <a:pos x="32" y="542"/>
                </a:cxn>
                <a:cxn ang="0">
                  <a:pos x="10" y="598"/>
                </a:cxn>
                <a:cxn ang="0">
                  <a:pos x="7" y="608"/>
                </a:cxn>
                <a:cxn ang="0">
                  <a:pos x="2" y="637"/>
                </a:cxn>
                <a:cxn ang="0">
                  <a:pos x="0" y="678"/>
                </a:cxn>
                <a:cxn ang="0">
                  <a:pos x="0" y="680"/>
                </a:cxn>
                <a:cxn ang="0">
                  <a:pos x="3" y="682"/>
                </a:cxn>
                <a:cxn ang="0">
                  <a:pos x="6" y="682"/>
                </a:cxn>
                <a:cxn ang="0">
                  <a:pos x="9" y="680"/>
                </a:cxn>
                <a:cxn ang="0">
                  <a:pos x="9" y="678"/>
                </a:cxn>
                <a:cxn ang="0">
                  <a:pos x="12" y="635"/>
                </a:cxn>
                <a:cxn ang="0">
                  <a:pos x="22" y="594"/>
                </a:cxn>
                <a:cxn ang="0">
                  <a:pos x="36" y="556"/>
                </a:cxn>
                <a:cxn ang="0">
                  <a:pos x="48" y="517"/>
                </a:cxn>
                <a:cxn ang="0">
                  <a:pos x="51" y="501"/>
                </a:cxn>
                <a:cxn ang="0">
                  <a:pos x="56" y="448"/>
                </a:cxn>
                <a:cxn ang="0">
                  <a:pos x="57" y="436"/>
                </a:cxn>
                <a:cxn ang="0">
                  <a:pos x="67" y="398"/>
                </a:cxn>
                <a:cxn ang="0">
                  <a:pos x="77" y="359"/>
                </a:cxn>
                <a:cxn ang="0">
                  <a:pos x="80" y="347"/>
                </a:cxn>
                <a:cxn ang="0">
                  <a:pos x="96" y="262"/>
                </a:cxn>
                <a:cxn ang="0">
                  <a:pos x="112" y="178"/>
                </a:cxn>
                <a:cxn ang="0">
                  <a:pos x="119" y="134"/>
                </a:cxn>
                <a:cxn ang="0">
                  <a:pos x="127" y="48"/>
                </a:cxn>
                <a:cxn ang="0">
                  <a:pos x="128" y="4"/>
                </a:cxn>
                <a:cxn ang="0">
                  <a:pos x="126" y="1"/>
                </a:cxn>
                <a:cxn ang="0">
                  <a:pos x="122" y="0"/>
                </a:cxn>
                <a:cxn ang="0">
                  <a:pos x="119" y="1"/>
                </a:cxn>
                <a:cxn ang="0">
                  <a:pos x="117" y="4"/>
                </a:cxn>
              </a:cxnLst>
              <a:rect l="0" t="0" r="r" b="b"/>
              <a:pathLst>
                <a:path w="128" h="682">
                  <a:moveTo>
                    <a:pt x="117" y="4"/>
                  </a:moveTo>
                  <a:lnTo>
                    <a:pt x="117" y="4"/>
                  </a:lnTo>
                  <a:lnTo>
                    <a:pt x="117" y="27"/>
                  </a:lnTo>
                  <a:lnTo>
                    <a:pt x="116" y="50"/>
                  </a:lnTo>
                  <a:lnTo>
                    <a:pt x="113" y="95"/>
                  </a:lnTo>
                  <a:lnTo>
                    <a:pt x="108" y="139"/>
                  </a:lnTo>
                  <a:lnTo>
                    <a:pt x="101" y="184"/>
                  </a:lnTo>
                  <a:lnTo>
                    <a:pt x="94" y="228"/>
                  </a:lnTo>
                  <a:lnTo>
                    <a:pt x="84" y="273"/>
                  </a:lnTo>
                  <a:lnTo>
                    <a:pt x="68" y="361"/>
                  </a:lnTo>
                  <a:lnTo>
                    <a:pt x="68" y="361"/>
                  </a:lnTo>
                  <a:lnTo>
                    <a:pt x="63" y="383"/>
                  </a:lnTo>
                  <a:lnTo>
                    <a:pt x="57" y="404"/>
                  </a:lnTo>
                  <a:lnTo>
                    <a:pt x="57" y="404"/>
                  </a:lnTo>
                  <a:lnTo>
                    <a:pt x="51" y="422"/>
                  </a:lnTo>
                  <a:lnTo>
                    <a:pt x="48" y="432"/>
                  </a:lnTo>
                  <a:lnTo>
                    <a:pt x="47" y="440"/>
                  </a:lnTo>
                  <a:lnTo>
                    <a:pt x="47" y="440"/>
                  </a:lnTo>
                  <a:lnTo>
                    <a:pt x="46" y="461"/>
                  </a:lnTo>
                  <a:lnTo>
                    <a:pt x="44" y="482"/>
                  </a:lnTo>
                  <a:lnTo>
                    <a:pt x="41" y="503"/>
                  </a:lnTo>
                  <a:lnTo>
                    <a:pt x="38" y="523"/>
                  </a:lnTo>
                  <a:lnTo>
                    <a:pt x="38" y="523"/>
                  </a:lnTo>
                  <a:lnTo>
                    <a:pt x="32" y="542"/>
                  </a:lnTo>
                  <a:lnTo>
                    <a:pt x="24" y="561"/>
                  </a:lnTo>
                  <a:lnTo>
                    <a:pt x="10" y="598"/>
                  </a:lnTo>
                  <a:lnTo>
                    <a:pt x="10" y="598"/>
                  </a:lnTo>
                  <a:lnTo>
                    <a:pt x="7" y="608"/>
                  </a:lnTo>
                  <a:lnTo>
                    <a:pt x="5" y="618"/>
                  </a:lnTo>
                  <a:lnTo>
                    <a:pt x="2" y="637"/>
                  </a:lnTo>
                  <a:lnTo>
                    <a:pt x="0" y="657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0" y="680"/>
                  </a:lnTo>
                  <a:lnTo>
                    <a:pt x="1" y="681"/>
                  </a:lnTo>
                  <a:lnTo>
                    <a:pt x="3" y="682"/>
                  </a:lnTo>
                  <a:lnTo>
                    <a:pt x="4" y="682"/>
                  </a:lnTo>
                  <a:lnTo>
                    <a:pt x="6" y="682"/>
                  </a:lnTo>
                  <a:lnTo>
                    <a:pt x="7" y="681"/>
                  </a:lnTo>
                  <a:lnTo>
                    <a:pt x="9" y="680"/>
                  </a:lnTo>
                  <a:lnTo>
                    <a:pt x="9" y="678"/>
                  </a:lnTo>
                  <a:lnTo>
                    <a:pt x="9" y="678"/>
                  </a:lnTo>
                  <a:lnTo>
                    <a:pt x="10" y="656"/>
                  </a:lnTo>
                  <a:lnTo>
                    <a:pt x="12" y="635"/>
                  </a:lnTo>
                  <a:lnTo>
                    <a:pt x="16" y="615"/>
                  </a:lnTo>
                  <a:lnTo>
                    <a:pt x="22" y="594"/>
                  </a:lnTo>
                  <a:lnTo>
                    <a:pt x="22" y="594"/>
                  </a:lnTo>
                  <a:lnTo>
                    <a:pt x="36" y="556"/>
                  </a:lnTo>
                  <a:lnTo>
                    <a:pt x="43" y="537"/>
                  </a:lnTo>
                  <a:lnTo>
                    <a:pt x="48" y="517"/>
                  </a:lnTo>
                  <a:lnTo>
                    <a:pt x="48" y="517"/>
                  </a:lnTo>
                  <a:lnTo>
                    <a:pt x="51" y="501"/>
                  </a:lnTo>
                  <a:lnTo>
                    <a:pt x="53" y="483"/>
                  </a:lnTo>
                  <a:lnTo>
                    <a:pt x="56" y="448"/>
                  </a:lnTo>
                  <a:lnTo>
                    <a:pt x="56" y="448"/>
                  </a:lnTo>
                  <a:lnTo>
                    <a:pt x="57" y="436"/>
                  </a:lnTo>
                  <a:lnTo>
                    <a:pt x="60" y="422"/>
                  </a:lnTo>
                  <a:lnTo>
                    <a:pt x="67" y="398"/>
                  </a:lnTo>
                  <a:lnTo>
                    <a:pt x="74" y="372"/>
                  </a:lnTo>
                  <a:lnTo>
                    <a:pt x="77" y="359"/>
                  </a:lnTo>
                  <a:lnTo>
                    <a:pt x="80" y="347"/>
                  </a:lnTo>
                  <a:lnTo>
                    <a:pt x="80" y="347"/>
                  </a:lnTo>
                  <a:lnTo>
                    <a:pt x="87" y="305"/>
                  </a:lnTo>
                  <a:lnTo>
                    <a:pt x="96" y="262"/>
                  </a:lnTo>
                  <a:lnTo>
                    <a:pt x="104" y="220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9" y="134"/>
                  </a:lnTo>
                  <a:lnTo>
                    <a:pt x="123" y="92"/>
                  </a:lnTo>
                  <a:lnTo>
                    <a:pt x="127" y="48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7" y="2"/>
                  </a:lnTo>
                  <a:lnTo>
                    <a:pt x="126" y="1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20" y="0"/>
                  </a:lnTo>
                  <a:lnTo>
                    <a:pt x="119" y="1"/>
                  </a:lnTo>
                  <a:lnTo>
                    <a:pt x="118" y="2"/>
                  </a:lnTo>
                  <a:lnTo>
                    <a:pt x="117" y="4"/>
                  </a:lnTo>
                  <a:lnTo>
                    <a:pt x="11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7" name="Freeform 919"/>
            <p:cNvSpPr/>
            <p:nvPr/>
          </p:nvSpPr>
          <p:spPr bwMode="auto">
            <a:xfrm>
              <a:off x="3797300" y="1477963"/>
              <a:ext cx="60325" cy="268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13" y="1"/>
                </a:cxn>
                <a:cxn ang="0">
                  <a:pos x="110" y="0"/>
                </a:cxn>
                <a:cxn ang="0">
                  <a:pos x="106" y="1"/>
                </a:cxn>
                <a:cxn ang="0">
                  <a:pos x="105" y="4"/>
                </a:cxn>
                <a:cxn ang="0">
                  <a:pos x="104" y="38"/>
                </a:cxn>
                <a:cxn ang="0">
                  <a:pos x="94" y="104"/>
                </a:cxn>
                <a:cxn ang="0">
                  <a:pos x="81" y="170"/>
                </a:cxn>
                <a:cxn ang="0">
                  <a:pos x="58" y="268"/>
                </a:cxn>
                <a:cxn ang="0">
                  <a:pos x="47" y="324"/>
                </a:cxn>
                <a:cxn ang="0">
                  <a:pos x="37" y="366"/>
                </a:cxn>
                <a:cxn ang="0">
                  <a:pos x="31" y="379"/>
                </a:cxn>
                <a:cxn ang="0">
                  <a:pos x="28" y="393"/>
                </a:cxn>
                <a:cxn ang="0">
                  <a:pos x="25" y="419"/>
                </a:cxn>
                <a:cxn ang="0">
                  <a:pos x="22" y="433"/>
                </a:cxn>
                <a:cxn ang="0">
                  <a:pos x="8" y="483"/>
                </a:cxn>
                <a:cxn ang="0">
                  <a:pos x="1" y="500"/>
                </a:cxn>
                <a:cxn ang="0">
                  <a:pos x="0" y="504"/>
                </a:cxn>
                <a:cxn ang="0">
                  <a:pos x="5" y="507"/>
                </a:cxn>
                <a:cxn ang="0">
                  <a:pos x="8" y="506"/>
                </a:cxn>
                <a:cxn ang="0">
                  <a:pos x="10" y="505"/>
                </a:cxn>
                <a:cxn ang="0">
                  <a:pos x="25" y="465"/>
                </a:cxn>
                <a:cxn ang="0">
                  <a:pos x="32" y="437"/>
                </a:cxn>
                <a:cxn ang="0">
                  <a:pos x="38" y="409"/>
                </a:cxn>
                <a:cxn ang="0">
                  <a:pos x="39" y="396"/>
                </a:cxn>
                <a:cxn ang="0">
                  <a:pos x="41" y="380"/>
                </a:cxn>
                <a:cxn ang="0">
                  <a:pos x="55" y="335"/>
                </a:cxn>
                <a:cxn ang="0">
                  <a:pos x="59" y="319"/>
                </a:cxn>
                <a:cxn ang="0">
                  <a:pos x="64" y="286"/>
                </a:cxn>
                <a:cxn ang="0">
                  <a:pos x="68" y="271"/>
                </a:cxn>
                <a:cxn ang="0">
                  <a:pos x="96" y="142"/>
                </a:cxn>
                <a:cxn ang="0">
                  <a:pos x="109" y="76"/>
                </a:cxn>
                <a:cxn ang="0">
                  <a:pos x="114" y="10"/>
                </a:cxn>
                <a:cxn ang="0">
                  <a:pos x="114" y="9"/>
                </a:cxn>
              </a:cxnLst>
              <a:rect l="0" t="0" r="r" b="b"/>
              <a:pathLst>
                <a:path w="114" h="507">
                  <a:moveTo>
                    <a:pt x="114" y="4"/>
                  </a:moveTo>
                  <a:lnTo>
                    <a:pt x="114" y="4"/>
                  </a:lnTo>
                  <a:lnTo>
                    <a:pt x="114" y="2"/>
                  </a:lnTo>
                  <a:lnTo>
                    <a:pt x="113" y="1"/>
                  </a:lnTo>
                  <a:lnTo>
                    <a:pt x="111" y="0"/>
                  </a:lnTo>
                  <a:lnTo>
                    <a:pt x="110" y="0"/>
                  </a:lnTo>
                  <a:lnTo>
                    <a:pt x="108" y="0"/>
                  </a:lnTo>
                  <a:lnTo>
                    <a:pt x="106" y="1"/>
                  </a:lnTo>
                  <a:lnTo>
                    <a:pt x="105" y="2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04" y="38"/>
                  </a:lnTo>
                  <a:lnTo>
                    <a:pt x="100" y="71"/>
                  </a:lnTo>
                  <a:lnTo>
                    <a:pt x="94" y="104"/>
                  </a:lnTo>
                  <a:lnTo>
                    <a:pt x="88" y="137"/>
                  </a:lnTo>
                  <a:lnTo>
                    <a:pt x="81" y="170"/>
                  </a:lnTo>
                  <a:lnTo>
                    <a:pt x="74" y="203"/>
                  </a:lnTo>
                  <a:lnTo>
                    <a:pt x="58" y="268"/>
                  </a:lnTo>
                  <a:lnTo>
                    <a:pt x="58" y="268"/>
                  </a:lnTo>
                  <a:lnTo>
                    <a:pt x="47" y="324"/>
                  </a:lnTo>
                  <a:lnTo>
                    <a:pt x="40" y="352"/>
                  </a:lnTo>
                  <a:lnTo>
                    <a:pt x="37" y="366"/>
                  </a:lnTo>
                  <a:lnTo>
                    <a:pt x="31" y="379"/>
                  </a:lnTo>
                  <a:lnTo>
                    <a:pt x="31" y="379"/>
                  </a:lnTo>
                  <a:lnTo>
                    <a:pt x="29" y="385"/>
                  </a:lnTo>
                  <a:lnTo>
                    <a:pt x="28" y="393"/>
                  </a:lnTo>
                  <a:lnTo>
                    <a:pt x="26" y="406"/>
                  </a:lnTo>
                  <a:lnTo>
                    <a:pt x="25" y="419"/>
                  </a:lnTo>
                  <a:lnTo>
                    <a:pt x="22" y="433"/>
                  </a:lnTo>
                  <a:lnTo>
                    <a:pt x="22" y="433"/>
                  </a:lnTo>
                  <a:lnTo>
                    <a:pt x="13" y="467"/>
                  </a:lnTo>
                  <a:lnTo>
                    <a:pt x="8" y="483"/>
                  </a:lnTo>
                  <a:lnTo>
                    <a:pt x="1" y="500"/>
                  </a:lnTo>
                  <a:lnTo>
                    <a:pt x="1" y="500"/>
                  </a:lnTo>
                  <a:lnTo>
                    <a:pt x="0" y="502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5" y="507"/>
                  </a:lnTo>
                  <a:lnTo>
                    <a:pt x="7" y="507"/>
                  </a:lnTo>
                  <a:lnTo>
                    <a:pt x="8" y="506"/>
                  </a:lnTo>
                  <a:lnTo>
                    <a:pt x="10" y="505"/>
                  </a:lnTo>
                  <a:lnTo>
                    <a:pt x="10" y="505"/>
                  </a:lnTo>
                  <a:lnTo>
                    <a:pt x="20" y="479"/>
                  </a:lnTo>
                  <a:lnTo>
                    <a:pt x="25" y="465"/>
                  </a:lnTo>
                  <a:lnTo>
                    <a:pt x="29" y="451"/>
                  </a:lnTo>
                  <a:lnTo>
                    <a:pt x="32" y="437"/>
                  </a:lnTo>
                  <a:lnTo>
                    <a:pt x="36" y="424"/>
                  </a:lnTo>
                  <a:lnTo>
                    <a:pt x="38" y="409"/>
                  </a:lnTo>
                  <a:lnTo>
                    <a:pt x="39" y="396"/>
                  </a:lnTo>
                  <a:lnTo>
                    <a:pt x="39" y="396"/>
                  </a:lnTo>
                  <a:lnTo>
                    <a:pt x="40" y="387"/>
                  </a:lnTo>
                  <a:lnTo>
                    <a:pt x="41" y="380"/>
                  </a:lnTo>
                  <a:lnTo>
                    <a:pt x="45" y="365"/>
                  </a:lnTo>
                  <a:lnTo>
                    <a:pt x="55" y="335"/>
                  </a:lnTo>
                  <a:lnTo>
                    <a:pt x="55" y="335"/>
                  </a:lnTo>
                  <a:lnTo>
                    <a:pt x="59" y="319"/>
                  </a:lnTo>
                  <a:lnTo>
                    <a:pt x="62" y="303"/>
                  </a:lnTo>
                  <a:lnTo>
                    <a:pt x="64" y="286"/>
                  </a:lnTo>
                  <a:lnTo>
                    <a:pt x="68" y="271"/>
                  </a:lnTo>
                  <a:lnTo>
                    <a:pt x="68" y="271"/>
                  </a:lnTo>
                  <a:lnTo>
                    <a:pt x="82" y="206"/>
                  </a:lnTo>
                  <a:lnTo>
                    <a:pt x="96" y="142"/>
                  </a:lnTo>
                  <a:lnTo>
                    <a:pt x="103" y="109"/>
                  </a:lnTo>
                  <a:lnTo>
                    <a:pt x="109" y="76"/>
                  </a:lnTo>
                  <a:lnTo>
                    <a:pt x="112" y="43"/>
                  </a:lnTo>
                  <a:lnTo>
                    <a:pt x="114" y="10"/>
                  </a:lnTo>
                  <a:lnTo>
                    <a:pt x="114" y="10"/>
                  </a:lnTo>
                  <a:lnTo>
                    <a:pt x="114" y="9"/>
                  </a:lnTo>
                  <a:lnTo>
                    <a:pt x="1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8" name="Freeform 920"/>
            <p:cNvSpPr/>
            <p:nvPr/>
          </p:nvSpPr>
          <p:spPr bwMode="auto">
            <a:xfrm>
              <a:off x="3857625" y="1504950"/>
              <a:ext cx="33338" cy="190500"/>
            </a:xfrm>
            <a:custGeom>
              <a:avLst/>
              <a:gdLst/>
              <a:ahLst/>
              <a:cxnLst>
                <a:cxn ang="0">
                  <a:pos x="54" y="2"/>
                </a:cxn>
                <a:cxn ang="0">
                  <a:pos x="48" y="11"/>
                </a:cxn>
                <a:cxn ang="0">
                  <a:pos x="45" y="24"/>
                </a:cxn>
                <a:cxn ang="0">
                  <a:pos x="46" y="44"/>
                </a:cxn>
                <a:cxn ang="0">
                  <a:pos x="46" y="50"/>
                </a:cxn>
                <a:cxn ang="0">
                  <a:pos x="42" y="74"/>
                </a:cxn>
                <a:cxn ang="0">
                  <a:pos x="31" y="123"/>
                </a:cxn>
                <a:cxn ang="0">
                  <a:pos x="29" y="147"/>
                </a:cxn>
                <a:cxn ang="0">
                  <a:pos x="28" y="162"/>
                </a:cxn>
                <a:cxn ang="0">
                  <a:pos x="24" y="206"/>
                </a:cxn>
                <a:cxn ang="0">
                  <a:pos x="13" y="265"/>
                </a:cxn>
                <a:cxn ang="0">
                  <a:pos x="11" y="275"/>
                </a:cxn>
                <a:cxn ang="0">
                  <a:pos x="9" y="306"/>
                </a:cxn>
                <a:cxn ang="0">
                  <a:pos x="8" y="319"/>
                </a:cxn>
                <a:cxn ang="0">
                  <a:pos x="0" y="354"/>
                </a:cxn>
                <a:cxn ang="0">
                  <a:pos x="0" y="356"/>
                </a:cxn>
                <a:cxn ang="0">
                  <a:pos x="4" y="360"/>
                </a:cxn>
                <a:cxn ang="0">
                  <a:pos x="7" y="360"/>
                </a:cxn>
                <a:cxn ang="0">
                  <a:pos x="9" y="357"/>
                </a:cxn>
                <a:cxn ang="0">
                  <a:pos x="16" y="325"/>
                </a:cxn>
                <a:cxn ang="0">
                  <a:pos x="19" y="292"/>
                </a:cxn>
                <a:cxn ang="0">
                  <a:pos x="20" y="280"/>
                </a:cxn>
                <a:cxn ang="0">
                  <a:pos x="27" y="240"/>
                </a:cxn>
                <a:cxn ang="0">
                  <a:pos x="35" y="201"/>
                </a:cxn>
                <a:cxn ang="0">
                  <a:pos x="37" y="188"/>
                </a:cxn>
                <a:cxn ang="0">
                  <a:pos x="38" y="161"/>
                </a:cxn>
                <a:cxn ang="0">
                  <a:pos x="40" y="133"/>
                </a:cxn>
                <a:cxn ang="0">
                  <a:pos x="44" y="109"/>
                </a:cxn>
                <a:cxn ang="0">
                  <a:pos x="50" y="85"/>
                </a:cxn>
                <a:cxn ang="0">
                  <a:pos x="57" y="53"/>
                </a:cxn>
                <a:cxn ang="0">
                  <a:pos x="57" y="43"/>
                </a:cxn>
                <a:cxn ang="0">
                  <a:pos x="56" y="24"/>
                </a:cxn>
                <a:cxn ang="0">
                  <a:pos x="56" y="15"/>
                </a:cxn>
                <a:cxn ang="0">
                  <a:pos x="60" y="8"/>
                </a:cxn>
                <a:cxn ang="0">
                  <a:pos x="62" y="7"/>
                </a:cxn>
                <a:cxn ang="0">
                  <a:pos x="62" y="3"/>
                </a:cxn>
                <a:cxn ang="0">
                  <a:pos x="58" y="0"/>
                </a:cxn>
                <a:cxn ang="0">
                  <a:pos x="54" y="2"/>
                </a:cxn>
              </a:cxnLst>
              <a:rect l="0" t="0" r="r" b="b"/>
              <a:pathLst>
                <a:path w="62" h="360">
                  <a:moveTo>
                    <a:pt x="54" y="2"/>
                  </a:moveTo>
                  <a:lnTo>
                    <a:pt x="54" y="2"/>
                  </a:lnTo>
                  <a:lnTo>
                    <a:pt x="50" y="6"/>
                  </a:lnTo>
                  <a:lnTo>
                    <a:pt x="48" y="11"/>
                  </a:lnTo>
                  <a:lnTo>
                    <a:pt x="46" y="17"/>
                  </a:lnTo>
                  <a:lnTo>
                    <a:pt x="45" y="24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50"/>
                  </a:lnTo>
                  <a:lnTo>
                    <a:pt x="46" y="50"/>
                  </a:lnTo>
                  <a:lnTo>
                    <a:pt x="44" y="62"/>
                  </a:lnTo>
                  <a:lnTo>
                    <a:pt x="42" y="74"/>
                  </a:lnTo>
                  <a:lnTo>
                    <a:pt x="36" y="99"/>
                  </a:lnTo>
                  <a:lnTo>
                    <a:pt x="31" y="123"/>
                  </a:lnTo>
                  <a:lnTo>
                    <a:pt x="29" y="135"/>
                  </a:lnTo>
                  <a:lnTo>
                    <a:pt x="29" y="147"/>
                  </a:lnTo>
                  <a:lnTo>
                    <a:pt x="29" y="147"/>
                  </a:lnTo>
                  <a:lnTo>
                    <a:pt x="28" y="162"/>
                  </a:lnTo>
                  <a:lnTo>
                    <a:pt x="27" y="177"/>
                  </a:lnTo>
                  <a:lnTo>
                    <a:pt x="24" y="206"/>
                  </a:lnTo>
                  <a:lnTo>
                    <a:pt x="19" y="236"/>
                  </a:lnTo>
                  <a:lnTo>
                    <a:pt x="13" y="265"/>
                  </a:lnTo>
                  <a:lnTo>
                    <a:pt x="13" y="265"/>
                  </a:lnTo>
                  <a:lnTo>
                    <a:pt x="11" y="275"/>
                  </a:lnTo>
                  <a:lnTo>
                    <a:pt x="10" y="286"/>
                  </a:lnTo>
                  <a:lnTo>
                    <a:pt x="9" y="306"/>
                  </a:lnTo>
                  <a:lnTo>
                    <a:pt x="9" y="306"/>
                  </a:lnTo>
                  <a:lnTo>
                    <a:pt x="8" y="319"/>
                  </a:lnTo>
                  <a:lnTo>
                    <a:pt x="5" y="331"/>
                  </a:lnTo>
                  <a:lnTo>
                    <a:pt x="0" y="354"/>
                  </a:lnTo>
                  <a:lnTo>
                    <a:pt x="0" y="354"/>
                  </a:lnTo>
                  <a:lnTo>
                    <a:pt x="0" y="356"/>
                  </a:lnTo>
                  <a:lnTo>
                    <a:pt x="1" y="358"/>
                  </a:lnTo>
                  <a:lnTo>
                    <a:pt x="4" y="360"/>
                  </a:lnTo>
                  <a:lnTo>
                    <a:pt x="6" y="360"/>
                  </a:lnTo>
                  <a:lnTo>
                    <a:pt x="7" y="360"/>
                  </a:lnTo>
                  <a:lnTo>
                    <a:pt x="8" y="359"/>
                  </a:lnTo>
                  <a:lnTo>
                    <a:pt x="9" y="357"/>
                  </a:lnTo>
                  <a:lnTo>
                    <a:pt x="9" y="357"/>
                  </a:lnTo>
                  <a:lnTo>
                    <a:pt x="16" y="325"/>
                  </a:lnTo>
                  <a:lnTo>
                    <a:pt x="18" y="309"/>
                  </a:lnTo>
                  <a:lnTo>
                    <a:pt x="19" y="292"/>
                  </a:lnTo>
                  <a:lnTo>
                    <a:pt x="19" y="292"/>
                  </a:lnTo>
                  <a:lnTo>
                    <a:pt x="20" y="280"/>
                  </a:lnTo>
                  <a:lnTo>
                    <a:pt x="22" y="266"/>
                  </a:lnTo>
                  <a:lnTo>
                    <a:pt x="27" y="240"/>
                  </a:lnTo>
                  <a:lnTo>
                    <a:pt x="33" y="215"/>
                  </a:lnTo>
                  <a:lnTo>
                    <a:pt x="35" y="201"/>
                  </a:lnTo>
                  <a:lnTo>
                    <a:pt x="37" y="188"/>
                  </a:lnTo>
                  <a:lnTo>
                    <a:pt x="37" y="188"/>
                  </a:lnTo>
                  <a:lnTo>
                    <a:pt x="38" y="174"/>
                  </a:lnTo>
                  <a:lnTo>
                    <a:pt x="38" y="161"/>
                  </a:lnTo>
                  <a:lnTo>
                    <a:pt x="39" y="146"/>
                  </a:lnTo>
                  <a:lnTo>
                    <a:pt x="40" y="133"/>
                  </a:lnTo>
                  <a:lnTo>
                    <a:pt x="40" y="133"/>
                  </a:lnTo>
                  <a:lnTo>
                    <a:pt x="44" y="109"/>
                  </a:lnTo>
                  <a:lnTo>
                    <a:pt x="50" y="85"/>
                  </a:lnTo>
                  <a:lnTo>
                    <a:pt x="50" y="85"/>
                  </a:lnTo>
                  <a:lnTo>
                    <a:pt x="55" y="65"/>
                  </a:lnTo>
                  <a:lnTo>
                    <a:pt x="57" y="53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34"/>
                  </a:lnTo>
                  <a:lnTo>
                    <a:pt x="56" y="24"/>
                  </a:lnTo>
                  <a:lnTo>
                    <a:pt x="56" y="19"/>
                  </a:lnTo>
                  <a:lnTo>
                    <a:pt x="56" y="15"/>
                  </a:lnTo>
                  <a:lnTo>
                    <a:pt x="58" y="11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3"/>
                  </a:lnTo>
                  <a:lnTo>
                    <a:pt x="61" y="2"/>
                  </a:lnTo>
                  <a:lnTo>
                    <a:pt x="58" y="0"/>
                  </a:lnTo>
                  <a:lnTo>
                    <a:pt x="56" y="1"/>
                  </a:lnTo>
                  <a:lnTo>
                    <a:pt x="54" y="2"/>
                  </a:lnTo>
                  <a:lnTo>
                    <a:pt x="5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9" name="Freeform 921"/>
            <p:cNvSpPr/>
            <p:nvPr/>
          </p:nvSpPr>
          <p:spPr bwMode="auto">
            <a:xfrm>
              <a:off x="3883025" y="1544638"/>
              <a:ext cx="22225" cy="130175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33" y="37"/>
                </a:cxn>
                <a:cxn ang="0">
                  <a:pos x="29" y="69"/>
                </a:cxn>
                <a:cxn ang="0">
                  <a:pos x="25" y="101"/>
                </a:cxn>
                <a:cxn ang="0">
                  <a:pos x="23" y="117"/>
                </a:cxn>
                <a:cxn ang="0">
                  <a:pos x="19" y="133"/>
                </a:cxn>
                <a:cxn ang="0">
                  <a:pos x="19" y="133"/>
                </a:cxn>
                <a:cxn ang="0">
                  <a:pos x="13" y="156"/>
                </a:cxn>
                <a:cxn ang="0">
                  <a:pos x="11" y="167"/>
                </a:cxn>
                <a:cxn ang="0">
                  <a:pos x="10" y="179"/>
                </a:cxn>
                <a:cxn ang="0">
                  <a:pos x="10" y="179"/>
                </a:cxn>
                <a:cxn ang="0">
                  <a:pos x="8" y="194"/>
                </a:cxn>
                <a:cxn ang="0">
                  <a:pos x="5" y="210"/>
                </a:cxn>
                <a:cxn ang="0">
                  <a:pos x="2" y="225"/>
                </a:cxn>
                <a:cxn ang="0">
                  <a:pos x="0" y="242"/>
                </a:cxn>
                <a:cxn ang="0">
                  <a:pos x="0" y="242"/>
                </a:cxn>
                <a:cxn ang="0">
                  <a:pos x="0" y="244"/>
                </a:cxn>
                <a:cxn ang="0">
                  <a:pos x="1" y="245"/>
                </a:cxn>
                <a:cxn ang="0">
                  <a:pos x="3" y="246"/>
                </a:cxn>
                <a:cxn ang="0">
                  <a:pos x="4" y="246"/>
                </a:cxn>
                <a:cxn ang="0">
                  <a:pos x="6" y="246"/>
                </a:cxn>
                <a:cxn ang="0">
                  <a:pos x="8" y="245"/>
                </a:cxn>
                <a:cxn ang="0">
                  <a:pos x="9" y="244"/>
                </a:cxn>
                <a:cxn ang="0">
                  <a:pos x="9" y="242"/>
                </a:cxn>
                <a:cxn ang="0">
                  <a:pos x="9" y="242"/>
                </a:cxn>
                <a:cxn ang="0">
                  <a:pos x="11" y="227"/>
                </a:cxn>
                <a:cxn ang="0">
                  <a:pos x="14" y="214"/>
                </a:cxn>
                <a:cxn ang="0">
                  <a:pos x="17" y="199"/>
                </a:cxn>
                <a:cxn ang="0">
                  <a:pos x="18" y="193"/>
                </a:cxn>
                <a:cxn ang="0">
                  <a:pos x="18" y="186"/>
                </a:cxn>
                <a:cxn ang="0">
                  <a:pos x="18" y="186"/>
                </a:cxn>
                <a:cxn ang="0">
                  <a:pos x="19" y="177"/>
                </a:cxn>
                <a:cxn ang="0">
                  <a:pos x="20" y="169"/>
                </a:cxn>
                <a:cxn ang="0">
                  <a:pos x="24" y="152"/>
                </a:cxn>
                <a:cxn ang="0">
                  <a:pos x="28" y="135"/>
                </a:cxn>
                <a:cxn ang="0">
                  <a:pos x="32" y="119"/>
                </a:cxn>
                <a:cxn ang="0">
                  <a:pos x="32" y="119"/>
                </a:cxn>
                <a:cxn ang="0">
                  <a:pos x="37" y="90"/>
                </a:cxn>
                <a:cxn ang="0">
                  <a:pos x="40" y="62"/>
                </a:cxn>
                <a:cxn ang="0">
                  <a:pos x="42" y="33"/>
                </a:cxn>
                <a:cxn ang="0">
                  <a:pos x="42" y="4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42" h="246">
                  <a:moveTo>
                    <a:pt x="33" y="4"/>
                  </a:moveTo>
                  <a:lnTo>
                    <a:pt x="33" y="4"/>
                  </a:lnTo>
                  <a:lnTo>
                    <a:pt x="33" y="37"/>
                  </a:lnTo>
                  <a:lnTo>
                    <a:pt x="29" y="69"/>
                  </a:lnTo>
                  <a:lnTo>
                    <a:pt x="25" y="101"/>
                  </a:lnTo>
                  <a:lnTo>
                    <a:pt x="23" y="117"/>
                  </a:lnTo>
                  <a:lnTo>
                    <a:pt x="19" y="133"/>
                  </a:lnTo>
                  <a:lnTo>
                    <a:pt x="19" y="133"/>
                  </a:lnTo>
                  <a:lnTo>
                    <a:pt x="13" y="156"/>
                  </a:lnTo>
                  <a:lnTo>
                    <a:pt x="11" y="167"/>
                  </a:lnTo>
                  <a:lnTo>
                    <a:pt x="10" y="179"/>
                  </a:lnTo>
                  <a:lnTo>
                    <a:pt x="10" y="179"/>
                  </a:lnTo>
                  <a:lnTo>
                    <a:pt x="8" y="194"/>
                  </a:lnTo>
                  <a:lnTo>
                    <a:pt x="5" y="210"/>
                  </a:lnTo>
                  <a:lnTo>
                    <a:pt x="2" y="225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0" y="244"/>
                  </a:lnTo>
                  <a:lnTo>
                    <a:pt x="1" y="245"/>
                  </a:lnTo>
                  <a:lnTo>
                    <a:pt x="3" y="246"/>
                  </a:lnTo>
                  <a:lnTo>
                    <a:pt x="4" y="246"/>
                  </a:lnTo>
                  <a:lnTo>
                    <a:pt x="6" y="246"/>
                  </a:lnTo>
                  <a:lnTo>
                    <a:pt x="8" y="245"/>
                  </a:lnTo>
                  <a:lnTo>
                    <a:pt x="9" y="244"/>
                  </a:lnTo>
                  <a:lnTo>
                    <a:pt x="9" y="242"/>
                  </a:lnTo>
                  <a:lnTo>
                    <a:pt x="9" y="242"/>
                  </a:lnTo>
                  <a:lnTo>
                    <a:pt x="11" y="227"/>
                  </a:lnTo>
                  <a:lnTo>
                    <a:pt x="14" y="214"/>
                  </a:lnTo>
                  <a:lnTo>
                    <a:pt x="17" y="199"/>
                  </a:lnTo>
                  <a:lnTo>
                    <a:pt x="18" y="193"/>
                  </a:lnTo>
                  <a:lnTo>
                    <a:pt x="18" y="186"/>
                  </a:lnTo>
                  <a:lnTo>
                    <a:pt x="18" y="186"/>
                  </a:lnTo>
                  <a:lnTo>
                    <a:pt x="19" y="177"/>
                  </a:lnTo>
                  <a:lnTo>
                    <a:pt x="20" y="169"/>
                  </a:lnTo>
                  <a:lnTo>
                    <a:pt x="24" y="152"/>
                  </a:lnTo>
                  <a:lnTo>
                    <a:pt x="28" y="135"/>
                  </a:lnTo>
                  <a:lnTo>
                    <a:pt x="32" y="119"/>
                  </a:lnTo>
                  <a:lnTo>
                    <a:pt x="32" y="119"/>
                  </a:lnTo>
                  <a:lnTo>
                    <a:pt x="37" y="90"/>
                  </a:lnTo>
                  <a:lnTo>
                    <a:pt x="40" y="62"/>
                  </a:lnTo>
                  <a:lnTo>
                    <a:pt x="42" y="33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0" name="Freeform 922"/>
            <p:cNvSpPr/>
            <p:nvPr/>
          </p:nvSpPr>
          <p:spPr bwMode="auto">
            <a:xfrm>
              <a:off x="3454400" y="1239838"/>
              <a:ext cx="25400" cy="6508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2"/>
                </a:cxn>
                <a:cxn ang="0">
                  <a:pos x="36" y="19"/>
                </a:cxn>
                <a:cxn ang="0">
                  <a:pos x="31" y="34"/>
                </a:cxn>
                <a:cxn ang="0">
                  <a:pos x="26" y="47"/>
                </a:cxn>
                <a:cxn ang="0">
                  <a:pos x="18" y="62"/>
                </a:cxn>
                <a:cxn ang="0">
                  <a:pos x="12" y="75"/>
                </a:cxn>
                <a:cxn ang="0">
                  <a:pos x="6" y="89"/>
                </a:cxn>
                <a:cxn ang="0">
                  <a:pos x="2" y="103"/>
                </a:cxn>
                <a:cxn ang="0">
                  <a:pos x="1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20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0"/>
                </a:cxn>
                <a:cxn ang="0">
                  <a:pos x="9" y="117"/>
                </a:cxn>
                <a:cxn ang="0">
                  <a:pos x="9" y="117"/>
                </a:cxn>
                <a:cxn ang="0">
                  <a:pos x="10" y="109"/>
                </a:cxn>
                <a:cxn ang="0">
                  <a:pos x="12" y="101"/>
                </a:cxn>
                <a:cxn ang="0">
                  <a:pos x="15" y="94"/>
                </a:cxn>
                <a:cxn ang="0">
                  <a:pos x="19" y="86"/>
                </a:cxn>
                <a:cxn ang="0">
                  <a:pos x="27" y="73"/>
                </a:cxn>
                <a:cxn ang="0">
                  <a:pos x="30" y="65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2" y="32"/>
                </a:cxn>
                <a:cxn ang="0">
                  <a:pos x="45" y="18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4" y="0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47" h="123">
                  <a:moveTo>
                    <a:pt x="38" y="4"/>
                  </a:moveTo>
                  <a:lnTo>
                    <a:pt x="38" y="4"/>
                  </a:lnTo>
                  <a:lnTo>
                    <a:pt x="37" y="12"/>
                  </a:lnTo>
                  <a:lnTo>
                    <a:pt x="36" y="19"/>
                  </a:lnTo>
                  <a:lnTo>
                    <a:pt x="31" y="34"/>
                  </a:lnTo>
                  <a:lnTo>
                    <a:pt x="26" y="47"/>
                  </a:lnTo>
                  <a:lnTo>
                    <a:pt x="18" y="62"/>
                  </a:lnTo>
                  <a:lnTo>
                    <a:pt x="12" y="75"/>
                  </a:lnTo>
                  <a:lnTo>
                    <a:pt x="6" y="89"/>
                  </a:lnTo>
                  <a:lnTo>
                    <a:pt x="2" y="103"/>
                  </a:lnTo>
                  <a:lnTo>
                    <a:pt x="1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0" y="109"/>
                  </a:lnTo>
                  <a:lnTo>
                    <a:pt x="12" y="101"/>
                  </a:lnTo>
                  <a:lnTo>
                    <a:pt x="15" y="94"/>
                  </a:lnTo>
                  <a:lnTo>
                    <a:pt x="19" y="86"/>
                  </a:lnTo>
                  <a:lnTo>
                    <a:pt x="27" y="73"/>
                  </a:lnTo>
                  <a:lnTo>
                    <a:pt x="30" y="65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2" y="32"/>
                  </a:lnTo>
                  <a:lnTo>
                    <a:pt x="45" y="18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4" y="0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1" name="Freeform 923"/>
            <p:cNvSpPr/>
            <p:nvPr/>
          </p:nvSpPr>
          <p:spPr bwMode="auto">
            <a:xfrm>
              <a:off x="3471863" y="1241425"/>
              <a:ext cx="26988" cy="777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42" y="13"/>
                </a:cxn>
                <a:cxn ang="0">
                  <a:pos x="40" y="23"/>
                </a:cxn>
                <a:cxn ang="0">
                  <a:pos x="35" y="40"/>
                </a:cxn>
                <a:cxn ang="0">
                  <a:pos x="29" y="57"/>
                </a:cxn>
                <a:cxn ang="0">
                  <a:pos x="21" y="73"/>
                </a:cxn>
                <a:cxn ang="0">
                  <a:pos x="14" y="91"/>
                </a:cxn>
                <a:cxn ang="0">
                  <a:pos x="7" y="107"/>
                </a:cxn>
                <a:cxn ang="0">
                  <a:pos x="3" y="125"/>
                </a:cxn>
                <a:cxn ang="0">
                  <a:pos x="1" y="133"/>
                </a:cxn>
                <a:cxn ang="0">
                  <a:pos x="0" y="142"/>
                </a:cxn>
                <a:cxn ang="0">
                  <a:pos x="0" y="142"/>
                </a:cxn>
                <a:cxn ang="0">
                  <a:pos x="1" y="144"/>
                </a:cxn>
                <a:cxn ang="0">
                  <a:pos x="1" y="145"/>
                </a:cxn>
                <a:cxn ang="0">
                  <a:pos x="3" y="146"/>
                </a:cxn>
                <a:cxn ang="0">
                  <a:pos x="5" y="146"/>
                </a:cxn>
                <a:cxn ang="0">
                  <a:pos x="6" y="146"/>
                </a:cxn>
                <a:cxn ang="0">
                  <a:pos x="8" y="145"/>
                </a:cxn>
                <a:cxn ang="0">
                  <a:pos x="9" y="144"/>
                </a:cxn>
                <a:cxn ang="0">
                  <a:pos x="9" y="142"/>
                </a:cxn>
                <a:cxn ang="0">
                  <a:pos x="9" y="142"/>
                </a:cxn>
                <a:cxn ang="0">
                  <a:pos x="10" y="133"/>
                </a:cxn>
                <a:cxn ang="0">
                  <a:pos x="12" y="125"/>
                </a:cxn>
                <a:cxn ang="0">
                  <a:pos x="17" y="107"/>
                </a:cxn>
                <a:cxn ang="0">
                  <a:pos x="24" y="91"/>
                </a:cxn>
                <a:cxn ang="0">
                  <a:pos x="31" y="73"/>
                </a:cxn>
                <a:cxn ang="0">
                  <a:pos x="38" y="57"/>
                </a:cxn>
                <a:cxn ang="0">
                  <a:pos x="44" y="40"/>
                </a:cxn>
                <a:cxn ang="0">
                  <a:pos x="49" y="23"/>
                </a:cxn>
                <a:cxn ang="0">
                  <a:pos x="51" y="13"/>
                </a:cxn>
                <a:cxn ang="0">
                  <a:pos x="52" y="5"/>
                </a:cxn>
                <a:cxn ang="0">
                  <a:pos x="52" y="5"/>
                </a:cxn>
                <a:cxn ang="0">
                  <a:pos x="51" y="3"/>
                </a:cxn>
                <a:cxn ang="0">
                  <a:pos x="51" y="2"/>
                </a:cxn>
                <a:cxn ang="0">
                  <a:pos x="49" y="1"/>
                </a:cxn>
                <a:cxn ang="0">
                  <a:pos x="47" y="0"/>
                </a:cxn>
                <a:cxn ang="0">
                  <a:pos x="44" y="2"/>
                </a:cxn>
                <a:cxn ang="0">
                  <a:pos x="43" y="3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52" h="146">
                  <a:moveTo>
                    <a:pt x="43" y="5"/>
                  </a:moveTo>
                  <a:lnTo>
                    <a:pt x="43" y="5"/>
                  </a:lnTo>
                  <a:lnTo>
                    <a:pt x="42" y="13"/>
                  </a:lnTo>
                  <a:lnTo>
                    <a:pt x="40" y="23"/>
                  </a:lnTo>
                  <a:lnTo>
                    <a:pt x="35" y="40"/>
                  </a:lnTo>
                  <a:lnTo>
                    <a:pt x="29" y="57"/>
                  </a:lnTo>
                  <a:lnTo>
                    <a:pt x="21" y="73"/>
                  </a:lnTo>
                  <a:lnTo>
                    <a:pt x="14" y="91"/>
                  </a:lnTo>
                  <a:lnTo>
                    <a:pt x="7" y="107"/>
                  </a:lnTo>
                  <a:lnTo>
                    <a:pt x="3" y="125"/>
                  </a:lnTo>
                  <a:lnTo>
                    <a:pt x="1" y="133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1" y="144"/>
                  </a:lnTo>
                  <a:lnTo>
                    <a:pt x="1" y="145"/>
                  </a:lnTo>
                  <a:lnTo>
                    <a:pt x="3" y="146"/>
                  </a:lnTo>
                  <a:lnTo>
                    <a:pt x="5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4"/>
                  </a:lnTo>
                  <a:lnTo>
                    <a:pt x="9" y="142"/>
                  </a:lnTo>
                  <a:lnTo>
                    <a:pt x="9" y="142"/>
                  </a:lnTo>
                  <a:lnTo>
                    <a:pt x="10" y="133"/>
                  </a:lnTo>
                  <a:lnTo>
                    <a:pt x="12" y="125"/>
                  </a:lnTo>
                  <a:lnTo>
                    <a:pt x="17" y="107"/>
                  </a:lnTo>
                  <a:lnTo>
                    <a:pt x="24" y="91"/>
                  </a:lnTo>
                  <a:lnTo>
                    <a:pt x="31" y="73"/>
                  </a:lnTo>
                  <a:lnTo>
                    <a:pt x="38" y="57"/>
                  </a:lnTo>
                  <a:lnTo>
                    <a:pt x="44" y="40"/>
                  </a:lnTo>
                  <a:lnTo>
                    <a:pt x="49" y="23"/>
                  </a:lnTo>
                  <a:lnTo>
                    <a:pt x="51" y="13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1" y="3"/>
                  </a:lnTo>
                  <a:lnTo>
                    <a:pt x="51" y="2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2" name="Freeform 924"/>
            <p:cNvSpPr/>
            <p:nvPr/>
          </p:nvSpPr>
          <p:spPr bwMode="auto">
            <a:xfrm>
              <a:off x="3497263" y="1241425"/>
              <a:ext cx="34925" cy="100013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4" y="12"/>
                </a:cxn>
                <a:cxn ang="0">
                  <a:pos x="50" y="20"/>
                </a:cxn>
                <a:cxn ang="0">
                  <a:pos x="47" y="31"/>
                </a:cxn>
                <a:cxn ang="0">
                  <a:pos x="45" y="42"/>
                </a:cxn>
                <a:cxn ang="0">
                  <a:pos x="30" y="86"/>
                </a:cxn>
                <a:cxn ang="0">
                  <a:pos x="24" y="99"/>
                </a:cxn>
                <a:cxn ang="0">
                  <a:pos x="12" y="128"/>
                </a:cxn>
                <a:cxn ang="0">
                  <a:pos x="9" y="138"/>
                </a:cxn>
                <a:cxn ang="0">
                  <a:pos x="7" y="149"/>
                </a:cxn>
                <a:cxn ang="0">
                  <a:pos x="6" y="167"/>
                </a:cxn>
                <a:cxn ang="0">
                  <a:pos x="4" y="179"/>
                </a:cxn>
                <a:cxn ang="0">
                  <a:pos x="1" y="182"/>
                </a:cxn>
                <a:cxn ang="0">
                  <a:pos x="0" y="185"/>
                </a:cxn>
                <a:cxn ang="0">
                  <a:pos x="1" y="188"/>
                </a:cxn>
                <a:cxn ang="0">
                  <a:pos x="6" y="189"/>
                </a:cxn>
                <a:cxn ang="0">
                  <a:pos x="9" y="189"/>
                </a:cxn>
                <a:cxn ang="0">
                  <a:pos x="15" y="179"/>
                </a:cxn>
                <a:cxn ang="0">
                  <a:pos x="16" y="167"/>
                </a:cxn>
                <a:cxn ang="0">
                  <a:pos x="15" y="159"/>
                </a:cxn>
                <a:cxn ang="0">
                  <a:pos x="17" y="142"/>
                </a:cxn>
                <a:cxn ang="0">
                  <a:pos x="25" y="119"/>
                </a:cxn>
                <a:cxn ang="0">
                  <a:pos x="32" y="103"/>
                </a:cxn>
                <a:cxn ang="0">
                  <a:pos x="42" y="80"/>
                </a:cxn>
                <a:cxn ang="0">
                  <a:pos x="49" y="58"/>
                </a:cxn>
                <a:cxn ang="0">
                  <a:pos x="57" y="30"/>
                </a:cxn>
                <a:cxn ang="0">
                  <a:pos x="59" y="24"/>
                </a:cxn>
                <a:cxn ang="0">
                  <a:pos x="64" y="12"/>
                </a:cxn>
                <a:cxn ang="0">
                  <a:pos x="66" y="6"/>
                </a:cxn>
                <a:cxn ang="0">
                  <a:pos x="65" y="2"/>
                </a:cxn>
                <a:cxn ang="0">
                  <a:pos x="61" y="0"/>
                </a:cxn>
                <a:cxn ang="0">
                  <a:pos x="58" y="2"/>
                </a:cxn>
                <a:cxn ang="0">
                  <a:pos x="57" y="4"/>
                </a:cxn>
              </a:cxnLst>
              <a:rect l="0" t="0" r="r" b="b"/>
              <a:pathLst>
                <a:path w="66" h="190">
                  <a:moveTo>
                    <a:pt x="57" y="4"/>
                  </a:moveTo>
                  <a:lnTo>
                    <a:pt x="57" y="4"/>
                  </a:lnTo>
                  <a:lnTo>
                    <a:pt x="56" y="8"/>
                  </a:lnTo>
                  <a:lnTo>
                    <a:pt x="54" y="12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8" y="26"/>
                  </a:lnTo>
                  <a:lnTo>
                    <a:pt x="47" y="31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35" y="71"/>
                  </a:lnTo>
                  <a:lnTo>
                    <a:pt x="30" y="86"/>
                  </a:lnTo>
                  <a:lnTo>
                    <a:pt x="24" y="99"/>
                  </a:lnTo>
                  <a:lnTo>
                    <a:pt x="24" y="99"/>
                  </a:lnTo>
                  <a:lnTo>
                    <a:pt x="15" y="118"/>
                  </a:lnTo>
                  <a:lnTo>
                    <a:pt x="12" y="128"/>
                  </a:lnTo>
                  <a:lnTo>
                    <a:pt x="9" y="138"/>
                  </a:lnTo>
                  <a:lnTo>
                    <a:pt x="9" y="138"/>
                  </a:lnTo>
                  <a:lnTo>
                    <a:pt x="7" y="142"/>
                  </a:lnTo>
                  <a:lnTo>
                    <a:pt x="7" y="149"/>
                  </a:lnTo>
                  <a:lnTo>
                    <a:pt x="6" y="161"/>
                  </a:lnTo>
                  <a:lnTo>
                    <a:pt x="6" y="167"/>
                  </a:lnTo>
                  <a:lnTo>
                    <a:pt x="5" y="173"/>
                  </a:lnTo>
                  <a:lnTo>
                    <a:pt x="4" y="179"/>
                  </a:lnTo>
                  <a:lnTo>
                    <a:pt x="1" y="182"/>
                  </a:lnTo>
                  <a:lnTo>
                    <a:pt x="1" y="182"/>
                  </a:lnTo>
                  <a:lnTo>
                    <a:pt x="0" y="184"/>
                  </a:lnTo>
                  <a:lnTo>
                    <a:pt x="0" y="185"/>
                  </a:lnTo>
                  <a:lnTo>
                    <a:pt x="0" y="187"/>
                  </a:lnTo>
                  <a:lnTo>
                    <a:pt x="1" y="188"/>
                  </a:lnTo>
                  <a:lnTo>
                    <a:pt x="4" y="190"/>
                  </a:lnTo>
                  <a:lnTo>
                    <a:pt x="6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3" y="184"/>
                  </a:lnTo>
                  <a:lnTo>
                    <a:pt x="15" y="179"/>
                  </a:lnTo>
                  <a:lnTo>
                    <a:pt x="16" y="173"/>
                  </a:lnTo>
                  <a:lnTo>
                    <a:pt x="16" y="167"/>
                  </a:lnTo>
                  <a:lnTo>
                    <a:pt x="16" y="167"/>
                  </a:lnTo>
                  <a:lnTo>
                    <a:pt x="15" y="159"/>
                  </a:lnTo>
                  <a:lnTo>
                    <a:pt x="16" y="151"/>
                  </a:lnTo>
                  <a:lnTo>
                    <a:pt x="17" y="142"/>
                  </a:lnTo>
                  <a:lnTo>
                    <a:pt x="19" y="134"/>
                  </a:lnTo>
                  <a:lnTo>
                    <a:pt x="25" y="119"/>
                  </a:lnTo>
                  <a:lnTo>
                    <a:pt x="32" y="103"/>
                  </a:lnTo>
                  <a:lnTo>
                    <a:pt x="32" y="103"/>
                  </a:lnTo>
                  <a:lnTo>
                    <a:pt x="37" y="92"/>
                  </a:lnTo>
                  <a:lnTo>
                    <a:pt x="42" y="80"/>
                  </a:lnTo>
                  <a:lnTo>
                    <a:pt x="49" y="58"/>
                  </a:lnTo>
                  <a:lnTo>
                    <a:pt x="49" y="58"/>
                  </a:lnTo>
                  <a:lnTo>
                    <a:pt x="53" y="44"/>
                  </a:lnTo>
                  <a:lnTo>
                    <a:pt x="57" y="30"/>
                  </a:lnTo>
                  <a:lnTo>
                    <a:pt x="57" y="30"/>
                  </a:lnTo>
                  <a:lnTo>
                    <a:pt x="59" y="24"/>
                  </a:lnTo>
                  <a:lnTo>
                    <a:pt x="62" y="18"/>
                  </a:lnTo>
                  <a:lnTo>
                    <a:pt x="64" y="12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5" y="2"/>
                  </a:lnTo>
                  <a:lnTo>
                    <a:pt x="63" y="1"/>
                  </a:lnTo>
                  <a:lnTo>
                    <a:pt x="61" y="0"/>
                  </a:lnTo>
                  <a:lnTo>
                    <a:pt x="59" y="1"/>
                  </a:lnTo>
                  <a:lnTo>
                    <a:pt x="58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3" name="Freeform 925"/>
            <p:cNvSpPr>
              <a:spLocks noEditPoints="1"/>
            </p:cNvSpPr>
            <p:nvPr/>
          </p:nvSpPr>
          <p:spPr bwMode="auto">
            <a:xfrm>
              <a:off x="3362325" y="1298575"/>
              <a:ext cx="142875" cy="146050"/>
            </a:xfrm>
            <a:custGeom>
              <a:avLst/>
              <a:gdLst/>
              <a:ahLst/>
              <a:cxnLst>
                <a:cxn ang="0">
                  <a:pos x="131" y="277"/>
                </a:cxn>
                <a:cxn ang="0">
                  <a:pos x="96" y="271"/>
                </a:cxn>
                <a:cxn ang="0">
                  <a:pos x="62" y="257"/>
                </a:cxn>
                <a:cxn ang="0">
                  <a:pos x="34" y="236"/>
                </a:cxn>
                <a:cxn ang="0">
                  <a:pos x="13" y="206"/>
                </a:cxn>
                <a:cxn ang="0">
                  <a:pos x="1" y="168"/>
                </a:cxn>
                <a:cxn ang="0">
                  <a:pos x="0" y="139"/>
                </a:cxn>
                <a:cxn ang="0">
                  <a:pos x="8" y="98"/>
                </a:cxn>
                <a:cxn ang="0">
                  <a:pos x="27" y="61"/>
                </a:cxn>
                <a:cxn ang="0">
                  <a:pos x="55" y="31"/>
                </a:cxn>
                <a:cxn ang="0">
                  <a:pos x="91" y="10"/>
                </a:cxn>
                <a:cxn ang="0">
                  <a:pos x="118" y="0"/>
                </a:cxn>
                <a:cxn ang="0">
                  <a:pos x="128" y="1"/>
                </a:cxn>
                <a:cxn ang="0">
                  <a:pos x="138" y="9"/>
                </a:cxn>
                <a:cxn ang="0">
                  <a:pos x="146" y="14"/>
                </a:cxn>
                <a:cxn ang="0">
                  <a:pos x="183" y="24"/>
                </a:cxn>
                <a:cxn ang="0">
                  <a:pos x="214" y="41"/>
                </a:cxn>
                <a:cxn ang="0">
                  <a:pos x="239" y="63"/>
                </a:cxn>
                <a:cxn ang="0">
                  <a:pos x="257" y="90"/>
                </a:cxn>
                <a:cxn ang="0">
                  <a:pos x="268" y="122"/>
                </a:cxn>
                <a:cxn ang="0">
                  <a:pos x="271" y="145"/>
                </a:cxn>
                <a:cxn ang="0">
                  <a:pos x="268" y="179"/>
                </a:cxn>
                <a:cxn ang="0">
                  <a:pos x="255" y="212"/>
                </a:cxn>
                <a:cxn ang="0">
                  <a:pos x="236" y="241"/>
                </a:cxn>
                <a:cxn ang="0">
                  <a:pos x="209" y="263"/>
                </a:cxn>
                <a:cxn ang="0">
                  <a:pos x="174" y="275"/>
                </a:cxn>
                <a:cxn ang="0">
                  <a:pos x="144" y="277"/>
                </a:cxn>
                <a:cxn ang="0">
                  <a:pos x="101" y="48"/>
                </a:cxn>
                <a:cxn ang="0">
                  <a:pos x="62" y="79"/>
                </a:cxn>
                <a:cxn ang="0">
                  <a:pos x="48" y="100"/>
                </a:cxn>
                <a:cxn ang="0">
                  <a:pos x="38" y="126"/>
                </a:cxn>
                <a:cxn ang="0">
                  <a:pos x="37" y="153"/>
                </a:cxn>
                <a:cxn ang="0">
                  <a:pos x="41" y="172"/>
                </a:cxn>
                <a:cxn ang="0">
                  <a:pos x="52" y="194"/>
                </a:cxn>
                <a:cxn ang="0">
                  <a:pos x="67" y="214"/>
                </a:cxn>
                <a:cxn ang="0">
                  <a:pos x="88" y="229"/>
                </a:cxn>
                <a:cxn ang="0">
                  <a:pos x="112" y="238"/>
                </a:cxn>
                <a:cxn ang="0">
                  <a:pos x="139" y="241"/>
                </a:cxn>
                <a:cxn ang="0">
                  <a:pos x="155" y="240"/>
                </a:cxn>
                <a:cxn ang="0">
                  <a:pos x="171" y="236"/>
                </a:cxn>
                <a:cxn ang="0">
                  <a:pos x="194" y="224"/>
                </a:cxn>
                <a:cxn ang="0">
                  <a:pos x="213" y="208"/>
                </a:cxn>
                <a:cxn ang="0">
                  <a:pos x="225" y="187"/>
                </a:cxn>
                <a:cxn ang="0">
                  <a:pos x="233" y="163"/>
                </a:cxn>
                <a:cxn ang="0">
                  <a:pos x="233" y="139"/>
                </a:cxn>
                <a:cxn ang="0">
                  <a:pos x="228" y="121"/>
                </a:cxn>
                <a:cxn ang="0">
                  <a:pos x="216" y="97"/>
                </a:cxn>
                <a:cxn ang="0">
                  <a:pos x="199" y="78"/>
                </a:cxn>
                <a:cxn ang="0">
                  <a:pos x="177" y="63"/>
                </a:cxn>
                <a:cxn ang="0">
                  <a:pos x="150" y="53"/>
                </a:cxn>
                <a:cxn ang="0">
                  <a:pos x="119" y="49"/>
                </a:cxn>
                <a:cxn ang="0">
                  <a:pos x="112" y="47"/>
                </a:cxn>
              </a:cxnLst>
              <a:rect l="0" t="0" r="r" b="b"/>
              <a:pathLst>
                <a:path w="271" h="277">
                  <a:moveTo>
                    <a:pt x="144" y="277"/>
                  </a:moveTo>
                  <a:lnTo>
                    <a:pt x="144" y="277"/>
                  </a:lnTo>
                  <a:lnTo>
                    <a:pt x="131" y="277"/>
                  </a:lnTo>
                  <a:lnTo>
                    <a:pt x="120" y="276"/>
                  </a:lnTo>
                  <a:lnTo>
                    <a:pt x="108" y="274"/>
                  </a:lnTo>
                  <a:lnTo>
                    <a:pt x="96" y="271"/>
                  </a:lnTo>
                  <a:lnTo>
                    <a:pt x="85" y="267"/>
                  </a:lnTo>
                  <a:lnTo>
                    <a:pt x="73" y="263"/>
                  </a:lnTo>
                  <a:lnTo>
                    <a:pt x="62" y="257"/>
                  </a:lnTo>
                  <a:lnTo>
                    <a:pt x="53" y="251"/>
                  </a:lnTo>
                  <a:lnTo>
                    <a:pt x="42" y="244"/>
                  </a:lnTo>
                  <a:lnTo>
                    <a:pt x="34" y="236"/>
                  </a:lnTo>
                  <a:lnTo>
                    <a:pt x="26" y="226"/>
                  </a:lnTo>
                  <a:lnTo>
                    <a:pt x="19" y="217"/>
                  </a:lnTo>
                  <a:lnTo>
                    <a:pt x="13" y="206"/>
                  </a:lnTo>
                  <a:lnTo>
                    <a:pt x="7" y="194"/>
                  </a:lnTo>
                  <a:lnTo>
                    <a:pt x="3" y="181"/>
                  </a:lnTo>
                  <a:lnTo>
                    <a:pt x="1" y="168"/>
                  </a:lnTo>
                  <a:lnTo>
                    <a:pt x="1" y="168"/>
                  </a:lnTo>
                  <a:lnTo>
                    <a:pt x="0" y="153"/>
                  </a:lnTo>
                  <a:lnTo>
                    <a:pt x="0" y="139"/>
                  </a:lnTo>
                  <a:lnTo>
                    <a:pt x="1" y="125"/>
                  </a:lnTo>
                  <a:lnTo>
                    <a:pt x="4" y="112"/>
                  </a:lnTo>
                  <a:lnTo>
                    <a:pt x="8" y="98"/>
                  </a:lnTo>
                  <a:lnTo>
                    <a:pt x="14" y="86"/>
                  </a:lnTo>
                  <a:lnTo>
                    <a:pt x="20" y="74"/>
                  </a:lnTo>
                  <a:lnTo>
                    <a:pt x="27" y="61"/>
                  </a:lnTo>
                  <a:lnTo>
                    <a:pt x="35" y="51"/>
                  </a:lnTo>
                  <a:lnTo>
                    <a:pt x="45" y="41"/>
                  </a:lnTo>
                  <a:lnTo>
                    <a:pt x="55" y="31"/>
                  </a:lnTo>
                  <a:lnTo>
                    <a:pt x="66" y="23"/>
                  </a:lnTo>
                  <a:lnTo>
                    <a:pt x="78" y="16"/>
                  </a:lnTo>
                  <a:lnTo>
                    <a:pt x="91" y="10"/>
                  </a:lnTo>
                  <a:lnTo>
                    <a:pt x="103" y="4"/>
                  </a:lnTo>
                  <a:lnTo>
                    <a:pt x="118" y="0"/>
                  </a:lnTo>
                  <a:lnTo>
                    <a:pt x="118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8" y="1"/>
                  </a:lnTo>
                  <a:lnTo>
                    <a:pt x="132" y="2"/>
                  </a:lnTo>
                  <a:lnTo>
                    <a:pt x="135" y="5"/>
                  </a:lnTo>
                  <a:lnTo>
                    <a:pt x="138" y="9"/>
                  </a:lnTo>
                  <a:lnTo>
                    <a:pt x="141" y="13"/>
                  </a:lnTo>
                  <a:lnTo>
                    <a:pt x="146" y="14"/>
                  </a:lnTo>
                  <a:lnTo>
                    <a:pt x="146" y="14"/>
                  </a:lnTo>
                  <a:lnTo>
                    <a:pt x="158" y="17"/>
                  </a:lnTo>
                  <a:lnTo>
                    <a:pt x="171" y="20"/>
                  </a:lnTo>
                  <a:lnTo>
                    <a:pt x="183" y="24"/>
                  </a:lnTo>
                  <a:lnTo>
                    <a:pt x="193" y="29"/>
                  </a:lnTo>
                  <a:lnTo>
                    <a:pt x="204" y="34"/>
                  </a:lnTo>
                  <a:lnTo>
                    <a:pt x="214" y="41"/>
                  </a:lnTo>
                  <a:lnTo>
                    <a:pt x="223" y="48"/>
                  </a:lnTo>
                  <a:lnTo>
                    <a:pt x="232" y="55"/>
                  </a:lnTo>
                  <a:lnTo>
                    <a:pt x="239" y="63"/>
                  </a:lnTo>
                  <a:lnTo>
                    <a:pt x="246" y="72"/>
                  </a:lnTo>
                  <a:lnTo>
                    <a:pt x="252" y="81"/>
                  </a:lnTo>
                  <a:lnTo>
                    <a:pt x="257" y="90"/>
                  </a:lnTo>
                  <a:lnTo>
                    <a:pt x="261" y="100"/>
                  </a:lnTo>
                  <a:lnTo>
                    <a:pt x="266" y="111"/>
                  </a:lnTo>
                  <a:lnTo>
                    <a:pt x="268" y="122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1" y="145"/>
                  </a:lnTo>
                  <a:lnTo>
                    <a:pt x="271" y="156"/>
                  </a:lnTo>
                  <a:lnTo>
                    <a:pt x="270" y="168"/>
                  </a:lnTo>
                  <a:lnTo>
                    <a:pt x="268" y="179"/>
                  </a:lnTo>
                  <a:lnTo>
                    <a:pt x="265" y="190"/>
                  </a:lnTo>
                  <a:lnTo>
                    <a:pt x="260" y="202"/>
                  </a:lnTo>
                  <a:lnTo>
                    <a:pt x="255" y="212"/>
                  </a:lnTo>
                  <a:lnTo>
                    <a:pt x="250" y="222"/>
                  </a:lnTo>
                  <a:lnTo>
                    <a:pt x="243" y="232"/>
                  </a:lnTo>
                  <a:lnTo>
                    <a:pt x="236" y="241"/>
                  </a:lnTo>
                  <a:lnTo>
                    <a:pt x="227" y="249"/>
                  </a:lnTo>
                  <a:lnTo>
                    <a:pt x="218" y="256"/>
                  </a:lnTo>
                  <a:lnTo>
                    <a:pt x="209" y="263"/>
                  </a:lnTo>
                  <a:lnTo>
                    <a:pt x="197" y="268"/>
                  </a:lnTo>
                  <a:lnTo>
                    <a:pt x="186" y="272"/>
                  </a:lnTo>
                  <a:lnTo>
                    <a:pt x="174" y="275"/>
                  </a:lnTo>
                  <a:lnTo>
                    <a:pt x="174" y="275"/>
                  </a:lnTo>
                  <a:lnTo>
                    <a:pt x="159" y="277"/>
                  </a:lnTo>
                  <a:lnTo>
                    <a:pt x="144" y="277"/>
                  </a:lnTo>
                  <a:lnTo>
                    <a:pt x="144" y="277"/>
                  </a:lnTo>
                  <a:close/>
                  <a:moveTo>
                    <a:pt x="101" y="48"/>
                  </a:moveTo>
                  <a:lnTo>
                    <a:pt x="101" y="48"/>
                  </a:lnTo>
                  <a:lnTo>
                    <a:pt x="87" y="56"/>
                  </a:lnTo>
                  <a:lnTo>
                    <a:pt x="73" y="66"/>
                  </a:lnTo>
                  <a:lnTo>
                    <a:pt x="62" y="79"/>
                  </a:lnTo>
                  <a:lnTo>
                    <a:pt x="57" y="86"/>
                  </a:lnTo>
                  <a:lnTo>
                    <a:pt x="52" y="93"/>
                  </a:lnTo>
                  <a:lnTo>
                    <a:pt x="48" y="100"/>
                  </a:lnTo>
                  <a:lnTo>
                    <a:pt x="44" y="109"/>
                  </a:lnTo>
                  <a:lnTo>
                    <a:pt x="40" y="117"/>
                  </a:lnTo>
                  <a:lnTo>
                    <a:pt x="38" y="126"/>
                  </a:lnTo>
                  <a:lnTo>
                    <a:pt x="37" y="135"/>
                  </a:lnTo>
                  <a:lnTo>
                    <a:pt x="36" y="144"/>
                  </a:lnTo>
                  <a:lnTo>
                    <a:pt x="37" y="153"/>
                  </a:lnTo>
                  <a:lnTo>
                    <a:pt x="38" y="163"/>
                  </a:lnTo>
                  <a:lnTo>
                    <a:pt x="38" y="163"/>
                  </a:lnTo>
                  <a:lnTo>
                    <a:pt x="41" y="172"/>
                  </a:lnTo>
                  <a:lnTo>
                    <a:pt x="44" y="180"/>
                  </a:lnTo>
                  <a:lnTo>
                    <a:pt x="48" y="187"/>
                  </a:lnTo>
                  <a:lnTo>
                    <a:pt x="52" y="194"/>
                  </a:lnTo>
                  <a:lnTo>
                    <a:pt x="56" y="202"/>
                  </a:lnTo>
                  <a:lnTo>
                    <a:pt x="62" y="208"/>
                  </a:lnTo>
                  <a:lnTo>
                    <a:pt x="67" y="214"/>
                  </a:lnTo>
                  <a:lnTo>
                    <a:pt x="73" y="219"/>
                  </a:lnTo>
                  <a:lnTo>
                    <a:pt x="81" y="224"/>
                  </a:lnTo>
                  <a:lnTo>
                    <a:pt x="88" y="229"/>
                  </a:lnTo>
                  <a:lnTo>
                    <a:pt x="95" y="232"/>
                  </a:lnTo>
                  <a:lnTo>
                    <a:pt x="103" y="235"/>
                  </a:lnTo>
                  <a:lnTo>
                    <a:pt x="112" y="238"/>
                  </a:lnTo>
                  <a:lnTo>
                    <a:pt x="121" y="239"/>
                  </a:lnTo>
                  <a:lnTo>
                    <a:pt x="129" y="241"/>
                  </a:lnTo>
                  <a:lnTo>
                    <a:pt x="139" y="241"/>
                  </a:lnTo>
                  <a:lnTo>
                    <a:pt x="139" y="241"/>
                  </a:lnTo>
                  <a:lnTo>
                    <a:pt x="147" y="241"/>
                  </a:lnTo>
                  <a:lnTo>
                    <a:pt x="155" y="240"/>
                  </a:lnTo>
                  <a:lnTo>
                    <a:pt x="163" y="238"/>
                  </a:lnTo>
                  <a:lnTo>
                    <a:pt x="171" y="236"/>
                  </a:lnTo>
                  <a:lnTo>
                    <a:pt x="171" y="236"/>
                  </a:lnTo>
                  <a:lnTo>
                    <a:pt x="179" y="233"/>
                  </a:lnTo>
                  <a:lnTo>
                    <a:pt x="187" y="229"/>
                  </a:lnTo>
                  <a:lnTo>
                    <a:pt x="194" y="224"/>
                  </a:lnTo>
                  <a:lnTo>
                    <a:pt x="201" y="219"/>
                  </a:lnTo>
                  <a:lnTo>
                    <a:pt x="207" y="214"/>
                  </a:lnTo>
                  <a:lnTo>
                    <a:pt x="213" y="208"/>
                  </a:lnTo>
                  <a:lnTo>
                    <a:pt x="217" y="202"/>
                  </a:lnTo>
                  <a:lnTo>
                    <a:pt x="222" y="194"/>
                  </a:lnTo>
                  <a:lnTo>
                    <a:pt x="225" y="187"/>
                  </a:lnTo>
                  <a:lnTo>
                    <a:pt x="228" y="180"/>
                  </a:lnTo>
                  <a:lnTo>
                    <a:pt x="230" y="172"/>
                  </a:lnTo>
                  <a:lnTo>
                    <a:pt x="233" y="163"/>
                  </a:lnTo>
                  <a:lnTo>
                    <a:pt x="234" y="155"/>
                  </a:lnTo>
                  <a:lnTo>
                    <a:pt x="234" y="147"/>
                  </a:lnTo>
                  <a:lnTo>
                    <a:pt x="233" y="139"/>
                  </a:lnTo>
                  <a:lnTo>
                    <a:pt x="230" y="130"/>
                  </a:lnTo>
                  <a:lnTo>
                    <a:pt x="230" y="130"/>
                  </a:lnTo>
                  <a:lnTo>
                    <a:pt x="228" y="121"/>
                  </a:lnTo>
                  <a:lnTo>
                    <a:pt x="225" y="113"/>
                  </a:lnTo>
                  <a:lnTo>
                    <a:pt x="221" y="105"/>
                  </a:lnTo>
                  <a:lnTo>
                    <a:pt x="216" y="97"/>
                  </a:lnTo>
                  <a:lnTo>
                    <a:pt x="212" y="90"/>
                  </a:lnTo>
                  <a:lnTo>
                    <a:pt x="206" y="84"/>
                  </a:lnTo>
                  <a:lnTo>
                    <a:pt x="199" y="78"/>
                  </a:lnTo>
                  <a:lnTo>
                    <a:pt x="192" y="73"/>
                  </a:lnTo>
                  <a:lnTo>
                    <a:pt x="185" y="67"/>
                  </a:lnTo>
                  <a:lnTo>
                    <a:pt x="177" y="63"/>
                  </a:lnTo>
                  <a:lnTo>
                    <a:pt x="168" y="59"/>
                  </a:lnTo>
                  <a:lnTo>
                    <a:pt x="160" y="56"/>
                  </a:lnTo>
                  <a:lnTo>
                    <a:pt x="150" y="53"/>
                  </a:lnTo>
                  <a:lnTo>
                    <a:pt x="141" y="51"/>
                  </a:lnTo>
                  <a:lnTo>
                    <a:pt x="129" y="50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15" y="49"/>
                  </a:lnTo>
                  <a:lnTo>
                    <a:pt x="112" y="47"/>
                  </a:lnTo>
                  <a:lnTo>
                    <a:pt x="107" y="45"/>
                  </a:lnTo>
                  <a:lnTo>
                    <a:pt x="101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4" name="Freeform 926"/>
            <p:cNvSpPr>
              <a:spLocks noEditPoints="1"/>
            </p:cNvSpPr>
            <p:nvPr/>
          </p:nvSpPr>
          <p:spPr bwMode="auto">
            <a:xfrm>
              <a:off x="3282950" y="1227138"/>
              <a:ext cx="644525" cy="642938"/>
            </a:xfrm>
            <a:custGeom>
              <a:avLst/>
              <a:gdLst/>
              <a:ahLst/>
              <a:cxnLst>
                <a:cxn ang="0">
                  <a:pos x="653" y="1206"/>
                </a:cxn>
                <a:cxn ang="0">
                  <a:pos x="563" y="1160"/>
                </a:cxn>
                <a:cxn ang="0">
                  <a:pos x="550" y="1153"/>
                </a:cxn>
                <a:cxn ang="0">
                  <a:pos x="236" y="832"/>
                </a:cxn>
                <a:cxn ang="0">
                  <a:pos x="143" y="731"/>
                </a:cxn>
                <a:cxn ang="0">
                  <a:pos x="77" y="679"/>
                </a:cxn>
                <a:cxn ang="0">
                  <a:pos x="72" y="657"/>
                </a:cxn>
                <a:cxn ang="0">
                  <a:pos x="40" y="570"/>
                </a:cxn>
                <a:cxn ang="0">
                  <a:pos x="11" y="425"/>
                </a:cxn>
                <a:cxn ang="0">
                  <a:pos x="1" y="212"/>
                </a:cxn>
                <a:cxn ang="0">
                  <a:pos x="10" y="196"/>
                </a:cxn>
                <a:cxn ang="0">
                  <a:pos x="19" y="182"/>
                </a:cxn>
                <a:cxn ang="0">
                  <a:pos x="110" y="81"/>
                </a:cxn>
                <a:cxn ang="0">
                  <a:pos x="210" y="10"/>
                </a:cxn>
                <a:cxn ang="0">
                  <a:pos x="228" y="8"/>
                </a:cxn>
                <a:cxn ang="0">
                  <a:pos x="242" y="2"/>
                </a:cxn>
                <a:cxn ang="0">
                  <a:pos x="419" y="2"/>
                </a:cxn>
                <a:cxn ang="0">
                  <a:pos x="599" y="26"/>
                </a:cxn>
                <a:cxn ang="0">
                  <a:pos x="638" y="36"/>
                </a:cxn>
                <a:cxn ang="0">
                  <a:pos x="656" y="46"/>
                </a:cxn>
                <a:cxn ang="0">
                  <a:pos x="887" y="256"/>
                </a:cxn>
                <a:cxn ang="0">
                  <a:pos x="1107" y="475"/>
                </a:cxn>
                <a:cxn ang="0">
                  <a:pos x="1167" y="525"/>
                </a:cxn>
                <a:cxn ang="0">
                  <a:pos x="1185" y="553"/>
                </a:cxn>
                <a:cxn ang="0">
                  <a:pos x="1215" y="644"/>
                </a:cxn>
                <a:cxn ang="0">
                  <a:pos x="1218" y="725"/>
                </a:cxn>
                <a:cxn ang="0">
                  <a:pos x="1194" y="798"/>
                </a:cxn>
                <a:cxn ang="0">
                  <a:pos x="1193" y="817"/>
                </a:cxn>
                <a:cxn ang="0">
                  <a:pos x="1109" y="909"/>
                </a:cxn>
                <a:cxn ang="0">
                  <a:pos x="862" y="1146"/>
                </a:cxn>
                <a:cxn ang="0">
                  <a:pos x="853" y="1157"/>
                </a:cxn>
                <a:cxn ang="0">
                  <a:pos x="761" y="1206"/>
                </a:cxn>
                <a:cxn ang="0">
                  <a:pos x="231" y="43"/>
                </a:cxn>
                <a:cxn ang="0">
                  <a:pos x="137" y="108"/>
                </a:cxn>
                <a:cxn ang="0">
                  <a:pos x="54" y="198"/>
                </a:cxn>
                <a:cxn ang="0">
                  <a:pos x="40" y="216"/>
                </a:cxn>
                <a:cxn ang="0">
                  <a:pos x="45" y="400"/>
                </a:cxn>
                <a:cxn ang="0">
                  <a:pos x="68" y="529"/>
                </a:cxn>
                <a:cxn ang="0">
                  <a:pos x="105" y="637"/>
                </a:cxn>
                <a:cxn ang="0">
                  <a:pos x="112" y="658"/>
                </a:cxn>
                <a:cxn ang="0">
                  <a:pos x="181" y="718"/>
                </a:cxn>
                <a:cxn ang="0">
                  <a:pos x="294" y="841"/>
                </a:cxn>
                <a:cxn ang="0">
                  <a:pos x="585" y="1129"/>
                </a:cxn>
                <a:cxn ang="0">
                  <a:pos x="633" y="1159"/>
                </a:cxn>
                <a:cxn ang="0">
                  <a:pos x="706" y="1177"/>
                </a:cxn>
                <a:cxn ang="0">
                  <a:pos x="765" y="1165"/>
                </a:cxn>
                <a:cxn ang="0">
                  <a:pos x="823" y="1131"/>
                </a:cxn>
                <a:cxn ang="0">
                  <a:pos x="865" y="1090"/>
                </a:cxn>
                <a:cxn ang="0">
                  <a:pos x="1140" y="817"/>
                </a:cxn>
                <a:cxn ang="0">
                  <a:pos x="1147" y="803"/>
                </a:cxn>
                <a:cxn ang="0">
                  <a:pos x="1177" y="736"/>
                </a:cxn>
                <a:cxn ang="0">
                  <a:pos x="1179" y="657"/>
                </a:cxn>
                <a:cxn ang="0">
                  <a:pos x="1148" y="564"/>
                </a:cxn>
                <a:cxn ang="0">
                  <a:pos x="1140" y="556"/>
                </a:cxn>
                <a:cxn ang="0">
                  <a:pos x="894" y="335"/>
                </a:cxn>
                <a:cxn ang="0">
                  <a:pos x="627" y="72"/>
                </a:cxn>
                <a:cxn ang="0">
                  <a:pos x="558" y="57"/>
                </a:cxn>
                <a:cxn ang="0">
                  <a:pos x="377" y="39"/>
                </a:cxn>
                <a:cxn ang="0">
                  <a:pos x="236" y="40"/>
                </a:cxn>
              </a:cxnLst>
              <a:rect l="0" t="0" r="r" b="b"/>
              <a:pathLst>
                <a:path w="1220" h="1215">
                  <a:moveTo>
                    <a:pt x="706" y="1215"/>
                  </a:moveTo>
                  <a:lnTo>
                    <a:pt x="706" y="1215"/>
                  </a:lnTo>
                  <a:lnTo>
                    <a:pt x="688" y="1214"/>
                  </a:lnTo>
                  <a:lnTo>
                    <a:pt x="671" y="1211"/>
                  </a:lnTo>
                  <a:lnTo>
                    <a:pt x="653" y="1206"/>
                  </a:lnTo>
                  <a:lnTo>
                    <a:pt x="636" y="1200"/>
                  </a:lnTo>
                  <a:lnTo>
                    <a:pt x="617" y="1193"/>
                  </a:lnTo>
                  <a:lnTo>
                    <a:pt x="599" y="1184"/>
                  </a:lnTo>
                  <a:lnTo>
                    <a:pt x="581" y="1172"/>
                  </a:lnTo>
                  <a:lnTo>
                    <a:pt x="563" y="1160"/>
                  </a:lnTo>
                  <a:lnTo>
                    <a:pt x="561" y="1158"/>
                  </a:lnTo>
                  <a:lnTo>
                    <a:pt x="558" y="1158"/>
                  </a:lnTo>
                  <a:lnTo>
                    <a:pt x="558" y="1158"/>
                  </a:lnTo>
                  <a:lnTo>
                    <a:pt x="554" y="1156"/>
                  </a:lnTo>
                  <a:lnTo>
                    <a:pt x="550" y="1153"/>
                  </a:lnTo>
                  <a:lnTo>
                    <a:pt x="307" y="910"/>
                  </a:lnTo>
                  <a:lnTo>
                    <a:pt x="307" y="910"/>
                  </a:lnTo>
                  <a:lnTo>
                    <a:pt x="290" y="891"/>
                  </a:lnTo>
                  <a:lnTo>
                    <a:pt x="271" y="872"/>
                  </a:lnTo>
                  <a:lnTo>
                    <a:pt x="236" y="832"/>
                  </a:lnTo>
                  <a:lnTo>
                    <a:pt x="236" y="832"/>
                  </a:lnTo>
                  <a:lnTo>
                    <a:pt x="200" y="790"/>
                  </a:lnTo>
                  <a:lnTo>
                    <a:pt x="181" y="771"/>
                  </a:lnTo>
                  <a:lnTo>
                    <a:pt x="163" y="751"/>
                  </a:lnTo>
                  <a:lnTo>
                    <a:pt x="143" y="731"/>
                  </a:lnTo>
                  <a:lnTo>
                    <a:pt x="123" y="714"/>
                  </a:lnTo>
                  <a:lnTo>
                    <a:pt x="102" y="697"/>
                  </a:lnTo>
                  <a:lnTo>
                    <a:pt x="80" y="682"/>
                  </a:lnTo>
                  <a:lnTo>
                    <a:pt x="80" y="682"/>
                  </a:lnTo>
                  <a:lnTo>
                    <a:pt x="77" y="679"/>
                  </a:lnTo>
                  <a:lnTo>
                    <a:pt x="74" y="677"/>
                  </a:lnTo>
                  <a:lnTo>
                    <a:pt x="72" y="670"/>
                  </a:lnTo>
                  <a:lnTo>
                    <a:pt x="71" y="665"/>
                  </a:lnTo>
                  <a:lnTo>
                    <a:pt x="71" y="661"/>
                  </a:lnTo>
                  <a:lnTo>
                    <a:pt x="72" y="657"/>
                  </a:lnTo>
                  <a:lnTo>
                    <a:pt x="71" y="654"/>
                  </a:lnTo>
                  <a:lnTo>
                    <a:pt x="71" y="654"/>
                  </a:lnTo>
                  <a:lnTo>
                    <a:pt x="59" y="626"/>
                  </a:lnTo>
                  <a:lnTo>
                    <a:pt x="49" y="598"/>
                  </a:lnTo>
                  <a:lnTo>
                    <a:pt x="40" y="570"/>
                  </a:lnTo>
                  <a:lnTo>
                    <a:pt x="32" y="541"/>
                  </a:lnTo>
                  <a:lnTo>
                    <a:pt x="25" y="512"/>
                  </a:lnTo>
                  <a:lnTo>
                    <a:pt x="19" y="483"/>
                  </a:lnTo>
                  <a:lnTo>
                    <a:pt x="15" y="453"/>
                  </a:lnTo>
                  <a:lnTo>
                    <a:pt x="11" y="425"/>
                  </a:lnTo>
                  <a:lnTo>
                    <a:pt x="7" y="396"/>
                  </a:lnTo>
                  <a:lnTo>
                    <a:pt x="4" y="368"/>
                  </a:lnTo>
                  <a:lnTo>
                    <a:pt x="1" y="312"/>
                  </a:lnTo>
                  <a:lnTo>
                    <a:pt x="0" y="259"/>
                  </a:lnTo>
                  <a:lnTo>
                    <a:pt x="1" y="212"/>
                  </a:lnTo>
                  <a:lnTo>
                    <a:pt x="1" y="212"/>
                  </a:lnTo>
                  <a:lnTo>
                    <a:pt x="1" y="207"/>
                  </a:lnTo>
                  <a:lnTo>
                    <a:pt x="3" y="202"/>
                  </a:lnTo>
                  <a:lnTo>
                    <a:pt x="6" y="198"/>
                  </a:lnTo>
                  <a:lnTo>
                    <a:pt x="10" y="196"/>
                  </a:lnTo>
                  <a:lnTo>
                    <a:pt x="14" y="193"/>
                  </a:lnTo>
                  <a:lnTo>
                    <a:pt x="16" y="188"/>
                  </a:lnTo>
                  <a:lnTo>
                    <a:pt x="16" y="188"/>
                  </a:lnTo>
                  <a:lnTo>
                    <a:pt x="17" y="185"/>
                  </a:lnTo>
                  <a:lnTo>
                    <a:pt x="19" y="182"/>
                  </a:lnTo>
                  <a:lnTo>
                    <a:pt x="19" y="182"/>
                  </a:lnTo>
                  <a:lnTo>
                    <a:pt x="41" y="154"/>
                  </a:lnTo>
                  <a:lnTo>
                    <a:pt x="63" y="127"/>
                  </a:lnTo>
                  <a:lnTo>
                    <a:pt x="86" y="103"/>
                  </a:lnTo>
                  <a:lnTo>
                    <a:pt x="110" y="81"/>
                  </a:lnTo>
                  <a:lnTo>
                    <a:pt x="135" y="60"/>
                  </a:lnTo>
                  <a:lnTo>
                    <a:pt x="159" y="41"/>
                  </a:lnTo>
                  <a:lnTo>
                    <a:pt x="185" y="25"/>
                  </a:lnTo>
                  <a:lnTo>
                    <a:pt x="210" y="10"/>
                  </a:lnTo>
                  <a:lnTo>
                    <a:pt x="210" y="10"/>
                  </a:lnTo>
                  <a:lnTo>
                    <a:pt x="215" y="8"/>
                  </a:lnTo>
                  <a:lnTo>
                    <a:pt x="219" y="7"/>
                  </a:lnTo>
                  <a:lnTo>
                    <a:pt x="219" y="7"/>
                  </a:lnTo>
                  <a:lnTo>
                    <a:pt x="222" y="8"/>
                  </a:lnTo>
                  <a:lnTo>
                    <a:pt x="228" y="8"/>
                  </a:lnTo>
                  <a:lnTo>
                    <a:pt x="232" y="5"/>
                  </a:lnTo>
                  <a:lnTo>
                    <a:pt x="232" y="5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2" y="2"/>
                  </a:lnTo>
                  <a:lnTo>
                    <a:pt x="291" y="0"/>
                  </a:lnTo>
                  <a:lnTo>
                    <a:pt x="335" y="0"/>
                  </a:lnTo>
                  <a:lnTo>
                    <a:pt x="335" y="0"/>
                  </a:lnTo>
                  <a:lnTo>
                    <a:pt x="377" y="0"/>
                  </a:lnTo>
                  <a:lnTo>
                    <a:pt x="419" y="2"/>
                  </a:lnTo>
                  <a:lnTo>
                    <a:pt x="458" y="5"/>
                  </a:lnTo>
                  <a:lnTo>
                    <a:pt x="495" y="8"/>
                  </a:lnTo>
                  <a:lnTo>
                    <a:pt x="531" y="13"/>
                  </a:lnTo>
                  <a:lnTo>
                    <a:pt x="566" y="20"/>
                  </a:lnTo>
                  <a:lnTo>
                    <a:pt x="599" y="26"/>
                  </a:lnTo>
                  <a:lnTo>
                    <a:pt x="631" y="34"/>
                  </a:lnTo>
                  <a:lnTo>
                    <a:pt x="631" y="34"/>
                  </a:lnTo>
                  <a:lnTo>
                    <a:pt x="634" y="35"/>
                  </a:lnTo>
                  <a:lnTo>
                    <a:pt x="636" y="36"/>
                  </a:lnTo>
                  <a:lnTo>
                    <a:pt x="638" y="36"/>
                  </a:lnTo>
                  <a:lnTo>
                    <a:pt x="638" y="36"/>
                  </a:lnTo>
                  <a:lnTo>
                    <a:pt x="642" y="36"/>
                  </a:lnTo>
                  <a:lnTo>
                    <a:pt x="646" y="38"/>
                  </a:lnTo>
                  <a:lnTo>
                    <a:pt x="656" y="46"/>
                  </a:lnTo>
                  <a:lnTo>
                    <a:pt x="656" y="46"/>
                  </a:lnTo>
                  <a:lnTo>
                    <a:pt x="697" y="80"/>
                  </a:lnTo>
                  <a:lnTo>
                    <a:pt x="736" y="114"/>
                  </a:lnTo>
                  <a:lnTo>
                    <a:pt x="775" y="149"/>
                  </a:lnTo>
                  <a:lnTo>
                    <a:pt x="812" y="184"/>
                  </a:lnTo>
                  <a:lnTo>
                    <a:pt x="887" y="256"/>
                  </a:lnTo>
                  <a:lnTo>
                    <a:pt x="958" y="328"/>
                  </a:lnTo>
                  <a:lnTo>
                    <a:pt x="958" y="328"/>
                  </a:lnTo>
                  <a:lnTo>
                    <a:pt x="1008" y="379"/>
                  </a:lnTo>
                  <a:lnTo>
                    <a:pt x="1057" y="428"/>
                  </a:lnTo>
                  <a:lnTo>
                    <a:pt x="1107" y="475"/>
                  </a:lnTo>
                  <a:lnTo>
                    <a:pt x="1156" y="521"/>
                  </a:lnTo>
                  <a:lnTo>
                    <a:pt x="1159" y="524"/>
                  </a:lnTo>
                  <a:lnTo>
                    <a:pt x="1163" y="524"/>
                  </a:lnTo>
                  <a:lnTo>
                    <a:pt x="1163" y="524"/>
                  </a:lnTo>
                  <a:lnTo>
                    <a:pt x="1167" y="525"/>
                  </a:lnTo>
                  <a:lnTo>
                    <a:pt x="1171" y="527"/>
                  </a:lnTo>
                  <a:lnTo>
                    <a:pt x="1173" y="529"/>
                  </a:lnTo>
                  <a:lnTo>
                    <a:pt x="1175" y="533"/>
                  </a:lnTo>
                  <a:lnTo>
                    <a:pt x="1175" y="533"/>
                  </a:lnTo>
                  <a:lnTo>
                    <a:pt x="1185" y="553"/>
                  </a:lnTo>
                  <a:lnTo>
                    <a:pt x="1193" y="571"/>
                  </a:lnTo>
                  <a:lnTo>
                    <a:pt x="1201" y="590"/>
                  </a:lnTo>
                  <a:lnTo>
                    <a:pt x="1207" y="607"/>
                  </a:lnTo>
                  <a:lnTo>
                    <a:pt x="1211" y="626"/>
                  </a:lnTo>
                  <a:lnTo>
                    <a:pt x="1215" y="644"/>
                  </a:lnTo>
                  <a:lnTo>
                    <a:pt x="1218" y="660"/>
                  </a:lnTo>
                  <a:lnTo>
                    <a:pt x="1220" y="677"/>
                  </a:lnTo>
                  <a:lnTo>
                    <a:pt x="1220" y="693"/>
                  </a:lnTo>
                  <a:lnTo>
                    <a:pt x="1220" y="710"/>
                  </a:lnTo>
                  <a:lnTo>
                    <a:pt x="1218" y="725"/>
                  </a:lnTo>
                  <a:lnTo>
                    <a:pt x="1216" y="741"/>
                  </a:lnTo>
                  <a:lnTo>
                    <a:pt x="1212" y="755"/>
                  </a:lnTo>
                  <a:lnTo>
                    <a:pt x="1208" y="771"/>
                  </a:lnTo>
                  <a:lnTo>
                    <a:pt x="1202" y="785"/>
                  </a:lnTo>
                  <a:lnTo>
                    <a:pt x="1194" y="798"/>
                  </a:lnTo>
                  <a:lnTo>
                    <a:pt x="1192" y="804"/>
                  </a:lnTo>
                  <a:lnTo>
                    <a:pt x="1193" y="809"/>
                  </a:lnTo>
                  <a:lnTo>
                    <a:pt x="1193" y="809"/>
                  </a:lnTo>
                  <a:lnTo>
                    <a:pt x="1194" y="813"/>
                  </a:lnTo>
                  <a:lnTo>
                    <a:pt x="1193" y="817"/>
                  </a:lnTo>
                  <a:lnTo>
                    <a:pt x="1191" y="821"/>
                  </a:lnTo>
                  <a:lnTo>
                    <a:pt x="1188" y="826"/>
                  </a:lnTo>
                  <a:lnTo>
                    <a:pt x="1188" y="826"/>
                  </a:lnTo>
                  <a:lnTo>
                    <a:pt x="1147" y="869"/>
                  </a:lnTo>
                  <a:lnTo>
                    <a:pt x="1109" y="909"/>
                  </a:lnTo>
                  <a:lnTo>
                    <a:pt x="1070" y="948"/>
                  </a:lnTo>
                  <a:lnTo>
                    <a:pt x="1031" y="985"/>
                  </a:lnTo>
                  <a:lnTo>
                    <a:pt x="952" y="1062"/>
                  </a:lnTo>
                  <a:lnTo>
                    <a:pt x="862" y="1146"/>
                  </a:lnTo>
                  <a:lnTo>
                    <a:pt x="862" y="1146"/>
                  </a:lnTo>
                  <a:lnTo>
                    <a:pt x="858" y="1151"/>
                  </a:lnTo>
                  <a:lnTo>
                    <a:pt x="857" y="1152"/>
                  </a:lnTo>
                  <a:lnTo>
                    <a:pt x="857" y="1152"/>
                  </a:lnTo>
                  <a:lnTo>
                    <a:pt x="853" y="1157"/>
                  </a:lnTo>
                  <a:lnTo>
                    <a:pt x="853" y="1157"/>
                  </a:lnTo>
                  <a:lnTo>
                    <a:pt x="834" y="1170"/>
                  </a:lnTo>
                  <a:lnTo>
                    <a:pt x="815" y="1182"/>
                  </a:lnTo>
                  <a:lnTo>
                    <a:pt x="798" y="1192"/>
                  </a:lnTo>
                  <a:lnTo>
                    <a:pt x="779" y="1200"/>
                  </a:lnTo>
                  <a:lnTo>
                    <a:pt x="761" y="1206"/>
                  </a:lnTo>
                  <a:lnTo>
                    <a:pt x="743" y="1211"/>
                  </a:lnTo>
                  <a:lnTo>
                    <a:pt x="724" y="1214"/>
                  </a:lnTo>
                  <a:lnTo>
                    <a:pt x="706" y="1215"/>
                  </a:lnTo>
                  <a:lnTo>
                    <a:pt x="706" y="1215"/>
                  </a:lnTo>
                  <a:close/>
                  <a:moveTo>
                    <a:pt x="231" y="43"/>
                  </a:moveTo>
                  <a:lnTo>
                    <a:pt x="231" y="43"/>
                  </a:lnTo>
                  <a:lnTo>
                    <a:pt x="206" y="57"/>
                  </a:lnTo>
                  <a:lnTo>
                    <a:pt x="182" y="72"/>
                  </a:lnTo>
                  <a:lnTo>
                    <a:pt x="159" y="90"/>
                  </a:lnTo>
                  <a:lnTo>
                    <a:pt x="137" y="108"/>
                  </a:lnTo>
                  <a:lnTo>
                    <a:pt x="114" y="129"/>
                  </a:lnTo>
                  <a:lnTo>
                    <a:pt x="93" y="151"/>
                  </a:lnTo>
                  <a:lnTo>
                    <a:pt x="73" y="175"/>
                  </a:lnTo>
                  <a:lnTo>
                    <a:pt x="54" y="198"/>
                  </a:lnTo>
                  <a:lnTo>
                    <a:pt x="54" y="198"/>
                  </a:lnTo>
                  <a:lnTo>
                    <a:pt x="50" y="202"/>
                  </a:lnTo>
                  <a:lnTo>
                    <a:pt x="46" y="205"/>
                  </a:lnTo>
                  <a:lnTo>
                    <a:pt x="40" y="208"/>
                  </a:lnTo>
                  <a:lnTo>
                    <a:pt x="40" y="216"/>
                  </a:lnTo>
                  <a:lnTo>
                    <a:pt x="40" y="216"/>
                  </a:lnTo>
                  <a:lnTo>
                    <a:pt x="39" y="280"/>
                  </a:lnTo>
                  <a:lnTo>
                    <a:pt x="40" y="311"/>
                  </a:lnTo>
                  <a:lnTo>
                    <a:pt x="41" y="342"/>
                  </a:lnTo>
                  <a:lnTo>
                    <a:pt x="43" y="371"/>
                  </a:lnTo>
                  <a:lnTo>
                    <a:pt x="45" y="400"/>
                  </a:lnTo>
                  <a:lnTo>
                    <a:pt x="49" y="427"/>
                  </a:lnTo>
                  <a:lnTo>
                    <a:pt x="52" y="453"/>
                  </a:lnTo>
                  <a:lnTo>
                    <a:pt x="56" y="479"/>
                  </a:lnTo>
                  <a:lnTo>
                    <a:pt x="61" y="504"/>
                  </a:lnTo>
                  <a:lnTo>
                    <a:pt x="68" y="529"/>
                  </a:lnTo>
                  <a:lnTo>
                    <a:pt x="74" y="552"/>
                  </a:lnTo>
                  <a:lnTo>
                    <a:pt x="80" y="574"/>
                  </a:lnTo>
                  <a:lnTo>
                    <a:pt x="88" y="596"/>
                  </a:lnTo>
                  <a:lnTo>
                    <a:pt x="96" y="618"/>
                  </a:lnTo>
                  <a:lnTo>
                    <a:pt x="105" y="637"/>
                  </a:lnTo>
                  <a:lnTo>
                    <a:pt x="105" y="637"/>
                  </a:lnTo>
                  <a:lnTo>
                    <a:pt x="107" y="642"/>
                  </a:lnTo>
                  <a:lnTo>
                    <a:pt x="107" y="648"/>
                  </a:lnTo>
                  <a:lnTo>
                    <a:pt x="107" y="654"/>
                  </a:lnTo>
                  <a:lnTo>
                    <a:pt x="112" y="658"/>
                  </a:lnTo>
                  <a:lnTo>
                    <a:pt x="112" y="658"/>
                  </a:lnTo>
                  <a:lnTo>
                    <a:pt x="131" y="671"/>
                  </a:lnTo>
                  <a:lnTo>
                    <a:pt x="148" y="686"/>
                  </a:lnTo>
                  <a:lnTo>
                    <a:pt x="165" y="701"/>
                  </a:lnTo>
                  <a:lnTo>
                    <a:pt x="181" y="718"/>
                  </a:lnTo>
                  <a:lnTo>
                    <a:pt x="213" y="751"/>
                  </a:lnTo>
                  <a:lnTo>
                    <a:pt x="243" y="785"/>
                  </a:lnTo>
                  <a:lnTo>
                    <a:pt x="243" y="785"/>
                  </a:lnTo>
                  <a:lnTo>
                    <a:pt x="276" y="822"/>
                  </a:lnTo>
                  <a:lnTo>
                    <a:pt x="294" y="841"/>
                  </a:lnTo>
                  <a:lnTo>
                    <a:pt x="311" y="859"/>
                  </a:lnTo>
                  <a:lnTo>
                    <a:pt x="579" y="1127"/>
                  </a:lnTo>
                  <a:lnTo>
                    <a:pt x="582" y="1128"/>
                  </a:lnTo>
                  <a:lnTo>
                    <a:pt x="582" y="1128"/>
                  </a:lnTo>
                  <a:lnTo>
                    <a:pt x="585" y="1129"/>
                  </a:lnTo>
                  <a:lnTo>
                    <a:pt x="588" y="1131"/>
                  </a:lnTo>
                  <a:lnTo>
                    <a:pt x="588" y="1131"/>
                  </a:lnTo>
                  <a:lnTo>
                    <a:pt x="604" y="1142"/>
                  </a:lnTo>
                  <a:lnTo>
                    <a:pt x="618" y="1152"/>
                  </a:lnTo>
                  <a:lnTo>
                    <a:pt x="633" y="1159"/>
                  </a:lnTo>
                  <a:lnTo>
                    <a:pt x="647" y="1165"/>
                  </a:lnTo>
                  <a:lnTo>
                    <a:pt x="662" y="1170"/>
                  </a:lnTo>
                  <a:lnTo>
                    <a:pt x="677" y="1174"/>
                  </a:lnTo>
                  <a:lnTo>
                    <a:pt x="691" y="1177"/>
                  </a:lnTo>
                  <a:lnTo>
                    <a:pt x="706" y="1177"/>
                  </a:lnTo>
                  <a:lnTo>
                    <a:pt x="706" y="1177"/>
                  </a:lnTo>
                  <a:lnTo>
                    <a:pt x="720" y="1177"/>
                  </a:lnTo>
                  <a:lnTo>
                    <a:pt x="735" y="1174"/>
                  </a:lnTo>
                  <a:lnTo>
                    <a:pt x="750" y="1170"/>
                  </a:lnTo>
                  <a:lnTo>
                    <a:pt x="765" y="1165"/>
                  </a:lnTo>
                  <a:lnTo>
                    <a:pt x="779" y="1159"/>
                  </a:lnTo>
                  <a:lnTo>
                    <a:pt x="794" y="1152"/>
                  </a:lnTo>
                  <a:lnTo>
                    <a:pt x="808" y="1142"/>
                  </a:lnTo>
                  <a:lnTo>
                    <a:pt x="823" y="1131"/>
                  </a:lnTo>
                  <a:lnTo>
                    <a:pt x="823" y="1131"/>
                  </a:lnTo>
                  <a:lnTo>
                    <a:pt x="824" y="1130"/>
                  </a:lnTo>
                  <a:lnTo>
                    <a:pt x="825" y="1130"/>
                  </a:lnTo>
                  <a:lnTo>
                    <a:pt x="826" y="1129"/>
                  </a:lnTo>
                  <a:lnTo>
                    <a:pt x="865" y="1090"/>
                  </a:lnTo>
                  <a:lnTo>
                    <a:pt x="865" y="1090"/>
                  </a:lnTo>
                  <a:lnTo>
                    <a:pt x="934" y="1017"/>
                  </a:lnTo>
                  <a:lnTo>
                    <a:pt x="1002" y="949"/>
                  </a:lnTo>
                  <a:lnTo>
                    <a:pt x="1069" y="883"/>
                  </a:lnTo>
                  <a:lnTo>
                    <a:pt x="1105" y="850"/>
                  </a:lnTo>
                  <a:lnTo>
                    <a:pt x="1140" y="817"/>
                  </a:lnTo>
                  <a:lnTo>
                    <a:pt x="1143" y="815"/>
                  </a:lnTo>
                  <a:lnTo>
                    <a:pt x="1144" y="811"/>
                  </a:lnTo>
                  <a:lnTo>
                    <a:pt x="1144" y="811"/>
                  </a:lnTo>
                  <a:lnTo>
                    <a:pt x="1145" y="807"/>
                  </a:lnTo>
                  <a:lnTo>
                    <a:pt x="1147" y="803"/>
                  </a:lnTo>
                  <a:lnTo>
                    <a:pt x="1147" y="803"/>
                  </a:lnTo>
                  <a:lnTo>
                    <a:pt x="1157" y="786"/>
                  </a:lnTo>
                  <a:lnTo>
                    <a:pt x="1165" y="770"/>
                  </a:lnTo>
                  <a:lnTo>
                    <a:pt x="1173" y="753"/>
                  </a:lnTo>
                  <a:lnTo>
                    <a:pt x="1177" y="736"/>
                  </a:lnTo>
                  <a:lnTo>
                    <a:pt x="1180" y="720"/>
                  </a:lnTo>
                  <a:lnTo>
                    <a:pt x="1182" y="703"/>
                  </a:lnTo>
                  <a:lnTo>
                    <a:pt x="1182" y="688"/>
                  </a:lnTo>
                  <a:lnTo>
                    <a:pt x="1181" y="672"/>
                  </a:lnTo>
                  <a:lnTo>
                    <a:pt x="1179" y="657"/>
                  </a:lnTo>
                  <a:lnTo>
                    <a:pt x="1176" y="642"/>
                  </a:lnTo>
                  <a:lnTo>
                    <a:pt x="1173" y="628"/>
                  </a:lnTo>
                  <a:lnTo>
                    <a:pt x="1169" y="614"/>
                  </a:lnTo>
                  <a:lnTo>
                    <a:pt x="1158" y="588"/>
                  </a:lnTo>
                  <a:lnTo>
                    <a:pt x="1148" y="564"/>
                  </a:lnTo>
                  <a:lnTo>
                    <a:pt x="1146" y="560"/>
                  </a:lnTo>
                  <a:lnTo>
                    <a:pt x="1143" y="558"/>
                  </a:lnTo>
                  <a:lnTo>
                    <a:pt x="1143" y="558"/>
                  </a:lnTo>
                  <a:lnTo>
                    <a:pt x="1140" y="556"/>
                  </a:lnTo>
                  <a:lnTo>
                    <a:pt x="1140" y="556"/>
                  </a:lnTo>
                  <a:lnTo>
                    <a:pt x="1089" y="514"/>
                  </a:lnTo>
                  <a:lnTo>
                    <a:pt x="1039" y="471"/>
                  </a:lnTo>
                  <a:lnTo>
                    <a:pt x="991" y="427"/>
                  </a:lnTo>
                  <a:lnTo>
                    <a:pt x="942" y="381"/>
                  </a:lnTo>
                  <a:lnTo>
                    <a:pt x="894" y="335"/>
                  </a:lnTo>
                  <a:lnTo>
                    <a:pt x="846" y="289"/>
                  </a:lnTo>
                  <a:lnTo>
                    <a:pt x="752" y="196"/>
                  </a:lnTo>
                  <a:lnTo>
                    <a:pt x="752" y="196"/>
                  </a:lnTo>
                  <a:lnTo>
                    <a:pt x="629" y="75"/>
                  </a:lnTo>
                  <a:lnTo>
                    <a:pt x="627" y="72"/>
                  </a:lnTo>
                  <a:lnTo>
                    <a:pt x="623" y="72"/>
                  </a:lnTo>
                  <a:lnTo>
                    <a:pt x="622" y="71"/>
                  </a:lnTo>
                  <a:lnTo>
                    <a:pt x="622" y="71"/>
                  </a:lnTo>
                  <a:lnTo>
                    <a:pt x="590" y="64"/>
                  </a:lnTo>
                  <a:lnTo>
                    <a:pt x="558" y="57"/>
                  </a:lnTo>
                  <a:lnTo>
                    <a:pt x="525" y="52"/>
                  </a:lnTo>
                  <a:lnTo>
                    <a:pt x="491" y="46"/>
                  </a:lnTo>
                  <a:lnTo>
                    <a:pt x="455" y="43"/>
                  </a:lnTo>
                  <a:lnTo>
                    <a:pt x="417" y="40"/>
                  </a:lnTo>
                  <a:lnTo>
                    <a:pt x="377" y="39"/>
                  </a:lnTo>
                  <a:lnTo>
                    <a:pt x="336" y="38"/>
                  </a:lnTo>
                  <a:lnTo>
                    <a:pt x="336" y="38"/>
                  </a:lnTo>
                  <a:lnTo>
                    <a:pt x="291" y="39"/>
                  </a:lnTo>
                  <a:lnTo>
                    <a:pt x="241" y="40"/>
                  </a:lnTo>
                  <a:lnTo>
                    <a:pt x="236" y="40"/>
                  </a:lnTo>
                  <a:lnTo>
                    <a:pt x="232" y="42"/>
                  </a:lnTo>
                  <a:lnTo>
                    <a:pt x="232" y="42"/>
                  </a:lnTo>
                  <a:lnTo>
                    <a:pt x="231" y="43"/>
                  </a:lnTo>
                  <a:lnTo>
                    <a:pt x="231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5" name="Freeform 927"/>
            <p:cNvSpPr>
              <a:spLocks noEditPoints="1"/>
            </p:cNvSpPr>
            <p:nvPr/>
          </p:nvSpPr>
          <p:spPr bwMode="auto">
            <a:xfrm>
              <a:off x="3424238" y="1154113"/>
              <a:ext cx="557213" cy="225425"/>
            </a:xfrm>
            <a:custGeom>
              <a:avLst/>
              <a:gdLst/>
              <a:ahLst/>
              <a:cxnLst>
                <a:cxn ang="0">
                  <a:pos x="77" y="421"/>
                </a:cxn>
                <a:cxn ang="0">
                  <a:pos x="65" y="420"/>
                </a:cxn>
                <a:cxn ang="0">
                  <a:pos x="28" y="385"/>
                </a:cxn>
                <a:cxn ang="0">
                  <a:pos x="2" y="324"/>
                </a:cxn>
                <a:cxn ang="0">
                  <a:pos x="1" y="253"/>
                </a:cxn>
                <a:cxn ang="0">
                  <a:pos x="3" y="188"/>
                </a:cxn>
                <a:cxn ang="0">
                  <a:pos x="40" y="100"/>
                </a:cxn>
                <a:cxn ang="0">
                  <a:pos x="87" y="65"/>
                </a:cxn>
                <a:cxn ang="0">
                  <a:pos x="160" y="37"/>
                </a:cxn>
                <a:cxn ang="0">
                  <a:pos x="250" y="24"/>
                </a:cxn>
                <a:cxn ang="0">
                  <a:pos x="311" y="37"/>
                </a:cxn>
                <a:cxn ang="0">
                  <a:pos x="412" y="72"/>
                </a:cxn>
                <a:cxn ang="0">
                  <a:pos x="529" y="127"/>
                </a:cxn>
                <a:cxn ang="0">
                  <a:pos x="587" y="70"/>
                </a:cxn>
                <a:cxn ang="0">
                  <a:pos x="661" y="29"/>
                </a:cxn>
                <a:cxn ang="0">
                  <a:pos x="790" y="1"/>
                </a:cxn>
                <a:cxn ang="0">
                  <a:pos x="894" y="10"/>
                </a:cxn>
                <a:cxn ang="0">
                  <a:pos x="971" y="35"/>
                </a:cxn>
                <a:cxn ang="0">
                  <a:pos x="1030" y="87"/>
                </a:cxn>
                <a:cxn ang="0">
                  <a:pos x="1052" y="163"/>
                </a:cxn>
                <a:cxn ang="0">
                  <a:pos x="1025" y="252"/>
                </a:cxn>
                <a:cxn ang="0">
                  <a:pos x="951" y="306"/>
                </a:cxn>
                <a:cxn ang="0">
                  <a:pos x="871" y="326"/>
                </a:cxn>
                <a:cxn ang="0">
                  <a:pos x="769" y="315"/>
                </a:cxn>
                <a:cxn ang="0">
                  <a:pos x="623" y="246"/>
                </a:cxn>
                <a:cxn ang="0">
                  <a:pos x="524" y="190"/>
                </a:cxn>
                <a:cxn ang="0">
                  <a:pos x="479" y="259"/>
                </a:cxn>
                <a:cxn ang="0">
                  <a:pos x="458" y="261"/>
                </a:cxn>
                <a:cxn ang="0">
                  <a:pos x="451" y="244"/>
                </a:cxn>
                <a:cxn ang="0">
                  <a:pos x="504" y="162"/>
                </a:cxn>
                <a:cxn ang="0">
                  <a:pos x="394" y="95"/>
                </a:cxn>
                <a:cxn ang="0">
                  <a:pos x="310" y="68"/>
                </a:cxn>
                <a:cxn ang="0">
                  <a:pos x="213" y="57"/>
                </a:cxn>
                <a:cxn ang="0">
                  <a:pos x="142" y="76"/>
                </a:cxn>
                <a:cxn ang="0">
                  <a:pos x="89" y="99"/>
                </a:cxn>
                <a:cxn ang="0">
                  <a:pos x="47" y="159"/>
                </a:cxn>
                <a:cxn ang="0">
                  <a:pos x="30" y="231"/>
                </a:cxn>
                <a:cxn ang="0">
                  <a:pos x="41" y="335"/>
                </a:cxn>
                <a:cxn ang="0">
                  <a:pos x="65" y="372"/>
                </a:cxn>
                <a:cxn ang="0">
                  <a:pos x="101" y="397"/>
                </a:cxn>
                <a:cxn ang="0">
                  <a:pos x="117" y="394"/>
                </a:cxn>
                <a:cxn ang="0">
                  <a:pos x="127" y="410"/>
                </a:cxn>
                <a:cxn ang="0">
                  <a:pos x="112" y="425"/>
                </a:cxn>
                <a:cxn ang="0">
                  <a:pos x="819" y="29"/>
                </a:cxn>
                <a:cxn ang="0">
                  <a:pos x="736" y="41"/>
                </a:cxn>
                <a:cxn ang="0">
                  <a:pos x="628" y="80"/>
                </a:cxn>
                <a:cxn ang="0">
                  <a:pos x="550" y="152"/>
                </a:cxn>
                <a:cxn ang="0">
                  <a:pos x="632" y="213"/>
                </a:cxn>
                <a:cxn ang="0">
                  <a:pos x="723" y="264"/>
                </a:cxn>
                <a:cxn ang="0">
                  <a:pos x="808" y="289"/>
                </a:cxn>
                <a:cxn ang="0">
                  <a:pos x="922" y="285"/>
                </a:cxn>
                <a:cxn ang="0">
                  <a:pos x="994" y="243"/>
                </a:cxn>
                <a:cxn ang="0">
                  <a:pos x="1021" y="169"/>
                </a:cxn>
                <a:cxn ang="0">
                  <a:pos x="1014" y="119"/>
                </a:cxn>
                <a:cxn ang="0">
                  <a:pos x="991" y="91"/>
                </a:cxn>
                <a:cxn ang="0">
                  <a:pos x="938" y="55"/>
                </a:cxn>
                <a:cxn ang="0">
                  <a:pos x="849" y="32"/>
                </a:cxn>
              </a:cxnLst>
              <a:rect l="0" t="0" r="r" b="b"/>
              <a:pathLst>
                <a:path w="1052" h="426">
                  <a:moveTo>
                    <a:pt x="96" y="426"/>
                  </a:moveTo>
                  <a:lnTo>
                    <a:pt x="96" y="426"/>
                  </a:lnTo>
                  <a:lnTo>
                    <a:pt x="90" y="425"/>
                  </a:lnTo>
                  <a:lnTo>
                    <a:pt x="85" y="425"/>
                  </a:lnTo>
                  <a:lnTo>
                    <a:pt x="80" y="423"/>
                  </a:lnTo>
                  <a:lnTo>
                    <a:pt x="77" y="421"/>
                  </a:lnTo>
                  <a:lnTo>
                    <a:pt x="74" y="418"/>
                  </a:lnTo>
                  <a:lnTo>
                    <a:pt x="68" y="423"/>
                  </a:lnTo>
                  <a:lnTo>
                    <a:pt x="68" y="421"/>
                  </a:lnTo>
                  <a:lnTo>
                    <a:pt x="68" y="421"/>
                  </a:lnTo>
                  <a:lnTo>
                    <a:pt x="65" y="420"/>
                  </a:lnTo>
                  <a:lnTo>
                    <a:pt x="65" y="420"/>
                  </a:lnTo>
                  <a:lnTo>
                    <a:pt x="59" y="417"/>
                  </a:lnTo>
                  <a:lnTo>
                    <a:pt x="53" y="413"/>
                  </a:lnTo>
                  <a:lnTo>
                    <a:pt x="53" y="413"/>
                  </a:lnTo>
                  <a:lnTo>
                    <a:pt x="44" y="405"/>
                  </a:lnTo>
                  <a:lnTo>
                    <a:pt x="36" y="396"/>
                  </a:lnTo>
                  <a:lnTo>
                    <a:pt x="28" y="385"/>
                  </a:lnTo>
                  <a:lnTo>
                    <a:pt x="21" y="373"/>
                  </a:lnTo>
                  <a:lnTo>
                    <a:pt x="14" y="361"/>
                  </a:lnTo>
                  <a:lnTo>
                    <a:pt x="9" y="349"/>
                  </a:lnTo>
                  <a:lnTo>
                    <a:pt x="5" y="336"/>
                  </a:lnTo>
                  <a:lnTo>
                    <a:pt x="2" y="324"/>
                  </a:lnTo>
                  <a:lnTo>
                    <a:pt x="2" y="324"/>
                  </a:lnTo>
                  <a:lnTo>
                    <a:pt x="0" y="313"/>
                  </a:lnTo>
                  <a:lnTo>
                    <a:pt x="0" y="300"/>
                  </a:lnTo>
                  <a:lnTo>
                    <a:pt x="0" y="275"/>
                  </a:lnTo>
                  <a:lnTo>
                    <a:pt x="0" y="275"/>
                  </a:lnTo>
                  <a:lnTo>
                    <a:pt x="1" y="253"/>
                  </a:lnTo>
                  <a:lnTo>
                    <a:pt x="1" y="253"/>
                  </a:lnTo>
                  <a:lnTo>
                    <a:pt x="1" y="234"/>
                  </a:lnTo>
                  <a:lnTo>
                    <a:pt x="1" y="234"/>
                  </a:lnTo>
                  <a:lnTo>
                    <a:pt x="0" y="210"/>
                  </a:lnTo>
                  <a:lnTo>
                    <a:pt x="1" y="198"/>
                  </a:lnTo>
                  <a:lnTo>
                    <a:pt x="3" y="188"/>
                  </a:lnTo>
                  <a:lnTo>
                    <a:pt x="3" y="188"/>
                  </a:lnTo>
                  <a:lnTo>
                    <a:pt x="8" y="166"/>
                  </a:lnTo>
                  <a:lnTo>
                    <a:pt x="13" y="153"/>
                  </a:lnTo>
                  <a:lnTo>
                    <a:pt x="18" y="139"/>
                  </a:lnTo>
                  <a:lnTo>
                    <a:pt x="25" y="126"/>
                  </a:lnTo>
                  <a:lnTo>
                    <a:pt x="32" y="112"/>
                  </a:lnTo>
                  <a:lnTo>
                    <a:pt x="40" y="100"/>
                  </a:lnTo>
                  <a:lnTo>
                    <a:pt x="44" y="95"/>
                  </a:lnTo>
                  <a:lnTo>
                    <a:pt x="49" y="89"/>
                  </a:lnTo>
                  <a:lnTo>
                    <a:pt x="49" y="89"/>
                  </a:lnTo>
                  <a:lnTo>
                    <a:pt x="62" y="80"/>
                  </a:lnTo>
                  <a:lnTo>
                    <a:pt x="73" y="72"/>
                  </a:lnTo>
                  <a:lnTo>
                    <a:pt x="87" y="65"/>
                  </a:lnTo>
                  <a:lnTo>
                    <a:pt x="100" y="58"/>
                  </a:lnTo>
                  <a:lnTo>
                    <a:pt x="114" y="53"/>
                  </a:lnTo>
                  <a:lnTo>
                    <a:pt x="127" y="47"/>
                  </a:lnTo>
                  <a:lnTo>
                    <a:pt x="156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80" y="31"/>
                  </a:lnTo>
                  <a:lnTo>
                    <a:pt x="198" y="27"/>
                  </a:lnTo>
                  <a:lnTo>
                    <a:pt x="21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50" y="24"/>
                  </a:lnTo>
                  <a:lnTo>
                    <a:pt x="262" y="25"/>
                  </a:lnTo>
                  <a:lnTo>
                    <a:pt x="275" y="27"/>
                  </a:lnTo>
                  <a:lnTo>
                    <a:pt x="287" y="31"/>
                  </a:lnTo>
                  <a:lnTo>
                    <a:pt x="287" y="31"/>
                  </a:lnTo>
                  <a:lnTo>
                    <a:pt x="309" y="36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38" y="44"/>
                  </a:lnTo>
                  <a:lnTo>
                    <a:pt x="362" y="51"/>
                  </a:lnTo>
                  <a:lnTo>
                    <a:pt x="387" y="60"/>
                  </a:lnTo>
                  <a:lnTo>
                    <a:pt x="400" y="66"/>
                  </a:lnTo>
                  <a:lnTo>
                    <a:pt x="412" y="72"/>
                  </a:lnTo>
                  <a:lnTo>
                    <a:pt x="412" y="72"/>
                  </a:lnTo>
                  <a:lnTo>
                    <a:pt x="438" y="85"/>
                  </a:lnTo>
                  <a:lnTo>
                    <a:pt x="464" y="100"/>
                  </a:lnTo>
                  <a:lnTo>
                    <a:pt x="513" y="130"/>
                  </a:lnTo>
                  <a:lnTo>
                    <a:pt x="523" y="136"/>
                  </a:lnTo>
                  <a:lnTo>
                    <a:pt x="529" y="127"/>
                  </a:lnTo>
                  <a:lnTo>
                    <a:pt x="529" y="127"/>
                  </a:lnTo>
                  <a:lnTo>
                    <a:pt x="540" y="113"/>
                  </a:lnTo>
                  <a:lnTo>
                    <a:pt x="551" y="101"/>
                  </a:lnTo>
                  <a:lnTo>
                    <a:pt x="563" y="89"/>
                  </a:lnTo>
                  <a:lnTo>
                    <a:pt x="574" y="79"/>
                  </a:lnTo>
                  <a:lnTo>
                    <a:pt x="587" y="70"/>
                  </a:lnTo>
                  <a:lnTo>
                    <a:pt x="599" y="60"/>
                  </a:lnTo>
                  <a:lnTo>
                    <a:pt x="611" y="52"/>
                  </a:lnTo>
                  <a:lnTo>
                    <a:pt x="625" y="45"/>
                  </a:lnTo>
                  <a:lnTo>
                    <a:pt x="625" y="45"/>
                  </a:lnTo>
                  <a:lnTo>
                    <a:pt x="642" y="37"/>
                  </a:lnTo>
                  <a:lnTo>
                    <a:pt x="661" y="29"/>
                  </a:lnTo>
                  <a:lnTo>
                    <a:pt x="680" y="23"/>
                  </a:lnTo>
                  <a:lnTo>
                    <a:pt x="698" y="18"/>
                  </a:lnTo>
                  <a:lnTo>
                    <a:pt x="734" y="10"/>
                  </a:lnTo>
                  <a:lnTo>
                    <a:pt x="767" y="4"/>
                  </a:lnTo>
                  <a:lnTo>
                    <a:pt x="767" y="4"/>
                  </a:lnTo>
                  <a:lnTo>
                    <a:pt x="790" y="1"/>
                  </a:lnTo>
                  <a:lnTo>
                    <a:pt x="813" y="0"/>
                  </a:lnTo>
                  <a:lnTo>
                    <a:pt x="813" y="0"/>
                  </a:lnTo>
                  <a:lnTo>
                    <a:pt x="826" y="0"/>
                  </a:lnTo>
                  <a:lnTo>
                    <a:pt x="841" y="1"/>
                  </a:lnTo>
                  <a:lnTo>
                    <a:pt x="868" y="5"/>
                  </a:lnTo>
                  <a:lnTo>
                    <a:pt x="894" y="10"/>
                  </a:lnTo>
                  <a:lnTo>
                    <a:pt x="922" y="16"/>
                  </a:lnTo>
                  <a:lnTo>
                    <a:pt x="922" y="16"/>
                  </a:lnTo>
                  <a:lnTo>
                    <a:pt x="935" y="19"/>
                  </a:lnTo>
                  <a:lnTo>
                    <a:pt x="947" y="23"/>
                  </a:lnTo>
                  <a:lnTo>
                    <a:pt x="959" y="28"/>
                  </a:lnTo>
                  <a:lnTo>
                    <a:pt x="971" y="35"/>
                  </a:lnTo>
                  <a:lnTo>
                    <a:pt x="982" y="42"/>
                  </a:lnTo>
                  <a:lnTo>
                    <a:pt x="994" y="49"/>
                  </a:lnTo>
                  <a:lnTo>
                    <a:pt x="1004" y="57"/>
                  </a:lnTo>
                  <a:lnTo>
                    <a:pt x="1013" y="67"/>
                  </a:lnTo>
                  <a:lnTo>
                    <a:pt x="1022" y="77"/>
                  </a:lnTo>
                  <a:lnTo>
                    <a:pt x="1030" y="87"/>
                  </a:lnTo>
                  <a:lnTo>
                    <a:pt x="1037" y="99"/>
                  </a:lnTo>
                  <a:lnTo>
                    <a:pt x="1043" y="110"/>
                  </a:lnTo>
                  <a:lnTo>
                    <a:pt x="1047" y="122"/>
                  </a:lnTo>
                  <a:lnTo>
                    <a:pt x="1050" y="135"/>
                  </a:lnTo>
                  <a:lnTo>
                    <a:pt x="1052" y="148"/>
                  </a:lnTo>
                  <a:lnTo>
                    <a:pt x="1052" y="163"/>
                  </a:lnTo>
                  <a:lnTo>
                    <a:pt x="1052" y="163"/>
                  </a:lnTo>
                  <a:lnTo>
                    <a:pt x="1050" y="183"/>
                  </a:lnTo>
                  <a:lnTo>
                    <a:pt x="1047" y="203"/>
                  </a:lnTo>
                  <a:lnTo>
                    <a:pt x="1041" y="221"/>
                  </a:lnTo>
                  <a:lnTo>
                    <a:pt x="1034" y="237"/>
                  </a:lnTo>
                  <a:lnTo>
                    <a:pt x="1025" y="252"/>
                  </a:lnTo>
                  <a:lnTo>
                    <a:pt x="1014" y="264"/>
                  </a:lnTo>
                  <a:lnTo>
                    <a:pt x="1003" y="275"/>
                  </a:lnTo>
                  <a:lnTo>
                    <a:pt x="991" y="285"/>
                  </a:lnTo>
                  <a:lnTo>
                    <a:pt x="978" y="293"/>
                  </a:lnTo>
                  <a:lnTo>
                    <a:pt x="965" y="300"/>
                  </a:lnTo>
                  <a:lnTo>
                    <a:pt x="951" y="306"/>
                  </a:lnTo>
                  <a:lnTo>
                    <a:pt x="938" y="311"/>
                  </a:lnTo>
                  <a:lnTo>
                    <a:pt x="924" y="316"/>
                  </a:lnTo>
                  <a:lnTo>
                    <a:pt x="912" y="320"/>
                  </a:lnTo>
                  <a:lnTo>
                    <a:pt x="887" y="324"/>
                  </a:lnTo>
                  <a:lnTo>
                    <a:pt x="887" y="324"/>
                  </a:lnTo>
                  <a:lnTo>
                    <a:pt x="871" y="326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41" y="326"/>
                  </a:lnTo>
                  <a:lnTo>
                    <a:pt x="827" y="325"/>
                  </a:lnTo>
                  <a:lnTo>
                    <a:pt x="799" y="321"/>
                  </a:lnTo>
                  <a:lnTo>
                    <a:pt x="769" y="315"/>
                  </a:lnTo>
                  <a:lnTo>
                    <a:pt x="740" y="305"/>
                  </a:lnTo>
                  <a:lnTo>
                    <a:pt x="711" y="294"/>
                  </a:lnTo>
                  <a:lnTo>
                    <a:pt x="681" y="281"/>
                  </a:lnTo>
                  <a:lnTo>
                    <a:pt x="652" y="265"/>
                  </a:lnTo>
                  <a:lnTo>
                    <a:pt x="623" y="246"/>
                  </a:lnTo>
                  <a:lnTo>
                    <a:pt x="623" y="246"/>
                  </a:lnTo>
                  <a:lnTo>
                    <a:pt x="597" y="229"/>
                  </a:lnTo>
                  <a:lnTo>
                    <a:pt x="571" y="209"/>
                  </a:lnTo>
                  <a:lnTo>
                    <a:pt x="571" y="209"/>
                  </a:lnTo>
                  <a:lnTo>
                    <a:pt x="541" y="187"/>
                  </a:lnTo>
                  <a:lnTo>
                    <a:pt x="531" y="179"/>
                  </a:lnTo>
                  <a:lnTo>
                    <a:pt x="524" y="190"/>
                  </a:lnTo>
                  <a:lnTo>
                    <a:pt x="524" y="190"/>
                  </a:lnTo>
                  <a:lnTo>
                    <a:pt x="500" y="227"/>
                  </a:lnTo>
                  <a:lnTo>
                    <a:pt x="500" y="227"/>
                  </a:lnTo>
                  <a:lnTo>
                    <a:pt x="482" y="256"/>
                  </a:lnTo>
                  <a:lnTo>
                    <a:pt x="482" y="256"/>
                  </a:lnTo>
                  <a:lnTo>
                    <a:pt x="479" y="259"/>
                  </a:lnTo>
                  <a:lnTo>
                    <a:pt x="476" y="262"/>
                  </a:lnTo>
                  <a:lnTo>
                    <a:pt x="473" y="263"/>
                  </a:lnTo>
                  <a:lnTo>
                    <a:pt x="469" y="263"/>
                  </a:lnTo>
                  <a:lnTo>
                    <a:pt x="469" y="263"/>
                  </a:lnTo>
                  <a:lnTo>
                    <a:pt x="464" y="263"/>
                  </a:lnTo>
                  <a:lnTo>
                    <a:pt x="458" y="261"/>
                  </a:lnTo>
                  <a:lnTo>
                    <a:pt x="455" y="258"/>
                  </a:lnTo>
                  <a:lnTo>
                    <a:pt x="452" y="254"/>
                  </a:lnTo>
                  <a:lnTo>
                    <a:pt x="452" y="254"/>
                  </a:lnTo>
                  <a:lnTo>
                    <a:pt x="451" y="251"/>
                  </a:lnTo>
                  <a:lnTo>
                    <a:pt x="450" y="247"/>
                  </a:lnTo>
                  <a:lnTo>
                    <a:pt x="451" y="244"/>
                  </a:lnTo>
                  <a:lnTo>
                    <a:pt x="453" y="240"/>
                  </a:lnTo>
                  <a:lnTo>
                    <a:pt x="453" y="240"/>
                  </a:lnTo>
                  <a:lnTo>
                    <a:pt x="474" y="208"/>
                  </a:lnTo>
                  <a:lnTo>
                    <a:pt x="474" y="208"/>
                  </a:lnTo>
                  <a:lnTo>
                    <a:pt x="498" y="172"/>
                  </a:lnTo>
                  <a:lnTo>
                    <a:pt x="504" y="162"/>
                  </a:lnTo>
                  <a:lnTo>
                    <a:pt x="477" y="144"/>
                  </a:lnTo>
                  <a:lnTo>
                    <a:pt x="477" y="144"/>
                  </a:lnTo>
                  <a:lnTo>
                    <a:pt x="445" y="123"/>
                  </a:lnTo>
                  <a:lnTo>
                    <a:pt x="429" y="113"/>
                  </a:lnTo>
                  <a:lnTo>
                    <a:pt x="412" y="104"/>
                  </a:lnTo>
                  <a:lnTo>
                    <a:pt x="394" y="95"/>
                  </a:lnTo>
                  <a:lnTo>
                    <a:pt x="377" y="86"/>
                  </a:lnTo>
                  <a:lnTo>
                    <a:pt x="359" y="80"/>
                  </a:lnTo>
                  <a:lnTo>
                    <a:pt x="343" y="75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10" y="68"/>
                  </a:lnTo>
                  <a:lnTo>
                    <a:pt x="284" y="63"/>
                  </a:lnTo>
                  <a:lnTo>
                    <a:pt x="256" y="58"/>
                  </a:lnTo>
                  <a:lnTo>
                    <a:pt x="243" y="57"/>
                  </a:lnTo>
                  <a:lnTo>
                    <a:pt x="229" y="57"/>
                  </a:lnTo>
                  <a:lnTo>
                    <a:pt x="229" y="57"/>
                  </a:lnTo>
                  <a:lnTo>
                    <a:pt x="213" y="57"/>
                  </a:lnTo>
                  <a:lnTo>
                    <a:pt x="196" y="59"/>
                  </a:lnTo>
                  <a:lnTo>
                    <a:pt x="182" y="64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56" y="72"/>
                  </a:lnTo>
                  <a:lnTo>
                    <a:pt x="142" y="76"/>
                  </a:lnTo>
                  <a:lnTo>
                    <a:pt x="142" y="76"/>
                  </a:lnTo>
                  <a:lnTo>
                    <a:pt x="128" y="81"/>
                  </a:lnTo>
                  <a:lnTo>
                    <a:pt x="115" y="86"/>
                  </a:lnTo>
                  <a:lnTo>
                    <a:pt x="101" y="91"/>
                  </a:lnTo>
                  <a:lnTo>
                    <a:pt x="89" y="99"/>
                  </a:lnTo>
                  <a:lnTo>
                    <a:pt x="89" y="99"/>
                  </a:lnTo>
                  <a:lnTo>
                    <a:pt x="81" y="106"/>
                  </a:lnTo>
                  <a:lnTo>
                    <a:pt x="74" y="112"/>
                  </a:lnTo>
                  <a:lnTo>
                    <a:pt x="68" y="119"/>
                  </a:lnTo>
                  <a:lnTo>
                    <a:pt x="63" y="127"/>
                  </a:lnTo>
                  <a:lnTo>
                    <a:pt x="55" y="143"/>
                  </a:lnTo>
                  <a:lnTo>
                    <a:pt x="47" y="159"/>
                  </a:lnTo>
                  <a:lnTo>
                    <a:pt x="44" y="166"/>
                  </a:lnTo>
                  <a:lnTo>
                    <a:pt x="44" y="166"/>
                  </a:lnTo>
                  <a:lnTo>
                    <a:pt x="40" y="175"/>
                  </a:lnTo>
                  <a:lnTo>
                    <a:pt x="37" y="184"/>
                  </a:lnTo>
                  <a:lnTo>
                    <a:pt x="33" y="207"/>
                  </a:lnTo>
                  <a:lnTo>
                    <a:pt x="30" y="231"/>
                  </a:lnTo>
                  <a:lnTo>
                    <a:pt x="29" y="256"/>
                  </a:lnTo>
                  <a:lnTo>
                    <a:pt x="30" y="281"/>
                  </a:lnTo>
                  <a:lnTo>
                    <a:pt x="33" y="304"/>
                  </a:lnTo>
                  <a:lnTo>
                    <a:pt x="35" y="316"/>
                  </a:lnTo>
                  <a:lnTo>
                    <a:pt x="38" y="326"/>
                  </a:lnTo>
                  <a:lnTo>
                    <a:pt x="41" y="335"/>
                  </a:lnTo>
                  <a:lnTo>
                    <a:pt x="45" y="344"/>
                  </a:lnTo>
                  <a:lnTo>
                    <a:pt x="45" y="344"/>
                  </a:lnTo>
                  <a:lnTo>
                    <a:pt x="49" y="353"/>
                  </a:lnTo>
                  <a:lnTo>
                    <a:pt x="55" y="360"/>
                  </a:lnTo>
                  <a:lnTo>
                    <a:pt x="60" y="366"/>
                  </a:lnTo>
                  <a:lnTo>
                    <a:pt x="65" y="372"/>
                  </a:lnTo>
                  <a:lnTo>
                    <a:pt x="71" y="378"/>
                  </a:lnTo>
                  <a:lnTo>
                    <a:pt x="77" y="382"/>
                  </a:lnTo>
                  <a:lnTo>
                    <a:pt x="92" y="391"/>
                  </a:lnTo>
                  <a:lnTo>
                    <a:pt x="92" y="391"/>
                  </a:lnTo>
                  <a:lnTo>
                    <a:pt x="97" y="394"/>
                  </a:lnTo>
                  <a:lnTo>
                    <a:pt x="101" y="397"/>
                  </a:lnTo>
                  <a:lnTo>
                    <a:pt x="108" y="390"/>
                  </a:lnTo>
                  <a:lnTo>
                    <a:pt x="109" y="393"/>
                  </a:lnTo>
                  <a:lnTo>
                    <a:pt x="109" y="393"/>
                  </a:lnTo>
                  <a:lnTo>
                    <a:pt x="112" y="393"/>
                  </a:lnTo>
                  <a:lnTo>
                    <a:pt x="112" y="393"/>
                  </a:lnTo>
                  <a:lnTo>
                    <a:pt x="117" y="394"/>
                  </a:lnTo>
                  <a:lnTo>
                    <a:pt x="121" y="395"/>
                  </a:lnTo>
                  <a:lnTo>
                    <a:pt x="123" y="397"/>
                  </a:lnTo>
                  <a:lnTo>
                    <a:pt x="125" y="400"/>
                  </a:lnTo>
                  <a:lnTo>
                    <a:pt x="127" y="405"/>
                  </a:lnTo>
                  <a:lnTo>
                    <a:pt x="127" y="410"/>
                  </a:lnTo>
                  <a:lnTo>
                    <a:pt x="127" y="410"/>
                  </a:lnTo>
                  <a:lnTo>
                    <a:pt x="127" y="413"/>
                  </a:lnTo>
                  <a:lnTo>
                    <a:pt x="125" y="419"/>
                  </a:lnTo>
                  <a:lnTo>
                    <a:pt x="123" y="421"/>
                  </a:lnTo>
                  <a:lnTo>
                    <a:pt x="121" y="423"/>
                  </a:lnTo>
                  <a:lnTo>
                    <a:pt x="117" y="425"/>
                  </a:lnTo>
                  <a:lnTo>
                    <a:pt x="112" y="425"/>
                  </a:lnTo>
                  <a:lnTo>
                    <a:pt x="112" y="425"/>
                  </a:lnTo>
                  <a:lnTo>
                    <a:pt x="103" y="426"/>
                  </a:lnTo>
                  <a:lnTo>
                    <a:pt x="103" y="426"/>
                  </a:lnTo>
                  <a:lnTo>
                    <a:pt x="96" y="426"/>
                  </a:lnTo>
                  <a:lnTo>
                    <a:pt x="96" y="426"/>
                  </a:lnTo>
                  <a:close/>
                  <a:moveTo>
                    <a:pt x="819" y="29"/>
                  </a:moveTo>
                  <a:lnTo>
                    <a:pt x="819" y="29"/>
                  </a:lnTo>
                  <a:lnTo>
                    <a:pt x="805" y="31"/>
                  </a:lnTo>
                  <a:lnTo>
                    <a:pt x="788" y="32"/>
                  </a:lnTo>
                  <a:lnTo>
                    <a:pt x="771" y="34"/>
                  </a:lnTo>
                  <a:lnTo>
                    <a:pt x="754" y="37"/>
                  </a:lnTo>
                  <a:lnTo>
                    <a:pt x="736" y="41"/>
                  </a:lnTo>
                  <a:lnTo>
                    <a:pt x="717" y="46"/>
                  </a:lnTo>
                  <a:lnTo>
                    <a:pt x="675" y="58"/>
                  </a:lnTo>
                  <a:lnTo>
                    <a:pt x="675" y="58"/>
                  </a:lnTo>
                  <a:lnTo>
                    <a:pt x="659" y="65"/>
                  </a:lnTo>
                  <a:lnTo>
                    <a:pt x="643" y="72"/>
                  </a:lnTo>
                  <a:lnTo>
                    <a:pt x="628" y="80"/>
                  </a:lnTo>
                  <a:lnTo>
                    <a:pt x="613" y="90"/>
                  </a:lnTo>
                  <a:lnTo>
                    <a:pt x="599" y="101"/>
                  </a:lnTo>
                  <a:lnTo>
                    <a:pt x="586" y="113"/>
                  </a:lnTo>
                  <a:lnTo>
                    <a:pt x="572" y="127"/>
                  </a:lnTo>
                  <a:lnTo>
                    <a:pt x="559" y="142"/>
                  </a:lnTo>
                  <a:lnTo>
                    <a:pt x="550" y="152"/>
                  </a:lnTo>
                  <a:lnTo>
                    <a:pt x="562" y="160"/>
                  </a:lnTo>
                  <a:lnTo>
                    <a:pt x="562" y="160"/>
                  </a:lnTo>
                  <a:lnTo>
                    <a:pt x="582" y="174"/>
                  </a:lnTo>
                  <a:lnTo>
                    <a:pt x="602" y="190"/>
                  </a:lnTo>
                  <a:lnTo>
                    <a:pt x="602" y="190"/>
                  </a:lnTo>
                  <a:lnTo>
                    <a:pt x="632" y="213"/>
                  </a:lnTo>
                  <a:lnTo>
                    <a:pt x="648" y="224"/>
                  </a:lnTo>
                  <a:lnTo>
                    <a:pt x="664" y="234"/>
                  </a:lnTo>
                  <a:lnTo>
                    <a:pt x="664" y="234"/>
                  </a:lnTo>
                  <a:lnTo>
                    <a:pt x="688" y="246"/>
                  </a:lnTo>
                  <a:lnTo>
                    <a:pt x="704" y="255"/>
                  </a:lnTo>
                  <a:lnTo>
                    <a:pt x="723" y="264"/>
                  </a:lnTo>
                  <a:lnTo>
                    <a:pt x="744" y="272"/>
                  </a:lnTo>
                  <a:lnTo>
                    <a:pt x="765" y="279"/>
                  </a:lnTo>
                  <a:lnTo>
                    <a:pt x="787" y="286"/>
                  </a:lnTo>
                  <a:lnTo>
                    <a:pt x="797" y="288"/>
                  </a:lnTo>
                  <a:lnTo>
                    <a:pt x="808" y="289"/>
                  </a:lnTo>
                  <a:lnTo>
                    <a:pt x="808" y="289"/>
                  </a:lnTo>
                  <a:lnTo>
                    <a:pt x="834" y="291"/>
                  </a:lnTo>
                  <a:lnTo>
                    <a:pt x="859" y="292"/>
                  </a:lnTo>
                  <a:lnTo>
                    <a:pt x="859" y="292"/>
                  </a:lnTo>
                  <a:lnTo>
                    <a:pt x="882" y="291"/>
                  </a:lnTo>
                  <a:lnTo>
                    <a:pt x="903" y="289"/>
                  </a:lnTo>
                  <a:lnTo>
                    <a:pt x="922" y="285"/>
                  </a:lnTo>
                  <a:lnTo>
                    <a:pt x="940" y="279"/>
                  </a:lnTo>
                  <a:lnTo>
                    <a:pt x="955" y="273"/>
                  </a:lnTo>
                  <a:lnTo>
                    <a:pt x="970" y="265"/>
                  </a:lnTo>
                  <a:lnTo>
                    <a:pt x="983" y="255"/>
                  </a:lnTo>
                  <a:lnTo>
                    <a:pt x="994" y="243"/>
                  </a:lnTo>
                  <a:lnTo>
                    <a:pt x="994" y="243"/>
                  </a:lnTo>
                  <a:lnTo>
                    <a:pt x="1001" y="233"/>
                  </a:lnTo>
                  <a:lnTo>
                    <a:pt x="1007" y="222"/>
                  </a:lnTo>
                  <a:lnTo>
                    <a:pt x="1012" y="209"/>
                  </a:lnTo>
                  <a:lnTo>
                    <a:pt x="1016" y="197"/>
                  </a:lnTo>
                  <a:lnTo>
                    <a:pt x="1019" y="182"/>
                  </a:lnTo>
                  <a:lnTo>
                    <a:pt x="1021" y="169"/>
                  </a:lnTo>
                  <a:lnTo>
                    <a:pt x="1021" y="156"/>
                  </a:lnTo>
                  <a:lnTo>
                    <a:pt x="1020" y="142"/>
                  </a:lnTo>
                  <a:lnTo>
                    <a:pt x="1020" y="142"/>
                  </a:lnTo>
                  <a:lnTo>
                    <a:pt x="1019" y="134"/>
                  </a:lnTo>
                  <a:lnTo>
                    <a:pt x="1016" y="127"/>
                  </a:lnTo>
                  <a:lnTo>
                    <a:pt x="1014" y="119"/>
                  </a:lnTo>
                  <a:lnTo>
                    <a:pt x="1010" y="113"/>
                  </a:lnTo>
                  <a:lnTo>
                    <a:pt x="1007" y="107"/>
                  </a:lnTo>
                  <a:lnTo>
                    <a:pt x="1002" y="101"/>
                  </a:lnTo>
                  <a:lnTo>
                    <a:pt x="997" y="96"/>
                  </a:lnTo>
                  <a:lnTo>
                    <a:pt x="991" y="91"/>
                  </a:lnTo>
                  <a:lnTo>
                    <a:pt x="991" y="91"/>
                  </a:lnTo>
                  <a:lnTo>
                    <a:pt x="973" y="79"/>
                  </a:lnTo>
                  <a:lnTo>
                    <a:pt x="973" y="79"/>
                  </a:lnTo>
                  <a:lnTo>
                    <a:pt x="956" y="67"/>
                  </a:lnTo>
                  <a:lnTo>
                    <a:pt x="947" y="60"/>
                  </a:lnTo>
                  <a:lnTo>
                    <a:pt x="938" y="55"/>
                  </a:lnTo>
                  <a:lnTo>
                    <a:pt x="938" y="55"/>
                  </a:lnTo>
                  <a:lnTo>
                    <a:pt x="926" y="50"/>
                  </a:lnTo>
                  <a:lnTo>
                    <a:pt x="914" y="46"/>
                  </a:lnTo>
                  <a:lnTo>
                    <a:pt x="889" y="39"/>
                  </a:lnTo>
                  <a:lnTo>
                    <a:pt x="865" y="35"/>
                  </a:lnTo>
                  <a:lnTo>
                    <a:pt x="849" y="32"/>
                  </a:lnTo>
                  <a:lnTo>
                    <a:pt x="849" y="32"/>
                  </a:lnTo>
                  <a:lnTo>
                    <a:pt x="834" y="31"/>
                  </a:lnTo>
                  <a:lnTo>
                    <a:pt x="819" y="29"/>
                  </a:lnTo>
                  <a:lnTo>
                    <a:pt x="819" y="2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266" name="任意多边形 26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任意多边形 266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任意多边形 267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任意多边形 26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0" name="组合 269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71" name="图片 27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72" name="任意多边形 27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3" name="矩形 272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74" name="组合 273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75" name="图片 27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76" name="任意多边形 27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392128" y="1907068"/>
            <a:ext cx="1888838" cy="1208053"/>
          </a:xfrm>
          <a:custGeom>
            <a:avLst/>
            <a:gdLst>
              <a:gd name="connsiteX0" fmla="*/ 85896 w 1888838"/>
              <a:gd name="connsiteY0" fmla="*/ 40604 h 1208053"/>
              <a:gd name="connsiteX1" fmla="*/ 21888 w 1888838"/>
              <a:gd name="connsiteY1" fmla="*/ 378932 h 1208053"/>
              <a:gd name="connsiteX2" fmla="*/ 21888 w 1888838"/>
              <a:gd name="connsiteY2" fmla="*/ 744692 h 1208053"/>
              <a:gd name="connsiteX3" fmla="*/ 67608 w 1888838"/>
              <a:gd name="connsiteY3" fmla="*/ 1009868 h 1208053"/>
              <a:gd name="connsiteX4" fmla="*/ 104184 w 1888838"/>
              <a:gd name="connsiteY4" fmla="*/ 1183604 h 1208053"/>
              <a:gd name="connsiteX5" fmla="*/ 497376 w 1888838"/>
              <a:gd name="connsiteY5" fmla="*/ 1201892 h 1208053"/>
              <a:gd name="connsiteX6" fmla="*/ 991152 w 1888838"/>
              <a:gd name="connsiteY6" fmla="*/ 1201892 h 1208053"/>
              <a:gd name="connsiteX7" fmla="*/ 1411776 w 1888838"/>
              <a:gd name="connsiteY7" fmla="*/ 1128740 h 1208053"/>
              <a:gd name="connsiteX8" fmla="*/ 1695240 w 1888838"/>
              <a:gd name="connsiteY8" fmla="*/ 973292 h 1208053"/>
              <a:gd name="connsiteX9" fmla="*/ 1841544 w 1888838"/>
              <a:gd name="connsiteY9" fmla="*/ 799556 h 1208053"/>
              <a:gd name="connsiteX10" fmla="*/ 1878120 w 1888838"/>
              <a:gd name="connsiteY10" fmla="*/ 662396 h 1208053"/>
              <a:gd name="connsiteX11" fmla="*/ 1887264 w 1888838"/>
              <a:gd name="connsiteY11" fmla="*/ 644108 h 1208053"/>
              <a:gd name="connsiteX12" fmla="*/ 1850688 w 1888838"/>
              <a:gd name="connsiteY12" fmla="*/ 497804 h 1208053"/>
              <a:gd name="connsiteX13" fmla="*/ 1750104 w 1888838"/>
              <a:gd name="connsiteY13" fmla="*/ 360644 h 1208053"/>
              <a:gd name="connsiteX14" fmla="*/ 1612944 w 1888838"/>
              <a:gd name="connsiteY14" fmla="*/ 241772 h 1208053"/>
              <a:gd name="connsiteX15" fmla="*/ 1356912 w 1888838"/>
              <a:gd name="connsiteY15" fmla="*/ 95468 h 1208053"/>
              <a:gd name="connsiteX16" fmla="*/ 936288 w 1888838"/>
              <a:gd name="connsiteY16" fmla="*/ 13172 h 1208053"/>
              <a:gd name="connsiteX17" fmla="*/ 85896 w 1888838"/>
              <a:gd name="connsiteY17" fmla="*/ 40604 h 120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88838" h="1208053">
                <a:moveTo>
                  <a:pt x="85896" y="40604"/>
                </a:moveTo>
                <a:cubicBezTo>
                  <a:pt x="-66504" y="101564"/>
                  <a:pt x="32556" y="261584"/>
                  <a:pt x="21888" y="378932"/>
                </a:cubicBezTo>
                <a:cubicBezTo>
                  <a:pt x="11220" y="496280"/>
                  <a:pt x="14268" y="639536"/>
                  <a:pt x="21888" y="744692"/>
                </a:cubicBezTo>
                <a:cubicBezTo>
                  <a:pt x="29508" y="849848"/>
                  <a:pt x="53892" y="936716"/>
                  <a:pt x="67608" y="1009868"/>
                </a:cubicBezTo>
                <a:cubicBezTo>
                  <a:pt x="81324" y="1083020"/>
                  <a:pt x="32556" y="1151600"/>
                  <a:pt x="104184" y="1183604"/>
                </a:cubicBezTo>
                <a:cubicBezTo>
                  <a:pt x="175812" y="1215608"/>
                  <a:pt x="349548" y="1198844"/>
                  <a:pt x="497376" y="1201892"/>
                </a:cubicBezTo>
                <a:cubicBezTo>
                  <a:pt x="645204" y="1204940"/>
                  <a:pt x="838752" y="1214084"/>
                  <a:pt x="991152" y="1201892"/>
                </a:cubicBezTo>
                <a:cubicBezTo>
                  <a:pt x="1143552" y="1189700"/>
                  <a:pt x="1294428" y="1166840"/>
                  <a:pt x="1411776" y="1128740"/>
                </a:cubicBezTo>
                <a:cubicBezTo>
                  <a:pt x="1529124" y="1090640"/>
                  <a:pt x="1623612" y="1028156"/>
                  <a:pt x="1695240" y="973292"/>
                </a:cubicBezTo>
                <a:cubicBezTo>
                  <a:pt x="1766868" y="918428"/>
                  <a:pt x="1811064" y="851372"/>
                  <a:pt x="1841544" y="799556"/>
                </a:cubicBezTo>
                <a:cubicBezTo>
                  <a:pt x="1872024" y="747740"/>
                  <a:pt x="1870500" y="688304"/>
                  <a:pt x="1878120" y="662396"/>
                </a:cubicBezTo>
                <a:cubicBezTo>
                  <a:pt x="1885740" y="636488"/>
                  <a:pt x="1891836" y="671540"/>
                  <a:pt x="1887264" y="644108"/>
                </a:cubicBezTo>
                <a:cubicBezTo>
                  <a:pt x="1882692" y="616676"/>
                  <a:pt x="1873548" y="545048"/>
                  <a:pt x="1850688" y="497804"/>
                </a:cubicBezTo>
                <a:cubicBezTo>
                  <a:pt x="1827828" y="450560"/>
                  <a:pt x="1789728" y="403316"/>
                  <a:pt x="1750104" y="360644"/>
                </a:cubicBezTo>
                <a:cubicBezTo>
                  <a:pt x="1710480" y="317972"/>
                  <a:pt x="1678476" y="285968"/>
                  <a:pt x="1612944" y="241772"/>
                </a:cubicBezTo>
                <a:cubicBezTo>
                  <a:pt x="1547412" y="197576"/>
                  <a:pt x="1469688" y="133568"/>
                  <a:pt x="1356912" y="95468"/>
                </a:cubicBezTo>
                <a:cubicBezTo>
                  <a:pt x="1244136" y="57368"/>
                  <a:pt x="1149648" y="23840"/>
                  <a:pt x="936288" y="13172"/>
                </a:cubicBezTo>
                <a:cubicBezTo>
                  <a:pt x="722928" y="2504"/>
                  <a:pt x="238296" y="-20356"/>
                  <a:pt x="85896" y="40604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4105656" y="1911096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任意多边形 168"/>
          <p:cNvSpPr/>
          <p:nvPr/>
        </p:nvSpPr>
        <p:spPr>
          <a:xfrm>
            <a:off x="5864904" y="1911095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任意多边形 169"/>
          <p:cNvSpPr/>
          <p:nvPr/>
        </p:nvSpPr>
        <p:spPr>
          <a:xfrm>
            <a:off x="7741920" y="1907068"/>
            <a:ext cx="1785752" cy="1195301"/>
          </a:xfrm>
          <a:custGeom>
            <a:avLst/>
            <a:gdLst>
              <a:gd name="connsiteX0" fmla="*/ 9144 w 1785752"/>
              <a:gd name="connsiteY0" fmla="*/ 1170432 h 1195301"/>
              <a:gd name="connsiteX1" fmla="*/ 1024128 w 1785752"/>
              <a:gd name="connsiteY1" fmla="*/ 1179576 h 1195301"/>
              <a:gd name="connsiteX2" fmla="*/ 1563624 w 1785752"/>
              <a:gd name="connsiteY2" fmla="*/ 987552 h 1195301"/>
              <a:gd name="connsiteX3" fmla="*/ 1746504 w 1785752"/>
              <a:gd name="connsiteY3" fmla="*/ 813816 h 1195301"/>
              <a:gd name="connsiteX4" fmla="*/ 1783080 w 1785752"/>
              <a:gd name="connsiteY4" fmla="*/ 612648 h 1195301"/>
              <a:gd name="connsiteX5" fmla="*/ 1700784 w 1785752"/>
              <a:gd name="connsiteY5" fmla="*/ 393192 h 1195301"/>
              <a:gd name="connsiteX6" fmla="*/ 1408176 w 1785752"/>
              <a:gd name="connsiteY6" fmla="*/ 155448 h 1195301"/>
              <a:gd name="connsiteX7" fmla="*/ 1033272 w 1785752"/>
              <a:gd name="connsiteY7" fmla="*/ 27432 h 1195301"/>
              <a:gd name="connsiteX8" fmla="*/ 384048 w 1785752"/>
              <a:gd name="connsiteY8" fmla="*/ 0 h 1195301"/>
              <a:gd name="connsiteX9" fmla="*/ 0 w 1785752"/>
              <a:gd name="connsiteY9" fmla="*/ 27432 h 1195301"/>
              <a:gd name="connsiteX10" fmla="*/ 0 w 1785752"/>
              <a:gd name="connsiteY10" fmla="*/ 27432 h 1195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5752" h="1195301">
                <a:moveTo>
                  <a:pt x="9144" y="1170432"/>
                </a:moveTo>
                <a:cubicBezTo>
                  <a:pt x="387096" y="1190244"/>
                  <a:pt x="765048" y="1210056"/>
                  <a:pt x="1024128" y="1179576"/>
                </a:cubicBezTo>
                <a:cubicBezTo>
                  <a:pt x="1283208" y="1149096"/>
                  <a:pt x="1443228" y="1048512"/>
                  <a:pt x="1563624" y="987552"/>
                </a:cubicBezTo>
                <a:cubicBezTo>
                  <a:pt x="1684020" y="926592"/>
                  <a:pt x="1709928" y="876300"/>
                  <a:pt x="1746504" y="813816"/>
                </a:cubicBezTo>
                <a:cubicBezTo>
                  <a:pt x="1783080" y="751332"/>
                  <a:pt x="1790700" y="682752"/>
                  <a:pt x="1783080" y="612648"/>
                </a:cubicBezTo>
                <a:cubicBezTo>
                  <a:pt x="1775460" y="542544"/>
                  <a:pt x="1763268" y="469392"/>
                  <a:pt x="1700784" y="393192"/>
                </a:cubicBezTo>
                <a:cubicBezTo>
                  <a:pt x="1638300" y="316992"/>
                  <a:pt x="1519428" y="216408"/>
                  <a:pt x="1408176" y="155448"/>
                </a:cubicBezTo>
                <a:cubicBezTo>
                  <a:pt x="1296924" y="94488"/>
                  <a:pt x="1203960" y="53340"/>
                  <a:pt x="1033272" y="27432"/>
                </a:cubicBezTo>
                <a:cubicBezTo>
                  <a:pt x="862584" y="1524"/>
                  <a:pt x="556260" y="0"/>
                  <a:pt x="384048" y="0"/>
                </a:cubicBezTo>
                <a:cubicBezTo>
                  <a:pt x="211836" y="0"/>
                  <a:pt x="0" y="27432"/>
                  <a:pt x="0" y="27432"/>
                </a:cubicBezTo>
                <a:lnTo>
                  <a:pt x="0" y="27432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2670048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矩形 170"/>
          <p:cNvSpPr/>
          <p:nvPr/>
        </p:nvSpPr>
        <p:spPr>
          <a:xfrm>
            <a:off x="2956442" y="1926319"/>
            <a:ext cx="47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01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2" name="矩形 171"/>
          <p:cNvSpPr/>
          <p:nvPr/>
        </p:nvSpPr>
        <p:spPr>
          <a:xfrm>
            <a:off x="2502032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3" name="直接连接符 172"/>
          <p:cNvCxnSpPr/>
          <p:nvPr/>
        </p:nvCxnSpPr>
        <p:spPr>
          <a:xfrm>
            <a:off x="4495918" y="2499818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矩形 173"/>
          <p:cNvSpPr/>
          <p:nvPr/>
        </p:nvSpPr>
        <p:spPr>
          <a:xfrm>
            <a:off x="4782312" y="1920681"/>
            <a:ext cx="651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02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4327902" y="2499818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6" name="直接连接符 175"/>
          <p:cNvCxnSpPr/>
          <p:nvPr/>
        </p:nvCxnSpPr>
        <p:spPr>
          <a:xfrm>
            <a:off x="6178247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矩形 176"/>
          <p:cNvSpPr/>
          <p:nvPr/>
        </p:nvSpPr>
        <p:spPr>
          <a:xfrm>
            <a:off x="6437209" y="1926319"/>
            <a:ext cx="475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03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6010231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179" name="直接连接符 178"/>
          <p:cNvCxnSpPr/>
          <p:nvPr/>
        </p:nvCxnSpPr>
        <p:spPr>
          <a:xfrm>
            <a:off x="8099698" y="2505456"/>
            <a:ext cx="132588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矩形 179"/>
          <p:cNvSpPr/>
          <p:nvPr/>
        </p:nvSpPr>
        <p:spPr>
          <a:xfrm>
            <a:off x="8340371" y="1926319"/>
            <a:ext cx="547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04</a:t>
            </a:r>
            <a:endParaRPr lang="en-US" altLang="zh-CN" sz="32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7931682" y="2505456"/>
            <a:ext cx="1228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关键词</a:t>
            </a:r>
            <a:r>
              <a:rPr lang="en-US" altLang="zh-CN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1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cxnSp>
        <p:nvCxnSpPr>
          <p:cNvPr id="8" name="肘形连接符 7"/>
          <p:cNvCxnSpPr/>
          <p:nvPr/>
        </p:nvCxnSpPr>
        <p:spPr>
          <a:xfrm rot="16200000" flipV="1">
            <a:off x="6217752" y="3406034"/>
            <a:ext cx="749807" cy="31089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肘形连接符 183"/>
          <p:cNvCxnSpPr/>
          <p:nvPr/>
        </p:nvCxnSpPr>
        <p:spPr>
          <a:xfrm rot="5400000" flipH="1" flipV="1">
            <a:off x="4218524" y="3405511"/>
            <a:ext cx="749806" cy="31194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肘形连接符 188"/>
          <p:cNvCxnSpPr/>
          <p:nvPr/>
        </p:nvCxnSpPr>
        <p:spPr>
          <a:xfrm rot="5400000">
            <a:off x="2332152" y="3246552"/>
            <a:ext cx="599040" cy="47908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肘形连接符 189"/>
          <p:cNvCxnSpPr/>
          <p:nvPr/>
        </p:nvCxnSpPr>
        <p:spPr>
          <a:xfrm rot="16200000" flipH="1">
            <a:off x="8613648" y="3260820"/>
            <a:ext cx="451920" cy="45055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矩形 191"/>
          <p:cNvSpPr/>
          <p:nvPr/>
        </p:nvSpPr>
        <p:spPr>
          <a:xfrm>
            <a:off x="1285792" y="4310150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1599691" y="3893647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4" name="Freeform 30"/>
          <p:cNvSpPr>
            <a:spLocks noEditPoints="1"/>
          </p:cNvSpPr>
          <p:nvPr/>
        </p:nvSpPr>
        <p:spPr bwMode="auto">
          <a:xfrm>
            <a:off x="1328799" y="393290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660184" y="4349409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3974083" y="3932906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7" name="Freeform 30"/>
          <p:cNvSpPr>
            <a:spLocks noEditPoints="1"/>
          </p:cNvSpPr>
          <p:nvPr/>
        </p:nvSpPr>
        <p:spPr bwMode="auto">
          <a:xfrm>
            <a:off x="3703191" y="3972165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6034576" y="4388668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6348475" y="3972165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0" name="Freeform 30"/>
          <p:cNvSpPr>
            <a:spLocks noEditPoints="1"/>
          </p:cNvSpPr>
          <p:nvPr/>
        </p:nvSpPr>
        <p:spPr bwMode="auto">
          <a:xfrm>
            <a:off x="6077583" y="401142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408968" y="4427927"/>
            <a:ext cx="2234648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8722867" y="4011424"/>
            <a:ext cx="10612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标题</a:t>
            </a:r>
            <a:endParaRPr lang="en-US" altLang="zh-CN" sz="20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3" name="Freeform 30"/>
          <p:cNvSpPr>
            <a:spLocks noEditPoints="1"/>
          </p:cNvSpPr>
          <p:nvPr/>
        </p:nvSpPr>
        <p:spPr bwMode="auto">
          <a:xfrm>
            <a:off x="8451975" y="405068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0" name="任意多边形 39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44" name="任意多边形 43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295800" y="1936813"/>
            <a:ext cx="1674117" cy="1665806"/>
            <a:chOff x="3608032" y="1030635"/>
            <a:chExt cx="4453386" cy="4431278"/>
          </a:xfrm>
        </p:grpSpPr>
        <p:sp>
          <p:nvSpPr>
            <p:cNvPr id="4" name="任意多边形 3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6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5400000">
            <a:off x="6216139" y="1932658"/>
            <a:ext cx="1674117" cy="1665807"/>
            <a:chOff x="3608032" y="1030635"/>
            <a:chExt cx="4453386" cy="4431278"/>
          </a:xfrm>
        </p:grpSpPr>
        <p:sp>
          <p:nvSpPr>
            <p:cNvPr id="38" name="任意多边形 37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39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rot="10800000">
            <a:off x="6236105" y="3801355"/>
            <a:ext cx="1674117" cy="1665806"/>
            <a:chOff x="3608032" y="1030635"/>
            <a:chExt cx="4453386" cy="4431278"/>
          </a:xfrm>
        </p:grpSpPr>
        <p:sp>
          <p:nvSpPr>
            <p:cNvPr id="41" name="任意多边形 40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42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16200000">
            <a:off x="4315766" y="3805510"/>
            <a:ext cx="1674117" cy="1665807"/>
            <a:chOff x="3608032" y="1030635"/>
            <a:chExt cx="4453386" cy="4431278"/>
          </a:xfrm>
        </p:grpSpPr>
        <p:sp>
          <p:nvSpPr>
            <p:cNvPr id="44" name="任意多边形 43"/>
            <p:cNvSpPr/>
            <p:nvPr/>
          </p:nvSpPr>
          <p:spPr>
            <a:xfrm>
              <a:off x="3608032" y="1030635"/>
              <a:ext cx="4453386" cy="4431278"/>
            </a:xfrm>
            <a:custGeom>
              <a:avLst/>
              <a:gdLst>
                <a:gd name="connsiteX0" fmla="*/ 4409038 w 4409038"/>
                <a:gd name="connsiteY0" fmla="*/ 4300396 h 4318502"/>
                <a:gd name="connsiteX1" fmla="*/ 4372824 w 4409038"/>
                <a:gd name="connsiteY1" fmla="*/ 1720158 h 4318502"/>
                <a:gd name="connsiteX2" fmla="*/ 3920151 w 4409038"/>
                <a:gd name="connsiteY2" fmla="*/ 679009 h 4318502"/>
                <a:gd name="connsiteX3" fmla="*/ 2969537 w 4409038"/>
                <a:gd name="connsiteY3" fmla="*/ 72427 h 4318502"/>
                <a:gd name="connsiteX4" fmla="*/ 1765426 w 4409038"/>
                <a:gd name="connsiteY4" fmla="*/ 0 h 4318502"/>
                <a:gd name="connsiteX5" fmla="*/ 461727 w 4409038"/>
                <a:gd name="connsiteY5" fmla="*/ 796704 h 4318502"/>
                <a:gd name="connsiteX6" fmla="*/ 0 w 4409038"/>
                <a:gd name="connsiteY6" fmla="*/ 2317687 h 4318502"/>
                <a:gd name="connsiteX7" fmla="*/ 525101 w 4409038"/>
                <a:gd name="connsiteY7" fmla="*/ 3585172 h 4318502"/>
                <a:gd name="connsiteX8" fmla="*/ 1846907 w 4409038"/>
                <a:gd name="connsiteY8" fmla="*/ 4318502 h 4318502"/>
                <a:gd name="connsiteX9" fmla="*/ 4409038 w 4409038"/>
                <a:gd name="connsiteY9" fmla="*/ 4300396 h 4318502"/>
                <a:gd name="connsiteX0-1" fmla="*/ 4409038 w 4409038"/>
                <a:gd name="connsiteY0-2" fmla="*/ 4300396 h 4318502"/>
                <a:gd name="connsiteX1-3" fmla="*/ 4372824 w 4409038"/>
                <a:gd name="connsiteY1-4" fmla="*/ 1720158 h 4318502"/>
                <a:gd name="connsiteX2-5" fmla="*/ 3920151 w 4409038"/>
                <a:gd name="connsiteY2-6" fmla="*/ 679009 h 4318502"/>
                <a:gd name="connsiteX3-7" fmla="*/ 2969537 w 4409038"/>
                <a:gd name="connsiteY3-8" fmla="*/ 72427 h 4318502"/>
                <a:gd name="connsiteX4-9" fmla="*/ 1765426 w 4409038"/>
                <a:gd name="connsiteY4-10" fmla="*/ 0 h 4318502"/>
                <a:gd name="connsiteX5-11" fmla="*/ 461727 w 4409038"/>
                <a:gd name="connsiteY5-12" fmla="*/ 796704 h 4318502"/>
                <a:gd name="connsiteX6-13" fmla="*/ 0 w 4409038"/>
                <a:gd name="connsiteY6-14" fmla="*/ 2317687 h 4318502"/>
                <a:gd name="connsiteX7-15" fmla="*/ 525101 w 4409038"/>
                <a:gd name="connsiteY7-16" fmla="*/ 3585172 h 4318502"/>
                <a:gd name="connsiteX8-17" fmla="*/ 1846907 w 4409038"/>
                <a:gd name="connsiteY8-18" fmla="*/ 4318502 h 4318502"/>
                <a:gd name="connsiteX9-19" fmla="*/ 4409038 w 4409038"/>
                <a:gd name="connsiteY9-20" fmla="*/ 4300396 h 4318502"/>
                <a:gd name="connsiteX0-21" fmla="*/ 4409038 w 4409038"/>
                <a:gd name="connsiteY0-22" fmla="*/ 4300396 h 4318502"/>
                <a:gd name="connsiteX1-23" fmla="*/ 4372824 w 4409038"/>
                <a:gd name="connsiteY1-24" fmla="*/ 1720158 h 4318502"/>
                <a:gd name="connsiteX2-25" fmla="*/ 3920151 w 4409038"/>
                <a:gd name="connsiteY2-26" fmla="*/ 679009 h 4318502"/>
                <a:gd name="connsiteX3-27" fmla="*/ 2969537 w 4409038"/>
                <a:gd name="connsiteY3-28" fmla="*/ 72427 h 4318502"/>
                <a:gd name="connsiteX4-29" fmla="*/ 1765426 w 4409038"/>
                <a:gd name="connsiteY4-30" fmla="*/ 0 h 4318502"/>
                <a:gd name="connsiteX5-31" fmla="*/ 461727 w 4409038"/>
                <a:gd name="connsiteY5-32" fmla="*/ 796704 h 4318502"/>
                <a:gd name="connsiteX6-33" fmla="*/ 0 w 4409038"/>
                <a:gd name="connsiteY6-34" fmla="*/ 2317687 h 4318502"/>
                <a:gd name="connsiteX7-35" fmla="*/ 525101 w 4409038"/>
                <a:gd name="connsiteY7-36" fmla="*/ 3585172 h 4318502"/>
                <a:gd name="connsiteX8-37" fmla="*/ 1846907 w 4409038"/>
                <a:gd name="connsiteY8-38" fmla="*/ 4318502 h 4318502"/>
                <a:gd name="connsiteX9-39" fmla="*/ 4409038 w 4409038"/>
                <a:gd name="connsiteY9-40" fmla="*/ 4300396 h 4318502"/>
                <a:gd name="connsiteX0-41" fmla="*/ 4409038 w 4409038"/>
                <a:gd name="connsiteY0-42" fmla="*/ 4301358 h 4319464"/>
                <a:gd name="connsiteX1-43" fmla="*/ 4372824 w 4409038"/>
                <a:gd name="connsiteY1-44" fmla="*/ 1721120 h 4319464"/>
                <a:gd name="connsiteX2-45" fmla="*/ 3920151 w 4409038"/>
                <a:gd name="connsiteY2-46" fmla="*/ 679971 h 4319464"/>
                <a:gd name="connsiteX3-47" fmla="*/ 2969537 w 4409038"/>
                <a:gd name="connsiteY3-48" fmla="*/ 73389 h 4319464"/>
                <a:gd name="connsiteX4-49" fmla="*/ 1765426 w 4409038"/>
                <a:gd name="connsiteY4-50" fmla="*/ 962 h 4319464"/>
                <a:gd name="connsiteX5-51" fmla="*/ 461727 w 4409038"/>
                <a:gd name="connsiteY5-52" fmla="*/ 797666 h 4319464"/>
                <a:gd name="connsiteX6-53" fmla="*/ 0 w 4409038"/>
                <a:gd name="connsiteY6-54" fmla="*/ 2318649 h 4319464"/>
                <a:gd name="connsiteX7-55" fmla="*/ 525101 w 4409038"/>
                <a:gd name="connsiteY7-56" fmla="*/ 3586134 h 4319464"/>
                <a:gd name="connsiteX8-57" fmla="*/ 1846907 w 4409038"/>
                <a:gd name="connsiteY8-58" fmla="*/ 4319464 h 4319464"/>
                <a:gd name="connsiteX9-59" fmla="*/ 4409038 w 4409038"/>
                <a:gd name="connsiteY9-60" fmla="*/ 4301358 h 4319464"/>
                <a:gd name="connsiteX0-61" fmla="*/ 4409038 w 4409038"/>
                <a:gd name="connsiteY0-62" fmla="*/ 4351193 h 4369299"/>
                <a:gd name="connsiteX1-63" fmla="*/ 4372824 w 4409038"/>
                <a:gd name="connsiteY1-64" fmla="*/ 1770955 h 4369299"/>
                <a:gd name="connsiteX2-65" fmla="*/ 3920151 w 4409038"/>
                <a:gd name="connsiteY2-66" fmla="*/ 729806 h 4369299"/>
                <a:gd name="connsiteX3-67" fmla="*/ 2664737 w 4409038"/>
                <a:gd name="connsiteY3-68" fmla="*/ 85124 h 4369299"/>
                <a:gd name="connsiteX4-69" fmla="*/ 1765426 w 4409038"/>
                <a:gd name="connsiteY4-70" fmla="*/ 50797 h 4369299"/>
                <a:gd name="connsiteX5-71" fmla="*/ 461727 w 4409038"/>
                <a:gd name="connsiteY5-72" fmla="*/ 847501 h 4369299"/>
                <a:gd name="connsiteX6-73" fmla="*/ 0 w 4409038"/>
                <a:gd name="connsiteY6-74" fmla="*/ 2368484 h 4369299"/>
                <a:gd name="connsiteX7-75" fmla="*/ 525101 w 4409038"/>
                <a:gd name="connsiteY7-76" fmla="*/ 3635969 h 4369299"/>
                <a:gd name="connsiteX8-77" fmla="*/ 1846907 w 4409038"/>
                <a:gd name="connsiteY8-78" fmla="*/ 4369299 h 4369299"/>
                <a:gd name="connsiteX9-79" fmla="*/ 4409038 w 4409038"/>
                <a:gd name="connsiteY9-80" fmla="*/ 4351193 h 4369299"/>
                <a:gd name="connsiteX0-81" fmla="*/ 4409038 w 4409038"/>
                <a:gd name="connsiteY0-82" fmla="*/ 4301072 h 4319178"/>
                <a:gd name="connsiteX1-83" fmla="*/ 4372824 w 4409038"/>
                <a:gd name="connsiteY1-84" fmla="*/ 1720834 h 4319178"/>
                <a:gd name="connsiteX2-85" fmla="*/ 3920151 w 4409038"/>
                <a:gd name="connsiteY2-86" fmla="*/ 679685 h 4319178"/>
                <a:gd name="connsiteX3-87" fmla="*/ 1765426 w 4409038"/>
                <a:gd name="connsiteY3-88" fmla="*/ 676 h 4319178"/>
                <a:gd name="connsiteX4-89" fmla="*/ 461727 w 4409038"/>
                <a:gd name="connsiteY4-90" fmla="*/ 797380 h 4319178"/>
                <a:gd name="connsiteX5-91" fmla="*/ 0 w 4409038"/>
                <a:gd name="connsiteY5-92" fmla="*/ 2318363 h 4319178"/>
                <a:gd name="connsiteX6-93" fmla="*/ 525101 w 4409038"/>
                <a:gd name="connsiteY6-94" fmla="*/ 3585848 h 4319178"/>
                <a:gd name="connsiteX7-95" fmla="*/ 1846907 w 4409038"/>
                <a:gd name="connsiteY7-96" fmla="*/ 4319178 h 4319178"/>
                <a:gd name="connsiteX8-97" fmla="*/ 4409038 w 4409038"/>
                <a:gd name="connsiteY8-98" fmla="*/ 4301072 h 4319178"/>
                <a:gd name="connsiteX0-99" fmla="*/ 4409038 w 4409038"/>
                <a:gd name="connsiteY0-100" fmla="*/ 4308506 h 4326612"/>
                <a:gd name="connsiteX1-101" fmla="*/ 4372824 w 4409038"/>
                <a:gd name="connsiteY1-102" fmla="*/ 1728268 h 4326612"/>
                <a:gd name="connsiteX2-103" fmla="*/ 3653451 w 4409038"/>
                <a:gd name="connsiteY2-104" fmla="*/ 473759 h 4326612"/>
                <a:gd name="connsiteX3-105" fmla="*/ 1765426 w 4409038"/>
                <a:gd name="connsiteY3-106" fmla="*/ 8110 h 4326612"/>
                <a:gd name="connsiteX4-107" fmla="*/ 461727 w 4409038"/>
                <a:gd name="connsiteY4-108" fmla="*/ 804814 h 4326612"/>
                <a:gd name="connsiteX5-109" fmla="*/ 0 w 4409038"/>
                <a:gd name="connsiteY5-110" fmla="*/ 2325797 h 4326612"/>
                <a:gd name="connsiteX6-111" fmla="*/ 525101 w 4409038"/>
                <a:gd name="connsiteY6-112" fmla="*/ 3593282 h 4326612"/>
                <a:gd name="connsiteX7-113" fmla="*/ 1846907 w 4409038"/>
                <a:gd name="connsiteY7-114" fmla="*/ 4326612 h 4326612"/>
                <a:gd name="connsiteX8-115" fmla="*/ 4409038 w 4409038"/>
                <a:gd name="connsiteY8-116" fmla="*/ 4308506 h 4326612"/>
                <a:gd name="connsiteX0-117" fmla="*/ 4409038 w 4409038"/>
                <a:gd name="connsiteY0-118" fmla="*/ 4330867 h 4348973"/>
                <a:gd name="connsiteX1-119" fmla="*/ 4372824 w 4409038"/>
                <a:gd name="connsiteY1-120" fmla="*/ 1750629 h 4348973"/>
                <a:gd name="connsiteX2-121" fmla="*/ 3653451 w 4409038"/>
                <a:gd name="connsiteY2-122" fmla="*/ 496120 h 4348973"/>
                <a:gd name="connsiteX3-123" fmla="*/ 2024506 w 4409038"/>
                <a:gd name="connsiteY3-124" fmla="*/ 7611 h 4348973"/>
                <a:gd name="connsiteX4-125" fmla="*/ 461727 w 4409038"/>
                <a:gd name="connsiteY4-126" fmla="*/ 827175 h 4348973"/>
                <a:gd name="connsiteX5-127" fmla="*/ 0 w 4409038"/>
                <a:gd name="connsiteY5-128" fmla="*/ 2348158 h 4348973"/>
                <a:gd name="connsiteX6-129" fmla="*/ 525101 w 4409038"/>
                <a:gd name="connsiteY6-130" fmla="*/ 3615643 h 4348973"/>
                <a:gd name="connsiteX7-131" fmla="*/ 1846907 w 4409038"/>
                <a:gd name="connsiteY7-132" fmla="*/ 4348973 h 4348973"/>
                <a:gd name="connsiteX8-133" fmla="*/ 4409038 w 4409038"/>
                <a:gd name="connsiteY8-134" fmla="*/ 4330867 h 4348973"/>
                <a:gd name="connsiteX0-135" fmla="*/ 4409038 w 4409038"/>
                <a:gd name="connsiteY0-136" fmla="*/ 4330867 h 4348973"/>
                <a:gd name="connsiteX1-137" fmla="*/ 4372824 w 4409038"/>
                <a:gd name="connsiteY1-138" fmla="*/ 1750629 h 4348973"/>
                <a:gd name="connsiteX2-139" fmla="*/ 3653451 w 4409038"/>
                <a:gd name="connsiteY2-140" fmla="*/ 496120 h 4348973"/>
                <a:gd name="connsiteX3-141" fmla="*/ 2024506 w 4409038"/>
                <a:gd name="connsiteY3-142" fmla="*/ 7611 h 4348973"/>
                <a:gd name="connsiteX4-143" fmla="*/ 461727 w 4409038"/>
                <a:gd name="connsiteY4-144" fmla="*/ 827175 h 4348973"/>
                <a:gd name="connsiteX5-145" fmla="*/ 0 w 4409038"/>
                <a:gd name="connsiteY5-146" fmla="*/ 2348158 h 4348973"/>
                <a:gd name="connsiteX6-147" fmla="*/ 525101 w 4409038"/>
                <a:gd name="connsiteY6-148" fmla="*/ 3615643 h 4348973"/>
                <a:gd name="connsiteX7-149" fmla="*/ 1846907 w 4409038"/>
                <a:gd name="connsiteY7-150" fmla="*/ 4348973 h 4348973"/>
                <a:gd name="connsiteX8-151" fmla="*/ 4409038 w 4409038"/>
                <a:gd name="connsiteY8-152" fmla="*/ 4330867 h 4348973"/>
                <a:gd name="connsiteX0-153" fmla="*/ 4409038 w 4409038"/>
                <a:gd name="connsiteY0-154" fmla="*/ 4330867 h 4348973"/>
                <a:gd name="connsiteX1-155" fmla="*/ 4372824 w 4409038"/>
                <a:gd name="connsiteY1-156" fmla="*/ 1750629 h 4348973"/>
                <a:gd name="connsiteX2-157" fmla="*/ 3653451 w 4409038"/>
                <a:gd name="connsiteY2-158" fmla="*/ 496120 h 4348973"/>
                <a:gd name="connsiteX3-159" fmla="*/ 2024506 w 4409038"/>
                <a:gd name="connsiteY3-160" fmla="*/ 7611 h 4348973"/>
                <a:gd name="connsiteX4-161" fmla="*/ 461727 w 4409038"/>
                <a:gd name="connsiteY4-162" fmla="*/ 827175 h 4348973"/>
                <a:gd name="connsiteX5-163" fmla="*/ 0 w 4409038"/>
                <a:gd name="connsiteY5-164" fmla="*/ 2348158 h 4348973"/>
                <a:gd name="connsiteX6-165" fmla="*/ 525101 w 4409038"/>
                <a:gd name="connsiteY6-166" fmla="*/ 3615643 h 4348973"/>
                <a:gd name="connsiteX7-167" fmla="*/ 1846907 w 4409038"/>
                <a:gd name="connsiteY7-168" fmla="*/ 4348973 h 4348973"/>
                <a:gd name="connsiteX8-169" fmla="*/ 4409038 w 4409038"/>
                <a:gd name="connsiteY8-170" fmla="*/ 4330867 h 4348973"/>
                <a:gd name="connsiteX0-171" fmla="*/ 4452148 w 4452148"/>
                <a:gd name="connsiteY0-172" fmla="*/ 4330867 h 4348973"/>
                <a:gd name="connsiteX1-173" fmla="*/ 4415934 w 4452148"/>
                <a:gd name="connsiteY1-174" fmla="*/ 1750629 h 4348973"/>
                <a:gd name="connsiteX2-175" fmla="*/ 3696561 w 4452148"/>
                <a:gd name="connsiteY2-176" fmla="*/ 496120 h 4348973"/>
                <a:gd name="connsiteX3-177" fmla="*/ 2067616 w 4452148"/>
                <a:gd name="connsiteY3-178" fmla="*/ 7611 h 4348973"/>
                <a:gd name="connsiteX4-179" fmla="*/ 504837 w 4452148"/>
                <a:gd name="connsiteY4-180" fmla="*/ 827175 h 4348973"/>
                <a:gd name="connsiteX5-181" fmla="*/ 43110 w 4452148"/>
                <a:gd name="connsiteY5-182" fmla="*/ 2348158 h 4348973"/>
                <a:gd name="connsiteX6-183" fmla="*/ 568211 w 4452148"/>
                <a:gd name="connsiteY6-184" fmla="*/ 3615643 h 4348973"/>
                <a:gd name="connsiteX7-185" fmla="*/ 1890017 w 4452148"/>
                <a:gd name="connsiteY7-186" fmla="*/ 4348973 h 4348973"/>
                <a:gd name="connsiteX8-187" fmla="*/ 4452148 w 4452148"/>
                <a:gd name="connsiteY8-188" fmla="*/ 4330867 h 4348973"/>
                <a:gd name="connsiteX0-189" fmla="*/ 4419139 w 4419139"/>
                <a:gd name="connsiteY0-190" fmla="*/ 4330867 h 4348973"/>
                <a:gd name="connsiteX1-191" fmla="*/ 4382925 w 4419139"/>
                <a:gd name="connsiteY1-192" fmla="*/ 1750629 h 4348973"/>
                <a:gd name="connsiteX2-193" fmla="*/ 3663552 w 4419139"/>
                <a:gd name="connsiteY2-194" fmla="*/ 496120 h 4348973"/>
                <a:gd name="connsiteX3-195" fmla="*/ 2034607 w 4419139"/>
                <a:gd name="connsiteY3-196" fmla="*/ 7611 h 4348973"/>
                <a:gd name="connsiteX4-197" fmla="*/ 471828 w 4419139"/>
                <a:gd name="connsiteY4-198" fmla="*/ 827175 h 4348973"/>
                <a:gd name="connsiteX5-199" fmla="*/ 10101 w 4419139"/>
                <a:gd name="connsiteY5-200" fmla="*/ 2348158 h 4348973"/>
                <a:gd name="connsiteX6-201" fmla="*/ 535202 w 4419139"/>
                <a:gd name="connsiteY6-202" fmla="*/ 3615643 h 4348973"/>
                <a:gd name="connsiteX7-203" fmla="*/ 1857008 w 4419139"/>
                <a:gd name="connsiteY7-204" fmla="*/ 4348973 h 4348973"/>
                <a:gd name="connsiteX8-205" fmla="*/ 4419139 w 4419139"/>
                <a:gd name="connsiteY8-206" fmla="*/ 4330867 h 4348973"/>
                <a:gd name="connsiteX0-207" fmla="*/ 4400900 w 4400900"/>
                <a:gd name="connsiteY0-208" fmla="*/ 4330867 h 4348973"/>
                <a:gd name="connsiteX1-209" fmla="*/ 4364686 w 4400900"/>
                <a:gd name="connsiteY1-210" fmla="*/ 1750629 h 4348973"/>
                <a:gd name="connsiteX2-211" fmla="*/ 3645313 w 4400900"/>
                <a:gd name="connsiteY2-212" fmla="*/ 496120 h 4348973"/>
                <a:gd name="connsiteX3-213" fmla="*/ 2016368 w 4400900"/>
                <a:gd name="connsiteY3-214" fmla="*/ 7611 h 4348973"/>
                <a:gd name="connsiteX4-215" fmla="*/ 453589 w 4400900"/>
                <a:gd name="connsiteY4-216" fmla="*/ 827175 h 4348973"/>
                <a:gd name="connsiteX5-217" fmla="*/ 14722 w 4400900"/>
                <a:gd name="connsiteY5-218" fmla="*/ 2150038 h 4348973"/>
                <a:gd name="connsiteX6-219" fmla="*/ 516963 w 4400900"/>
                <a:gd name="connsiteY6-220" fmla="*/ 3615643 h 4348973"/>
                <a:gd name="connsiteX7-221" fmla="*/ 1838769 w 4400900"/>
                <a:gd name="connsiteY7-222" fmla="*/ 4348973 h 4348973"/>
                <a:gd name="connsiteX8-223" fmla="*/ 4400900 w 4400900"/>
                <a:gd name="connsiteY8-224" fmla="*/ 4330867 h 4348973"/>
                <a:gd name="connsiteX0-225" fmla="*/ 4386180 w 4386180"/>
                <a:gd name="connsiteY0-226" fmla="*/ 4328142 h 4346248"/>
                <a:gd name="connsiteX1-227" fmla="*/ 4349966 w 4386180"/>
                <a:gd name="connsiteY1-228" fmla="*/ 1747904 h 4346248"/>
                <a:gd name="connsiteX2-229" fmla="*/ 3630593 w 4386180"/>
                <a:gd name="connsiteY2-230" fmla="*/ 493395 h 4346248"/>
                <a:gd name="connsiteX3-231" fmla="*/ 2001648 w 4386180"/>
                <a:gd name="connsiteY3-232" fmla="*/ 4886 h 4346248"/>
                <a:gd name="connsiteX4-233" fmla="*/ 507449 w 4386180"/>
                <a:gd name="connsiteY4-234" fmla="*/ 748250 h 4346248"/>
                <a:gd name="connsiteX5-235" fmla="*/ 2 w 4386180"/>
                <a:gd name="connsiteY5-236" fmla="*/ 2147313 h 4346248"/>
                <a:gd name="connsiteX6-237" fmla="*/ 502243 w 4386180"/>
                <a:gd name="connsiteY6-238" fmla="*/ 3612918 h 4346248"/>
                <a:gd name="connsiteX7-239" fmla="*/ 1824049 w 4386180"/>
                <a:gd name="connsiteY7-240" fmla="*/ 4346248 h 4346248"/>
                <a:gd name="connsiteX8-241" fmla="*/ 4386180 w 4386180"/>
                <a:gd name="connsiteY8-242" fmla="*/ 4328142 h 4346248"/>
                <a:gd name="connsiteX0-243" fmla="*/ 4386186 w 4386186"/>
                <a:gd name="connsiteY0-244" fmla="*/ 4328142 h 4346248"/>
                <a:gd name="connsiteX1-245" fmla="*/ 4349972 w 4386186"/>
                <a:gd name="connsiteY1-246" fmla="*/ 1747904 h 4346248"/>
                <a:gd name="connsiteX2-247" fmla="*/ 3630599 w 4386186"/>
                <a:gd name="connsiteY2-248" fmla="*/ 493395 h 4346248"/>
                <a:gd name="connsiteX3-249" fmla="*/ 2001654 w 4386186"/>
                <a:gd name="connsiteY3-250" fmla="*/ 4886 h 4346248"/>
                <a:gd name="connsiteX4-251" fmla="*/ 507455 w 4386186"/>
                <a:gd name="connsiteY4-252" fmla="*/ 748250 h 4346248"/>
                <a:gd name="connsiteX5-253" fmla="*/ 8 w 4386186"/>
                <a:gd name="connsiteY5-254" fmla="*/ 2147313 h 4346248"/>
                <a:gd name="connsiteX6-255" fmla="*/ 502249 w 4386186"/>
                <a:gd name="connsiteY6-256" fmla="*/ 3612918 h 4346248"/>
                <a:gd name="connsiteX7-257" fmla="*/ 1824055 w 4386186"/>
                <a:gd name="connsiteY7-258" fmla="*/ 4346248 h 4346248"/>
                <a:gd name="connsiteX8-259" fmla="*/ 4386186 w 4386186"/>
                <a:gd name="connsiteY8-260" fmla="*/ 4328142 h 4346248"/>
                <a:gd name="connsiteX0-261" fmla="*/ 4386182 w 4386182"/>
                <a:gd name="connsiteY0-262" fmla="*/ 4328142 h 4346248"/>
                <a:gd name="connsiteX1-263" fmla="*/ 4349968 w 4386182"/>
                <a:gd name="connsiteY1-264" fmla="*/ 1747904 h 4346248"/>
                <a:gd name="connsiteX2-265" fmla="*/ 3630595 w 4386182"/>
                <a:gd name="connsiteY2-266" fmla="*/ 493395 h 4346248"/>
                <a:gd name="connsiteX3-267" fmla="*/ 2001650 w 4386182"/>
                <a:gd name="connsiteY3-268" fmla="*/ 4886 h 4346248"/>
                <a:gd name="connsiteX4-269" fmla="*/ 507451 w 4386182"/>
                <a:gd name="connsiteY4-270" fmla="*/ 748250 h 4346248"/>
                <a:gd name="connsiteX5-271" fmla="*/ 4 w 4386182"/>
                <a:gd name="connsiteY5-272" fmla="*/ 2147313 h 4346248"/>
                <a:gd name="connsiteX6-273" fmla="*/ 502245 w 4386182"/>
                <a:gd name="connsiteY6-274" fmla="*/ 3612918 h 4346248"/>
                <a:gd name="connsiteX7-275" fmla="*/ 1824051 w 4386182"/>
                <a:gd name="connsiteY7-276" fmla="*/ 4346248 h 4346248"/>
                <a:gd name="connsiteX8-277" fmla="*/ 4386182 w 4386182"/>
                <a:gd name="connsiteY8-278" fmla="*/ 4328142 h 4346248"/>
                <a:gd name="connsiteX0-279" fmla="*/ 4386182 w 4386182"/>
                <a:gd name="connsiteY0-280" fmla="*/ 4328142 h 4346248"/>
                <a:gd name="connsiteX1-281" fmla="*/ 4349968 w 4386182"/>
                <a:gd name="connsiteY1-282" fmla="*/ 1747904 h 4346248"/>
                <a:gd name="connsiteX2-283" fmla="*/ 3630595 w 4386182"/>
                <a:gd name="connsiteY2-284" fmla="*/ 493395 h 4346248"/>
                <a:gd name="connsiteX3-285" fmla="*/ 2001650 w 4386182"/>
                <a:gd name="connsiteY3-286" fmla="*/ 4886 h 4346248"/>
                <a:gd name="connsiteX4-287" fmla="*/ 507451 w 4386182"/>
                <a:gd name="connsiteY4-288" fmla="*/ 748250 h 4346248"/>
                <a:gd name="connsiteX5-289" fmla="*/ 4 w 4386182"/>
                <a:gd name="connsiteY5-290" fmla="*/ 2147313 h 4346248"/>
                <a:gd name="connsiteX6-291" fmla="*/ 502245 w 4386182"/>
                <a:gd name="connsiteY6-292" fmla="*/ 3612918 h 4346248"/>
                <a:gd name="connsiteX7-293" fmla="*/ 1824051 w 4386182"/>
                <a:gd name="connsiteY7-294" fmla="*/ 4346248 h 4346248"/>
                <a:gd name="connsiteX8-295" fmla="*/ 4386182 w 4386182"/>
                <a:gd name="connsiteY8-296" fmla="*/ 4328142 h 4346248"/>
                <a:gd name="connsiteX0-297" fmla="*/ 4386179 w 4386179"/>
                <a:gd name="connsiteY0-298" fmla="*/ 4326288 h 4344394"/>
                <a:gd name="connsiteX1-299" fmla="*/ 4349965 w 4386179"/>
                <a:gd name="connsiteY1-300" fmla="*/ 1746050 h 4344394"/>
                <a:gd name="connsiteX2-301" fmla="*/ 3630592 w 4386179"/>
                <a:gd name="connsiteY2-302" fmla="*/ 491541 h 4344394"/>
                <a:gd name="connsiteX3-303" fmla="*/ 2001647 w 4386179"/>
                <a:gd name="connsiteY3-304" fmla="*/ 3032 h 4344394"/>
                <a:gd name="connsiteX4-305" fmla="*/ 499828 w 4386179"/>
                <a:gd name="connsiteY4-306" fmla="*/ 685436 h 4344394"/>
                <a:gd name="connsiteX5-307" fmla="*/ 1 w 4386179"/>
                <a:gd name="connsiteY5-308" fmla="*/ 2145459 h 4344394"/>
                <a:gd name="connsiteX6-309" fmla="*/ 502242 w 4386179"/>
                <a:gd name="connsiteY6-310" fmla="*/ 3611064 h 4344394"/>
                <a:gd name="connsiteX7-311" fmla="*/ 1824048 w 4386179"/>
                <a:gd name="connsiteY7-312" fmla="*/ 4344394 h 4344394"/>
                <a:gd name="connsiteX8-313" fmla="*/ 4386179 w 4386179"/>
                <a:gd name="connsiteY8-314" fmla="*/ 4326288 h 4344394"/>
                <a:gd name="connsiteX0-315" fmla="*/ 4386179 w 4386179"/>
                <a:gd name="connsiteY0-316" fmla="*/ 4326000 h 4344106"/>
                <a:gd name="connsiteX1-317" fmla="*/ 4349965 w 4386179"/>
                <a:gd name="connsiteY1-318" fmla="*/ 1745762 h 4344106"/>
                <a:gd name="connsiteX2-319" fmla="*/ 3607732 w 4386179"/>
                <a:gd name="connsiteY2-320" fmla="*/ 498873 h 4344106"/>
                <a:gd name="connsiteX3-321" fmla="*/ 2001647 w 4386179"/>
                <a:gd name="connsiteY3-322" fmla="*/ 2744 h 4344106"/>
                <a:gd name="connsiteX4-323" fmla="*/ 499828 w 4386179"/>
                <a:gd name="connsiteY4-324" fmla="*/ 685148 h 4344106"/>
                <a:gd name="connsiteX5-325" fmla="*/ 1 w 4386179"/>
                <a:gd name="connsiteY5-326" fmla="*/ 2145171 h 4344106"/>
                <a:gd name="connsiteX6-327" fmla="*/ 502242 w 4386179"/>
                <a:gd name="connsiteY6-328" fmla="*/ 3610776 h 4344106"/>
                <a:gd name="connsiteX7-329" fmla="*/ 1824048 w 4386179"/>
                <a:gd name="connsiteY7-330" fmla="*/ 4344106 h 4344106"/>
                <a:gd name="connsiteX8-331" fmla="*/ 4386179 w 4386179"/>
                <a:gd name="connsiteY8-332" fmla="*/ 4326000 h 4344106"/>
                <a:gd name="connsiteX0-333" fmla="*/ 4386179 w 4386179"/>
                <a:gd name="connsiteY0-334" fmla="*/ 4326012 h 4344118"/>
                <a:gd name="connsiteX1-335" fmla="*/ 4304245 w 4386179"/>
                <a:gd name="connsiteY1-336" fmla="*/ 1753394 h 4344118"/>
                <a:gd name="connsiteX2-337" fmla="*/ 3607732 w 4386179"/>
                <a:gd name="connsiteY2-338" fmla="*/ 498885 h 4344118"/>
                <a:gd name="connsiteX3-339" fmla="*/ 2001647 w 4386179"/>
                <a:gd name="connsiteY3-340" fmla="*/ 2756 h 4344118"/>
                <a:gd name="connsiteX4-341" fmla="*/ 499828 w 4386179"/>
                <a:gd name="connsiteY4-342" fmla="*/ 685160 h 4344118"/>
                <a:gd name="connsiteX5-343" fmla="*/ 1 w 4386179"/>
                <a:gd name="connsiteY5-344" fmla="*/ 2145183 h 4344118"/>
                <a:gd name="connsiteX6-345" fmla="*/ 502242 w 4386179"/>
                <a:gd name="connsiteY6-346" fmla="*/ 3610788 h 4344118"/>
                <a:gd name="connsiteX7-347" fmla="*/ 1824048 w 4386179"/>
                <a:gd name="connsiteY7-348" fmla="*/ 4344118 h 4344118"/>
                <a:gd name="connsiteX8-349" fmla="*/ 4386179 w 4386179"/>
                <a:gd name="connsiteY8-350" fmla="*/ 4326012 h 4344118"/>
                <a:gd name="connsiteX0-351" fmla="*/ 4386179 w 4386179"/>
                <a:gd name="connsiteY0-352" fmla="*/ 4326012 h 4344118"/>
                <a:gd name="connsiteX1-353" fmla="*/ 4304245 w 4386179"/>
                <a:gd name="connsiteY1-354" fmla="*/ 1753394 h 4344118"/>
                <a:gd name="connsiteX2-355" fmla="*/ 3607732 w 4386179"/>
                <a:gd name="connsiteY2-356" fmla="*/ 498885 h 4344118"/>
                <a:gd name="connsiteX3-357" fmla="*/ 2001647 w 4386179"/>
                <a:gd name="connsiteY3-358" fmla="*/ 2756 h 4344118"/>
                <a:gd name="connsiteX4-359" fmla="*/ 499828 w 4386179"/>
                <a:gd name="connsiteY4-360" fmla="*/ 685160 h 4344118"/>
                <a:gd name="connsiteX5-361" fmla="*/ 1 w 4386179"/>
                <a:gd name="connsiteY5-362" fmla="*/ 2145183 h 4344118"/>
                <a:gd name="connsiteX6-363" fmla="*/ 502242 w 4386179"/>
                <a:gd name="connsiteY6-364" fmla="*/ 3610788 h 4344118"/>
                <a:gd name="connsiteX7-365" fmla="*/ 1824048 w 4386179"/>
                <a:gd name="connsiteY7-366" fmla="*/ 4344118 h 4344118"/>
                <a:gd name="connsiteX8-367" fmla="*/ 4386179 w 4386179"/>
                <a:gd name="connsiteY8-368" fmla="*/ 4326012 h 4344118"/>
                <a:gd name="connsiteX0-369" fmla="*/ 4386179 w 4566906"/>
                <a:gd name="connsiteY0-370" fmla="*/ 4326012 h 4344118"/>
                <a:gd name="connsiteX1-371" fmla="*/ 4304245 w 4566906"/>
                <a:gd name="connsiteY1-372" fmla="*/ 1753394 h 4344118"/>
                <a:gd name="connsiteX2-373" fmla="*/ 3607732 w 4566906"/>
                <a:gd name="connsiteY2-374" fmla="*/ 498885 h 4344118"/>
                <a:gd name="connsiteX3-375" fmla="*/ 2001647 w 4566906"/>
                <a:gd name="connsiteY3-376" fmla="*/ 2756 h 4344118"/>
                <a:gd name="connsiteX4-377" fmla="*/ 499828 w 4566906"/>
                <a:gd name="connsiteY4-378" fmla="*/ 685160 h 4344118"/>
                <a:gd name="connsiteX5-379" fmla="*/ 1 w 4566906"/>
                <a:gd name="connsiteY5-380" fmla="*/ 2145183 h 4344118"/>
                <a:gd name="connsiteX6-381" fmla="*/ 502242 w 4566906"/>
                <a:gd name="connsiteY6-382" fmla="*/ 3610788 h 4344118"/>
                <a:gd name="connsiteX7-383" fmla="*/ 1824048 w 4566906"/>
                <a:gd name="connsiteY7-384" fmla="*/ 4344118 h 4344118"/>
                <a:gd name="connsiteX8-385" fmla="*/ 4386179 w 4566906"/>
                <a:gd name="connsiteY8-386" fmla="*/ 4326012 h 4344118"/>
                <a:gd name="connsiteX0-387" fmla="*/ 4386179 w 4386179"/>
                <a:gd name="connsiteY0-388" fmla="*/ 4326012 h 4344118"/>
                <a:gd name="connsiteX1-389" fmla="*/ 4304245 w 4386179"/>
                <a:gd name="connsiteY1-390" fmla="*/ 1753394 h 4344118"/>
                <a:gd name="connsiteX2-391" fmla="*/ 3607732 w 4386179"/>
                <a:gd name="connsiteY2-392" fmla="*/ 498885 h 4344118"/>
                <a:gd name="connsiteX3-393" fmla="*/ 2001647 w 4386179"/>
                <a:gd name="connsiteY3-394" fmla="*/ 2756 h 4344118"/>
                <a:gd name="connsiteX4-395" fmla="*/ 499828 w 4386179"/>
                <a:gd name="connsiteY4-396" fmla="*/ 685160 h 4344118"/>
                <a:gd name="connsiteX5-397" fmla="*/ 1 w 4386179"/>
                <a:gd name="connsiteY5-398" fmla="*/ 2145183 h 4344118"/>
                <a:gd name="connsiteX6-399" fmla="*/ 502242 w 4386179"/>
                <a:gd name="connsiteY6-400" fmla="*/ 3610788 h 4344118"/>
                <a:gd name="connsiteX7-401" fmla="*/ 1824048 w 4386179"/>
                <a:gd name="connsiteY7-402" fmla="*/ 4344118 h 4344118"/>
                <a:gd name="connsiteX8-403" fmla="*/ 4386179 w 4386179"/>
                <a:gd name="connsiteY8-404" fmla="*/ 4326012 h 4344118"/>
                <a:gd name="connsiteX0-405" fmla="*/ 4386179 w 4393307"/>
                <a:gd name="connsiteY0-406" fmla="*/ 4326012 h 4344118"/>
                <a:gd name="connsiteX1-407" fmla="*/ 4304245 w 4393307"/>
                <a:gd name="connsiteY1-408" fmla="*/ 1753394 h 4344118"/>
                <a:gd name="connsiteX2-409" fmla="*/ 3607732 w 4393307"/>
                <a:gd name="connsiteY2-410" fmla="*/ 498885 h 4344118"/>
                <a:gd name="connsiteX3-411" fmla="*/ 2001647 w 4393307"/>
                <a:gd name="connsiteY3-412" fmla="*/ 2756 h 4344118"/>
                <a:gd name="connsiteX4-413" fmla="*/ 499828 w 4393307"/>
                <a:gd name="connsiteY4-414" fmla="*/ 685160 h 4344118"/>
                <a:gd name="connsiteX5-415" fmla="*/ 1 w 4393307"/>
                <a:gd name="connsiteY5-416" fmla="*/ 2145183 h 4344118"/>
                <a:gd name="connsiteX6-417" fmla="*/ 502242 w 4393307"/>
                <a:gd name="connsiteY6-418" fmla="*/ 3610788 h 4344118"/>
                <a:gd name="connsiteX7-419" fmla="*/ 1824048 w 4393307"/>
                <a:gd name="connsiteY7-420" fmla="*/ 4344118 h 4344118"/>
                <a:gd name="connsiteX8-421" fmla="*/ 4386179 w 4393307"/>
                <a:gd name="connsiteY8-422" fmla="*/ 4326012 h 4344118"/>
                <a:gd name="connsiteX0-423" fmla="*/ 4386179 w 4393307"/>
                <a:gd name="connsiteY0-424" fmla="*/ 4326012 h 4366288"/>
                <a:gd name="connsiteX1-425" fmla="*/ 4304245 w 4393307"/>
                <a:gd name="connsiteY1-426" fmla="*/ 1753394 h 4366288"/>
                <a:gd name="connsiteX2-427" fmla="*/ 3607732 w 4393307"/>
                <a:gd name="connsiteY2-428" fmla="*/ 498885 h 4366288"/>
                <a:gd name="connsiteX3-429" fmla="*/ 2001647 w 4393307"/>
                <a:gd name="connsiteY3-430" fmla="*/ 2756 h 4366288"/>
                <a:gd name="connsiteX4-431" fmla="*/ 499828 w 4393307"/>
                <a:gd name="connsiteY4-432" fmla="*/ 685160 h 4366288"/>
                <a:gd name="connsiteX5-433" fmla="*/ 1 w 4393307"/>
                <a:gd name="connsiteY5-434" fmla="*/ 2145183 h 4366288"/>
                <a:gd name="connsiteX6-435" fmla="*/ 502242 w 4393307"/>
                <a:gd name="connsiteY6-436" fmla="*/ 3610788 h 4366288"/>
                <a:gd name="connsiteX7-437" fmla="*/ 1824048 w 4393307"/>
                <a:gd name="connsiteY7-438" fmla="*/ 4344118 h 4366288"/>
                <a:gd name="connsiteX8-439" fmla="*/ 4386179 w 4393307"/>
                <a:gd name="connsiteY8-440" fmla="*/ 4326012 h 4366288"/>
                <a:gd name="connsiteX0-441" fmla="*/ 4386179 w 4477619"/>
                <a:gd name="connsiteY0-442" fmla="*/ 4326012 h 4417452"/>
                <a:gd name="connsiteX1-443" fmla="*/ 4304245 w 4477619"/>
                <a:gd name="connsiteY1-444" fmla="*/ 1753394 h 4417452"/>
                <a:gd name="connsiteX2-445" fmla="*/ 3607732 w 4477619"/>
                <a:gd name="connsiteY2-446" fmla="*/ 498885 h 4417452"/>
                <a:gd name="connsiteX3-447" fmla="*/ 2001647 w 4477619"/>
                <a:gd name="connsiteY3-448" fmla="*/ 2756 h 4417452"/>
                <a:gd name="connsiteX4-449" fmla="*/ 499828 w 4477619"/>
                <a:gd name="connsiteY4-450" fmla="*/ 685160 h 4417452"/>
                <a:gd name="connsiteX5-451" fmla="*/ 1 w 4477619"/>
                <a:gd name="connsiteY5-452" fmla="*/ 2145183 h 4417452"/>
                <a:gd name="connsiteX6-453" fmla="*/ 502242 w 4477619"/>
                <a:gd name="connsiteY6-454" fmla="*/ 3610788 h 4417452"/>
                <a:gd name="connsiteX7-455" fmla="*/ 1824048 w 4477619"/>
                <a:gd name="connsiteY7-456" fmla="*/ 4344118 h 4417452"/>
                <a:gd name="connsiteX8-457" fmla="*/ 4477619 w 4477619"/>
                <a:gd name="connsiteY8-458" fmla="*/ 4417452 h 4417452"/>
                <a:gd name="connsiteX0-459" fmla="*/ 4454759 w 4477619"/>
                <a:gd name="connsiteY0-460" fmla="*/ 4280292 h 4417452"/>
                <a:gd name="connsiteX1-461" fmla="*/ 4304245 w 4477619"/>
                <a:gd name="connsiteY1-462" fmla="*/ 1753394 h 4417452"/>
                <a:gd name="connsiteX2-463" fmla="*/ 3607732 w 4477619"/>
                <a:gd name="connsiteY2-464" fmla="*/ 498885 h 4417452"/>
                <a:gd name="connsiteX3-465" fmla="*/ 2001647 w 4477619"/>
                <a:gd name="connsiteY3-466" fmla="*/ 2756 h 4417452"/>
                <a:gd name="connsiteX4-467" fmla="*/ 499828 w 4477619"/>
                <a:gd name="connsiteY4-468" fmla="*/ 685160 h 4417452"/>
                <a:gd name="connsiteX5-469" fmla="*/ 1 w 4477619"/>
                <a:gd name="connsiteY5-470" fmla="*/ 2145183 h 4417452"/>
                <a:gd name="connsiteX6-471" fmla="*/ 502242 w 4477619"/>
                <a:gd name="connsiteY6-472" fmla="*/ 3610788 h 4417452"/>
                <a:gd name="connsiteX7-473" fmla="*/ 1824048 w 4477619"/>
                <a:gd name="connsiteY7-474" fmla="*/ 4344118 h 4417452"/>
                <a:gd name="connsiteX8-475" fmla="*/ 4477619 w 4477619"/>
                <a:gd name="connsiteY8-476" fmla="*/ 4417452 h 4417452"/>
                <a:gd name="connsiteX0-477" fmla="*/ 4454759 w 4460396"/>
                <a:gd name="connsiteY0-478" fmla="*/ 4280292 h 4379352"/>
                <a:gd name="connsiteX1-479" fmla="*/ 4304245 w 4460396"/>
                <a:gd name="connsiteY1-480" fmla="*/ 1753394 h 4379352"/>
                <a:gd name="connsiteX2-481" fmla="*/ 3607732 w 4460396"/>
                <a:gd name="connsiteY2-482" fmla="*/ 498885 h 4379352"/>
                <a:gd name="connsiteX3-483" fmla="*/ 2001647 w 4460396"/>
                <a:gd name="connsiteY3-484" fmla="*/ 2756 h 4379352"/>
                <a:gd name="connsiteX4-485" fmla="*/ 499828 w 4460396"/>
                <a:gd name="connsiteY4-486" fmla="*/ 685160 h 4379352"/>
                <a:gd name="connsiteX5-487" fmla="*/ 1 w 4460396"/>
                <a:gd name="connsiteY5-488" fmla="*/ 2145183 h 4379352"/>
                <a:gd name="connsiteX6-489" fmla="*/ 502242 w 4460396"/>
                <a:gd name="connsiteY6-490" fmla="*/ 3610788 h 4379352"/>
                <a:gd name="connsiteX7-491" fmla="*/ 1824048 w 4460396"/>
                <a:gd name="connsiteY7-492" fmla="*/ 4344118 h 4379352"/>
                <a:gd name="connsiteX8-493" fmla="*/ 4332839 w 4460396"/>
                <a:gd name="connsiteY8-494" fmla="*/ 4379352 h 4379352"/>
                <a:gd name="connsiteX0-495" fmla="*/ 4454759 w 4460396"/>
                <a:gd name="connsiteY0-496" fmla="*/ 4280292 h 4409314"/>
                <a:gd name="connsiteX1-497" fmla="*/ 4304245 w 4460396"/>
                <a:gd name="connsiteY1-498" fmla="*/ 1753394 h 4409314"/>
                <a:gd name="connsiteX2-499" fmla="*/ 3607732 w 4460396"/>
                <a:gd name="connsiteY2-500" fmla="*/ 498885 h 4409314"/>
                <a:gd name="connsiteX3-501" fmla="*/ 2001647 w 4460396"/>
                <a:gd name="connsiteY3-502" fmla="*/ 2756 h 4409314"/>
                <a:gd name="connsiteX4-503" fmla="*/ 499828 w 4460396"/>
                <a:gd name="connsiteY4-504" fmla="*/ 685160 h 4409314"/>
                <a:gd name="connsiteX5-505" fmla="*/ 1 w 4460396"/>
                <a:gd name="connsiteY5-506" fmla="*/ 2145183 h 4409314"/>
                <a:gd name="connsiteX6-507" fmla="*/ 502242 w 4460396"/>
                <a:gd name="connsiteY6-508" fmla="*/ 3610788 h 4409314"/>
                <a:gd name="connsiteX7-509" fmla="*/ 1824048 w 4460396"/>
                <a:gd name="connsiteY7-510" fmla="*/ 4344118 h 4409314"/>
                <a:gd name="connsiteX8-511" fmla="*/ 4332839 w 4460396"/>
                <a:gd name="connsiteY8-512" fmla="*/ 4379352 h 4409314"/>
                <a:gd name="connsiteX0-513" fmla="*/ 4454759 w 4460396"/>
                <a:gd name="connsiteY0-514" fmla="*/ 4280292 h 4431446"/>
                <a:gd name="connsiteX1-515" fmla="*/ 4304245 w 4460396"/>
                <a:gd name="connsiteY1-516" fmla="*/ 1753394 h 4431446"/>
                <a:gd name="connsiteX2-517" fmla="*/ 3607732 w 4460396"/>
                <a:gd name="connsiteY2-518" fmla="*/ 498885 h 4431446"/>
                <a:gd name="connsiteX3-519" fmla="*/ 2001647 w 4460396"/>
                <a:gd name="connsiteY3-520" fmla="*/ 2756 h 4431446"/>
                <a:gd name="connsiteX4-521" fmla="*/ 499828 w 4460396"/>
                <a:gd name="connsiteY4-522" fmla="*/ 685160 h 4431446"/>
                <a:gd name="connsiteX5-523" fmla="*/ 1 w 4460396"/>
                <a:gd name="connsiteY5-524" fmla="*/ 2145183 h 4431446"/>
                <a:gd name="connsiteX6-525" fmla="*/ 502242 w 4460396"/>
                <a:gd name="connsiteY6-526" fmla="*/ 3610788 h 4431446"/>
                <a:gd name="connsiteX7-527" fmla="*/ 1824048 w 4460396"/>
                <a:gd name="connsiteY7-528" fmla="*/ 4344118 h 4431446"/>
                <a:gd name="connsiteX8-529" fmla="*/ 4332839 w 4460396"/>
                <a:gd name="connsiteY8-530" fmla="*/ 4379352 h 4431446"/>
                <a:gd name="connsiteX0-531" fmla="*/ 4447139 w 4453386"/>
                <a:gd name="connsiteY0-532" fmla="*/ 4386972 h 4431446"/>
                <a:gd name="connsiteX1-533" fmla="*/ 4304245 w 4453386"/>
                <a:gd name="connsiteY1-534" fmla="*/ 1753394 h 4431446"/>
                <a:gd name="connsiteX2-535" fmla="*/ 3607732 w 4453386"/>
                <a:gd name="connsiteY2-536" fmla="*/ 498885 h 4431446"/>
                <a:gd name="connsiteX3-537" fmla="*/ 2001647 w 4453386"/>
                <a:gd name="connsiteY3-538" fmla="*/ 2756 h 4431446"/>
                <a:gd name="connsiteX4-539" fmla="*/ 499828 w 4453386"/>
                <a:gd name="connsiteY4-540" fmla="*/ 685160 h 4431446"/>
                <a:gd name="connsiteX5-541" fmla="*/ 1 w 4453386"/>
                <a:gd name="connsiteY5-542" fmla="*/ 2145183 h 4431446"/>
                <a:gd name="connsiteX6-543" fmla="*/ 502242 w 4453386"/>
                <a:gd name="connsiteY6-544" fmla="*/ 3610788 h 4431446"/>
                <a:gd name="connsiteX7-545" fmla="*/ 1824048 w 4453386"/>
                <a:gd name="connsiteY7-546" fmla="*/ 4344118 h 4431446"/>
                <a:gd name="connsiteX8-547" fmla="*/ 4332839 w 4453386"/>
                <a:gd name="connsiteY8-548" fmla="*/ 4379352 h 4431446"/>
                <a:gd name="connsiteX0-549" fmla="*/ 4447139 w 4453386"/>
                <a:gd name="connsiteY0-550" fmla="*/ 4386972 h 4431446"/>
                <a:gd name="connsiteX1-551" fmla="*/ 4304245 w 4453386"/>
                <a:gd name="connsiteY1-552" fmla="*/ 1753394 h 4431446"/>
                <a:gd name="connsiteX2-553" fmla="*/ 3607732 w 4453386"/>
                <a:gd name="connsiteY2-554" fmla="*/ 498885 h 4431446"/>
                <a:gd name="connsiteX3-555" fmla="*/ 2001647 w 4453386"/>
                <a:gd name="connsiteY3-556" fmla="*/ 2756 h 4431446"/>
                <a:gd name="connsiteX4-557" fmla="*/ 499828 w 4453386"/>
                <a:gd name="connsiteY4-558" fmla="*/ 685160 h 4431446"/>
                <a:gd name="connsiteX5-559" fmla="*/ 1 w 4453386"/>
                <a:gd name="connsiteY5-560" fmla="*/ 2145183 h 4431446"/>
                <a:gd name="connsiteX6-561" fmla="*/ 502242 w 4453386"/>
                <a:gd name="connsiteY6-562" fmla="*/ 3610788 h 4431446"/>
                <a:gd name="connsiteX7-563" fmla="*/ 1824048 w 4453386"/>
                <a:gd name="connsiteY7-564" fmla="*/ 4344118 h 4431446"/>
                <a:gd name="connsiteX8-565" fmla="*/ 4332839 w 4453386"/>
                <a:gd name="connsiteY8-566" fmla="*/ 4379352 h 4431446"/>
                <a:gd name="connsiteX0-567" fmla="*/ 4447139 w 4453386"/>
                <a:gd name="connsiteY0-568" fmla="*/ 4386972 h 4453249"/>
                <a:gd name="connsiteX1-569" fmla="*/ 4304245 w 4453386"/>
                <a:gd name="connsiteY1-570" fmla="*/ 1753394 h 4453249"/>
                <a:gd name="connsiteX2-571" fmla="*/ 3607732 w 4453386"/>
                <a:gd name="connsiteY2-572" fmla="*/ 498885 h 4453249"/>
                <a:gd name="connsiteX3-573" fmla="*/ 2001647 w 4453386"/>
                <a:gd name="connsiteY3-574" fmla="*/ 2756 h 4453249"/>
                <a:gd name="connsiteX4-575" fmla="*/ 499828 w 4453386"/>
                <a:gd name="connsiteY4-576" fmla="*/ 685160 h 4453249"/>
                <a:gd name="connsiteX5-577" fmla="*/ 1 w 4453386"/>
                <a:gd name="connsiteY5-578" fmla="*/ 2145183 h 4453249"/>
                <a:gd name="connsiteX6-579" fmla="*/ 502242 w 4453386"/>
                <a:gd name="connsiteY6-580" fmla="*/ 3610788 h 4453249"/>
                <a:gd name="connsiteX7-581" fmla="*/ 1824048 w 4453386"/>
                <a:gd name="connsiteY7-582" fmla="*/ 4344118 h 4453249"/>
                <a:gd name="connsiteX8-583" fmla="*/ 4332839 w 4453386"/>
                <a:gd name="connsiteY8-584" fmla="*/ 4379352 h 4453249"/>
                <a:gd name="connsiteX0-585" fmla="*/ 4447139 w 4453386"/>
                <a:gd name="connsiteY0-586" fmla="*/ 4386972 h 4465927"/>
                <a:gd name="connsiteX1-587" fmla="*/ 4304245 w 4453386"/>
                <a:gd name="connsiteY1-588" fmla="*/ 1753394 h 4465927"/>
                <a:gd name="connsiteX2-589" fmla="*/ 3607732 w 4453386"/>
                <a:gd name="connsiteY2-590" fmla="*/ 498885 h 4465927"/>
                <a:gd name="connsiteX3-591" fmla="*/ 2001647 w 4453386"/>
                <a:gd name="connsiteY3-592" fmla="*/ 2756 h 4465927"/>
                <a:gd name="connsiteX4-593" fmla="*/ 499828 w 4453386"/>
                <a:gd name="connsiteY4-594" fmla="*/ 685160 h 4465927"/>
                <a:gd name="connsiteX5-595" fmla="*/ 1 w 4453386"/>
                <a:gd name="connsiteY5-596" fmla="*/ 2145183 h 4465927"/>
                <a:gd name="connsiteX6-597" fmla="*/ 502242 w 4453386"/>
                <a:gd name="connsiteY6-598" fmla="*/ 3610788 h 4465927"/>
                <a:gd name="connsiteX7-599" fmla="*/ 1808808 w 4453386"/>
                <a:gd name="connsiteY7-600" fmla="*/ 4366978 h 4465927"/>
                <a:gd name="connsiteX8-601" fmla="*/ 4332839 w 4453386"/>
                <a:gd name="connsiteY8-602" fmla="*/ 4379352 h 4465927"/>
                <a:gd name="connsiteX0-603" fmla="*/ 4447139 w 4453386"/>
                <a:gd name="connsiteY0-604" fmla="*/ 4386972 h 4465927"/>
                <a:gd name="connsiteX1-605" fmla="*/ 4304245 w 4453386"/>
                <a:gd name="connsiteY1-606" fmla="*/ 1753394 h 4465927"/>
                <a:gd name="connsiteX2-607" fmla="*/ 3607732 w 4453386"/>
                <a:gd name="connsiteY2-608" fmla="*/ 498885 h 4465927"/>
                <a:gd name="connsiteX3-609" fmla="*/ 2001647 w 4453386"/>
                <a:gd name="connsiteY3-610" fmla="*/ 2756 h 4465927"/>
                <a:gd name="connsiteX4-611" fmla="*/ 499828 w 4453386"/>
                <a:gd name="connsiteY4-612" fmla="*/ 685160 h 4465927"/>
                <a:gd name="connsiteX5-613" fmla="*/ 1 w 4453386"/>
                <a:gd name="connsiteY5-614" fmla="*/ 2145183 h 4465927"/>
                <a:gd name="connsiteX6-615" fmla="*/ 502242 w 4453386"/>
                <a:gd name="connsiteY6-616" fmla="*/ 3610788 h 4465927"/>
                <a:gd name="connsiteX7-617" fmla="*/ 1808808 w 4453386"/>
                <a:gd name="connsiteY7-618" fmla="*/ 4366978 h 4465927"/>
                <a:gd name="connsiteX8-619" fmla="*/ 4332839 w 4453386"/>
                <a:gd name="connsiteY8-620" fmla="*/ 4379352 h 4465927"/>
                <a:gd name="connsiteX0-621" fmla="*/ 4447139 w 4453386"/>
                <a:gd name="connsiteY0-622" fmla="*/ 4386972 h 4446380"/>
                <a:gd name="connsiteX1-623" fmla="*/ 4304245 w 4453386"/>
                <a:gd name="connsiteY1-624" fmla="*/ 1753394 h 4446380"/>
                <a:gd name="connsiteX2-625" fmla="*/ 3607732 w 4453386"/>
                <a:gd name="connsiteY2-626" fmla="*/ 498885 h 4446380"/>
                <a:gd name="connsiteX3-627" fmla="*/ 2001647 w 4453386"/>
                <a:gd name="connsiteY3-628" fmla="*/ 2756 h 4446380"/>
                <a:gd name="connsiteX4-629" fmla="*/ 499828 w 4453386"/>
                <a:gd name="connsiteY4-630" fmla="*/ 685160 h 4446380"/>
                <a:gd name="connsiteX5-631" fmla="*/ 1 w 4453386"/>
                <a:gd name="connsiteY5-632" fmla="*/ 2145183 h 4446380"/>
                <a:gd name="connsiteX6-633" fmla="*/ 502242 w 4453386"/>
                <a:gd name="connsiteY6-634" fmla="*/ 3686988 h 4446380"/>
                <a:gd name="connsiteX7-635" fmla="*/ 1808808 w 4453386"/>
                <a:gd name="connsiteY7-636" fmla="*/ 4366978 h 4446380"/>
                <a:gd name="connsiteX8-637" fmla="*/ 4332839 w 4453386"/>
                <a:gd name="connsiteY8-638" fmla="*/ 4379352 h 4446380"/>
                <a:gd name="connsiteX0-639" fmla="*/ 4447139 w 4453386"/>
                <a:gd name="connsiteY0-640" fmla="*/ 4371870 h 4431278"/>
                <a:gd name="connsiteX1-641" fmla="*/ 4304245 w 4453386"/>
                <a:gd name="connsiteY1-642" fmla="*/ 1738292 h 4431278"/>
                <a:gd name="connsiteX2-643" fmla="*/ 3607732 w 4453386"/>
                <a:gd name="connsiteY2-644" fmla="*/ 483783 h 4431278"/>
                <a:gd name="connsiteX3-645" fmla="*/ 2024507 w 4453386"/>
                <a:gd name="connsiteY3-646" fmla="*/ 2894 h 4431278"/>
                <a:gd name="connsiteX4-647" fmla="*/ 499828 w 4453386"/>
                <a:gd name="connsiteY4-648" fmla="*/ 670058 h 4431278"/>
                <a:gd name="connsiteX5-649" fmla="*/ 1 w 4453386"/>
                <a:gd name="connsiteY5-650" fmla="*/ 2130081 h 4431278"/>
                <a:gd name="connsiteX6-651" fmla="*/ 502242 w 4453386"/>
                <a:gd name="connsiteY6-652" fmla="*/ 3671886 h 4431278"/>
                <a:gd name="connsiteX7-653" fmla="*/ 1808808 w 4453386"/>
                <a:gd name="connsiteY7-654" fmla="*/ 4351876 h 4431278"/>
                <a:gd name="connsiteX8-655" fmla="*/ 4332839 w 4453386"/>
                <a:gd name="connsiteY8-656" fmla="*/ 4364250 h 44312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453386" h="4431278">
                  <a:moveTo>
                    <a:pt x="4447139" y="4371870"/>
                  </a:moveTo>
                  <a:cubicBezTo>
                    <a:pt x="4467132" y="3085561"/>
                    <a:pt x="4444146" y="2386306"/>
                    <a:pt x="4304245" y="1738292"/>
                  </a:cubicBezTo>
                  <a:cubicBezTo>
                    <a:pt x="4164344" y="1090278"/>
                    <a:pt x="3987688" y="773016"/>
                    <a:pt x="3607732" y="483783"/>
                  </a:cubicBezTo>
                  <a:cubicBezTo>
                    <a:pt x="3227776" y="194550"/>
                    <a:pt x="2542491" y="-28152"/>
                    <a:pt x="2024507" y="2894"/>
                  </a:cubicBezTo>
                  <a:cubicBezTo>
                    <a:pt x="1506523" y="33940"/>
                    <a:pt x="837246" y="315527"/>
                    <a:pt x="499828" y="670058"/>
                  </a:cubicBezTo>
                  <a:cubicBezTo>
                    <a:pt x="162410" y="1024589"/>
                    <a:pt x="-401" y="1629776"/>
                    <a:pt x="1" y="2130081"/>
                  </a:cubicBezTo>
                  <a:cubicBezTo>
                    <a:pt x="403" y="2630386"/>
                    <a:pt x="170294" y="3324447"/>
                    <a:pt x="502242" y="3671886"/>
                  </a:cubicBezTo>
                  <a:cubicBezTo>
                    <a:pt x="834190" y="4019325"/>
                    <a:pt x="1170375" y="4236482"/>
                    <a:pt x="1808808" y="4351876"/>
                  </a:cubicBezTo>
                  <a:cubicBezTo>
                    <a:pt x="2447241" y="4467270"/>
                    <a:pt x="3450855" y="4443945"/>
                    <a:pt x="4332839" y="436425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45" name="椭圆 31"/>
            <p:cNvSpPr/>
            <p:nvPr/>
          </p:nvSpPr>
          <p:spPr bwMode="white">
            <a:xfrm rot="9775438">
              <a:off x="4186206" y="1666443"/>
              <a:ext cx="3150364" cy="3159662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3356 w 655716"/>
                <a:gd name="connsiteY0-334" fmla="*/ 64927 h 654301"/>
                <a:gd name="connsiteX1-335" fmla="*/ 405990 w 655716"/>
                <a:gd name="connsiteY1-336" fmla="*/ 15051 h 654301"/>
                <a:gd name="connsiteX2-337" fmla="*/ 654948 w 655716"/>
                <a:gd name="connsiteY2-338" fmla="*/ 337329 h 654301"/>
                <a:gd name="connsiteX3-339" fmla="*/ 326701 w 655716"/>
                <a:gd name="connsiteY3-340" fmla="*/ 653852 h 654301"/>
                <a:gd name="connsiteX4-341" fmla="*/ 3708 w 655716"/>
                <a:gd name="connsiteY4-342" fmla="*/ 395370 h 654301"/>
                <a:gd name="connsiteX5-343" fmla="*/ 57923 w 655716"/>
                <a:gd name="connsiteY5-344" fmla="*/ 134413 h 654301"/>
                <a:gd name="connsiteX0-345" fmla="*/ 123356 w 655716"/>
                <a:gd name="connsiteY0-346" fmla="*/ 64927 h 654608"/>
                <a:gd name="connsiteX1-347" fmla="*/ 405990 w 655716"/>
                <a:gd name="connsiteY1-348" fmla="*/ 15051 h 654608"/>
                <a:gd name="connsiteX2-349" fmla="*/ 654948 w 655716"/>
                <a:gd name="connsiteY2-350" fmla="*/ 337329 h 654608"/>
                <a:gd name="connsiteX3-351" fmla="*/ 326701 w 655716"/>
                <a:gd name="connsiteY3-352" fmla="*/ 653852 h 654608"/>
                <a:gd name="connsiteX4-353" fmla="*/ 3708 w 655716"/>
                <a:gd name="connsiteY4-354" fmla="*/ 395370 h 654608"/>
                <a:gd name="connsiteX5-355" fmla="*/ 57923 w 655716"/>
                <a:gd name="connsiteY5-356" fmla="*/ 134413 h 654608"/>
                <a:gd name="connsiteX0-357" fmla="*/ 123356 w 655010"/>
                <a:gd name="connsiteY0-358" fmla="*/ 64927 h 647763"/>
                <a:gd name="connsiteX1-359" fmla="*/ 405990 w 655010"/>
                <a:gd name="connsiteY1-360" fmla="*/ 15051 h 647763"/>
                <a:gd name="connsiteX2-361" fmla="*/ 654948 w 655010"/>
                <a:gd name="connsiteY2-362" fmla="*/ 337329 h 647763"/>
                <a:gd name="connsiteX3-363" fmla="*/ 387805 w 655010"/>
                <a:gd name="connsiteY3-364" fmla="*/ 646974 h 647763"/>
                <a:gd name="connsiteX4-365" fmla="*/ 3708 w 655010"/>
                <a:gd name="connsiteY4-366" fmla="*/ 395370 h 647763"/>
                <a:gd name="connsiteX5-367" fmla="*/ 57923 w 655010"/>
                <a:gd name="connsiteY5-368" fmla="*/ 134413 h 647763"/>
                <a:gd name="connsiteX0-369" fmla="*/ 123356 w 655124"/>
                <a:gd name="connsiteY0-370" fmla="*/ 64927 h 656560"/>
                <a:gd name="connsiteX1-371" fmla="*/ 405990 w 655124"/>
                <a:gd name="connsiteY1-372" fmla="*/ 15051 h 656560"/>
                <a:gd name="connsiteX2-373" fmla="*/ 654948 w 655124"/>
                <a:gd name="connsiteY2-374" fmla="*/ 337329 h 656560"/>
                <a:gd name="connsiteX3-375" fmla="*/ 374831 w 655124"/>
                <a:gd name="connsiteY3-376" fmla="*/ 655813 h 656560"/>
                <a:gd name="connsiteX4-377" fmla="*/ 3708 w 655124"/>
                <a:gd name="connsiteY4-378" fmla="*/ 395370 h 656560"/>
                <a:gd name="connsiteX5-379" fmla="*/ 57923 w 655124"/>
                <a:gd name="connsiteY5-380" fmla="*/ 134413 h 656560"/>
                <a:gd name="connsiteX0-381" fmla="*/ 122860 w 654628"/>
                <a:gd name="connsiteY0-382" fmla="*/ 64927 h 656560"/>
                <a:gd name="connsiteX1-383" fmla="*/ 405494 w 654628"/>
                <a:gd name="connsiteY1-384" fmla="*/ 15051 h 656560"/>
                <a:gd name="connsiteX2-385" fmla="*/ 654452 w 654628"/>
                <a:gd name="connsiteY2-386" fmla="*/ 337329 h 656560"/>
                <a:gd name="connsiteX3-387" fmla="*/ 374335 w 654628"/>
                <a:gd name="connsiteY3-388" fmla="*/ 655813 h 656560"/>
                <a:gd name="connsiteX4-389" fmla="*/ 3212 w 654628"/>
                <a:gd name="connsiteY4-390" fmla="*/ 395370 h 656560"/>
                <a:gd name="connsiteX5-391" fmla="*/ 62283 w 654628"/>
                <a:gd name="connsiteY5-392" fmla="*/ 110256 h 65656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91" y="connsiteY5-92"/>
                </a:cxn>
              </a:cxnLst>
              <a:rect l="l" t="t" r="r" b="b"/>
              <a:pathLst>
                <a:path w="654628" h="656560">
                  <a:moveTo>
                    <a:pt x="122860" y="64927"/>
                  </a:moveTo>
                  <a:cubicBezTo>
                    <a:pt x="195188" y="22404"/>
                    <a:pt x="261476" y="-24807"/>
                    <a:pt x="405494" y="15051"/>
                  </a:cubicBezTo>
                  <a:cubicBezTo>
                    <a:pt x="549512" y="54909"/>
                    <a:pt x="659645" y="230535"/>
                    <a:pt x="654452" y="337329"/>
                  </a:cubicBezTo>
                  <a:cubicBezTo>
                    <a:pt x="649259" y="444123"/>
                    <a:pt x="547947" y="643044"/>
                    <a:pt x="374335" y="655813"/>
                  </a:cubicBezTo>
                  <a:cubicBezTo>
                    <a:pt x="200723" y="668582"/>
                    <a:pt x="14757" y="515194"/>
                    <a:pt x="3212" y="395370"/>
                  </a:cubicBezTo>
                  <a:cubicBezTo>
                    <a:pt x="-8333" y="275546"/>
                    <a:pt x="11228" y="185070"/>
                    <a:pt x="62283" y="110256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chemeClr val="tx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37887" y="2451394"/>
            <a:ext cx="632592" cy="668824"/>
            <a:chOff x="5181601" y="2120900"/>
            <a:chExt cx="665163" cy="703263"/>
          </a:xfrm>
          <a:solidFill>
            <a:schemeClr val="tx1"/>
          </a:solidFill>
        </p:grpSpPr>
        <p:sp>
          <p:nvSpPr>
            <p:cNvPr id="47" name="Freeform 540"/>
            <p:cNvSpPr/>
            <p:nvPr/>
          </p:nvSpPr>
          <p:spPr bwMode="auto">
            <a:xfrm>
              <a:off x="5226051" y="2433638"/>
              <a:ext cx="6350" cy="44450"/>
            </a:xfrm>
            <a:custGeom>
              <a:avLst/>
              <a:gdLst/>
              <a:ahLst/>
              <a:cxnLst>
                <a:cxn ang="0">
                  <a:pos x="11" y="47"/>
                </a:cxn>
                <a:cxn ang="0">
                  <a:pos x="11" y="47"/>
                </a:cxn>
                <a:cxn ang="0">
                  <a:pos x="11" y="36"/>
                </a:cxn>
                <a:cxn ang="0">
                  <a:pos x="11" y="26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0"/>
                </a:cxn>
                <a:cxn ang="0">
                  <a:pos x="1" y="40"/>
                </a:cxn>
                <a:cxn ang="0">
                  <a:pos x="3" y="60"/>
                </a:cxn>
                <a:cxn ang="0">
                  <a:pos x="3" y="70"/>
                </a:cxn>
                <a:cxn ang="0">
                  <a:pos x="2" y="74"/>
                </a:cxn>
                <a:cxn ang="0">
                  <a:pos x="1" y="79"/>
                </a:cxn>
                <a:cxn ang="0">
                  <a:pos x="1" y="79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2" y="83"/>
                </a:cxn>
                <a:cxn ang="0">
                  <a:pos x="4" y="84"/>
                </a:cxn>
                <a:cxn ang="0">
                  <a:pos x="8" y="84"/>
                </a:cxn>
                <a:cxn ang="0">
                  <a:pos x="10" y="83"/>
                </a:cxn>
                <a:cxn ang="0">
                  <a:pos x="11" y="81"/>
                </a:cxn>
                <a:cxn ang="0">
                  <a:pos x="11" y="81"/>
                </a:cxn>
                <a:cxn ang="0">
                  <a:pos x="13" y="73"/>
                </a:cxn>
                <a:cxn ang="0">
                  <a:pos x="13" y="64"/>
                </a:cxn>
                <a:cxn ang="0">
                  <a:pos x="11" y="47"/>
                </a:cxn>
                <a:cxn ang="0">
                  <a:pos x="11" y="47"/>
                </a:cxn>
              </a:cxnLst>
              <a:rect l="0" t="0" r="r" b="b"/>
              <a:pathLst>
                <a:path w="13" h="84">
                  <a:moveTo>
                    <a:pt x="11" y="47"/>
                  </a:moveTo>
                  <a:lnTo>
                    <a:pt x="11" y="47"/>
                  </a:lnTo>
                  <a:lnTo>
                    <a:pt x="11" y="36"/>
                  </a:lnTo>
                  <a:lnTo>
                    <a:pt x="11" y="26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3" y="60"/>
                  </a:lnTo>
                  <a:lnTo>
                    <a:pt x="3" y="70"/>
                  </a:lnTo>
                  <a:lnTo>
                    <a:pt x="2" y="74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0" y="81"/>
                  </a:lnTo>
                  <a:lnTo>
                    <a:pt x="1" y="82"/>
                  </a:lnTo>
                  <a:lnTo>
                    <a:pt x="2" y="83"/>
                  </a:lnTo>
                  <a:lnTo>
                    <a:pt x="4" y="84"/>
                  </a:lnTo>
                  <a:lnTo>
                    <a:pt x="8" y="84"/>
                  </a:lnTo>
                  <a:lnTo>
                    <a:pt x="10" y="83"/>
                  </a:lnTo>
                  <a:lnTo>
                    <a:pt x="11" y="81"/>
                  </a:lnTo>
                  <a:lnTo>
                    <a:pt x="11" y="81"/>
                  </a:lnTo>
                  <a:lnTo>
                    <a:pt x="13" y="73"/>
                  </a:lnTo>
                  <a:lnTo>
                    <a:pt x="13" y="64"/>
                  </a:lnTo>
                  <a:lnTo>
                    <a:pt x="11" y="47"/>
                  </a:lnTo>
                  <a:lnTo>
                    <a:pt x="11" y="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8" name="Freeform 541"/>
            <p:cNvSpPr/>
            <p:nvPr/>
          </p:nvSpPr>
          <p:spPr bwMode="auto">
            <a:xfrm>
              <a:off x="5240338" y="2468563"/>
              <a:ext cx="12700" cy="46038"/>
            </a:xfrm>
            <a:custGeom>
              <a:avLst/>
              <a:gdLst/>
              <a:ahLst/>
              <a:cxnLst>
                <a:cxn ang="0">
                  <a:pos x="23" y="76"/>
                </a:cxn>
                <a:cxn ang="0">
                  <a:pos x="23" y="76"/>
                </a:cxn>
                <a:cxn ang="0">
                  <a:pos x="19" y="73"/>
                </a:cxn>
                <a:cxn ang="0">
                  <a:pos x="15" y="70"/>
                </a:cxn>
                <a:cxn ang="0">
                  <a:pos x="13" y="66"/>
                </a:cxn>
                <a:cxn ang="0">
                  <a:pos x="11" y="62"/>
                </a:cxn>
                <a:cxn ang="0">
                  <a:pos x="10" y="58"/>
                </a:cxn>
                <a:cxn ang="0">
                  <a:pos x="10" y="54"/>
                </a:cxn>
                <a:cxn ang="0">
                  <a:pos x="10" y="43"/>
                </a:cxn>
                <a:cxn ang="0">
                  <a:pos x="11" y="34"/>
                </a:cxn>
                <a:cxn ang="0">
                  <a:pos x="13" y="24"/>
                </a:cxn>
                <a:cxn ang="0">
                  <a:pos x="15" y="13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3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1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  <a:cxn ang="0">
                  <a:pos x="5" y="15"/>
                </a:cxn>
                <a:cxn ang="0">
                  <a:pos x="3" y="26"/>
                </a:cxn>
                <a:cxn ang="0">
                  <a:pos x="1" y="37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4"/>
                </a:cxn>
                <a:cxn ang="0">
                  <a:pos x="3" y="69"/>
                </a:cxn>
                <a:cxn ang="0">
                  <a:pos x="5" y="73"/>
                </a:cxn>
                <a:cxn ang="0">
                  <a:pos x="9" y="77"/>
                </a:cxn>
                <a:cxn ang="0">
                  <a:pos x="13" y="81"/>
                </a:cxn>
                <a:cxn ang="0">
                  <a:pos x="18" y="85"/>
                </a:cxn>
                <a:cxn ang="0">
                  <a:pos x="18" y="85"/>
                </a:cxn>
                <a:cxn ang="0">
                  <a:pos x="20" y="86"/>
                </a:cxn>
                <a:cxn ang="0">
                  <a:pos x="22" y="86"/>
                </a:cxn>
                <a:cxn ang="0">
                  <a:pos x="23" y="85"/>
                </a:cxn>
                <a:cxn ang="0">
                  <a:pos x="24" y="82"/>
                </a:cxn>
                <a:cxn ang="0">
                  <a:pos x="25" y="81"/>
                </a:cxn>
                <a:cxn ang="0">
                  <a:pos x="25" y="79"/>
                </a:cxn>
                <a:cxn ang="0">
                  <a:pos x="24" y="77"/>
                </a:cxn>
                <a:cxn ang="0">
                  <a:pos x="23" y="76"/>
                </a:cxn>
                <a:cxn ang="0">
                  <a:pos x="23" y="76"/>
                </a:cxn>
              </a:cxnLst>
              <a:rect l="0" t="0" r="r" b="b"/>
              <a:pathLst>
                <a:path w="25" h="86">
                  <a:moveTo>
                    <a:pt x="23" y="76"/>
                  </a:moveTo>
                  <a:lnTo>
                    <a:pt x="23" y="76"/>
                  </a:lnTo>
                  <a:lnTo>
                    <a:pt x="19" y="73"/>
                  </a:lnTo>
                  <a:lnTo>
                    <a:pt x="15" y="70"/>
                  </a:lnTo>
                  <a:lnTo>
                    <a:pt x="13" y="66"/>
                  </a:lnTo>
                  <a:lnTo>
                    <a:pt x="11" y="62"/>
                  </a:lnTo>
                  <a:lnTo>
                    <a:pt x="10" y="58"/>
                  </a:lnTo>
                  <a:lnTo>
                    <a:pt x="10" y="54"/>
                  </a:lnTo>
                  <a:lnTo>
                    <a:pt x="10" y="43"/>
                  </a:lnTo>
                  <a:lnTo>
                    <a:pt x="11" y="34"/>
                  </a:lnTo>
                  <a:lnTo>
                    <a:pt x="13" y="24"/>
                  </a:lnTo>
                  <a:lnTo>
                    <a:pt x="15" y="1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1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15"/>
                  </a:lnTo>
                  <a:lnTo>
                    <a:pt x="3" y="26"/>
                  </a:lnTo>
                  <a:lnTo>
                    <a:pt x="1" y="37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4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9" y="77"/>
                  </a:lnTo>
                  <a:lnTo>
                    <a:pt x="13" y="81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20" y="86"/>
                  </a:lnTo>
                  <a:lnTo>
                    <a:pt x="22" y="86"/>
                  </a:lnTo>
                  <a:lnTo>
                    <a:pt x="23" y="85"/>
                  </a:lnTo>
                  <a:lnTo>
                    <a:pt x="24" y="82"/>
                  </a:lnTo>
                  <a:lnTo>
                    <a:pt x="25" y="81"/>
                  </a:lnTo>
                  <a:lnTo>
                    <a:pt x="25" y="79"/>
                  </a:lnTo>
                  <a:lnTo>
                    <a:pt x="24" y="77"/>
                  </a:lnTo>
                  <a:lnTo>
                    <a:pt x="23" y="76"/>
                  </a:lnTo>
                  <a:lnTo>
                    <a:pt x="23" y="7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49" name="Freeform 542"/>
            <p:cNvSpPr/>
            <p:nvPr/>
          </p:nvSpPr>
          <p:spPr bwMode="auto">
            <a:xfrm>
              <a:off x="5275263" y="2498725"/>
              <a:ext cx="6350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4"/>
                </a:cxn>
                <a:cxn ang="0">
                  <a:pos x="3" y="84"/>
                </a:cxn>
                <a:cxn ang="0">
                  <a:pos x="6" y="85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0" y="82"/>
                </a:cxn>
                <a:cxn ang="0">
                  <a:pos x="11" y="80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1" h="85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4"/>
                  </a:lnTo>
                  <a:lnTo>
                    <a:pt x="3" y="84"/>
                  </a:lnTo>
                  <a:lnTo>
                    <a:pt x="6" y="85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0" y="82"/>
                  </a:lnTo>
                  <a:lnTo>
                    <a:pt x="11" y="8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0" name="Freeform 543"/>
            <p:cNvSpPr/>
            <p:nvPr/>
          </p:nvSpPr>
          <p:spPr bwMode="auto">
            <a:xfrm>
              <a:off x="5294313" y="2532063"/>
              <a:ext cx="6350" cy="317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7"/>
                </a:cxn>
                <a:cxn ang="0">
                  <a:pos x="3" y="31"/>
                </a:cxn>
                <a:cxn ang="0">
                  <a:pos x="4" y="43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6" y="58"/>
                </a:cxn>
                <a:cxn ang="0">
                  <a:pos x="7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4" y="56"/>
                </a:cxn>
                <a:cxn ang="0">
                  <a:pos x="14" y="56"/>
                </a:cxn>
                <a:cxn ang="0">
                  <a:pos x="13" y="43"/>
                </a:cxn>
                <a:cxn ang="0">
                  <a:pos x="12" y="31"/>
                </a:cxn>
                <a:cxn ang="0">
                  <a:pos x="10" y="1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61">
                  <a:moveTo>
                    <a:pt x="10" y="4"/>
                  </a:moveTo>
                  <a:lnTo>
                    <a:pt x="10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7"/>
                  </a:lnTo>
                  <a:lnTo>
                    <a:pt x="3" y="31"/>
                  </a:lnTo>
                  <a:lnTo>
                    <a:pt x="4" y="43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6" y="58"/>
                  </a:lnTo>
                  <a:lnTo>
                    <a:pt x="7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3" y="43"/>
                  </a:lnTo>
                  <a:lnTo>
                    <a:pt x="12" y="31"/>
                  </a:lnTo>
                  <a:lnTo>
                    <a:pt x="10" y="1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1" name="Freeform 544"/>
            <p:cNvSpPr/>
            <p:nvPr/>
          </p:nvSpPr>
          <p:spPr bwMode="auto">
            <a:xfrm>
              <a:off x="5324476" y="2552700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5"/>
                </a:cxn>
                <a:cxn ang="0">
                  <a:pos x="3" y="65"/>
                </a:cxn>
                <a:cxn ang="0">
                  <a:pos x="4" y="66"/>
                </a:cxn>
                <a:cxn ang="0">
                  <a:pos x="6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5"/>
                  </a:lnTo>
                  <a:lnTo>
                    <a:pt x="3" y="65"/>
                  </a:lnTo>
                  <a:lnTo>
                    <a:pt x="4" y="66"/>
                  </a:lnTo>
                  <a:lnTo>
                    <a:pt x="6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2" name="Freeform 545"/>
            <p:cNvSpPr/>
            <p:nvPr/>
          </p:nvSpPr>
          <p:spPr bwMode="auto">
            <a:xfrm>
              <a:off x="5348288" y="2576513"/>
              <a:ext cx="7938" cy="42863"/>
            </a:xfrm>
            <a:custGeom>
              <a:avLst/>
              <a:gdLst/>
              <a:ahLst/>
              <a:cxnLst>
                <a:cxn ang="0">
                  <a:pos x="14" y="75"/>
                </a:cxn>
                <a:cxn ang="0">
                  <a:pos x="14" y="75"/>
                </a:cxn>
                <a:cxn ang="0">
                  <a:pos x="12" y="66"/>
                </a:cxn>
                <a:cxn ang="0">
                  <a:pos x="12" y="58"/>
                </a:cxn>
                <a:cxn ang="0">
                  <a:pos x="12" y="51"/>
                </a:cxn>
                <a:cxn ang="0">
                  <a:pos x="11" y="43"/>
                </a:cxn>
                <a:cxn ang="0">
                  <a:pos x="11" y="43"/>
                </a:cxn>
                <a:cxn ang="0">
                  <a:pos x="10" y="33"/>
                </a:cxn>
                <a:cxn ang="0">
                  <a:pos x="9" y="24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3"/>
                </a:cxn>
                <a:cxn ang="0">
                  <a:pos x="0" y="33"/>
                </a:cxn>
                <a:cxn ang="0">
                  <a:pos x="1" y="38"/>
                </a:cxn>
                <a:cxn ang="0">
                  <a:pos x="2" y="42"/>
                </a:cxn>
                <a:cxn ang="0">
                  <a:pos x="2" y="42"/>
                </a:cxn>
                <a:cxn ang="0">
                  <a:pos x="3" y="46"/>
                </a:cxn>
                <a:cxn ang="0">
                  <a:pos x="3" y="50"/>
                </a:cxn>
                <a:cxn ang="0">
                  <a:pos x="3" y="59"/>
                </a:cxn>
                <a:cxn ang="0">
                  <a:pos x="4" y="69"/>
                </a:cxn>
                <a:cxn ang="0">
                  <a:pos x="4" y="73"/>
                </a:cxn>
                <a:cxn ang="0">
                  <a:pos x="5" y="77"/>
                </a:cxn>
                <a:cxn ang="0">
                  <a:pos x="5" y="77"/>
                </a:cxn>
                <a:cxn ang="0">
                  <a:pos x="6" y="79"/>
                </a:cxn>
                <a:cxn ang="0">
                  <a:pos x="8" y="80"/>
                </a:cxn>
                <a:cxn ang="0">
                  <a:pos x="11" y="80"/>
                </a:cxn>
                <a:cxn ang="0">
                  <a:pos x="13" y="79"/>
                </a:cxn>
                <a:cxn ang="0">
                  <a:pos x="14" y="78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75"/>
                </a:cxn>
              </a:cxnLst>
              <a:rect l="0" t="0" r="r" b="b"/>
              <a:pathLst>
                <a:path w="14" h="80">
                  <a:moveTo>
                    <a:pt x="14" y="75"/>
                  </a:moveTo>
                  <a:lnTo>
                    <a:pt x="14" y="75"/>
                  </a:lnTo>
                  <a:lnTo>
                    <a:pt x="12" y="66"/>
                  </a:lnTo>
                  <a:lnTo>
                    <a:pt x="12" y="58"/>
                  </a:lnTo>
                  <a:lnTo>
                    <a:pt x="12" y="51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0" y="33"/>
                  </a:lnTo>
                  <a:lnTo>
                    <a:pt x="9" y="2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3"/>
                  </a:lnTo>
                  <a:lnTo>
                    <a:pt x="0" y="33"/>
                  </a:lnTo>
                  <a:lnTo>
                    <a:pt x="1" y="38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3" y="46"/>
                  </a:lnTo>
                  <a:lnTo>
                    <a:pt x="3" y="50"/>
                  </a:lnTo>
                  <a:lnTo>
                    <a:pt x="3" y="59"/>
                  </a:lnTo>
                  <a:lnTo>
                    <a:pt x="4" y="69"/>
                  </a:lnTo>
                  <a:lnTo>
                    <a:pt x="4" y="73"/>
                  </a:lnTo>
                  <a:lnTo>
                    <a:pt x="5" y="77"/>
                  </a:lnTo>
                  <a:lnTo>
                    <a:pt x="5" y="77"/>
                  </a:lnTo>
                  <a:lnTo>
                    <a:pt x="6" y="79"/>
                  </a:lnTo>
                  <a:lnTo>
                    <a:pt x="8" y="80"/>
                  </a:lnTo>
                  <a:lnTo>
                    <a:pt x="11" y="80"/>
                  </a:lnTo>
                  <a:lnTo>
                    <a:pt x="13" y="79"/>
                  </a:lnTo>
                  <a:lnTo>
                    <a:pt x="14" y="78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7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3" name="Freeform 546"/>
            <p:cNvSpPr/>
            <p:nvPr/>
          </p:nvSpPr>
          <p:spPr bwMode="auto">
            <a:xfrm>
              <a:off x="5380038" y="2606675"/>
              <a:ext cx="11113" cy="34925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12"/>
                </a:cxn>
                <a:cxn ang="0">
                  <a:pos x="2" y="19"/>
                </a:cxn>
                <a:cxn ang="0">
                  <a:pos x="6" y="33"/>
                </a:cxn>
                <a:cxn ang="0">
                  <a:pos x="11" y="47"/>
                </a:cxn>
                <a:cxn ang="0">
                  <a:pos x="13" y="54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14" y="63"/>
                </a:cxn>
                <a:cxn ang="0">
                  <a:pos x="15" y="65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20" y="65"/>
                </a:cxn>
                <a:cxn ang="0">
                  <a:pos x="21" y="65"/>
                </a:cxn>
                <a:cxn ang="0">
                  <a:pos x="22" y="63"/>
                </a:cxn>
                <a:cxn ang="0">
                  <a:pos x="23" y="61"/>
                </a:cxn>
                <a:cxn ang="0">
                  <a:pos x="23" y="61"/>
                </a:cxn>
                <a:cxn ang="0">
                  <a:pos x="22" y="54"/>
                </a:cxn>
                <a:cxn ang="0">
                  <a:pos x="20" y="47"/>
                </a:cxn>
                <a:cxn ang="0">
                  <a:pos x="16" y="33"/>
                </a:cxn>
                <a:cxn ang="0">
                  <a:pos x="11" y="19"/>
                </a:cxn>
                <a:cxn ang="0">
                  <a:pos x="9" y="1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23" h="66">
                  <a:moveTo>
                    <a:pt x="9" y="4"/>
                  </a:move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2"/>
                  </a:lnTo>
                  <a:lnTo>
                    <a:pt x="2" y="19"/>
                  </a:lnTo>
                  <a:lnTo>
                    <a:pt x="6" y="33"/>
                  </a:lnTo>
                  <a:lnTo>
                    <a:pt x="11" y="47"/>
                  </a:lnTo>
                  <a:lnTo>
                    <a:pt x="13" y="54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4" y="63"/>
                  </a:lnTo>
                  <a:lnTo>
                    <a:pt x="15" y="65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2" y="63"/>
                  </a:lnTo>
                  <a:lnTo>
                    <a:pt x="23" y="61"/>
                  </a:lnTo>
                  <a:lnTo>
                    <a:pt x="23" y="61"/>
                  </a:lnTo>
                  <a:lnTo>
                    <a:pt x="22" y="54"/>
                  </a:lnTo>
                  <a:lnTo>
                    <a:pt x="20" y="47"/>
                  </a:lnTo>
                  <a:lnTo>
                    <a:pt x="16" y="33"/>
                  </a:lnTo>
                  <a:lnTo>
                    <a:pt x="11" y="19"/>
                  </a:lnTo>
                  <a:lnTo>
                    <a:pt x="9" y="1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4" name="Freeform 547"/>
            <p:cNvSpPr/>
            <p:nvPr/>
          </p:nvSpPr>
          <p:spPr bwMode="auto">
            <a:xfrm>
              <a:off x="5411788" y="2632075"/>
              <a:ext cx="9525" cy="44450"/>
            </a:xfrm>
            <a:custGeom>
              <a:avLst/>
              <a:gdLst/>
              <a:ahLst/>
              <a:cxnLst>
                <a:cxn ang="0">
                  <a:pos x="18" y="78"/>
                </a:cxn>
                <a:cxn ang="0">
                  <a:pos x="18" y="78"/>
                </a:cxn>
                <a:cxn ang="0">
                  <a:pos x="16" y="71"/>
                </a:cxn>
                <a:cxn ang="0">
                  <a:pos x="15" y="63"/>
                </a:cxn>
                <a:cxn ang="0">
                  <a:pos x="14" y="46"/>
                </a:cxn>
                <a:cxn ang="0">
                  <a:pos x="14" y="46"/>
                </a:cxn>
                <a:cxn ang="0">
                  <a:pos x="13" y="41"/>
                </a:cxn>
                <a:cxn ang="0">
                  <a:pos x="12" y="36"/>
                </a:cxn>
                <a:cxn ang="0">
                  <a:pos x="10" y="25"/>
                </a:cxn>
                <a:cxn ang="0">
                  <a:pos x="10" y="25"/>
                </a:cxn>
                <a:cxn ang="0">
                  <a:pos x="9" y="14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2" y="33"/>
                </a:cxn>
                <a:cxn ang="0">
                  <a:pos x="3" y="42"/>
                </a:cxn>
                <a:cxn ang="0">
                  <a:pos x="3" y="42"/>
                </a:cxn>
                <a:cxn ang="0">
                  <a:pos x="5" y="52"/>
                </a:cxn>
                <a:cxn ang="0">
                  <a:pos x="6" y="62"/>
                </a:cxn>
                <a:cxn ang="0">
                  <a:pos x="7" y="72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82"/>
                </a:cxn>
                <a:cxn ang="0">
                  <a:pos x="12" y="83"/>
                </a:cxn>
                <a:cxn ang="0">
                  <a:pos x="16" y="84"/>
                </a:cxn>
                <a:cxn ang="0">
                  <a:pos x="17" y="83"/>
                </a:cxn>
                <a:cxn ang="0">
                  <a:pos x="18" y="82"/>
                </a:cxn>
                <a:cxn ang="0">
                  <a:pos x="19" y="80"/>
                </a:cxn>
                <a:cxn ang="0">
                  <a:pos x="18" y="78"/>
                </a:cxn>
                <a:cxn ang="0">
                  <a:pos x="18" y="78"/>
                </a:cxn>
              </a:cxnLst>
              <a:rect l="0" t="0" r="r" b="b"/>
              <a:pathLst>
                <a:path w="19" h="84">
                  <a:moveTo>
                    <a:pt x="18" y="78"/>
                  </a:moveTo>
                  <a:lnTo>
                    <a:pt x="18" y="78"/>
                  </a:lnTo>
                  <a:lnTo>
                    <a:pt x="16" y="71"/>
                  </a:lnTo>
                  <a:lnTo>
                    <a:pt x="15" y="63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3" y="41"/>
                  </a:lnTo>
                  <a:lnTo>
                    <a:pt x="12" y="36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1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2" y="3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5" y="52"/>
                  </a:lnTo>
                  <a:lnTo>
                    <a:pt x="6" y="62"/>
                  </a:lnTo>
                  <a:lnTo>
                    <a:pt x="7" y="72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82"/>
                  </a:lnTo>
                  <a:lnTo>
                    <a:pt x="12" y="83"/>
                  </a:lnTo>
                  <a:lnTo>
                    <a:pt x="16" y="84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9" y="80"/>
                  </a:lnTo>
                  <a:lnTo>
                    <a:pt x="18" y="78"/>
                  </a:lnTo>
                  <a:lnTo>
                    <a:pt x="18" y="7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5" name="Freeform 548"/>
            <p:cNvSpPr/>
            <p:nvPr/>
          </p:nvSpPr>
          <p:spPr bwMode="auto">
            <a:xfrm>
              <a:off x="5434013" y="2662238"/>
              <a:ext cx="15875" cy="47625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5"/>
                </a:cxn>
                <a:cxn ang="0">
                  <a:pos x="3" y="25"/>
                </a:cxn>
                <a:cxn ang="0">
                  <a:pos x="9" y="45"/>
                </a:cxn>
                <a:cxn ang="0">
                  <a:pos x="15" y="65"/>
                </a:cxn>
                <a:cxn ang="0">
                  <a:pos x="17" y="75"/>
                </a:cxn>
                <a:cxn ang="0">
                  <a:pos x="19" y="85"/>
                </a:cxn>
                <a:cxn ang="0">
                  <a:pos x="19" y="85"/>
                </a:cxn>
                <a:cxn ang="0">
                  <a:pos x="19" y="87"/>
                </a:cxn>
                <a:cxn ang="0">
                  <a:pos x="21" y="88"/>
                </a:cxn>
                <a:cxn ang="0">
                  <a:pos x="22" y="89"/>
                </a:cxn>
                <a:cxn ang="0">
                  <a:pos x="24" y="90"/>
                </a:cxn>
                <a:cxn ang="0">
                  <a:pos x="25" y="89"/>
                </a:cxn>
                <a:cxn ang="0">
                  <a:pos x="27" y="88"/>
                </a:cxn>
                <a:cxn ang="0">
                  <a:pos x="28" y="87"/>
                </a:cxn>
                <a:cxn ang="0">
                  <a:pos x="28" y="85"/>
                </a:cxn>
                <a:cxn ang="0">
                  <a:pos x="28" y="85"/>
                </a:cxn>
                <a:cxn ang="0">
                  <a:pos x="27" y="75"/>
                </a:cxn>
                <a:cxn ang="0">
                  <a:pos x="25" y="65"/>
                </a:cxn>
                <a:cxn ang="0">
                  <a:pos x="19" y="45"/>
                </a:cxn>
                <a:cxn ang="0">
                  <a:pos x="12" y="25"/>
                </a:cxn>
                <a:cxn ang="0">
                  <a:pos x="10" y="15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28" h="90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5"/>
                  </a:lnTo>
                  <a:lnTo>
                    <a:pt x="3" y="25"/>
                  </a:lnTo>
                  <a:lnTo>
                    <a:pt x="9" y="45"/>
                  </a:lnTo>
                  <a:lnTo>
                    <a:pt x="15" y="65"/>
                  </a:lnTo>
                  <a:lnTo>
                    <a:pt x="17" y="75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19" y="87"/>
                  </a:lnTo>
                  <a:lnTo>
                    <a:pt x="21" y="88"/>
                  </a:lnTo>
                  <a:lnTo>
                    <a:pt x="22" y="89"/>
                  </a:lnTo>
                  <a:lnTo>
                    <a:pt x="24" y="90"/>
                  </a:lnTo>
                  <a:lnTo>
                    <a:pt x="25" y="89"/>
                  </a:lnTo>
                  <a:lnTo>
                    <a:pt x="27" y="88"/>
                  </a:lnTo>
                  <a:lnTo>
                    <a:pt x="28" y="87"/>
                  </a:lnTo>
                  <a:lnTo>
                    <a:pt x="28" y="85"/>
                  </a:lnTo>
                  <a:lnTo>
                    <a:pt x="28" y="85"/>
                  </a:lnTo>
                  <a:lnTo>
                    <a:pt x="27" y="75"/>
                  </a:lnTo>
                  <a:lnTo>
                    <a:pt x="25" y="65"/>
                  </a:lnTo>
                  <a:lnTo>
                    <a:pt x="19" y="45"/>
                  </a:lnTo>
                  <a:lnTo>
                    <a:pt x="12" y="25"/>
                  </a:lnTo>
                  <a:lnTo>
                    <a:pt x="10" y="15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6" name="Freeform 549"/>
            <p:cNvSpPr/>
            <p:nvPr/>
          </p:nvSpPr>
          <p:spPr bwMode="auto">
            <a:xfrm>
              <a:off x="5467351" y="2697163"/>
              <a:ext cx="6350" cy="44450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3"/>
                </a:cxn>
                <a:cxn ang="0">
                  <a:pos x="3" y="42"/>
                </a:cxn>
                <a:cxn ang="0">
                  <a:pos x="4" y="61"/>
                </a:cxn>
                <a:cxn ang="0">
                  <a:pos x="5" y="80"/>
                </a:cxn>
                <a:cxn ang="0">
                  <a:pos x="5" y="80"/>
                </a:cxn>
                <a:cxn ang="0">
                  <a:pos x="5" y="82"/>
                </a:cxn>
                <a:cxn ang="0">
                  <a:pos x="6" y="83"/>
                </a:cxn>
                <a:cxn ang="0">
                  <a:pos x="8" y="84"/>
                </a:cxn>
                <a:cxn ang="0">
                  <a:pos x="9" y="84"/>
                </a:cxn>
                <a:cxn ang="0">
                  <a:pos x="11" y="84"/>
                </a:cxn>
                <a:cxn ang="0">
                  <a:pos x="13" y="83"/>
                </a:cxn>
                <a:cxn ang="0">
                  <a:pos x="14" y="82"/>
                </a:cxn>
                <a:cxn ang="0">
                  <a:pos x="14" y="80"/>
                </a:cxn>
                <a:cxn ang="0">
                  <a:pos x="14" y="80"/>
                </a:cxn>
                <a:cxn ang="0">
                  <a:pos x="13" y="61"/>
                </a:cxn>
                <a:cxn ang="0">
                  <a:pos x="12" y="42"/>
                </a:cxn>
                <a:cxn ang="0">
                  <a:pos x="10" y="23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4" h="84">
                  <a:moveTo>
                    <a:pt x="9" y="4"/>
                  </a:move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3"/>
                  </a:lnTo>
                  <a:lnTo>
                    <a:pt x="3" y="42"/>
                  </a:lnTo>
                  <a:lnTo>
                    <a:pt x="4" y="61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5" y="82"/>
                  </a:lnTo>
                  <a:lnTo>
                    <a:pt x="6" y="83"/>
                  </a:lnTo>
                  <a:lnTo>
                    <a:pt x="8" y="84"/>
                  </a:lnTo>
                  <a:lnTo>
                    <a:pt x="9" y="84"/>
                  </a:lnTo>
                  <a:lnTo>
                    <a:pt x="11" y="84"/>
                  </a:lnTo>
                  <a:lnTo>
                    <a:pt x="13" y="83"/>
                  </a:lnTo>
                  <a:lnTo>
                    <a:pt x="14" y="82"/>
                  </a:lnTo>
                  <a:lnTo>
                    <a:pt x="14" y="80"/>
                  </a:lnTo>
                  <a:lnTo>
                    <a:pt x="14" y="80"/>
                  </a:lnTo>
                  <a:lnTo>
                    <a:pt x="13" y="61"/>
                  </a:lnTo>
                  <a:lnTo>
                    <a:pt x="12" y="42"/>
                  </a:lnTo>
                  <a:lnTo>
                    <a:pt x="10" y="23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7" name="Freeform 550"/>
            <p:cNvSpPr/>
            <p:nvPr/>
          </p:nvSpPr>
          <p:spPr bwMode="auto">
            <a:xfrm>
              <a:off x="5494338" y="2727325"/>
              <a:ext cx="7938" cy="31750"/>
            </a:xfrm>
            <a:custGeom>
              <a:avLst/>
              <a:gdLst/>
              <a:ahLst/>
              <a:cxnLst>
                <a:cxn ang="0">
                  <a:pos x="14" y="55"/>
                </a:cxn>
                <a:cxn ang="0">
                  <a:pos x="14" y="55"/>
                </a:cxn>
                <a:cxn ang="0">
                  <a:pos x="11" y="49"/>
                </a:cxn>
                <a:cxn ang="0">
                  <a:pos x="10" y="43"/>
                </a:cxn>
                <a:cxn ang="0">
                  <a:pos x="9" y="37"/>
                </a:cxn>
                <a:cxn ang="0">
                  <a:pos x="9" y="3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19"/>
                </a:cxn>
                <a:cxn ang="0">
                  <a:pos x="0" y="32"/>
                </a:cxn>
                <a:cxn ang="0">
                  <a:pos x="0" y="40"/>
                </a:cxn>
                <a:cxn ang="0">
                  <a:pos x="1" y="47"/>
                </a:cxn>
                <a:cxn ang="0">
                  <a:pos x="3" y="53"/>
                </a:cxn>
                <a:cxn ang="0">
                  <a:pos x="6" y="59"/>
                </a:cxn>
                <a:cxn ang="0">
                  <a:pos x="6" y="59"/>
                </a:cxn>
                <a:cxn ang="0">
                  <a:pos x="7" y="61"/>
                </a:cxn>
                <a:cxn ang="0">
                  <a:pos x="9" y="61"/>
                </a:cxn>
                <a:cxn ang="0">
                  <a:pos x="11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8"/>
                </a:cxn>
                <a:cxn ang="0">
                  <a:pos x="15" y="57"/>
                </a:cxn>
                <a:cxn ang="0">
                  <a:pos x="14" y="55"/>
                </a:cxn>
                <a:cxn ang="0">
                  <a:pos x="14" y="55"/>
                </a:cxn>
              </a:cxnLst>
              <a:rect l="0" t="0" r="r" b="b"/>
              <a:pathLst>
                <a:path w="15" h="61">
                  <a:moveTo>
                    <a:pt x="14" y="55"/>
                  </a:moveTo>
                  <a:lnTo>
                    <a:pt x="14" y="55"/>
                  </a:lnTo>
                  <a:lnTo>
                    <a:pt x="11" y="49"/>
                  </a:lnTo>
                  <a:lnTo>
                    <a:pt x="10" y="43"/>
                  </a:lnTo>
                  <a:lnTo>
                    <a:pt x="9" y="37"/>
                  </a:lnTo>
                  <a:lnTo>
                    <a:pt x="9" y="3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19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1" y="47"/>
                  </a:lnTo>
                  <a:lnTo>
                    <a:pt x="3" y="53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7" y="61"/>
                  </a:lnTo>
                  <a:lnTo>
                    <a:pt x="9" y="61"/>
                  </a:lnTo>
                  <a:lnTo>
                    <a:pt x="11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4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8" name="Freeform 551"/>
            <p:cNvSpPr/>
            <p:nvPr/>
          </p:nvSpPr>
          <p:spPr bwMode="auto">
            <a:xfrm>
              <a:off x="5521326" y="2744788"/>
              <a:ext cx="11113" cy="39688"/>
            </a:xfrm>
            <a:custGeom>
              <a:avLst/>
              <a:gdLst/>
              <a:ahLst/>
              <a:cxnLst>
                <a:cxn ang="0">
                  <a:pos x="19" y="71"/>
                </a:cxn>
                <a:cxn ang="0">
                  <a:pos x="19" y="71"/>
                </a:cxn>
                <a:cxn ang="0">
                  <a:pos x="18" y="63"/>
                </a:cxn>
                <a:cxn ang="0">
                  <a:pos x="17" y="56"/>
                </a:cxn>
                <a:cxn ang="0">
                  <a:pos x="17" y="49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5" y="32"/>
                </a:cxn>
                <a:cxn ang="0">
                  <a:pos x="13" y="24"/>
                </a:cxn>
                <a:cxn ang="0">
                  <a:pos x="11" y="15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1" y="14"/>
                </a:cxn>
                <a:cxn ang="0">
                  <a:pos x="2" y="22"/>
                </a:cxn>
                <a:cxn ang="0">
                  <a:pos x="6" y="40"/>
                </a:cxn>
                <a:cxn ang="0">
                  <a:pos x="6" y="40"/>
                </a:cxn>
                <a:cxn ang="0">
                  <a:pos x="7" y="48"/>
                </a:cxn>
                <a:cxn ang="0">
                  <a:pos x="7" y="56"/>
                </a:cxn>
                <a:cxn ang="0">
                  <a:pos x="8" y="64"/>
                </a:cxn>
                <a:cxn ang="0">
                  <a:pos x="11" y="73"/>
                </a:cxn>
                <a:cxn ang="0">
                  <a:pos x="11" y="73"/>
                </a:cxn>
                <a:cxn ang="0">
                  <a:pos x="12" y="75"/>
                </a:cxn>
                <a:cxn ang="0">
                  <a:pos x="13" y="76"/>
                </a:cxn>
                <a:cxn ang="0">
                  <a:pos x="17" y="76"/>
                </a:cxn>
                <a:cxn ang="0">
                  <a:pos x="18" y="75"/>
                </a:cxn>
                <a:cxn ang="0">
                  <a:pos x="19" y="74"/>
                </a:cxn>
                <a:cxn ang="0">
                  <a:pos x="20" y="73"/>
                </a:cxn>
                <a:cxn ang="0">
                  <a:pos x="19" y="71"/>
                </a:cxn>
                <a:cxn ang="0">
                  <a:pos x="19" y="71"/>
                </a:cxn>
              </a:cxnLst>
              <a:rect l="0" t="0" r="r" b="b"/>
              <a:pathLst>
                <a:path w="20" h="76">
                  <a:moveTo>
                    <a:pt x="19" y="71"/>
                  </a:moveTo>
                  <a:lnTo>
                    <a:pt x="19" y="71"/>
                  </a:lnTo>
                  <a:lnTo>
                    <a:pt x="18" y="63"/>
                  </a:lnTo>
                  <a:lnTo>
                    <a:pt x="17" y="56"/>
                  </a:lnTo>
                  <a:lnTo>
                    <a:pt x="17" y="49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5" y="32"/>
                  </a:lnTo>
                  <a:lnTo>
                    <a:pt x="13" y="24"/>
                  </a:lnTo>
                  <a:lnTo>
                    <a:pt x="11" y="1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14"/>
                  </a:lnTo>
                  <a:lnTo>
                    <a:pt x="2" y="22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7" y="48"/>
                  </a:lnTo>
                  <a:lnTo>
                    <a:pt x="7" y="56"/>
                  </a:lnTo>
                  <a:lnTo>
                    <a:pt x="8" y="6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7" y="76"/>
                  </a:lnTo>
                  <a:lnTo>
                    <a:pt x="18" y="75"/>
                  </a:lnTo>
                  <a:lnTo>
                    <a:pt x="19" y="74"/>
                  </a:lnTo>
                  <a:lnTo>
                    <a:pt x="20" y="73"/>
                  </a:lnTo>
                  <a:lnTo>
                    <a:pt x="19" y="71"/>
                  </a:lnTo>
                  <a:lnTo>
                    <a:pt x="19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59" name="Freeform 552"/>
            <p:cNvSpPr/>
            <p:nvPr/>
          </p:nvSpPr>
          <p:spPr bwMode="auto">
            <a:xfrm>
              <a:off x="5551488" y="2767013"/>
              <a:ext cx="12700" cy="34925"/>
            </a:xfrm>
            <a:custGeom>
              <a:avLst/>
              <a:gdLst/>
              <a:ahLst/>
              <a:cxnLst>
                <a:cxn ang="0">
                  <a:pos x="24" y="61"/>
                </a:cxn>
                <a:cxn ang="0">
                  <a:pos x="24" y="61"/>
                </a:cxn>
                <a:cxn ang="0">
                  <a:pos x="21" y="46"/>
                </a:cxn>
                <a:cxn ang="0">
                  <a:pos x="19" y="32"/>
                </a:cxn>
                <a:cxn ang="0">
                  <a:pos x="19" y="32"/>
                </a:cxn>
                <a:cxn ang="0">
                  <a:pos x="17" y="26"/>
                </a:cxn>
                <a:cxn ang="0">
                  <a:pos x="13" y="18"/>
                </a:cxn>
                <a:cxn ang="0">
                  <a:pos x="11" y="1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1"/>
                </a:cxn>
                <a:cxn ang="0">
                  <a:pos x="3" y="16"/>
                </a:cxn>
                <a:cxn ang="0">
                  <a:pos x="6" y="23"/>
                </a:cxn>
                <a:cxn ang="0">
                  <a:pos x="8" y="29"/>
                </a:cxn>
                <a:cxn ang="0">
                  <a:pos x="8" y="29"/>
                </a:cxn>
                <a:cxn ang="0">
                  <a:pos x="11" y="45"/>
                </a:cxn>
                <a:cxn ang="0">
                  <a:pos x="12" y="55"/>
                </a:cxn>
                <a:cxn ang="0">
                  <a:pos x="14" y="63"/>
                </a:cxn>
                <a:cxn ang="0">
                  <a:pos x="14" y="63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6"/>
                </a:cxn>
                <a:cxn ang="0">
                  <a:pos x="24" y="64"/>
                </a:cxn>
                <a:cxn ang="0">
                  <a:pos x="24" y="63"/>
                </a:cxn>
                <a:cxn ang="0">
                  <a:pos x="24" y="61"/>
                </a:cxn>
                <a:cxn ang="0">
                  <a:pos x="24" y="61"/>
                </a:cxn>
              </a:cxnLst>
              <a:rect l="0" t="0" r="r" b="b"/>
              <a:pathLst>
                <a:path w="24" h="66">
                  <a:moveTo>
                    <a:pt x="24" y="61"/>
                  </a:moveTo>
                  <a:lnTo>
                    <a:pt x="24" y="61"/>
                  </a:lnTo>
                  <a:lnTo>
                    <a:pt x="21" y="46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7" y="26"/>
                  </a:lnTo>
                  <a:lnTo>
                    <a:pt x="13" y="18"/>
                  </a:lnTo>
                  <a:lnTo>
                    <a:pt x="11" y="1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1"/>
                  </a:lnTo>
                  <a:lnTo>
                    <a:pt x="3" y="16"/>
                  </a:lnTo>
                  <a:lnTo>
                    <a:pt x="6" y="23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11" y="45"/>
                  </a:lnTo>
                  <a:lnTo>
                    <a:pt x="12" y="5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4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0" name="Freeform 553"/>
            <p:cNvSpPr/>
            <p:nvPr/>
          </p:nvSpPr>
          <p:spPr bwMode="auto">
            <a:xfrm>
              <a:off x="5586413" y="2774950"/>
              <a:ext cx="7938" cy="3175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5" y="10"/>
                </a:cxn>
                <a:cxn ang="0">
                  <a:pos x="4" y="16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0" y="45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3" y="58"/>
                </a:cxn>
                <a:cxn ang="0">
                  <a:pos x="4" y="60"/>
                </a:cxn>
                <a:cxn ang="0">
                  <a:pos x="5" y="61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11" y="59"/>
                </a:cxn>
                <a:cxn ang="0">
                  <a:pos x="12" y="58"/>
                </a:cxn>
                <a:cxn ang="0">
                  <a:pos x="12" y="56"/>
                </a:cxn>
                <a:cxn ang="0">
                  <a:pos x="12" y="56"/>
                </a:cxn>
                <a:cxn ang="0">
                  <a:pos x="10" y="51"/>
                </a:cxn>
                <a:cxn ang="0">
                  <a:pos x="9" y="45"/>
                </a:cxn>
                <a:cxn ang="0">
                  <a:pos x="9" y="38"/>
                </a:cxn>
                <a:cxn ang="0">
                  <a:pos x="10" y="31"/>
                </a:cxn>
                <a:cxn ang="0">
                  <a:pos x="12" y="19"/>
                </a:cxn>
                <a:cxn ang="0">
                  <a:pos x="17" y="7"/>
                </a:cxn>
                <a:cxn ang="0">
                  <a:pos x="17" y="7"/>
                </a:cxn>
                <a:cxn ang="0">
                  <a:pos x="17" y="5"/>
                </a:cxn>
                <a:cxn ang="0">
                  <a:pos x="17" y="3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17" h="61">
                  <a:moveTo>
                    <a:pt x="8" y="2"/>
                  </a:moveTo>
                  <a:lnTo>
                    <a:pt x="8" y="2"/>
                  </a:lnTo>
                  <a:lnTo>
                    <a:pt x="5" y="10"/>
                  </a:lnTo>
                  <a:lnTo>
                    <a:pt x="4" y="16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45"/>
                  </a:lnTo>
                  <a:lnTo>
                    <a:pt x="1" y="52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4" y="60"/>
                  </a:lnTo>
                  <a:lnTo>
                    <a:pt x="5" y="61"/>
                  </a:lnTo>
                  <a:lnTo>
                    <a:pt x="9" y="61"/>
                  </a:lnTo>
                  <a:lnTo>
                    <a:pt x="10" y="61"/>
                  </a:lnTo>
                  <a:lnTo>
                    <a:pt x="11" y="59"/>
                  </a:lnTo>
                  <a:lnTo>
                    <a:pt x="12" y="58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0" y="51"/>
                  </a:lnTo>
                  <a:lnTo>
                    <a:pt x="9" y="45"/>
                  </a:lnTo>
                  <a:lnTo>
                    <a:pt x="9" y="38"/>
                  </a:lnTo>
                  <a:lnTo>
                    <a:pt x="10" y="31"/>
                  </a:lnTo>
                  <a:lnTo>
                    <a:pt x="12" y="19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3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9" y="1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1" name="Freeform 554"/>
            <p:cNvSpPr/>
            <p:nvPr/>
          </p:nvSpPr>
          <p:spPr bwMode="auto">
            <a:xfrm>
              <a:off x="5616576" y="2774950"/>
              <a:ext cx="6350" cy="42863"/>
            </a:xfrm>
            <a:custGeom>
              <a:avLst/>
              <a:gdLst/>
              <a:ahLst/>
              <a:cxnLst>
                <a:cxn ang="0">
                  <a:pos x="11" y="42"/>
                </a:cxn>
                <a:cxn ang="0">
                  <a:pos x="11" y="42"/>
                </a:cxn>
                <a:cxn ang="0">
                  <a:pos x="11" y="2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2" y="25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0" y="61"/>
                </a:cxn>
                <a:cxn ang="0">
                  <a:pos x="0" y="69"/>
                </a:cxn>
                <a:cxn ang="0">
                  <a:pos x="2" y="78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8" y="81"/>
                </a:cxn>
                <a:cxn ang="0">
                  <a:pos x="9" y="80"/>
                </a:cxn>
                <a:cxn ang="0">
                  <a:pos x="10" y="79"/>
                </a:cxn>
                <a:cxn ang="0">
                  <a:pos x="11" y="77"/>
                </a:cxn>
                <a:cxn ang="0">
                  <a:pos x="11" y="75"/>
                </a:cxn>
                <a:cxn ang="0">
                  <a:pos x="11" y="75"/>
                </a:cxn>
                <a:cxn ang="0">
                  <a:pos x="9" y="66"/>
                </a:cxn>
                <a:cxn ang="0">
                  <a:pos x="9" y="58"/>
                </a:cxn>
                <a:cxn ang="0">
                  <a:pos x="11" y="42"/>
                </a:cxn>
                <a:cxn ang="0">
                  <a:pos x="11" y="42"/>
                </a:cxn>
              </a:cxnLst>
              <a:rect l="0" t="0" r="r" b="b"/>
              <a:pathLst>
                <a:path w="11" h="81">
                  <a:moveTo>
                    <a:pt x="11" y="42"/>
                  </a:moveTo>
                  <a:lnTo>
                    <a:pt x="11" y="42"/>
                  </a:lnTo>
                  <a:lnTo>
                    <a:pt x="11" y="2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1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5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0" y="61"/>
                  </a:lnTo>
                  <a:lnTo>
                    <a:pt x="0" y="69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8" y="81"/>
                  </a:lnTo>
                  <a:lnTo>
                    <a:pt x="9" y="80"/>
                  </a:lnTo>
                  <a:lnTo>
                    <a:pt x="10" y="79"/>
                  </a:lnTo>
                  <a:lnTo>
                    <a:pt x="11" y="77"/>
                  </a:lnTo>
                  <a:lnTo>
                    <a:pt x="11" y="75"/>
                  </a:lnTo>
                  <a:lnTo>
                    <a:pt x="11" y="75"/>
                  </a:lnTo>
                  <a:lnTo>
                    <a:pt x="9" y="66"/>
                  </a:lnTo>
                  <a:lnTo>
                    <a:pt x="9" y="58"/>
                  </a:lnTo>
                  <a:lnTo>
                    <a:pt x="11" y="42"/>
                  </a:lnTo>
                  <a:lnTo>
                    <a:pt x="11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2" name="Freeform 555"/>
            <p:cNvSpPr/>
            <p:nvPr/>
          </p:nvSpPr>
          <p:spPr bwMode="auto">
            <a:xfrm>
              <a:off x="5637213" y="2778125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3" name="Freeform 556"/>
            <p:cNvSpPr/>
            <p:nvPr/>
          </p:nvSpPr>
          <p:spPr bwMode="auto">
            <a:xfrm>
              <a:off x="5672138" y="2770188"/>
              <a:ext cx="7938" cy="31750"/>
            </a:xfrm>
            <a:custGeom>
              <a:avLst/>
              <a:gdLst/>
              <a:ahLst/>
              <a:cxnLst>
                <a:cxn ang="0">
                  <a:pos x="14" y="50"/>
                </a:cxn>
                <a:cxn ang="0">
                  <a:pos x="14" y="50"/>
                </a:cxn>
                <a:cxn ang="0">
                  <a:pos x="12" y="28"/>
                </a:cxn>
                <a:cxn ang="0">
                  <a:pos x="10" y="1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8"/>
                </a:cxn>
                <a:cxn ang="0">
                  <a:pos x="2" y="31"/>
                </a:cxn>
                <a:cxn ang="0">
                  <a:pos x="3" y="43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0"/>
                </a:cxn>
                <a:cxn ang="0">
                  <a:pos x="8" y="61"/>
                </a:cxn>
                <a:cxn ang="0">
                  <a:pos x="10" y="61"/>
                </a:cxn>
                <a:cxn ang="0">
                  <a:pos x="12" y="61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4" y="50"/>
                </a:cxn>
                <a:cxn ang="0">
                  <a:pos x="14" y="50"/>
                </a:cxn>
              </a:cxnLst>
              <a:rect l="0" t="0" r="r" b="b"/>
              <a:pathLst>
                <a:path w="14" h="61">
                  <a:moveTo>
                    <a:pt x="14" y="50"/>
                  </a:moveTo>
                  <a:lnTo>
                    <a:pt x="14" y="50"/>
                  </a:lnTo>
                  <a:lnTo>
                    <a:pt x="12" y="28"/>
                  </a:lnTo>
                  <a:lnTo>
                    <a:pt x="10" y="1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8"/>
                  </a:lnTo>
                  <a:lnTo>
                    <a:pt x="2" y="31"/>
                  </a:lnTo>
                  <a:lnTo>
                    <a:pt x="3" y="43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0"/>
                  </a:lnTo>
                  <a:lnTo>
                    <a:pt x="8" y="61"/>
                  </a:lnTo>
                  <a:lnTo>
                    <a:pt x="10" y="61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5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4" name="Freeform 557"/>
            <p:cNvSpPr/>
            <p:nvPr/>
          </p:nvSpPr>
          <p:spPr bwMode="auto">
            <a:xfrm>
              <a:off x="5702301" y="2749550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1"/>
                </a:cxn>
                <a:cxn ang="0">
                  <a:pos x="3" y="61"/>
                </a:cxn>
                <a:cxn ang="0">
                  <a:pos x="4" y="62"/>
                </a:cxn>
                <a:cxn ang="0">
                  <a:pos x="6" y="61"/>
                </a:cxn>
                <a:cxn ang="0">
                  <a:pos x="7" y="61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1"/>
                  </a:lnTo>
                  <a:lnTo>
                    <a:pt x="3" y="61"/>
                  </a:lnTo>
                  <a:lnTo>
                    <a:pt x="4" y="62"/>
                  </a:lnTo>
                  <a:lnTo>
                    <a:pt x="6" y="61"/>
                  </a:lnTo>
                  <a:lnTo>
                    <a:pt x="7" y="61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5" name="Freeform 558"/>
            <p:cNvSpPr/>
            <p:nvPr/>
          </p:nvSpPr>
          <p:spPr bwMode="auto">
            <a:xfrm>
              <a:off x="5722938" y="2735263"/>
              <a:ext cx="7938" cy="31750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7"/>
                </a:cxn>
                <a:cxn ang="0">
                  <a:pos x="3" y="30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8" y="61"/>
                </a:cxn>
                <a:cxn ang="0">
                  <a:pos x="9" y="60"/>
                </a:cxn>
                <a:cxn ang="0">
                  <a:pos x="10" y="59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0"/>
                </a:cxn>
                <a:cxn ang="0">
                  <a:pos x="14" y="17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61">
                  <a:moveTo>
                    <a:pt x="5" y="4"/>
                  </a:moveTo>
                  <a:lnTo>
                    <a:pt x="5" y="4"/>
                  </a:lnTo>
                  <a:lnTo>
                    <a:pt x="4" y="17"/>
                  </a:lnTo>
                  <a:lnTo>
                    <a:pt x="3" y="30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10" y="59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0"/>
                  </a:lnTo>
                  <a:lnTo>
                    <a:pt x="14" y="17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6" name="Freeform 559"/>
            <p:cNvSpPr/>
            <p:nvPr/>
          </p:nvSpPr>
          <p:spPr bwMode="auto">
            <a:xfrm>
              <a:off x="5740401" y="2724150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2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7" name="Freeform 560"/>
            <p:cNvSpPr/>
            <p:nvPr/>
          </p:nvSpPr>
          <p:spPr bwMode="auto">
            <a:xfrm>
              <a:off x="5762626" y="2697163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5"/>
                </a:cxn>
                <a:cxn ang="0">
                  <a:pos x="8" y="55"/>
                </a:cxn>
                <a:cxn ang="0">
                  <a:pos x="9" y="53"/>
                </a:cxn>
                <a:cxn ang="0">
                  <a:pos x="9" y="51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5"/>
                  </a:lnTo>
                  <a:lnTo>
                    <a:pt x="8" y="55"/>
                  </a:lnTo>
                  <a:lnTo>
                    <a:pt x="9" y="53"/>
                  </a:lnTo>
                  <a:lnTo>
                    <a:pt x="9" y="51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8" name="Freeform 561"/>
            <p:cNvSpPr/>
            <p:nvPr/>
          </p:nvSpPr>
          <p:spPr bwMode="auto">
            <a:xfrm>
              <a:off x="5778501" y="2689225"/>
              <a:ext cx="4763" cy="333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1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2"/>
                </a:cxn>
                <a:cxn ang="0">
                  <a:pos x="7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10" y="5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62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1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2"/>
                  </a:lnTo>
                  <a:lnTo>
                    <a:pt x="7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10" y="5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9" name="Freeform 562"/>
            <p:cNvSpPr/>
            <p:nvPr/>
          </p:nvSpPr>
          <p:spPr bwMode="auto">
            <a:xfrm>
              <a:off x="5795963" y="2670175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4" y="25"/>
                </a:cxn>
                <a:cxn ang="0">
                  <a:pos x="4" y="25"/>
                </a:cxn>
                <a:cxn ang="0">
                  <a:pos x="5" y="31"/>
                </a:cxn>
                <a:cxn ang="0">
                  <a:pos x="5" y="38"/>
                </a:cxn>
                <a:cxn ang="0">
                  <a:pos x="4" y="53"/>
                </a:cxn>
                <a:cxn ang="0">
                  <a:pos x="4" y="53"/>
                </a:cxn>
                <a:cxn ang="0">
                  <a:pos x="5" y="55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9" y="57"/>
                </a:cxn>
                <a:cxn ang="0">
                  <a:pos x="10" y="57"/>
                </a:cxn>
                <a:cxn ang="0">
                  <a:pos x="12" y="56"/>
                </a:cxn>
                <a:cxn ang="0">
                  <a:pos x="13" y="55"/>
                </a:cxn>
                <a:cxn ang="0">
                  <a:pos x="13" y="53"/>
                </a:cxn>
                <a:cxn ang="0">
                  <a:pos x="13" y="29"/>
                </a:cxn>
                <a:cxn ang="0">
                  <a:pos x="13" y="29"/>
                </a:cxn>
                <a:cxn ang="0">
                  <a:pos x="13" y="23"/>
                </a:cxn>
                <a:cxn ang="0">
                  <a:pos x="11" y="16"/>
                </a:cxn>
                <a:cxn ang="0">
                  <a:pos x="10" y="11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3" h="57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31"/>
                  </a:lnTo>
                  <a:lnTo>
                    <a:pt x="5" y="38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5" y="55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9" y="57"/>
                  </a:lnTo>
                  <a:lnTo>
                    <a:pt x="10" y="57"/>
                  </a:lnTo>
                  <a:lnTo>
                    <a:pt x="12" y="56"/>
                  </a:lnTo>
                  <a:lnTo>
                    <a:pt x="13" y="55"/>
                  </a:lnTo>
                  <a:lnTo>
                    <a:pt x="13" y="53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3"/>
                  </a:lnTo>
                  <a:lnTo>
                    <a:pt x="11" y="16"/>
                  </a:lnTo>
                  <a:lnTo>
                    <a:pt x="10" y="11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0" name="Freeform 563"/>
            <p:cNvSpPr/>
            <p:nvPr/>
          </p:nvSpPr>
          <p:spPr bwMode="auto">
            <a:xfrm>
              <a:off x="5291138" y="2278063"/>
              <a:ext cx="12700" cy="30163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16" y="2"/>
                </a:cxn>
                <a:cxn ang="0">
                  <a:pos x="12" y="8"/>
                </a:cxn>
                <a:cxn ang="0">
                  <a:pos x="9" y="13"/>
                </a:cxn>
                <a:cxn ang="0">
                  <a:pos x="5" y="19"/>
                </a:cxn>
                <a:cxn ang="0">
                  <a:pos x="3" y="26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7" y="57"/>
                </a:cxn>
                <a:cxn ang="0">
                  <a:pos x="9" y="56"/>
                </a:cxn>
                <a:cxn ang="0">
                  <a:pos x="10" y="55"/>
                </a:cxn>
                <a:cxn ang="0">
                  <a:pos x="10" y="53"/>
                </a:cxn>
                <a:cxn ang="0">
                  <a:pos x="10" y="53"/>
                </a:cxn>
                <a:cxn ang="0">
                  <a:pos x="11" y="42"/>
                </a:cxn>
                <a:cxn ang="0">
                  <a:pos x="13" y="29"/>
                </a:cxn>
                <a:cxn ang="0">
                  <a:pos x="14" y="24"/>
                </a:cxn>
                <a:cxn ang="0">
                  <a:pos x="17" y="18"/>
                </a:cxn>
                <a:cxn ang="0">
                  <a:pos x="19" y="13"/>
                </a:cxn>
                <a:cxn ang="0">
                  <a:pos x="23" y="9"/>
                </a:cxn>
                <a:cxn ang="0">
                  <a:pos x="23" y="9"/>
                </a:cxn>
                <a:cxn ang="0">
                  <a:pos x="24" y="7"/>
                </a:cxn>
                <a:cxn ang="0">
                  <a:pos x="24" y="5"/>
                </a:cxn>
                <a:cxn ang="0">
                  <a:pos x="23" y="3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2"/>
                </a:cxn>
                <a:cxn ang="0">
                  <a:pos x="16" y="2"/>
                </a:cxn>
              </a:cxnLst>
              <a:rect l="0" t="0" r="r" b="b"/>
              <a:pathLst>
                <a:path w="24" h="57">
                  <a:moveTo>
                    <a:pt x="16" y="2"/>
                  </a:moveTo>
                  <a:lnTo>
                    <a:pt x="16" y="2"/>
                  </a:lnTo>
                  <a:lnTo>
                    <a:pt x="12" y="8"/>
                  </a:lnTo>
                  <a:lnTo>
                    <a:pt x="9" y="13"/>
                  </a:lnTo>
                  <a:lnTo>
                    <a:pt x="5" y="19"/>
                  </a:lnTo>
                  <a:lnTo>
                    <a:pt x="3" y="26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7" y="57"/>
                  </a:lnTo>
                  <a:lnTo>
                    <a:pt x="9" y="56"/>
                  </a:lnTo>
                  <a:lnTo>
                    <a:pt x="10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42"/>
                  </a:lnTo>
                  <a:lnTo>
                    <a:pt x="13" y="29"/>
                  </a:lnTo>
                  <a:lnTo>
                    <a:pt x="14" y="24"/>
                  </a:lnTo>
                  <a:lnTo>
                    <a:pt x="17" y="18"/>
                  </a:lnTo>
                  <a:lnTo>
                    <a:pt x="19" y="13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3" y="3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1" name="Freeform 564"/>
            <p:cNvSpPr/>
            <p:nvPr/>
          </p:nvSpPr>
          <p:spPr bwMode="auto">
            <a:xfrm>
              <a:off x="5321301" y="2251075"/>
              <a:ext cx="7938" cy="2698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15"/>
                </a:cxn>
                <a:cxn ang="0">
                  <a:pos x="2" y="25"/>
                </a:cxn>
                <a:cxn ang="0">
                  <a:pos x="1" y="36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1" y="50"/>
                </a:cxn>
                <a:cxn ang="0">
                  <a:pos x="3" y="51"/>
                </a:cxn>
                <a:cxn ang="0">
                  <a:pos x="4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25"/>
                </a:cxn>
                <a:cxn ang="0">
                  <a:pos x="14" y="15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51">
                  <a:moveTo>
                    <a:pt x="5" y="4"/>
                  </a:moveTo>
                  <a:lnTo>
                    <a:pt x="5" y="4"/>
                  </a:lnTo>
                  <a:lnTo>
                    <a:pt x="4" y="15"/>
                  </a:lnTo>
                  <a:lnTo>
                    <a:pt x="2" y="25"/>
                  </a:lnTo>
                  <a:lnTo>
                    <a:pt x="1" y="36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0"/>
                  </a:lnTo>
                  <a:lnTo>
                    <a:pt x="3" y="51"/>
                  </a:lnTo>
                  <a:lnTo>
                    <a:pt x="4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25"/>
                  </a:lnTo>
                  <a:lnTo>
                    <a:pt x="14" y="15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2" name="Freeform 565"/>
            <p:cNvSpPr/>
            <p:nvPr/>
          </p:nvSpPr>
          <p:spPr bwMode="auto">
            <a:xfrm>
              <a:off x="5351463" y="2217738"/>
              <a:ext cx="9525" cy="26988"/>
            </a:xfrm>
            <a:custGeom>
              <a:avLst/>
              <a:gdLst/>
              <a:ahLst/>
              <a:cxnLst>
                <a:cxn ang="0">
                  <a:pos x="11" y="1"/>
                </a:cxn>
                <a:cxn ang="0">
                  <a:pos x="11" y="1"/>
                </a:cxn>
                <a:cxn ang="0">
                  <a:pos x="8" y="6"/>
                </a:cxn>
                <a:cxn ang="0">
                  <a:pos x="6" y="11"/>
                </a:cxn>
                <a:cxn ang="0">
                  <a:pos x="5" y="16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4" y="24"/>
                </a:cxn>
                <a:cxn ang="0">
                  <a:pos x="3" y="28"/>
                </a:cxn>
                <a:cxn ang="0">
                  <a:pos x="1" y="34"/>
                </a:cxn>
                <a:cxn ang="0">
                  <a:pos x="1" y="34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0" y="49"/>
                </a:cxn>
                <a:cxn ang="0">
                  <a:pos x="2" y="50"/>
                </a:cxn>
                <a:cxn ang="0">
                  <a:pos x="3" y="51"/>
                </a:cxn>
                <a:cxn ang="0">
                  <a:pos x="5" y="51"/>
                </a:cxn>
                <a:cxn ang="0">
                  <a:pos x="6" y="51"/>
                </a:cxn>
                <a:cxn ang="0">
                  <a:pos x="8" y="50"/>
                </a:cxn>
                <a:cxn ang="0">
                  <a:pos x="9" y="49"/>
                </a:cxn>
                <a:cxn ang="0">
                  <a:pos x="9" y="47"/>
                </a:cxn>
                <a:cxn ang="0">
                  <a:pos x="9" y="47"/>
                </a:cxn>
                <a:cxn ang="0">
                  <a:pos x="10" y="36"/>
                </a:cxn>
                <a:cxn ang="0">
                  <a:pos x="11" y="31"/>
                </a:cxn>
                <a:cxn ang="0">
                  <a:pos x="13" y="26"/>
                </a:cxn>
                <a:cxn ang="0">
                  <a:pos x="13" y="26"/>
                </a:cxn>
                <a:cxn ang="0">
                  <a:pos x="14" y="21"/>
                </a:cxn>
                <a:cxn ang="0">
                  <a:pos x="14" y="17"/>
                </a:cxn>
                <a:cxn ang="0">
                  <a:pos x="15" y="12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11" y="1"/>
                </a:cxn>
              </a:cxnLst>
              <a:rect l="0" t="0" r="r" b="b"/>
              <a:pathLst>
                <a:path w="19" h="51">
                  <a:moveTo>
                    <a:pt x="11" y="1"/>
                  </a:moveTo>
                  <a:lnTo>
                    <a:pt x="11" y="1"/>
                  </a:lnTo>
                  <a:lnTo>
                    <a:pt x="8" y="6"/>
                  </a:lnTo>
                  <a:lnTo>
                    <a:pt x="6" y="11"/>
                  </a:lnTo>
                  <a:lnTo>
                    <a:pt x="5" y="16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4"/>
                  </a:lnTo>
                  <a:lnTo>
                    <a:pt x="3" y="28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2" y="50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6" y="51"/>
                  </a:lnTo>
                  <a:lnTo>
                    <a:pt x="8" y="50"/>
                  </a:lnTo>
                  <a:lnTo>
                    <a:pt x="9" y="49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10" y="36"/>
                  </a:lnTo>
                  <a:lnTo>
                    <a:pt x="11" y="31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1"/>
                  </a:lnTo>
                  <a:lnTo>
                    <a:pt x="14" y="17"/>
                  </a:lnTo>
                  <a:lnTo>
                    <a:pt x="15" y="12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3" name="Freeform 566"/>
            <p:cNvSpPr/>
            <p:nvPr/>
          </p:nvSpPr>
          <p:spPr bwMode="auto">
            <a:xfrm>
              <a:off x="5380038" y="2195513"/>
              <a:ext cx="9525" cy="2698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16"/>
                </a:cxn>
                <a:cxn ang="0">
                  <a:pos x="4" y="26"/>
                </a:cxn>
                <a:cxn ang="0">
                  <a:pos x="1" y="36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1" y="51"/>
                </a:cxn>
                <a:cxn ang="0">
                  <a:pos x="2" y="52"/>
                </a:cxn>
                <a:cxn ang="0">
                  <a:pos x="4" y="52"/>
                </a:cxn>
                <a:cxn ang="0">
                  <a:pos x="6" y="52"/>
                </a:cxn>
                <a:cxn ang="0">
                  <a:pos x="7" y="51"/>
                </a:cxn>
                <a:cxn ang="0">
                  <a:pos x="8" y="50"/>
                </a:cxn>
                <a:cxn ang="0">
                  <a:pos x="9" y="48"/>
                </a:cxn>
                <a:cxn ang="0">
                  <a:pos x="9" y="48"/>
                </a:cxn>
                <a:cxn ang="0">
                  <a:pos x="10" y="36"/>
                </a:cxn>
                <a:cxn ang="0">
                  <a:pos x="13" y="26"/>
                </a:cxn>
                <a:cxn ang="0">
                  <a:pos x="16" y="16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52">
                  <a:moveTo>
                    <a:pt x="9" y="4"/>
                  </a:moveTo>
                  <a:lnTo>
                    <a:pt x="9" y="4"/>
                  </a:lnTo>
                  <a:lnTo>
                    <a:pt x="7" y="16"/>
                  </a:lnTo>
                  <a:lnTo>
                    <a:pt x="4" y="26"/>
                  </a:lnTo>
                  <a:lnTo>
                    <a:pt x="1" y="36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1" y="51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7" y="51"/>
                  </a:lnTo>
                  <a:lnTo>
                    <a:pt x="8" y="50"/>
                  </a:lnTo>
                  <a:lnTo>
                    <a:pt x="9" y="48"/>
                  </a:lnTo>
                  <a:lnTo>
                    <a:pt x="9" y="48"/>
                  </a:lnTo>
                  <a:lnTo>
                    <a:pt x="10" y="36"/>
                  </a:lnTo>
                  <a:lnTo>
                    <a:pt x="13" y="26"/>
                  </a:lnTo>
                  <a:lnTo>
                    <a:pt x="16" y="1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4" name="Freeform 567"/>
            <p:cNvSpPr/>
            <p:nvPr/>
          </p:nvSpPr>
          <p:spPr bwMode="auto">
            <a:xfrm>
              <a:off x="5414963" y="2174875"/>
              <a:ext cx="6350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5"/>
                </a:cxn>
                <a:cxn ang="0">
                  <a:pos x="4" y="17"/>
                </a:cxn>
                <a:cxn ang="0">
                  <a:pos x="2" y="29"/>
                </a:cxn>
                <a:cxn ang="0">
                  <a:pos x="1" y="40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0" y="55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3"/>
                </a:cxn>
                <a:cxn ang="0">
                  <a:pos x="10" y="40"/>
                </a:cxn>
                <a:cxn ang="0">
                  <a:pos x="11" y="29"/>
                </a:cxn>
                <a:cxn ang="0">
                  <a:pos x="13" y="1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14" h="57">
                  <a:moveTo>
                    <a:pt x="4" y="5"/>
                  </a:moveTo>
                  <a:lnTo>
                    <a:pt x="4" y="5"/>
                  </a:lnTo>
                  <a:lnTo>
                    <a:pt x="4" y="17"/>
                  </a:lnTo>
                  <a:lnTo>
                    <a:pt x="2" y="29"/>
                  </a:lnTo>
                  <a:lnTo>
                    <a:pt x="1" y="40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10" y="40"/>
                  </a:lnTo>
                  <a:lnTo>
                    <a:pt x="11" y="29"/>
                  </a:lnTo>
                  <a:lnTo>
                    <a:pt x="13" y="1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5" name="Freeform 568"/>
            <p:cNvSpPr/>
            <p:nvPr/>
          </p:nvSpPr>
          <p:spPr bwMode="auto">
            <a:xfrm>
              <a:off x="5441951" y="2174875"/>
              <a:ext cx="7938" cy="254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1" y="4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9"/>
                </a:cxn>
                <a:cxn ang="0">
                  <a:pos x="6" y="9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4" y="11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1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" y="45"/>
                </a:cxn>
                <a:cxn ang="0">
                  <a:pos x="2" y="47"/>
                </a:cxn>
                <a:cxn ang="0">
                  <a:pos x="3" y="48"/>
                </a:cxn>
                <a:cxn ang="0">
                  <a:pos x="6" y="48"/>
                </a:cxn>
                <a:cxn ang="0">
                  <a:pos x="7" y="48"/>
                </a:cxn>
                <a:cxn ang="0">
                  <a:pos x="9" y="47"/>
                </a:cxn>
                <a:cxn ang="0">
                  <a:pos x="10" y="45"/>
                </a:cxn>
                <a:cxn ang="0">
                  <a:pos x="11" y="42"/>
                </a:cxn>
                <a:cxn ang="0">
                  <a:pos x="11" y="42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5" y="11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5" h="48">
                  <a:moveTo>
                    <a:pt x="6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7"/>
                  </a:lnTo>
                  <a:lnTo>
                    <a:pt x="3" y="9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9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" y="45"/>
                  </a:lnTo>
                  <a:lnTo>
                    <a:pt x="2" y="47"/>
                  </a:lnTo>
                  <a:lnTo>
                    <a:pt x="3" y="48"/>
                  </a:lnTo>
                  <a:lnTo>
                    <a:pt x="6" y="48"/>
                  </a:lnTo>
                  <a:lnTo>
                    <a:pt x="7" y="48"/>
                  </a:lnTo>
                  <a:lnTo>
                    <a:pt x="9" y="47"/>
                  </a:lnTo>
                  <a:lnTo>
                    <a:pt x="10" y="45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5" y="11"/>
                  </a:lnTo>
                  <a:lnTo>
                    <a:pt x="14" y="6"/>
                  </a:lnTo>
                  <a:lnTo>
                    <a:pt x="13" y="4"/>
                  </a:lnTo>
                  <a:lnTo>
                    <a:pt x="11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6" name="Freeform 569"/>
            <p:cNvSpPr/>
            <p:nvPr/>
          </p:nvSpPr>
          <p:spPr bwMode="auto">
            <a:xfrm>
              <a:off x="5473701" y="2173288"/>
              <a:ext cx="14288" cy="36513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4" y="2"/>
                </a:cxn>
                <a:cxn ang="0">
                  <a:pos x="23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6" y="1"/>
                </a:cxn>
                <a:cxn ang="0">
                  <a:pos x="15" y="2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5" y="22"/>
                </a:cxn>
                <a:cxn ang="0">
                  <a:pos x="15" y="30"/>
                </a:cxn>
                <a:cxn ang="0">
                  <a:pos x="14" y="38"/>
                </a:cxn>
                <a:cxn ang="0">
                  <a:pos x="14" y="38"/>
                </a:cxn>
                <a:cxn ang="0">
                  <a:pos x="12" y="45"/>
                </a:cxn>
                <a:cxn ang="0">
                  <a:pos x="9" y="52"/>
                </a:cxn>
                <a:cxn ang="0">
                  <a:pos x="1" y="63"/>
                </a:cxn>
                <a:cxn ang="0">
                  <a:pos x="1" y="63"/>
                </a:cxn>
                <a:cxn ang="0">
                  <a:pos x="0" y="65"/>
                </a:cxn>
                <a:cxn ang="0">
                  <a:pos x="0" y="67"/>
                </a:cxn>
                <a:cxn ang="0">
                  <a:pos x="1" y="69"/>
                </a:cxn>
                <a:cxn ang="0">
                  <a:pos x="2" y="70"/>
                </a:cxn>
                <a:cxn ang="0">
                  <a:pos x="4" y="70"/>
                </a:cxn>
                <a:cxn ang="0">
                  <a:pos x="7" y="70"/>
                </a:cxn>
                <a:cxn ang="0">
                  <a:pos x="8" y="70"/>
                </a:cxn>
                <a:cxn ang="0">
                  <a:pos x="10" y="68"/>
                </a:cxn>
                <a:cxn ang="0">
                  <a:pos x="10" y="68"/>
                </a:cxn>
                <a:cxn ang="0">
                  <a:pos x="16" y="57"/>
                </a:cxn>
                <a:cxn ang="0">
                  <a:pos x="19" y="51"/>
                </a:cxn>
                <a:cxn ang="0">
                  <a:pos x="22" y="44"/>
                </a:cxn>
                <a:cxn ang="0">
                  <a:pos x="22" y="44"/>
                </a:cxn>
                <a:cxn ang="0">
                  <a:pos x="23" y="40"/>
                </a:cxn>
                <a:cxn ang="0">
                  <a:pos x="24" y="35"/>
                </a:cxn>
                <a:cxn ang="0">
                  <a:pos x="25" y="25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25" h="70">
                  <a:moveTo>
                    <a:pt x="24" y="4"/>
                  </a:moveTo>
                  <a:lnTo>
                    <a:pt x="24" y="4"/>
                  </a:lnTo>
                  <a:lnTo>
                    <a:pt x="24" y="2"/>
                  </a:lnTo>
                  <a:lnTo>
                    <a:pt x="23" y="1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6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22"/>
                  </a:lnTo>
                  <a:lnTo>
                    <a:pt x="15" y="3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2" y="45"/>
                  </a:lnTo>
                  <a:lnTo>
                    <a:pt x="9" y="52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6" y="57"/>
                  </a:lnTo>
                  <a:lnTo>
                    <a:pt x="19" y="51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3" y="40"/>
                  </a:lnTo>
                  <a:lnTo>
                    <a:pt x="24" y="35"/>
                  </a:lnTo>
                  <a:lnTo>
                    <a:pt x="25" y="25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7" name="Freeform 570"/>
            <p:cNvSpPr/>
            <p:nvPr/>
          </p:nvSpPr>
          <p:spPr bwMode="auto">
            <a:xfrm>
              <a:off x="5503863" y="2192338"/>
              <a:ext cx="4763" cy="2857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0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3"/>
                </a:cxn>
                <a:cxn ang="0">
                  <a:pos x="6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9" y="4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3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0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3"/>
                  </a:lnTo>
                  <a:lnTo>
                    <a:pt x="6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8" name="Freeform 571"/>
            <p:cNvSpPr/>
            <p:nvPr/>
          </p:nvSpPr>
          <p:spPr bwMode="auto">
            <a:xfrm>
              <a:off x="5526088" y="2200275"/>
              <a:ext cx="7938" cy="3016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8"/>
                </a:cxn>
                <a:cxn ang="0">
                  <a:pos x="2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39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2" y="53"/>
                </a:cxn>
                <a:cxn ang="0">
                  <a:pos x="3" y="55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10" y="53"/>
                </a:cxn>
                <a:cxn ang="0">
                  <a:pos x="11" y="51"/>
                </a:cxn>
                <a:cxn ang="0">
                  <a:pos x="11" y="51"/>
                </a:cxn>
                <a:cxn ang="0">
                  <a:pos x="9" y="29"/>
                </a:cxn>
                <a:cxn ang="0">
                  <a:pos x="10" y="23"/>
                </a:cxn>
                <a:cxn ang="0">
                  <a:pos x="11" y="17"/>
                </a:cxn>
                <a:cxn ang="0">
                  <a:pos x="12" y="12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56">
                  <a:moveTo>
                    <a:pt x="7" y="2"/>
                  </a:moveTo>
                  <a:lnTo>
                    <a:pt x="7" y="2"/>
                  </a:lnTo>
                  <a:lnTo>
                    <a:pt x="4" y="8"/>
                  </a:lnTo>
                  <a:lnTo>
                    <a:pt x="2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3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10" y="53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9" y="29"/>
                  </a:lnTo>
                  <a:lnTo>
                    <a:pt x="10" y="23"/>
                  </a:lnTo>
                  <a:lnTo>
                    <a:pt x="11" y="17"/>
                  </a:lnTo>
                  <a:lnTo>
                    <a:pt x="12" y="12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9" name="Freeform 572"/>
            <p:cNvSpPr/>
            <p:nvPr/>
          </p:nvSpPr>
          <p:spPr bwMode="auto">
            <a:xfrm>
              <a:off x="5549901" y="2212975"/>
              <a:ext cx="4763" cy="254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7" y="47"/>
                </a:cxn>
                <a:cxn ang="0">
                  <a:pos x="8" y="45"/>
                </a:cxn>
                <a:cxn ang="0">
                  <a:pos x="9" y="43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48">
                  <a:moveTo>
                    <a:pt x="0" y="6"/>
                  </a:moveTo>
                  <a:lnTo>
                    <a:pt x="0" y="43"/>
                  </a:lnTo>
                  <a:lnTo>
                    <a:pt x="0" y="43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7" y="47"/>
                  </a:lnTo>
                  <a:lnTo>
                    <a:pt x="8" y="45"/>
                  </a:lnTo>
                  <a:lnTo>
                    <a:pt x="9" y="4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0" name="Freeform 573"/>
            <p:cNvSpPr/>
            <p:nvPr/>
          </p:nvSpPr>
          <p:spPr bwMode="auto">
            <a:xfrm>
              <a:off x="5567363" y="2225675"/>
              <a:ext cx="4763" cy="254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0" y="45"/>
                </a:cxn>
                <a:cxn ang="0">
                  <a:pos x="1" y="47"/>
                </a:cxn>
                <a:cxn ang="0">
                  <a:pos x="3" y="47"/>
                </a:cxn>
                <a:cxn ang="0">
                  <a:pos x="4" y="48"/>
                </a:cxn>
                <a:cxn ang="0">
                  <a:pos x="6" y="47"/>
                </a:cxn>
                <a:cxn ang="0">
                  <a:pos x="8" y="47"/>
                </a:cxn>
                <a:cxn ang="0">
                  <a:pos x="9" y="45"/>
                </a:cxn>
                <a:cxn ang="0">
                  <a:pos x="9" y="4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48">
                  <a:moveTo>
                    <a:pt x="0" y="4"/>
                  </a:moveTo>
                  <a:lnTo>
                    <a:pt x="0" y="42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1" y="47"/>
                  </a:lnTo>
                  <a:lnTo>
                    <a:pt x="3" y="47"/>
                  </a:lnTo>
                  <a:lnTo>
                    <a:pt x="4" y="48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9" y="45"/>
                  </a:lnTo>
                  <a:lnTo>
                    <a:pt x="9" y="4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1" name="Freeform 574"/>
            <p:cNvSpPr/>
            <p:nvPr/>
          </p:nvSpPr>
          <p:spPr bwMode="auto">
            <a:xfrm>
              <a:off x="5597526" y="2243138"/>
              <a:ext cx="6350" cy="3016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7"/>
                </a:cxn>
                <a:cxn ang="0">
                  <a:pos x="2" y="28"/>
                </a:cxn>
                <a:cxn ang="0">
                  <a:pos x="2" y="39"/>
                </a:cxn>
                <a:cxn ang="0">
                  <a:pos x="1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10" y="48"/>
                </a:cxn>
                <a:cxn ang="0">
                  <a:pos x="11" y="42"/>
                </a:cxn>
                <a:cxn ang="0">
                  <a:pos x="11" y="29"/>
                </a:cxn>
                <a:cxn ang="0">
                  <a:pos x="10" y="17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1" h="57">
                  <a:moveTo>
                    <a:pt x="9" y="5"/>
                  </a:move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7"/>
                  </a:lnTo>
                  <a:lnTo>
                    <a:pt x="2" y="28"/>
                  </a:lnTo>
                  <a:lnTo>
                    <a:pt x="2" y="39"/>
                  </a:lnTo>
                  <a:lnTo>
                    <a:pt x="1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10" y="48"/>
                  </a:lnTo>
                  <a:lnTo>
                    <a:pt x="11" y="42"/>
                  </a:lnTo>
                  <a:lnTo>
                    <a:pt x="11" y="29"/>
                  </a:lnTo>
                  <a:lnTo>
                    <a:pt x="10" y="17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2" name="Freeform 575"/>
            <p:cNvSpPr/>
            <p:nvPr/>
          </p:nvSpPr>
          <p:spPr bwMode="auto">
            <a:xfrm>
              <a:off x="5354638" y="2393950"/>
              <a:ext cx="6350" cy="31750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4" y="4"/>
                </a:cxn>
                <a:cxn ang="0">
                  <a:pos x="4" y="30"/>
                </a:cxn>
                <a:cxn ang="0">
                  <a:pos x="3" y="43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1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59"/>
                </a:cxn>
                <a:cxn ang="0">
                  <a:pos x="9" y="58"/>
                </a:cxn>
                <a:cxn ang="0">
                  <a:pos x="9" y="58"/>
                </a:cxn>
                <a:cxn ang="0">
                  <a:pos x="12" y="45"/>
                </a:cxn>
                <a:cxn ang="0">
                  <a:pos x="14" y="31"/>
                </a:cxn>
                <a:cxn ang="0">
                  <a:pos x="14" y="4"/>
                </a:cxn>
                <a:cxn ang="0">
                  <a:pos x="14" y="4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</a:cxnLst>
              <a:rect l="0" t="0" r="r" b="b"/>
              <a:pathLst>
                <a:path w="14" h="61">
                  <a:moveTo>
                    <a:pt x="4" y="4"/>
                  </a:moveTo>
                  <a:lnTo>
                    <a:pt x="4" y="4"/>
                  </a:lnTo>
                  <a:lnTo>
                    <a:pt x="4" y="30"/>
                  </a:lnTo>
                  <a:lnTo>
                    <a:pt x="3" y="4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1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59"/>
                  </a:lnTo>
                  <a:lnTo>
                    <a:pt x="9" y="58"/>
                  </a:lnTo>
                  <a:lnTo>
                    <a:pt x="9" y="58"/>
                  </a:lnTo>
                  <a:lnTo>
                    <a:pt x="12" y="45"/>
                  </a:lnTo>
                  <a:lnTo>
                    <a:pt x="14" y="3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3" name="Freeform 576"/>
            <p:cNvSpPr/>
            <p:nvPr/>
          </p:nvSpPr>
          <p:spPr bwMode="auto">
            <a:xfrm>
              <a:off x="5367338" y="2428875"/>
              <a:ext cx="4763" cy="396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75"/>
                </a:cxn>
                <a:cxn ang="0">
                  <a:pos x="3" y="76"/>
                </a:cxn>
                <a:cxn ang="0">
                  <a:pos x="4" y="76"/>
                </a:cxn>
                <a:cxn ang="0">
                  <a:pos x="6" y="76"/>
                </a:cxn>
                <a:cxn ang="0">
                  <a:pos x="7" y="75"/>
                </a:cxn>
                <a:cxn ang="0">
                  <a:pos x="8" y="73"/>
                </a:cxn>
                <a:cxn ang="0">
                  <a:pos x="9" y="7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6">
                  <a:moveTo>
                    <a:pt x="0" y="5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3"/>
                  </a:lnTo>
                  <a:lnTo>
                    <a:pt x="1" y="75"/>
                  </a:lnTo>
                  <a:lnTo>
                    <a:pt x="3" y="76"/>
                  </a:lnTo>
                  <a:lnTo>
                    <a:pt x="4" y="76"/>
                  </a:lnTo>
                  <a:lnTo>
                    <a:pt x="6" y="76"/>
                  </a:lnTo>
                  <a:lnTo>
                    <a:pt x="7" y="75"/>
                  </a:lnTo>
                  <a:lnTo>
                    <a:pt x="8" y="73"/>
                  </a:lnTo>
                  <a:lnTo>
                    <a:pt x="9" y="72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4" name="Freeform 577"/>
            <p:cNvSpPr/>
            <p:nvPr/>
          </p:nvSpPr>
          <p:spPr bwMode="auto">
            <a:xfrm>
              <a:off x="5384801" y="2454275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0"/>
                </a:cxn>
                <a:cxn ang="0">
                  <a:pos x="0" y="70"/>
                </a:cxn>
                <a:cxn ang="0">
                  <a:pos x="0" y="72"/>
                </a:cxn>
                <a:cxn ang="0">
                  <a:pos x="1" y="74"/>
                </a:cxn>
                <a:cxn ang="0">
                  <a:pos x="3" y="75"/>
                </a:cxn>
                <a:cxn ang="0">
                  <a:pos x="4" y="75"/>
                </a:cxn>
                <a:cxn ang="0">
                  <a:pos x="6" y="75"/>
                </a:cxn>
                <a:cxn ang="0">
                  <a:pos x="8" y="74"/>
                </a:cxn>
                <a:cxn ang="0">
                  <a:pos x="9" y="72"/>
                </a:cxn>
                <a:cxn ang="0">
                  <a:pos x="9" y="70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75">
                  <a:moveTo>
                    <a:pt x="0" y="4"/>
                  </a:moveTo>
                  <a:lnTo>
                    <a:pt x="0" y="70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1" y="74"/>
                  </a:lnTo>
                  <a:lnTo>
                    <a:pt x="3" y="75"/>
                  </a:lnTo>
                  <a:lnTo>
                    <a:pt x="4" y="75"/>
                  </a:lnTo>
                  <a:lnTo>
                    <a:pt x="6" y="75"/>
                  </a:lnTo>
                  <a:lnTo>
                    <a:pt x="8" y="74"/>
                  </a:lnTo>
                  <a:lnTo>
                    <a:pt x="9" y="72"/>
                  </a:lnTo>
                  <a:lnTo>
                    <a:pt x="9" y="70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5" name="Freeform 578"/>
            <p:cNvSpPr/>
            <p:nvPr/>
          </p:nvSpPr>
          <p:spPr bwMode="auto">
            <a:xfrm>
              <a:off x="5402263" y="2479675"/>
              <a:ext cx="6350" cy="39688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14"/>
                </a:cxn>
                <a:cxn ang="0">
                  <a:pos x="2" y="23"/>
                </a:cxn>
                <a:cxn ang="0">
                  <a:pos x="1" y="3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9"/>
                </a:cxn>
                <a:cxn ang="0">
                  <a:pos x="1" y="57"/>
                </a:cxn>
                <a:cxn ang="0">
                  <a:pos x="3" y="66"/>
                </a:cxn>
                <a:cxn ang="0">
                  <a:pos x="5" y="74"/>
                </a:cxn>
                <a:cxn ang="0">
                  <a:pos x="5" y="74"/>
                </a:cxn>
                <a:cxn ang="0">
                  <a:pos x="6" y="75"/>
                </a:cxn>
                <a:cxn ang="0">
                  <a:pos x="8" y="76"/>
                </a:cxn>
                <a:cxn ang="0">
                  <a:pos x="9" y="76"/>
                </a:cxn>
                <a:cxn ang="0">
                  <a:pos x="11" y="75"/>
                </a:cxn>
                <a:cxn ang="0">
                  <a:pos x="13" y="73"/>
                </a:cxn>
                <a:cxn ang="0">
                  <a:pos x="13" y="71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11" y="60"/>
                </a:cxn>
                <a:cxn ang="0">
                  <a:pos x="9" y="53"/>
                </a:cxn>
                <a:cxn ang="0">
                  <a:pos x="9" y="45"/>
                </a:cxn>
                <a:cxn ang="0">
                  <a:pos x="10" y="37"/>
                </a:cxn>
                <a:cxn ang="0">
                  <a:pos x="12" y="21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14" h="76">
                  <a:moveTo>
                    <a:pt x="14" y="5"/>
                  </a:moveTo>
                  <a:lnTo>
                    <a:pt x="14" y="5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2" y="23"/>
                  </a:lnTo>
                  <a:lnTo>
                    <a:pt x="1" y="3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1" y="57"/>
                  </a:lnTo>
                  <a:lnTo>
                    <a:pt x="3" y="66"/>
                  </a:lnTo>
                  <a:lnTo>
                    <a:pt x="5" y="74"/>
                  </a:lnTo>
                  <a:lnTo>
                    <a:pt x="5" y="74"/>
                  </a:lnTo>
                  <a:lnTo>
                    <a:pt x="6" y="75"/>
                  </a:lnTo>
                  <a:lnTo>
                    <a:pt x="8" y="76"/>
                  </a:lnTo>
                  <a:lnTo>
                    <a:pt x="9" y="76"/>
                  </a:lnTo>
                  <a:lnTo>
                    <a:pt x="11" y="75"/>
                  </a:lnTo>
                  <a:lnTo>
                    <a:pt x="13" y="73"/>
                  </a:lnTo>
                  <a:lnTo>
                    <a:pt x="13" y="71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11" y="60"/>
                  </a:lnTo>
                  <a:lnTo>
                    <a:pt x="9" y="53"/>
                  </a:lnTo>
                  <a:lnTo>
                    <a:pt x="9" y="45"/>
                  </a:lnTo>
                  <a:lnTo>
                    <a:pt x="10" y="37"/>
                  </a:lnTo>
                  <a:lnTo>
                    <a:pt x="12" y="21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6" name="Freeform 579"/>
            <p:cNvSpPr/>
            <p:nvPr/>
          </p:nvSpPr>
          <p:spPr bwMode="auto">
            <a:xfrm>
              <a:off x="5426076" y="2497138"/>
              <a:ext cx="7938" cy="3016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7" y="3"/>
                </a:cxn>
                <a:cxn ang="0">
                  <a:pos x="4" y="9"/>
                </a:cxn>
                <a:cxn ang="0">
                  <a:pos x="1" y="14"/>
                </a:cxn>
                <a:cxn ang="0">
                  <a:pos x="0" y="20"/>
                </a:cxn>
                <a:cxn ang="0">
                  <a:pos x="0" y="26"/>
                </a:cxn>
                <a:cxn ang="0">
                  <a:pos x="0" y="40"/>
                </a:cxn>
                <a:cxn ang="0">
                  <a:pos x="1" y="52"/>
                </a:cxn>
                <a:cxn ang="0">
                  <a:pos x="1" y="52"/>
                </a:cxn>
                <a:cxn ang="0">
                  <a:pos x="1" y="54"/>
                </a:cxn>
                <a:cxn ang="0">
                  <a:pos x="3" y="55"/>
                </a:cxn>
                <a:cxn ang="0">
                  <a:pos x="5" y="56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10" y="55"/>
                </a:cxn>
                <a:cxn ang="0">
                  <a:pos x="11" y="54"/>
                </a:cxn>
                <a:cxn ang="0">
                  <a:pos x="11" y="52"/>
                </a:cxn>
                <a:cxn ang="0">
                  <a:pos x="11" y="52"/>
                </a:cxn>
                <a:cxn ang="0">
                  <a:pos x="10" y="29"/>
                </a:cxn>
                <a:cxn ang="0">
                  <a:pos x="10" y="23"/>
                </a:cxn>
                <a:cxn ang="0">
                  <a:pos x="11" y="18"/>
                </a:cxn>
                <a:cxn ang="0">
                  <a:pos x="12" y="13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16" y="6"/>
                </a:cxn>
                <a:cxn ang="0">
                  <a:pos x="15" y="4"/>
                </a:cxn>
                <a:cxn ang="0">
                  <a:pos x="15" y="2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3"/>
                </a:cxn>
                <a:cxn ang="0">
                  <a:pos x="7" y="3"/>
                </a:cxn>
              </a:cxnLst>
              <a:rect l="0" t="0" r="r" b="b"/>
              <a:pathLst>
                <a:path w="16" h="57">
                  <a:moveTo>
                    <a:pt x="7" y="3"/>
                  </a:moveTo>
                  <a:lnTo>
                    <a:pt x="7" y="3"/>
                  </a:lnTo>
                  <a:lnTo>
                    <a:pt x="4" y="9"/>
                  </a:lnTo>
                  <a:lnTo>
                    <a:pt x="1" y="14"/>
                  </a:lnTo>
                  <a:lnTo>
                    <a:pt x="0" y="20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1" y="54"/>
                  </a:lnTo>
                  <a:lnTo>
                    <a:pt x="3" y="55"/>
                  </a:lnTo>
                  <a:lnTo>
                    <a:pt x="5" y="56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10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29"/>
                  </a:lnTo>
                  <a:lnTo>
                    <a:pt x="10" y="23"/>
                  </a:lnTo>
                  <a:lnTo>
                    <a:pt x="11" y="18"/>
                  </a:lnTo>
                  <a:lnTo>
                    <a:pt x="12" y="13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5" y="2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7" name="Freeform 580"/>
            <p:cNvSpPr/>
            <p:nvPr/>
          </p:nvSpPr>
          <p:spPr bwMode="auto">
            <a:xfrm>
              <a:off x="5446713" y="2514600"/>
              <a:ext cx="7938" cy="36513"/>
            </a:xfrm>
            <a:custGeom>
              <a:avLst/>
              <a:gdLst/>
              <a:ahLst/>
              <a:cxnLst>
                <a:cxn ang="0">
                  <a:pos x="15" y="64"/>
                </a:cxn>
                <a:cxn ang="0">
                  <a:pos x="15" y="64"/>
                </a:cxn>
                <a:cxn ang="0">
                  <a:pos x="12" y="56"/>
                </a:cxn>
                <a:cxn ang="0">
                  <a:pos x="10" y="49"/>
                </a:cxn>
                <a:cxn ang="0">
                  <a:pos x="9" y="42"/>
                </a:cxn>
                <a:cxn ang="0">
                  <a:pos x="9" y="35"/>
                </a:cxn>
                <a:cxn ang="0">
                  <a:pos x="10" y="19"/>
                </a:cxn>
                <a:cxn ang="0">
                  <a:pos x="11" y="4"/>
                </a:cxn>
                <a:cxn ang="0">
                  <a:pos x="11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2" y="4"/>
                </a:cxn>
                <a:cxn ang="0">
                  <a:pos x="1" y="20"/>
                </a:cxn>
                <a:cxn ang="0">
                  <a:pos x="0" y="37"/>
                </a:cxn>
                <a:cxn ang="0">
                  <a:pos x="0" y="45"/>
                </a:cxn>
                <a:cxn ang="0">
                  <a:pos x="1" y="53"/>
                </a:cxn>
                <a:cxn ang="0">
                  <a:pos x="3" y="60"/>
                </a:cxn>
                <a:cxn ang="0">
                  <a:pos x="7" y="68"/>
                </a:cxn>
                <a:cxn ang="0">
                  <a:pos x="7" y="68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70"/>
                </a:cxn>
                <a:cxn ang="0">
                  <a:pos x="13" y="70"/>
                </a:cxn>
                <a:cxn ang="0">
                  <a:pos x="14" y="69"/>
                </a:cxn>
                <a:cxn ang="0">
                  <a:pos x="15" y="67"/>
                </a:cxn>
                <a:cxn ang="0">
                  <a:pos x="15" y="66"/>
                </a:cxn>
                <a:cxn ang="0">
                  <a:pos x="15" y="64"/>
                </a:cxn>
                <a:cxn ang="0">
                  <a:pos x="15" y="64"/>
                </a:cxn>
              </a:cxnLst>
              <a:rect l="0" t="0" r="r" b="b"/>
              <a:pathLst>
                <a:path w="15" h="70">
                  <a:moveTo>
                    <a:pt x="15" y="64"/>
                  </a:moveTo>
                  <a:lnTo>
                    <a:pt x="15" y="64"/>
                  </a:lnTo>
                  <a:lnTo>
                    <a:pt x="12" y="56"/>
                  </a:lnTo>
                  <a:lnTo>
                    <a:pt x="10" y="49"/>
                  </a:lnTo>
                  <a:lnTo>
                    <a:pt x="9" y="42"/>
                  </a:lnTo>
                  <a:lnTo>
                    <a:pt x="9" y="35"/>
                  </a:lnTo>
                  <a:lnTo>
                    <a:pt x="10" y="19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1" y="20"/>
                  </a:lnTo>
                  <a:lnTo>
                    <a:pt x="0" y="37"/>
                  </a:lnTo>
                  <a:lnTo>
                    <a:pt x="0" y="45"/>
                  </a:lnTo>
                  <a:lnTo>
                    <a:pt x="1" y="53"/>
                  </a:lnTo>
                  <a:lnTo>
                    <a:pt x="3" y="60"/>
                  </a:lnTo>
                  <a:lnTo>
                    <a:pt x="7" y="68"/>
                  </a:lnTo>
                  <a:lnTo>
                    <a:pt x="7" y="68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3" y="70"/>
                  </a:lnTo>
                  <a:lnTo>
                    <a:pt x="14" y="69"/>
                  </a:lnTo>
                  <a:lnTo>
                    <a:pt x="15" y="67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5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8" name="Freeform 581"/>
            <p:cNvSpPr/>
            <p:nvPr/>
          </p:nvSpPr>
          <p:spPr bwMode="auto">
            <a:xfrm>
              <a:off x="5464176" y="2540000"/>
              <a:ext cx="9525" cy="31750"/>
            </a:xfrm>
            <a:custGeom>
              <a:avLst/>
              <a:gdLst/>
              <a:ahLst/>
              <a:cxnLst>
                <a:cxn ang="0">
                  <a:pos x="12" y="37"/>
                </a:cxn>
                <a:cxn ang="0">
                  <a:pos x="12" y="37"/>
                </a:cxn>
                <a:cxn ang="0">
                  <a:pos x="9" y="30"/>
                </a:cxn>
                <a:cxn ang="0">
                  <a:pos x="8" y="2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6"/>
                </a:cxn>
                <a:cxn ang="0">
                  <a:pos x="1" y="38"/>
                </a:cxn>
                <a:cxn ang="0">
                  <a:pos x="4" y="44"/>
                </a:cxn>
                <a:cxn ang="0">
                  <a:pos x="7" y="51"/>
                </a:cxn>
                <a:cxn ang="0">
                  <a:pos x="9" y="57"/>
                </a:cxn>
                <a:cxn ang="0">
                  <a:pos x="9" y="57"/>
                </a:cxn>
                <a:cxn ang="0">
                  <a:pos x="9" y="59"/>
                </a:cxn>
                <a:cxn ang="0">
                  <a:pos x="11" y="60"/>
                </a:cxn>
                <a:cxn ang="0">
                  <a:pos x="14" y="61"/>
                </a:cxn>
                <a:cxn ang="0">
                  <a:pos x="16" y="61"/>
                </a:cxn>
                <a:cxn ang="0">
                  <a:pos x="17" y="60"/>
                </a:cxn>
                <a:cxn ang="0">
                  <a:pos x="18" y="59"/>
                </a:cxn>
                <a:cxn ang="0">
                  <a:pos x="18" y="57"/>
                </a:cxn>
                <a:cxn ang="0">
                  <a:pos x="18" y="57"/>
                </a:cxn>
                <a:cxn ang="0">
                  <a:pos x="17" y="52"/>
                </a:cxn>
                <a:cxn ang="0">
                  <a:pos x="16" y="47"/>
                </a:cxn>
                <a:cxn ang="0">
                  <a:pos x="12" y="37"/>
                </a:cxn>
                <a:cxn ang="0">
                  <a:pos x="12" y="37"/>
                </a:cxn>
              </a:cxnLst>
              <a:rect l="0" t="0" r="r" b="b"/>
              <a:pathLst>
                <a:path w="18" h="61">
                  <a:moveTo>
                    <a:pt x="12" y="37"/>
                  </a:moveTo>
                  <a:lnTo>
                    <a:pt x="12" y="37"/>
                  </a:lnTo>
                  <a:lnTo>
                    <a:pt x="9" y="30"/>
                  </a:lnTo>
                  <a:lnTo>
                    <a:pt x="8" y="2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4" y="44"/>
                  </a:lnTo>
                  <a:lnTo>
                    <a:pt x="7" y="51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9"/>
                  </a:lnTo>
                  <a:lnTo>
                    <a:pt x="11" y="60"/>
                  </a:lnTo>
                  <a:lnTo>
                    <a:pt x="14" y="61"/>
                  </a:lnTo>
                  <a:lnTo>
                    <a:pt x="16" y="61"/>
                  </a:lnTo>
                  <a:lnTo>
                    <a:pt x="17" y="60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8" y="57"/>
                  </a:lnTo>
                  <a:lnTo>
                    <a:pt x="17" y="52"/>
                  </a:lnTo>
                  <a:lnTo>
                    <a:pt x="16" y="47"/>
                  </a:lnTo>
                  <a:lnTo>
                    <a:pt x="12" y="37"/>
                  </a:lnTo>
                  <a:lnTo>
                    <a:pt x="12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89" name="Freeform 582"/>
            <p:cNvSpPr/>
            <p:nvPr/>
          </p:nvSpPr>
          <p:spPr bwMode="auto">
            <a:xfrm>
              <a:off x="5489576" y="2562225"/>
              <a:ext cx="7938" cy="30163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4" y="6"/>
                </a:cxn>
                <a:cxn ang="0">
                  <a:pos x="14" y="4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4"/>
                </a:cxn>
                <a:cxn ang="0">
                  <a:pos x="4" y="6"/>
                </a:cxn>
                <a:cxn ang="0">
                  <a:pos x="4" y="6"/>
                </a:cxn>
                <a:cxn ang="0">
                  <a:pos x="3" y="11"/>
                </a:cxn>
                <a:cxn ang="0">
                  <a:pos x="2" y="17"/>
                </a:cxn>
                <a:cxn ang="0">
                  <a:pos x="1" y="23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34"/>
                </a:cxn>
                <a:cxn ang="0">
                  <a:pos x="1" y="41"/>
                </a:cxn>
                <a:cxn ang="0">
                  <a:pos x="3" y="47"/>
                </a:cxn>
                <a:cxn ang="0">
                  <a:pos x="4" y="52"/>
                </a:cxn>
                <a:cxn ang="0">
                  <a:pos x="4" y="52"/>
                </a:cxn>
                <a:cxn ang="0">
                  <a:pos x="5" y="54"/>
                </a:cxn>
                <a:cxn ang="0">
                  <a:pos x="6" y="56"/>
                </a:cxn>
                <a:cxn ang="0">
                  <a:pos x="7" y="57"/>
                </a:cxn>
                <a:cxn ang="0">
                  <a:pos x="10" y="57"/>
                </a:cxn>
                <a:cxn ang="0">
                  <a:pos x="12" y="57"/>
                </a:cxn>
                <a:cxn ang="0">
                  <a:pos x="13" y="56"/>
                </a:cxn>
                <a:cxn ang="0">
                  <a:pos x="14" y="54"/>
                </a:cxn>
                <a:cxn ang="0">
                  <a:pos x="14" y="52"/>
                </a:cxn>
                <a:cxn ang="0">
                  <a:pos x="14" y="52"/>
                </a:cxn>
                <a:cxn ang="0">
                  <a:pos x="13" y="47"/>
                </a:cxn>
                <a:cxn ang="0">
                  <a:pos x="12" y="41"/>
                </a:cxn>
                <a:cxn ang="0">
                  <a:pos x="11" y="34"/>
                </a:cxn>
                <a:cxn ang="0">
                  <a:pos x="10" y="28"/>
                </a:cxn>
                <a:cxn ang="0">
                  <a:pos x="10" y="28"/>
                </a:cxn>
                <a:cxn ang="0">
                  <a:pos x="10" y="23"/>
                </a:cxn>
                <a:cxn ang="0">
                  <a:pos x="12" y="17"/>
                </a:cxn>
                <a:cxn ang="0">
                  <a:pos x="13" y="11"/>
                </a:cxn>
                <a:cxn ang="0">
                  <a:pos x="14" y="6"/>
                </a:cxn>
                <a:cxn ang="0">
                  <a:pos x="14" y="6"/>
                </a:cxn>
              </a:cxnLst>
              <a:rect l="0" t="0" r="r" b="b"/>
              <a:pathLst>
                <a:path w="14" h="57">
                  <a:moveTo>
                    <a:pt x="14" y="6"/>
                  </a:moveTo>
                  <a:lnTo>
                    <a:pt x="14" y="6"/>
                  </a:lnTo>
                  <a:lnTo>
                    <a:pt x="14" y="4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4"/>
                  </a:lnTo>
                  <a:lnTo>
                    <a:pt x="4" y="6"/>
                  </a:lnTo>
                  <a:lnTo>
                    <a:pt x="4" y="6"/>
                  </a:lnTo>
                  <a:lnTo>
                    <a:pt x="3" y="11"/>
                  </a:lnTo>
                  <a:lnTo>
                    <a:pt x="2" y="17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4"/>
                  </a:lnTo>
                  <a:lnTo>
                    <a:pt x="1" y="41"/>
                  </a:lnTo>
                  <a:lnTo>
                    <a:pt x="3" y="47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5" y="54"/>
                  </a:lnTo>
                  <a:lnTo>
                    <a:pt x="6" y="56"/>
                  </a:lnTo>
                  <a:lnTo>
                    <a:pt x="7" y="57"/>
                  </a:lnTo>
                  <a:lnTo>
                    <a:pt x="10" y="57"/>
                  </a:lnTo>
                  <a:lnTo>
                    <a:pt x="12" y="57"/>
                  </a:lnTo>
                  <a:lnTo>
                    <a:pt x="13" y="56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47"/>
                  </a:lnTo>
                  <a:lnTo>
                    <a:pt x="12" y="41"/>
                  </a:lnTo>
                  <a:lnTo>
                    <a:pt x="11" y="3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2" y="17"/>
                  </a:lnTo>
                  <a:lnTo>
                    <a:pt x="13" y="11"/>
                  </a:lnTo>
                  <a:lnTo>
                    <a:pt x="14" y="6"/>
                  </a:lnTo>
                  <a:lnTo>
                    <a:pt x="14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0" name="Freeform 583"/>
            <p:cNvSpPr/>
            <p:nvPr/>
          </p:nvSpPr>
          <p:spPr bwMode="auto">
            <a:xfrm>
              <a:off x="5514976" y="2584450"/>
              <a:ext cx="9525" cy="34925"/>
            </a:xfrm>
            <a:custGeom>
              <a:avLst/>
              <a:gdLst/>
              <a:ahLst/>
              <a:cxnLst>
                <a:cxn ang="0">
                  <a:pos x="14" y="41"/>
                </a:cxn>
                <a:cxn ang="0">
                  <a:pos x="14" y="41"/>
                </a:cxn>
                <a:cxn ang="0">
                  <a:pos x="12" y="33"/>
                </a:cxn>
                <a:cxn ang="0">
                  <a:pos x="10" y="24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8"/>
                </a:cxn>
                <a:cxn ang="0">
                  <a:pos x="2" y="32"/>
                </a:cxn>
                <a:cxn ang="0">
                  <a:pos x="2" y="32"/>
                </a:cxn>
                <a:cxn ang="0">
                  <a:pos x="4" y="40"/>
                </a:cxn>
                <a:cxn ang="0">
                  <a:pos x="6" y="47"/>
                </a:cxn>
                <a:cxn ang="0">
                  <a:pos x="8" y="55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64"/>
                </a:cxn>
                <a:cxn ang="0">
                  <a:pos x="11" y="65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17" y="51"/>
                </a:cxn>
                <a:cxn ang="0">
                  <a:pos x="14" y="41"/>
                </a:cxn>
                <a:cxn ang="0">
                  <a:pos x="14" y="41"/>
                </a:cxn>
              </a:cxnLst>
              <a:rect l="0" t="0" r="r" b="b"/>
              <a:pathLst>
                <a:path w="19" h="66">
                  <a:moveTo>
                    <a:pt x="14" y="41"/>
                  </a:moveTo>
                  <a:lnTo>
                    <a:pt x="14" y="41"/>
                  </a:lnTo>
                  <a:lnTo>
                    <a:pt x="12" y="33"/>
                  </a:lnTo>
                  <a:lnTo>
                    <a:pt x="10" y="24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4" y="40"/>
                  </a:lnTo>
                  <a:lnTo>
                    <a:pt x="6" y="47"/>
                  </a:lnTo>
                  <a:lnTo>
                    <a:pt x="8" y="55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64"/>
                  </a:lnTo>
                  <a:lnTo>
                    <a:pt x="11" y="65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7" y="51"/>
                  </a:lnTo>
                  <a:lnTo>
                    <a:pt x="14" y="41"/>
                  </a:lnTo>
                  <a:lnTo>
                    <a:pt x="14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1" name="Freeform 584"/>
            <p:cNvSpPr/>
            <p:nvPr/>
          </p:nvSpPr>
          <p:spPr bwMode="auto">
            <a:xfrm>
              <a:off x="5538788" y="2609850"/>
              <a:ext cx="11113" cy="34925"/>
            </a:xfrm>
            <a:custGeom>
              <a:avLst/>
              <a:gdLst/>
              <a:ahLst/>
              <a:cxnLst>
                <a:cxn ang="0">
                  <a:pos x="20" y="61"/>
                </a:cxn>
                <a:cxn ang="0">
                  <a:pos x="20" y="61"/>
                </a:cxn>
                <a:cxn ang="0">
                  <a:pos x="14" y="33"/>
                </a:cxn>
                <a:cxn ang="0">
                  <a:pos x="11" y="19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0" y="3"/>
                </a:cxn>
                <a:cxn ang="0">
                  <a:pos x="9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0"/>
                </a:cxn>
                <a:cxn ang="0">
                  <a:pos x="3" y="34"/>
                </a:cxn>
                <a:cxn ang="0">
                  <a:pos x="11" y="63"/>
                </a:cxn>
                <a:cxn ang="0">
                  <a:pos x="11" y="63"/>
                </a:cxn>
                <a:cxn ang="0">
                  <a:pos x="12" y="65"/>
                </a:cxn>
                <a:cxn ang="0">
                  <a:pos x="13" y="66"/>
                </a:cxn>
                <a:cxn ang="0">
                  <a:pos x="15" y="66"/>
                </a:cxn>
                <a:cxn ang="0">
                  <a:pos x="16" y="66"/>
                </a:cxn>
                <a:cxn ang="0">
                  <a:pos x="18" y="65"/>
                </a:cxn>
                <a:cxn ang="0">
                  <a:pos x="19" y="64"/>
                </a:cxn>
                <a:cxn ang="0">
                  <a:pos x="20" y="63"/>
                </a:cxn>
                <a:cxn ang="0">
                  <a:pos x="20" y="61"/>
                </a:cxn>
                <a:cxn ang="0">
                  <a:pos x="20" y="61"/>
                </a:cxn>
              </a:cxnLst>
              <a:rect l="0" t="0" r="r" b="b"/>
              <a:pathLst>
                <a:path w="20" h="66">
                  <a:moveTo>
                    <a:pt x="20" y="61"/>
                  </a:moveTo>
                  <a:lnTo>
                    <a:pt x="20" y="61"/>
                  </a:lnTo>
                  <a:lnTo>
                    <a:pt x="14" y="33"/>
                  </a:lnTo>
                  <a:lnTo>
                    <a:pt x="11" y="1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3"/>
                  </a:lnTo>
                  <a:lnTo>
                    <a:pt x="9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0"/>
                  </a:lnTo>
                  <a:lnTo>
                    <a:pt x="3" y="34"/>
                  </a:lnTo>
                  <a:lnTo>
                    <a:pt x="11" y="63"/>
                  </a:lnTo>
                  <a:lnTo>
                    <a:pt x="11" y="63"/>
                  </a:lnTo>
                  <a:lnTo>
                    <a:pt x="12" y="65"/>
                  </a:lnTo>
                  <a:lnTo>
                    <a:pt x="13" y="66"/>
                  </a:lnTo>
                  <a:lnTo>
                    <a:pt x="15" y="66"/>
                  </a:lnTo>
                  <a:lnTo>
                    <a:pt x="16" y="66"/>
                  </a:lnTo>
                  <a:lnTo>
                    <a:pt x="18" y="65"/>
                  </a:lnTo>
                  <a:lnTo>
                    <a:pt x="19" y="64"/>
                  </a:lnTo>
                  <a:lnTo>
                    <a:pt x="20" y="63"/>
                  </a:lnTo>
                  <a:lnTo>
                    <a:pt x="20" y="61"/>
                  </a:lnTo>
                  <a:lnTo>
                    <a:pt x="20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2" name="Freeform 585"/>
            <p:cNvSpPr/>
            <p:nvPr/>
          </p:nvSpPr>
          <p:spPr bwMode="auto">
            <a:xfrm>
              <a:off x="5562601" y="2635250"/>
              <a:ext cx="6350" cy="31750"/>
            </a:xfrm>
            <a:custGeom>
              <a:avLst/>
              <a:gdLst/>
              <a:ahLst/>
              <a:cxnLst>
                <a:cxn ang="0">
                  <a:pos x="13" y="56"/>
                </a:cxn>
                <a:cxn ang="0">
                  <a:pos x="13" y="56"/>
                </a:cxn>
                <a:cxn ang="0">
                  <a:pos x="11" y="43"/>
                </a:cxn>
                <a:cxn ang="0">
                  <a:pos x="10" y="3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32"/>
                </a:cxn>
                <a:cxn ang="0">
                  <a:pos x="2" y="4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60"/>
                </a:cxn>
                <a:cxn ang="0">
                  <a:pos x="7" y="61"/>
                </a:cxn>
                <a:cxn ang="0">
                  <a:pos x="8" y="62"/>
                </a:cxn>
                <a:cxn ang="0">
                  <a:pos x="10" y="61"/>
                </a:cxn>
                <a:cxn ang="0">
                  <a:pos x="11" y="61"/>
                </a:cxn>
                <a:cxn ang="0">
                  <a:pos x="13" y="60"/>
                </a:cxn>
                <a:cxn ang="0">
                  <a:pos x="13" y="58"/>
                </a:cxn>
                <a:cxn ang="0">
                  <a:pos x="13" y="56"/>
                </a:cxn>
                <a:cxn ang="0">
                  <a:pos x="13" y="56"/>
                </a:cxn>
              </a:cxnLst>
              <a:rect l="0" t="0" r="r" b="b"/>
              <a:pathLst>
                <a:path w="13" h="62">
                  <a:moveTo>
                    <a:pt x="13" y="56"/>
                  </a:moveTo>
                  <a:lnTo>
                    <a:pt x="13" y="56"/>
                  </a:lnTo>
                  <a:lnTo>
                    <a:pt x="11" y="43"/>
                  </a:lnTo>
                  <a:lnTo>
                    <a:pt x="10" y="30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2"/>
                  </a:lnTo>
                  <a:lnTo>
                    <a:pt x="2" y="4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60"/>
                  </a:lnTo>
                  <a:lnTo>
                    <a:pt x="7" y="61"/>
                  </a:lnTo>
                  <a:lnTo>
                    <a:pt x="8" y="62"/>
                  </a:lnTo>
                  <a:lnTo>
                    <a:pt x="10" y="61"/>
                  </a:lnTo>
                  <a:lnTo>
                    <a:pt x="11" y="61"/>
                  </a:lnTo>
                  <a:lnTo>
                    <a:pt x="13" y="60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3" name="Freeform 586"/>
            <p:cNvSpPr/>
            <p:nvPr/>
          </p:nvSpPr>
          <p:spPr bwMode="auto">
            <a:xfrm>
              <a:off x="5580063" y="2647950"/>
              <a:ext cx="9525" cy="23813"/>
            </a:xfrm>
            <a:custGeom>
              <a:avLst/>
              <a:gdLst/>
              <a:ahLst/>
              <a:cxnLst>
                <a:cxn ang="0">
                  <a:pos x="18" y="41"/>
                </a:cxn>
                <a:cxn ang="0">
                  <a:pos x="18" y="41"/>
                </a:cxn>
                <a:cxn ang="0">
                  <a:pos x="12" y="23"/>
                </a:cxn>
                <a:cxn ang="0">
                  <a:pos x="10" y="1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14"/>
                </a:cxn>
                <a:cxn ang="0">
                  <a:pos x="3" y="24"/>
                </a:cxn>
                <a:cxn ang="0">
                  <a:pos x="9" y="44"/>
                </a:cxn>
                <a:cxn ang="0">
                  <a:pos x="9" y="44"/>
                </a:cxn>
                <a:cxn ang="0">
                  <a:pos x="10" y="45"/>
                </a:cxn>
                <a:cxn ang="0">
                  <a:pos x="12" y="46"/>
                </a:cxn>
                <a:cxn ang="0">
                  <a:pos x="13" y="47"/>
                </a:cxn>
                <a:cxn ang="0">
                  <a:pos x="15" y="47"/>
                </a:cxn>
                <a:cxn ang="0">
                  <a:pos x="17" y="46"/>
                </a:cxn>
                <a:cxn ang="0">
                  <a:pos x="18" y="45"/>
                </a:cxn>
                <a:cxn ang="0">
                  <a:pos x="18" y="43"/>
                </a:cxn>
                <a:cxn ang="0">
                  <a:pos x="18" y="41"/>
                </a:cxn>
                <a:cxn ang="0">
                  <a:pos x="18" y="41"/>
                </a:cxn>
              </a:cxnLst>
              <a:rect l="0" t="0" r="r" b="b"/>
              <a:pathLst>
                <a:path w="18" h="47">
                  <a:moveTo>
                    <a:pt x="18" y="41"/>
                  </a:moveTo>
                  <a:lnTo>
                    <a:pt x="18" y="41"/>
                  </a:lnTo>
                  <a:lnTo>
                    <a:pt x="12" y="23"/>
                  </a:lnTo>
                  <a:lnTo>
                    <a:pt x="10" y="1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4"/>
                  </a:lnTo>
                  <a:lnTo>
                    <a:pt x="3" y="2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0" y="45"/>
                  </a:lnTo>
                  <a:lnTo>
                    <a:pt x="12" y="46"/>
                  </a:lnTo>
                  <a:lnTo>
                    <a:pt x="13" y="47"/>
                  </a:lnTo>
                  <a:lnTo>
                    <a:pt x="15" y="47"/>
                  </a:lnTo>
                  <a:lnTo>
                    <a:pt x="17" y="46"/>
                  </a:lnTo>
                  <a:lnTo>
                    <a:pt x="18" y="45"/>
                  </a:lnTo>
                  <a:lnTo>
                    <a:pt x="18" y="43"/>
                  </a:lnTo>
                  <a:lnTo>
                    <a:pt x="18" y="41"/>
                  </a:lnTo>
                  <a:lnTo>
                    <a:pt x="18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4" name="Freeform 587"/>
            <p:cNvSpPr/>
            <p:nvPr/>
          </p:nvSpPr>
          <p:spPr bwMode="auto">
            <a:xfrm>
              <a:off x="5429251" y="2311400"/>
              <a:ext cx="4763" cy="269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48"/>
                </a:cxn>
                <a:cxn ang="0">
                  <a:pos x="0" y="48"/>
                </a:cxn>
                <a:cxn ang="0">
                  <a:pos x="1" y="50"/>
                </a:cxn>
                <a:cxn ang="0">
                  <a:pos x="2" y="51"/>
                </a:cxn>
                <a:cxn ang="0">
                  <a:pos x="3" y="52"/>
                </a:cxn>
                <a:cxn ang="0">
                  <a:pos x="5" y="52"/>
                </a:cxn>
                <a:cxn ang="0">
                  <a:pos x="7" y="52"/>
                </a:cxn>
                <a:cxn ang="0">
                  <a:pos x="8" y="51"/>
                </a:cxn>
                <a:cxn ang="0">
                  <a:pos x="9" y="50"/>
                </a:cxn>
                <a:cxn ang="0">
                  <a:pos x="10" y="48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52">
                  <a:moveTo>
                    <a:pt x="0" y="5"/>
                  </a:moveTo>
                  <a:lnTo>
                    <a:pt x="0" y="48"/>
                  </a:lnTo>
                  <a:lnTo>
                    <a:pt x="0" y="48"/>
                  </a:lnTo>
                  <a:lnTo>
                    <a:pt x="1" y="50"/>
                  </a:lnTo>
                  <a:lnTo>
                    <a:pt x="2" y="51"/>
                  </a:lnTo>
                  <a:lnTo>
                    <a:pt x="3" y="52"/>
                  </a:lnTo>
                  <a:lnTo>
                    <a:pt x="5" y="52"/>
                  </a:lnTo>
                  <a:lnTo>
                    <a:pt x="7" y="52"/>
                  </a:lnTo>
                  <a:lnTo>
                    <a:pt x="8" y="51"/>
                  </a:lnTo>
                  <a:lnTo>
                    <a:pt x="9" y="50"/>
                  </a:lnTo>
                  <a:lnTo>
                    <a:pt x="10" y="4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5" name="Freeform 588"/>
            <p:cNvSpPr/>
            <p:nvPr/>
          </p:nvSpPr>
          <p:spPr bwMode="auto">
            <a:xfrm>
              <a:off x="5454651" y="2290763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3"/>
                </a:cxn>
                <a:cxn ang="0">
                  <a:pos x="0" y="53"/>
                </a:cxn>
                <a:cxn ang="0">
                  <a:pos x="1" y="55"/>
                </a:cxn>
                <a:cxn ang="0">
                  <a:pos x="2" y="56"/>
                </a:cxn>
                <a:cxn ang="0">
                  <a:pos x="3" y="57"/>
                </a:cxn>
                <a:cxn ang="0">
                  <a:pos x="5" y="57"/>
                </a:cxn>
                <a:cxn ang="0">
                  <a:pos x="7" y="57"/>
                </a:cxn>
                <a:cxn ang="0">
                  <a:pos x="8" y="56"/>
                </a:cxn>
                <a:cxn ang="0">
                  <a:pos x="9" y="55"/>
                </a:cxn>
                <a:cxn ang="0">
                  <a:pos x="9" y="5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3"/>
                  </a:lnTo>
                  <a:lnTo>
                    <a:pt x="0" y="53"/>
                  </a:lnTo>
                  <a:lnTo>
                    <a:pt x="1" y="55"/>
                  </a:lnTo>
                  <a:lnTo>
                    <a:pt x="2" y="56"/>
                  </a:lnTo>
                  <a:lnTo>
                    <a:pt x="3" y="57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8" y="56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6" name="Freeform 589"/>
            <p:cNvSpPr/>
            <p:nvPr/>
          </p:nvSpPr>
          <p:spPr bwMode="auto">
            <a:xfrm>
              <a:off x="5481638" y="2281238"/>
              <a:ext cx="4763" cy="301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6"/>
                </a:cxn>
                <a:cxn ang="0">
                  <a:pos x="3" y="57"/>
                </a:cxn>
                <a:cxn ang="0">
                  <a:pos x="4" y="57"/>
                </a:cxn>
                <a:cxn ang="0">
                  <a:pos x="6" y="57"/>
                </a:cxn>
                <a:cxn ang="0">
                  <a:pos x="8" y="56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57">
                  <a:moveTo>
                    <a:pt x="0" y="5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6"/>
                  </a:lnTo>
                  <a:lnTo>
                    <a:pt x="3" y="57"/>
                  </a:lnTo>
                  <a:lnTo>
                    <a:pt x="4" y="57"/>
                  </a:lnTo>
                  <a:lnTo>
                    <a:pt x="6" y="57"/>
                  </a:lnTo>
                  <a:lnTo>
                    <a:pt x="8" y="56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7" name="Freeform 590"/>
            <p:cNvSpPr/>
            <p:nvPr/>
          </p:nvSpPr>
          <p:spPr bwMode="auto">
            <a:xfrm>
              <a:off x="5503863" y="2281238"/>
              <a:ext cx="4763" cy="317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59"/>
                </a:cxn>
                <a:cxn ang="0">
                  <a:pos x="2" y="60"/>
                </a:cxn>
                <a:cxn ang="0">
                  <a:pos x="3" y="61"/>
                </a:cxn>
                <a:cxn ang="0">
                  <a:pos x="5" y="61"/>
                </a:cxn>
                <a:cxn ang="0">
                  <a:pos x="6" y="61"/>
                </a:cxn>
                <a:cxn ang="0">
                  <a:pos x="8" y="60"/>
                </a:cxn>
                <a:cxn ang="0">
                  <a:pos x="9" y="59"/>
                </a:cxn>
                <a:cxn ang="0">
                  <a:pos x="9" y="5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61">
                  <a:moveTo>
                    <a:pt x="0" y="5"/>
                  </a:moveTo>
                  <a:lnTo>
                    <a:pt x="0" y="57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2" y="60"/>
                  </a:lnTo>
                  <a:lnTo>
                    <a:pt x="3" y="61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0"/>
                  </a:lnTo>
                  <a:lnTo>
                    <a:pt x="9" y="59"/>
                  </a:lnTo>
                  <a:lnTo>
                    <a:pt x="9" y="5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8" name="Freeform 591"/>
            <p:cNvSpPr/>
            <p:nvPr/>
          </p:nvSpPr>
          <p:spPr bwMode="auto">
            <a:xfrm>
              <a:off x="5529263" y="2289175"/>
              <a:ext cx="11113" cy="428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0"/>
                </a:cxn>
                <a:cxn ang="0">
                  <a:pos x="5" y="17"/>
                </a:cxn>
                <a:cxn ang="0">
                  <a:pos x="5" y="33"/>
                </a:cxn>
                <a:cxn ang="0">
                  <a:pos x="5" y="33"/>
                </a:cxn>
                <a:cxn ang="0">
                  <a:pos x="4" y="43"/>
                </a:cxn>
                <a:cxn ang="0">
                  <a:pos x="2" y="54"/>
                </a:cxn>
                <a:cxn ang="0">
                  <a:pos x="1" y="6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8"/>
                </a:cxn>
                <a:cxn ang="0">
                  <a:pos x="3" y="79"/>
                </a:cxn>
                <a:cxn ang="0">
                  <a:pos x="4" y="81"/>
                </a:cxn>
                <a:cxn ang="0">
                  <a:pos x="6" y="79"/>
                </a:cxn>
                <a:cxn ang="0">
                  <a:pos x="8" y="78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0"/>
                </a:cxn>
                <a:cxn ang="0">
                  <a:pos x="13" y="43"/>
                </a:cxn>
                <a:cxn ang="0">
                  <a:pos x="13" y="43"/>
                </a:cxn>
                <a:cxn ang="0">
                  <a:pos x="14" y="25"/>
                </a:cxn>
                <a:cxn ang="0">
                  <a:pos x="15" y="14"/>
                </a:cxn>
                <a:cxn ang="0">
                  <a:pos x="18" y="5"/>
                </a:cxn>
                <a:cxn ang="0">
                  <a:pos x="18" y="5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9" h="81">
                  <a:moveTo>
                    <a:pt x="9" y="3"/>
                  </a:moveTo>
                  <a:lnTo>
                    <a:pt x="9" y="3"/>
                  </a:lnTo>
                  <a:lnTo>
                    <a:pt x="7" y="10"/>
                  </a:lnTo>
                  <a:lnTo>
                    <a:pt x="5" y="17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43"/>
                  </a:lnTo>
                  <a:lnTo>
                    <a:pt x="2" y="54"/>
                  </a:lnTo>
                  <a:lnTo>
                    <a:pt x="1" y="65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8"/>
                  </a:lnTo>
                  <a:lnTo>
                    <a:pt x="3" y="79"/>
                  </a:lnTo>
                  <a:lnTo>
                    <a:pt x="4" y="81"/>
                  </a:lnTo>
                  <a:lnTo>
                    <a:pt x="6" y="79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4" y="25"/>
                  </a:lnTo>
                  <a:lnTo>
                    <a:pt x="15" y="1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99" name="Freeform 592"/>
            <p:cNvSpPr/>
            <p:nvPr/>
          </p:nvSpPr>
          <p:spPr bwMode="auto">
            <a:xfrm>
              <a:off x="5546726" y="2312988"/>
              <a:ext cx="7938" cy="46038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6" y="4"/>
                </a:cxn>
                <a:cxn ang="0">
                  <a:pos x="3" y="13"/>
                </a:cxn>
                <a:cxn ang="0">
                  <a:pos x="1" y="22"/>
                </a:cxn>
                <a:cxn ang="0">
                  <a:pos x="0" y="32"/>
                </a:cxn>
                <a:cxn ang="0">
                  <a:pos x="0" y="42"/>
                </a:cxn>
                <a:cxn ang="0">
                  <a:pos x="1" y="61"/>
                </a:cxn>
                <a:cxn ang="0">
                  <a:pos x="1" y="81"/>
                </a:cxn>
                <a:cxn ang="0">
                  <a:pos x="1" y="81"/>
                </a:cxn>
                <a:cxn ang="0">
                  <a:pos x="2" y="83"/>
                </a:cxn>
                <a:cxn ang="0">
                  <a:pos x="3" y="84"/>
                </a:cxn>
                <a:cxn ang="0">
                  <a:pos x="4" y="85"/>
                </a:cxn>
                <a:cxn ang="0">
                  <a:pos x="6" y="85"/>
                </a:cxn>
                <a:cxn ang="0">
                  <a:pos x="7" y="85"/>
                </a:cxn>
                <a:cxn ang="0">
                  <a:pos x="9" y="84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0" y="61"/>
                </a:cxn>
                <a:cxn ang="0">
                  <a:pos x="9" y="43"/>
                </a:cxn>
                <a:cxn ang="0">
                  <a:pos x="10" y="34"/>
                </a:cxn>
                <a:cxn ang="0">
                  <a:pos x="10" y="24"/>
                </a:cxn>
                <a:cxn ang="0">
                  <a:pos x="12" y="15"/>
                </a:cxn>
                <a:cxn ang="0">
                  <a:pos x="15" y="6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6" y="4"/>
                </a:cxn>
              </a:cxnLst>
              <a:rect l="0" t="0" r="r" b="b"/>
              <a:pathLst>
                <a:path w="15" h="85">
                  <a:moveTo>
                    <a:pt x="6" y="4"/>
                  </a:moveTo>
                  <a:lnTo>
                    <a:pt x="6" y="4"/>
                  </a:lnTo>
                  <a:lnTo>
                    <a:pt x="3" y="13"/>
                  </a:lnTo>
                  <a:lnTo>
                    <a:pt x="1" y="22"/>
                  </a:lnTo>
                  <a:lnTo>
                    <a:pt x="0" y="32"/>
                  </a:lnTo>
                  <a:lnTo>
                    <a:pt x="0" y="42"/>
                  </a:lnTo>
                  <a:lnTo>
                    <a:pt x="1" y="6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2" y="83"/>
                  </a:lnTo>
                  <a:lnTo>
                    <a:pt x="3" y="84"/>
                  </a:lnTo>
                  <a:lnTo>
                    <a:pt x="4" y="85"/>
                  </a:lnTo>
                  <a:lnTo>
                    <a:pt x="6" y="85"/>
                  </a:lnTo>
                  <a:lnTo>
                    <a:pt x="7" y="85"/>
                  </a:lnTo>
                  <a:lnTo>
                    <a:pt x="9" y="84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0" y="61"/>
                  </a:lnTo>
                  <a:lnTo>
                    <a:pt x="9" y="43"/>
                  </a:lnTo>
                  <a:lnTo>
                    <a:pt x="10" y="34"/>
                  </a:lnTo>
                  <a:lnTo>
                    <a:pt x="10" y="24"/>
                  </a:lnTo>
                  <a:lnTo>
                    <a:pt x="12" y="1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4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0" name="Freeform 593"/>
            <p:cNvSpPr/>
            <p:nvPr/>
          </p:nvSpPr>
          <p:spPr bwMode="auto">
            <a:xfrm>
              <a:off x="5567363" y="2338388"/>
              <a:ext cx="4763" cy="30163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52"/>
                </a:cxn>
                <a:cxn ang="0">
                  <a:pos x="0" y="52"/>
                </a:cxn>
                <a:cxn ang="0">
                  <a:pos x="0" y="54"/>
                </a:cxn>
                <a:cxn ang="0">
                  <a:pos x="1" y="55"/>
                </a:cxn>
                <a:cxn ang="0">
                  <a:pos x="3" y="56"/>
                </a:cxn>
                <a:cxn ang="0">
                  <a:pos x="4" y="56"/>
                </a:cxn>
                <a:cxn ang="0">
                  <a:pos x="6" y="56"/>
                </a:cxn>
                <a:cxn ang="0">
                  <a:pos x="8" y="55"/>
                </a:cxn>
                <a:cxn ang="0">
                  <a:pos x="9" y="54"/>
                </a:cxn>
                <a:cxn ang="0">
                  <a:pos x="9" y="5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56">
                  <a:moveTo>
                    <a:pt x="0" y="4"/>
                  </a:moveTo>
                  <a:lnTo>
                    <a:pt x="0" y="52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1" y="55"/>
                  </a:lnTo>
                  <a:lnTo>
                    <a:pt x="3" y="56"/>
                  </a:lnTo>
                  <a:lnTo>
                    <a:pt x="4" y="56"/>
                  </a:lnTo>
                  <a:lnTo>
                    <a:pt x="6" y="56"/>
                  </a:lnTo>
                  <a:lnTo>
                    <a:pt x="8" y="55"/>
                  </a:lnTo>
                  <a:lnTo>
                    <a:pt x="9" y="54"/>
                  </a:lnTo>
                  <a:lnTo>
                    <a:pt x="9" y="52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1" name="Freeform 594"/>
            <p:cNvSpPr/>
            <p:nvPr/>
          </p:nvSpPr>
          <p:spPr bwMode="auto">
            <a:xfrm>
              <a:off x="5591176" y="2354263"/>
              <a:ext cx="7938" cy="36513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0" y="26"/>
                </a:cxn>
                <a:cxn ang="0">
                  <a:pos x="0" y="34"/>
                </a:cxn>
                <a:cxn ang="0">
                  <a:pos x="0" y="49"/>
                </a:cxn>
                <a:cxn ang="0">
                  <a:pos x="1" y="66"/>
                </a:cxn>
                <a:cxn ang="0">
                  <a:pos x="1" y="66"/>
                </a:cxn>
                <a:cxn ang="0">
                  <a:pos x="1" y="68"/>
                </a:cxn>
                <a:cxn ang="0">
                  <a:pos x="2" y="70"/>
                </a:cxn>
                <a:cxn ang="0">
                  <a:pos x="5" y="70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10" y="70"/>
                </a:cxn>
                <a:cxn ang="0">
                  <a:pos x="11" y="68"/>
                </a:cxn>
                <a:cxn ang="0">
                  <a:pos x="11" y="66"/>
                </a:cxn>
                <a:cxn ang="0">
                  <a:pos x="11" y="66"/>
                </a:cxn>
                <a:cxn ang="0">
                  <a:pos x="10" y="36"/>
                </a:cxn>
                <a:cxn ang="0">
                  <a:pos x="10" y="29"/>
                </a:cxn>
                <a:cxn ang="0">
                  <a:pos x="11" y="22"/>
                </a:cxn>
                <a:cxn ang="0">
                  <a:pos x="12" y="14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2"/>
                </a:cxn>
              </a:cxnLst>
              <a:rect l="0" t="0" r="r" b="b"/>
              <a:pathLst>
                <a:path w="15" h="71">
                  <a:moveTo>
                    <a:pt x="7" y="2"/>
                  </a:moveTo>
                  <a:lnTo>
                    <a:pt x="7" y="2"/>
                  </a:lnTo>
                  <a:lnTo>
                    <a:pt x="4" y="10"/>
                  </a:lnTo>
                  <a:lnTo>
                    <a:pt x="1" y="17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0" y="49"/>
                  </a:lnTo>
                  <a:lnTo>
                    <a:pt x="1" y="66"/>
                  </a:lnTo>
                  <a:lnTo>
                    <a:pt x="1" y="66"/>
                  </a:lnTo>
                  <a:lnTo>
                    <a:pt x="1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10" y="70"/>
                  </a:lnTo>
                  <a:lnTo>
                    <a:pt x="11" y="68"/>
                  </a:lnTo>
                  <a:lnTo>
                    <a:pt x="11" y="66"/>
                  </a:lnTo>
                  <a:lnTo>
                    <a:pt x="11" y="66"/>
                  </a:lnTo>
                  <a:lnTo>
                    <a:pt x="10" y="36"/>
                  </a:lnTo>
                  <a:lnTo>
                    <a:pt x="10" y="29"/>
                  </a:lnTo>
                  <a:lnTo>
                    <a:pt x="11" y="22"/>
                  </a:lnTo>
                  <a:lnTo>
                    <a:pt x="12" y="1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2" name="Freeform 595"/>
            <p:cNvSpPr/>
            <p:nvPr/>
          </p:nvSpPr>
          <p:spPr bwMode="auto">
            <a:xfrm>
              <a:off x="5614988" y="2376488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8"/>
                </a:cxn>
                <a:cxn ang="0">
                  <a:pos x="1" y="70"/>
                </a:cxn>
                <a:cxn ang="0">
                  <a:pos x="3" y="71"/>
                </a:cxn>
                <a:cxn ang="0">
                  <a:pos x="5" y="71"/>
                </a:cxn>
                <a:cxn ang="0">
                  <a:pos x="6" y="71"/>
                </a:cxn>
                <a:cxn ang="0">
                  <a:pos x="8" y="70"/>
                </a:cxn>
                <a:cxn ang="0">
                  <a:pos x="9" y="68"/>
                </a:cxn>
                <a:cxn ang="0">
                  <a:pos x="9" y="6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8"/>
                  </a:lnTo>
                  <a:lnTo>
                    <a:pt x="1" y="70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6" y="71"/>
                  </a:lnTo>
                  <a:lnTo>
                    <a:pt x="8" y="70"/>
                  </a:lnTo>
                  <a:lnTo>
                    <a:pt x="9" y="68"/>
                  </a:lnTo>
                  <a:lnTo>
                    <a:pt x="9" y="6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3" name="Freeform 596"/>
            <p:cNvSpPr/>
            <p:nvPr/>
          </p:nvSpPr>
          <p:spPr bwMode="auto">
            <a:xfrm>
              <a:off x="5637213" y="2398713"/>
              <a:ext cx="4763" cy="34925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63"/>
                </a:cxn>
                <a:cxn ang="0">
                  <a:pos x="2" y="65"/>
                </a:cxn>
                <a:cxn ang="0">
                  <a:pos x="3" y="65"/>
                </a:cxn>
                <a:cxn ang="0">
                  <a:pos x="5" y="66"/>
                </a:cxn>
                <a:cxn ang="0">
                  <a:pos x="7" y="65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66">
                  <a:moveTo>
                    <a:pt x="0" y="4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63"/>
                  </a:lnTo>
                  <a:lnTo>
                    <a:pt x="2" y="65"/>
                  </a:lnTo>
                  <a:lnTo>
                    <a:pt x="3" y="65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4" name="Freeform 597"/>
            <p:cNvSpPr/>
            <p:nvPr/>
          </p:nvSpPr>
          <p:spPr bwMode="auto">
            <a:xfrm>
              <a:off x="5657851" y="2419350"/>
              <a:ext cx="4763" cy="365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67"/>
                </a:cxn>
                <a:cxn ang="0">
                  <a:pos x="0" y="67"/>
                </a:cxn>
                <a:cxn ang="0">
                  <a:pos x="0" y="69"/>
                </a:cxn>
                <a:cxn ang="0">
                  <a:pos x="2" y="70"/>
                </a:cxn>
                <a:cxn ang="0">
                  <a:pos x="3" y="71"/>
                </a:cxn>
                <a:cxn ang="0">
                  <a:pos x="6" y="71"/>
                </a:cxn>
                <a:cxn ang="0">
                  <a:pos x="7" y="71"/>
                </a:cxn>
                <a:cxn ang="0">
                  <a:pos x="9" y="70"/>
                </a:cxn>
                <a:cxn ang="0">
                  <a:pos x="10" y="69"/>
                </a:cxn>
                <a:cxn ang="0">
                  <a:pos x="10" y="67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9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71">
                  <a:moveTo>
                    <a:pt x="0" y="5"/>
                  </a:moveTo>
                  <a:lnTo>
                    <a:pt x="0" y="67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0"/>
                  </a:lnTo>
                  <a:lnTo>
                    <a:pt x="3" y="71"/>
                  </a:lnTo>
                  <a:lnTo>
                    <a:pt x="6" y="71"/>
                  </a:lnTo>
                  <a:lnTo>
                    <a:pt x="7" y="71"/>
                  </a:lnTo>
                  <a:lnTo>
                    <a:pt x="9" y="70"/>
                  </a:lnTo>
                  <a:lnTo>
                    <a:pt x="10" y="69"/>
                  </a:lnTo>
                  <a:lnTo>
                    <a:pt x="10" y="6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9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5" name="Freeform 598"/>
            <p:cNvSpPr/>
            <p:nvPr/>
          </p:nvSpPr>
          <p:spPr bwMode="auto">
            <a:xfrm>
              <a:off x="5680076" y="2441575"/>
              <a:ext cx="7938" cy="36513"/>
            </a:xfrm>
            <a:custGeom>
              <a:avLst/>
              <a:gdLst/>
              <a:ahLst/>
              <a:cxnLst>
                <a:cxn ang="0">
                  <a:pos x="14" y="65"/>
                </a:cxn>
                <a:cxn ang="0">
                  <a:pos x="14" y="65"/>
                </a:cxn>
                <a:cxn ang="0">
                  <a:pos x="11" y="50"/>
                </a:cxn>
                <a:cxn ang="0">
                  <a:pos x="10" y="3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6"/>
                </a:cxn>
                <a:cxn ang="0">
                  <a:pos x="2" y="52"/>
                </a:cxn>
                <a:cxn ang="0">
                  <a:pos x="5" y="67"/>
                </a:cxn>
                <a:cxn ang="0">
                  <a:pos x="5" y="67"/>
                </a:cxn>
                <a:cxn ang="0">
                  <a:pos x="6" y="69"/>
                </a:cxn>
                <a:cxn ang="0">
                  <a:pos x="7" y="70"/>
                </a:cxn>
                <a:cxn ang="0">
                  <a:pos x="9" y="70"/>
                </a:cxn>
                <a:cxn ang="0">
                  <a:pos x="11" y="70"/>
                </a:cxn>
                <a:cxn ang="0">
                  <a:pos x="12" y="69"/>
                </a:cxn>
                <a:cxn ang="0">
                  <a:pos x="13" y="68"/>
                </a:cxn>
                <a:cxn ang="0">
                  <a:pos x="14" y="67"/>
                </a:cxn>
                <a:cxn ang="0">
                  <a:pos x="14" y="65"/>
                </a:cxn>
                <a:cxn ang="0">
                  <a:pos x="14" y="65"/>
                </a:cxn>
              </a:cxnLst>
              <a:rect l="0" t="0" r="r" b="b"/>
              <a:pathLst>
                <a:path w="14" h="70">
                  <a:moveTo>
                    <a:pt x="14" y="65"/>
                  </a:moveTo>
                  <a:lnTo>
                    <a:pt x="14" y="65"/>
                  </a:lnTo>
                  <a:lnTo>
                    <a:pt x="11" y="50"/>
                  </a:lnTo>
                  <a:lnTo>
                    <a:pt x="10" y="3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6"/>
                  </a:lnTo>
                  <a:lnTo>
                    <a:pt x="2" y="52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6" y="69"/>
                  </a:lnTo>
                  <a:lnTo>
                    <a:pt x="7" y="70"/>
                  </a:lnTo>
                  <a:lnTo>
                    <a:pt x="9" y="70"/>
                  </a:lnTo>
                  <a:lnTo>
                    <a:pt x="11" y="70"/>
                  </a:lnTo>
                  <a:lnTo>
                    <a:pt x="12" y="69"/>
                  </a:lnTo>
                  <a:lnTo>
                    <a:pt x="13" y="68"/>
                  </a:lnTo>
                  <a:lnTo>
                    <a:pt x="14" y="67"/>
                  </a:lnTo>
                  <a:lnTo>
                    <a:pt x="14" y="65"/>
                  </a:lnTo>
                  <a:lnTo>
                    <a:pt x="14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6" name="Freeform 599"/>
            <p:cNvSpPr/>
            <p:nvPr/>
          </p:nvSpPr>
          <p:spPr bwMode="auto">
            <a:xfrm>
              <a:off x="5705476" y="2463800"/>
              <a:ext cx="7938" cy="31750"/>
            </a:xfrm>
            <a:custGeom>
              <a:avLst/>
              <a:gdLst/>
              <a:ahLst/>
              <a:cxnLst>
                <a:cxn ang="0">
                  <a:pos x="10" y="3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33"/>
                </a:cxn>
                <a:cxn ang="0">
                  <a:pos x="0" y="33"/>
                </a:cxn>
                <a:cxn ang="0">
                  <a:pos x="0" y="39"/>
                </a:cxn>
                <a:cxn ang="0">
                  <a:pos x="1" y="45"/>
                </a:cxn>
                <a:cxn ang="0">
                  <a:pos x="1" y="45"/>
                </a:cxn>
                <a:cxn ang="0">
                  <a:pos x="3" y="50"/>
                </a:cxn>
                <a:cxn ang="0">
                  <a:pos x="5" y="56"/>
                </a:cxn>
                <a:cxn ang="0">
                  <a:pos x="5" y="56"/>
                </a:cxn>
                <a:cxn ang="0">
                  <a:pos x="5" y="58"/>
                </a:cxn>
                <a:cxn ang="0">
                  <a:pos x="7" y="59"/>
                </a:cxn>
                <a:cxn ang="0">
                  <a:pos x="11" y="60"/>
                </a:cxn>
                <a:cxn ang="0">
                  <a:pos x="13" y="60"/>
                </a:cxn>
                <a:cxn ang="0">
                  <a:pos x="14" y="59"/>
                </a:cxn>
                <a:cxn ang="0">
                  <a:pos x="15" y="58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4" y="51"/>
                </a:cxn>
                <a:cxn ang="0">
                  <a:pos x="12" y="46"/>
                </a:cxn>
                <a:cxn ang="0">
                  <a:pos x="11" y="41"/>
                </a:cxn>
                <a:cxn ang="0">
                  <a:pos x="10" y="35"/>
                </a:cxn>
                <a:cxn ang="0">
                  <a:pos x="10" y="35"/>
                </a:cxn>
              </a:cxnLst>
              <a:rect l="0" t="0" r="r" b="b"/>
              <a:pathLst>
                <a:path w="15" h="60">
                  <a:moveTo>
                    <a:pt x="10" y="35"/>
                  </a:move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9"/>
                  </a:lnTo>
                  <a:lnTo>
                    <a:pt x="1" y="45"/>
                  </a:lnTo>
                  <a:lnTo>
                    <a:pt x="1" y="45"/>
                  </a:lnTo>
                  <a:lnTo>
                    <a:pt x="3" y="50"/>
                  </a:lnTo>
                  <a:lnTo>
                    <a:pt x="5" y="56"/>
                  </a:lnTo>
                  <a:lnTo>
                    <a:pt x="5" y="56"/>
                  </a:lnTo>
                  <a:lnTo>
                    <a:pt x="5" y="58"/>
                  </a:lnTo>
                  <a:lnTo>
                    <a:pt x="7" y="59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59"/>
                  </a:lnTo>
                  <a:lnTo>
                    <a:pt x="15" y="58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4" y="51"/>
                  </a:lnTo>
                  <a:lnTo>
                    <a:pt x="12" y="46"/>
                  </a:lnTo>
                  <a:lnTo>
                    <a:pt x="11" y="41"/>
                  </a:lnTo>
                  <a:lnTo>
                    <a:pt x="10" y="35"/>
                  </a:lnTo>
                  <a:lnTo>
                    <a:pt x="1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7" name="Freeform 600"/>
            <p:cNvSpPr/>
            <p:nvPr/>
          </p:nvSpPr>
          <p:spPr bwMode="auto">
            <a:xfrm>
              <a:off x="5730876" y="2486025"/>
              <a:ext cx="4763" cy="460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80"/>
                </a:cxn>
                <a:cxn ang="0">
                  <a:pos x="0" y="80"/>
                </a:cxn>
                <a:cxn ang="0">
                  <a:pos x="1" y="82"/>
                </a:cxn>
                <a:cxn ang="0">
                  <a:pos x="2" y="85"/>
                </a:cxn>
                <a:cxn ang="0">
                  <a:pos x="3" y="85"/>
                </a:cxn>
                <a:cxn ang="0">
                  <a:pos x="5" y="86"/>
                </a:cxn>
                <a:cxn ang="0">
                  <a:pos x="6" y="85"/>
                </a:cxn>
                <a:cxn ang="0">
                  <a:pos x="8" y="85"/>
                </a:cxn>
                <a:cxn ang="0">
                  <a:pos x="9" y="82"/>
                </a:cxn>
                <a:cxn ang="0">
                  <a:pos x="9" y="80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6">
                  <a:moveTo>
                    <a:pt x="0" y="5"/>
                  </a:moveTo>
                  <a:lnTo>
                    <a:pt x="0" y="80"/>
                  </a:lnTo>
                  <a:lnTo>
                    <a:pt x="0" y="80"/>
                  </a:lnTo>
                  <a:lnTo>
                    <a:pt x="1" y="82"/>
                  </a:lnTo>
                  <a:lnTo>
                    <a:pt x="2" y="85"/>
                  </a:lnTo>
                  <a:lnTo>
                    <a:pt x="3" y="85"/>
                  </a:lnTo>
                  <a:lnTo>
                    <a:pt x="5" y="86"/>
                  </a:lnTo>
                  <a:lnTo>
                    <a:pt x="6" y="85"/>
                  </a:lnTo>
                  <a:lnTo>
                    <a:pt x="8" y="85"/>
                  </a:lnTo>
                  <a:lnTo>
                    <a:pt x="9" y="82"/>
                  </a:lnTo>
                  <a:lnTo>
                    <a:pt x="9" y="80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8" name="Freeform 601"/>
            <p:cNvSpPr/>
            <p:nvPr/>
          </p:nvSpPr>
          <p:spPr bwMode="auto">
            <a:xfrm>
              <a:off x="5748338" y="250666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1" y="78"/>
                </a:cxn>
                <a:cxn ang="0">
                  <a:pos x="2" y="80"/>
                </a:cxn>
                <a:cxn ang="0">
                  <a:pos x="3" y="81"/>
                </a:cxn>
                <a:cxn ang="0">
                  <a:pos x="5" y="81"/>
                </a:cxn>
                <a:cxn ang="0">
                  <a:pos x="7" y="81"/>
                </a:cxn>
                <a:cxn ang="0">
                  <a:pos x="8" y="80"/>
                </a:cxn>
                <a:cxn ang="0">
                  <a:pos x="9" y="78"/>
                </a:cxn>
                <a:cxn ang="0">
                  <a:pos x="10" y="75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81">
                  <a:moveTo>
                    <a:pt x="0" y="5"/>
                  </a:moveTo>
                  <a:lnTo>
                    <a:pt x="0" y="75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2" y="80"/>
                  </a:lnTo>
                  <a:lnTo>
                    <a:pt x="3" y="81"/>
                  </a:lnTo>
                  <a:lnTo>
                    <a:pt x="5" y="81"/>
                  </a:lnTo>
                  <a:lnTo>
                    <a:pt x="7" y="81"/>
                  </a:lnTo>
                  <a:lnTo>
                    <a:pt x="8" y="80"/>
                  </a:lnTo>
                  <a:lnTo>
                    <a:pt x="9" y="78"/>
                  </a:lnTo>
                  <a:lnTo>
                    <a:pt x="10" y="7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9" name="Freeform 602"/>
            <p:cNvSpPr/>
            <p:nvPr/>
          </p:nvSpPr>
          <p:spPr bwMode="auto">
            <a:xfrm>
              <a:off x="5761038" y="2528888"/>
              <a:ext cx="4763" cy="3810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1" y="69"/>
                </a:cxn>
                <a:cxn ang="0">
                  <a:pos x="2" y="71"/>
                </a:cxn>
                <a:cxn ang="0">
                  <a:pos x="3" y="72"/>
                </a:cxn>
                <a:cxn ang="0">
                  <a:pos x="5" y="72"/>
                </a:cxn>
                <a:cxn ang="0">
                  <a:pos x="7" y="72"/>
                </a:cxn>
                <a:cxn ang="0">
                  <a:pos x="8" y="71"/>
                </a:cxn>
                <a:cxn ang="0">
                  <a:pos x="9" y="69"/>
                </a:cxn>
                <a:cxn ang="0">
                  <a:pos x="9" y="68"/>
                </a:cxn>
                <a:cxn ang="0">
                  <a:pos x="9" y="6"/>
                </a:cxn>
                <a:cxn ang="0">
                  <a:pos x="9" y="6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4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9" h="72">
                  <a:moveTo>
                    <a:pt x="0" y="6"/>
                  </a:moveTo>
                  <a:lnTo>
                    <a:pt x="0" y="68"/>
                  </a:lnTo>
                  <a:lnTo>
                    <a:pt x="0" y="68"/>
                  </a:lnTo>
                  <a:lnTo>
                    <a:pt x="1" y="69"/>
                  </a:lnTo>
                  <a:lnTo>
                    <a:pt x="2" y="71"/>
                  </a:lnTo>
                  <a:lnTo>
                    <a:pt x="3" y="72"/>
                  </a:lnTo>
                  <a:lnTo>
                    <a:pt x="5" y="72"/>
                  </a:lnTo>
                  <a:lnTo>
                    <a:pt x="7" y="72"/>
                  </a:lnTo>
                  <a:lnTo>
                    <a:pt x="8" y="71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0" name="Freeform 603"/>
            <p:cNvSpPr/>
            <p:nvPr/>
          </p:nvSpPr>
          <p:spPr bwMode="auto">
            <a:xfrm>
              <a:off x="5775326" y="2544763"/>
              <a:ext cx="4763" cy="3968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4"/>
                </a:cxn>
                <a:cxn ang="0">
                  <a:pos x="2" y="75"/>
                </a:cxn>
                <a:cxn ang="0">
                  <a:pos x="4" y="76"/>
                </a:cxn>
                <a:cxn ang="0">
                  <a:pos x="5" y="76"/>
                </a:cxn>
                <a:cxn ang="0">
                  <a:pos x="7" y="76"/>
                </a:cxn>
                <a:cxn ang="0">
                  <a:pos x="9" y="75"/>
                </a:cxn>
                <a:cxn ang="0">
                  <a:pos x="10" y="74"/>
                </a:cxn>
                <a:cxn ang="0">
                  <a:pos x="10" y="72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10" h="76">
                  <a:moveTo>
                    <a:pt x="0" y="4"/>
                  </a:moveTo>
                  <a:lnTo>
                    <a:pt x="0" y="72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5"/>
                  </a:lnTo>
                  <a:lnTo>
                    <a:pt x="4" y="76"/>
                  </a:lnTo>
                  <a:lnTo>
                    <a:pt x="5" y="76"/>
                  </a:lnTo>
                  <a:lnTo>
                    <a:pt x="7" y="76"/>
                  </a:lnTo>
                  <a:lnTo>
                    <a:pt x="9" y="75"/>
                  </a:lnTo>
                  <a:lnTo>
                    <a:pt x="10" y="74"/>
                  </a:lnTo>
                  <a:lnTo>
                    <a:pt x="10" y="72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1" name="Freeform 604"/>
            <p:cNvSpPr/>
            <p:nvPr/>
          </p:nvSpPr>
          <p:spPr bwMode="auto">
            <a:xfrm>
              <a:off x="5181601" y="2170113"/>
              <a:ext cx="665163" cy="654050"/>
            </a:xfrm>
            <a:custGeom>
              <a:avLst/>
              <a:gdLst/>
              <a:ahLst/>
              <a:cxnLst>
                <a:cxn ang="0">
                  <a:pos x="534" y="1115"/>
                </a:cxn>
                <a:cxn ang="0">
                  <a:pos x="311" y="889"/>
                </a:cxn>
                <a:cxn ang="0">
                  <a:pos x="124" y="701"/>
                </a:cxn>
                <a:cxn ang="0">
                  <a:pos x="14" y="547"/>
                </a:cxn>
                <a:cxn ang="0">
                  <a:pos x="5" y="361"/>
                </a:cxn>
                <a:cxn ang="0">
                  <a:pos x="109" y="152"/>
                </a:cxn>
                <a:cxn ang="0">
                  <a:pos x="270" y="29"/>
                </a:cxn>
                <a:cxn ang="0">
                  <a:pos x="103" y="233"/>
                </a:cxn>
                <a:cxn ang="0">
                  <a:pos x="38" y="486"/>
                </a:cxn>
                <a:cxn ang="0">
                  <a:pos x="137" y="664"/>
                </a:cxn>
                <a:cxn ang="0">
                  <a:pos x="467" y="998"/>
                </a:cxn>
                <a:cxn ang="0">
                  <a:pos x="676" y="1170"/>
                </a:cxn>
                <a:cxn ang="0">
                  <a:pos x="872" y="1193"/>
                </a:cxn>
                <a:cxn ang="0">
                  <a:pos x="1085" y="1070"/>
                </a:cxn>
                <a:cxn ang="0">
                  <a:pos x="1218" y="861"/>
                </a:cxn>
                <a:cxn ang="0">
                  <a:pos x="1167" y="643"/>
                </a:cxn>
                <a:cxn ang="0">
                  <a:pos x="1008" y="472"/>
                </a:cxn>
                <a:cxn ang="0">
                  <a:pos x="731" y="201"/>
                </a:cxn>
                <a:cxn ang="0">
                  <a:pos x="553" y="142"/>
                </a:cxn>
                <a:cxn ang="0">
                  <a:pos x="393" y="228"/>
                </a:cxn>
                <a:cxn ang="0">
                  <a:pos x="282" y="427"/>
                </a:cxn>
                <a:cxn ang="0">
                  <a:pos x="388" y="615"/>
                </a:cxn>
                <a:cxn ang="0">
                  <a:pos x="702" y="942"/>
                </a:cxn>
                <a:cxn ang="0">
                  <a:pos x="798" y="922"/>
                </a:cxn>
                <a:cxn ang="0">
                  <a:pos x="641" y="744"/>
                </a:cxn>
                <a:cxn ang="0">
                  <a:pos x="397" y="487"/>
                </a:cxn>
                <a:cxn ang="0">
                  <a:pos x="451" y="309"/>
                </a:cxn>
                <a:cxn ang="0">
                  <a:pos x="591" y="250"/>
                </a:cxn>
                <a:cxn ang="0">
                  <a:pos x="742" y="397"/>
                </a:cxn>
                <a:cxn ang="0">
                  <a:pos x="1076" y="711"/>
                </a:cxn>
                <a:cxn ang="0">
                  <a:pos x="1109" y="861"/>
                </a:cxn>
                <a:cxn ang="0">
                  <a:pos x="858" y="1104"/>
                </a:cxn>
                <a:cxn ang="0">
                  <a:pos x="618" y="1022"/>
                </a:cxn>
                <a:cxn ang="0">
                  <a:pos x="342" y="740"/>
                </a:cxn>
                <a:cxn ang="0">
                  <a:pos x="156" y="450"/>
                </a:cxn>
                <a:cxn ang="0">
                  <a:pos x="287" y="163"/>
                </a:cxn>
                <a:cxn ang="0">
                  <a:pos x="286" y="221"/>
                </a:cxn>
                <a:cxn ang="0">
                  <a:pos x="196" y="489"/>
                </a:cxn>
                <a:cxn ang="0">
                  <a:pos x="398" y="752"/>
                </a:cxn>
                <a:cxn ang="0">
                  <a:pos x="712" y="1049"/>
                </a:cxn>
                <a:cxn ang="0">
                  <a:pos x="926" y="1037"/>
                </a:cxn>
                <a:cxn ang="0">
                  <a:pos x="1077" y="824"/>
                </a:cxn>
                <a:cxn ang="0">
                  <a:pos x="900" y="596"/>
                </a:cxn>
                <a:cxn ang="0">
                  <a:pos x="612" y="298"/>
                </a:cxn>
                <a:cxn ang="0">
                  <a:pos x="527" y="303"/>
                </a:cxn>
                <a:cxn ang="0">
                  <a:pos x="477" y="332"/>
                </a:cxn>
                <a:cxn ang="0">
                  <a:pos x="441" y="486"/>
                </a:cxn>
                <a:cxn ang="0">
                  <a:pos x="731" y="783"/>
                </a:cxn>
                <a:cxn ang="0">
                  <a:pos x="829" y="884"/>
                </a:cxn>
                <a:cxn ang="0">
                  <a:pos x="783" y="989"/>
                </a:cxn>
                <a:cxn ang="0">
                  <a:pos x="669" y="962"/>
                </a:cxn>
                <a:cxn ang="0">
                  <a:pos x="450" y="729"/>
                </a:cxn>
                <a:cxn ang="0">
                  <a:pos x="256" y="471"/>
                </a:cxn>
                <a:cxn ang="0">
                  <a:pos x="300" y="284"/>
                </a:cxn>
                <a:cxn ang="0">
                  <a:pos x="464" y="137"/>
                </a:cxn>
                <a:cxn ang="0">
                  <a:pos x="670" y="122"/>
                </a:cxn>
                <a:cxn ang="0">
                  <a:pos x="759" y="177"/>
                </a:cxn>
                <a:cxn ang="0">
                  <a:pos x="1071" y="489"/>
                </a:cxn>
                <a:cxn ang="0">
                  <a:pos x="1188" y="605"/>
                </a:cxn>
                <a:cxn ang="0">
                  <a:pos x="1256" y="846"/>
                </a:cxn>
                <a:cxn ang="0">
                  <a:pos x="1180" y="1021"/>
                </a:cxn>
                <a:cxn ang="0">
                  <a:pos x="930" y="1212"/>
                </a:cxn>
              </a:cxnLst>
              <a:rect l="0" t="0" r="r" b="b"/>
              <a:pathLst>
                <a:path w="1256" h="1235">
                  <a:moveTo>
                    <a:pt x="808" y="1235"/>
                  </a:moveTo>
                  <a:lnTo>
                    <a:pt x="808" y="1235"/>
                  </a:lnTo>
                  <a:lnTo>
                    <a:pt x="792" y="1235"/>
                  </a:lnTo>
                  <a:lnTo>
                    <a:pt x="775" y="1234"/>
                  </a:lnTo>
                  <a:lnTo>
                    <a:pt x="757" y="1232"/>
                  </a:lnTo>
                  <a:lnTo>
                    <a:pt x="738" y="1230"/>
                  </a:lnTo>
                  <a:lnTo>
                    <a:pt x="719" y="1226"/>
                  </a:lnTo>
                  <a:lnTo>
                    <a:pt x="699" y="1220"/>
                  </a:lnTo>
                  <a:lnTo>
                    <a:pt x="679" y="1212"/>
                  </a:lnTo>
                  <a:lnTo>
                    <a:pt x="660" y="1203"/>
                  </a:lnTo>
                  <a:lnTo>
                    <a:pt x="660" y="1203"/>
                  </a:lnTo>
                  <a:lnTo>
                    <a:pt x="629" y="1186"/>
                  </a:lnTo>
                  <a:lnTo>
                    <a:pt x="598" y="1165"/>
                  </a:lnTo>
                  <a:lnTo>
                    <a:pt x="566" y="1141"/>
                  </a:lnTo>
                  <a:lnTo>
                    <a:pt x="534" y="1115"/>
                  </a:lnTo>
                  <a:lnTo>
                    <a:pt x="533" y="1114"/>
                  </a:lnTo>
                  <a:lnTo>
                    <a:pt x="531" y="1114"/>
                  </a:lnTo>
                  <a:lnTo>
                    <a:pt x="531" y="1114"/>
                  </a:lnTo>
                  <a:lnTo>
                    <a:pt x="527" y="1112"/>
                  </a:lnTo>
                  <a:lnTo>
                    <a:pt x="522" y="1109"/>
                  </a:lnTo>
                  <a:lnTo>
                    <a:pt x="518" y="1105"/>
                  </a:lnTo>
                  <a:lnTo>
                    <a:pt x="518" y="1105"/>
                  </a:lnTo>
                  <a:lnTo>
                    <a:pt x="465" y="1051"/>
                  </a:lnTo>
                  <a:lnTo>
                    <a:pt x="440" y="1024"/>
                  </a:lnTo>
                  <a:lnTo>
                    <a:pt x="415" y="997"/>
                  </a:lnTo>
                  <a:lnTo>
                    <a:pt x="415" y="997"/>
                  </a:lnTo>
                  <a:lnTo>
                    <a:pt x="389" y="968"/>
                  </a:lnTo>
                  <a:lnTo>
                    <a:pt x="358" y="935"/>
                  </a:lnTo>
                  <a:lnTo>
                    <a:pt x="326" y="903"/>
                  </a:lnTo>
                  <a:lnTo>
                    <a:pt x="311" y="889"/>
                  </a:lnTo>
                  <a:lnTo>
                    <a:pt x="296" y="878"/>
                  </a:lnTo>
                  <a:lnTo>
                    <a:pt x="296" y="878"/>
                  </a:lnTo>
                  <a:lnTo>
                    <a:pt x="281" y="865"/>
                  </a:lnTo>
                  <a:lnTo>
                    <a:pt x="265" y="852"/>
                  </a:lnTo>
                  <a:lnTo>
                    <a:pt x="250" y="839"/>
                  </a:lnTo>
                  <a:lnTo>
                    <a:pt x="235" y="823"/>
                  </a:lnTo>
                  <a:lnTo>
                    <a:pt x="207" y="793"/>
                  </a:lnTo>
                  <a:lnTo>
                    <a:pt x="180" y="761"/>
                  </a:lnTo>
                  <a:lnTo>
                    <a:pt x="180" y="761"/>
                  </a:lnTo>
                  <a:lnTo>
                    <a:pt x="156" y="732"/>
                  </a:lnTo>
                  <a:lnTo>
                    <a:pt x="130" y="704"/>
                  </a:lnTo>
                  <a:lnTo>
                    <a:pt x="129" y="703"/>
                  </a:lnTo>
                  <a:lnTo>
                    <a:pt x="128" y="703"/>
                  </a:lnTo>
                  <a:lnTo>
                    <a:pt x="128" y="703"/>
                  </a:lnTo>
                  <a:lnTo>
                    <a:pt x="124" y="701"/>
                  </a:lnTo>
                  <a:lnTo>
                    <a:pt x="120" y="698"/>
                  </a:lnTo>
                  <a:lnTo>
                    <a:pt x="74" y="653"/>
                  </a:lnTo>
                  <a:lnTo>
                    <a:pt x="74" y="653"/>
                  </a:lnTo>
                  <a:lnTo>
                    <a:pt x="70" y="648"/>
                  </a:lnTo>
                  <a:lnTo>
                    <a:pt x="67" y="643"/>
                  </a:lnTo>
                  <a:lnTo>
                    <a:pt x="63" y="635"/>
                  </a:lnTo>
                  <a:lnTo>
                    <a:pt x="63" y="635"/>
                  </a:lnTo>
                  <a:lnTo>
                    <a:pt x="60" y="627"/>
                  </a:lnTo>
                  <a:lnTo>
                    <a:pt x="54" y="619"/>
                  </a:lnTo>
                  <a:lnTo>
                    <a:pt x="54" y="619"/>
                  </a:lnTo>
                  <a:lnTo>
                    <a:pt x="40" y="596"/>
                  </a:lnTo>
                  <a:lnTo>
                    <a:pt x="28" y="572"/>
                  </a:lnTo>
                  <a:lnTo>
                    <a:pt x="28" y="572"/>
                  </a:lnTo>
                  <a:lnTo>
                    <a:pt x="14" y="547"/>
                  </a:lnTo>
                  <a:lnTo>
                    <a:pt x="14" y="547"/>
                  </a:lnTo>
                  <a:lnTo>
                    <a:pt x="11" y="540"/>
                  </a:lnTo>
                  <a:lnTo>
                    <a:pt x="7" y="532"/>
                  </a:lnTo>
                  <a:lnTo>
                    <a:pt x="5" y="522"/>
                  </a:lnTo>
                  <a:lnTo>
                    <a:pt x="3" y="513"/>
                  </a:lnTo>
                  <a:lnTo>
                    <a:pt x="0" y="494"/>
                  </a:lnTo>
                  <a:lnTo>
                    <a:pt x="0" y="484"/>
                  </a:lnTo>
                  <a:lnTo>
                    <a:pt x="0" y="475"/>
                  </a:lnTo>
                  <a:lnTo>
                    <a:pt x="0" y="475"/>
                  </a:lnTo>
                  <a:lnTo>
                    <a:pt x="1" y="452"/>
                  </a:lnTo>
                  <a:lnTo>
                    <a:pt x="1" y="431"/>
                  </a:lnTo>
                  <a:lnTo>
                    <a:pt x="1" y="431"/>
                  </a:lnTo>
                  <a:lnTo>
                    <a:pt x="1" y="413"/>
                  </a:lnTo>
                  <a:lnTo>
                    <a:pt x="1" y="395"/>
                  </a:lnTo>
                  <a:lnTo>
                    <a:pt x="2" y="378"/>
                  </a:lnTo>
                  <a:lnTo>
                    <a:pt x="5" y="361"/>
                  </a:lnTo>
                  <a:lnTo>
                    <a:pt x="5" y="361"/>
                  </a:lnTo>
                  <a:lnTo>
                    <a:pt x="8" y="347"/>
                  </a:lnTo>
                  <a:lnTo>
                    <a:pt x="12" y="333"/>
                  </a:lnTo>
                  <a:lnTo>
                    <a:pt x="17" y="320"/>
                  </a:lnTo>
                  <a:lnTo>
                    <a:pt x="22" y="308"/>
                  </a:lnTo>
                  <a:lnTo>
                    <a:pt x="35" y="283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60" y="239"/>
                  </a:lnTo>
                  <a:lnTo>
                    <a:pt x="70" y="219"/>
                  </a:lnTo>
                  <a:lnTo>
                    <a:pt x="70" y="219"/>
                  </a:lnTo>
                  <a:lnTo>
                    <a:pt x="89" y="185"/>
                  </a:lnTo>
                  <a:lnTo>
                    <a:pt x="98" y="168"/>
                  </a:lnTo>
                  <a:lnTo>
                    <a:pt x="109" y="152"/>
                  </a:lnTo>
                  <a:lnTo>
                    <a:pt x="109" y="152"/>
                  </a:lnTo>
                  <a:lnTo>
                    <a:pt x="126" y="130"/>
                  </a:lnTo>
                  <a:lnTo>
                    <a:pt x="142" y="108"/>
                  </a:lnTo>
                  <a:lnTo>
                    <a:pt x="160" y="89"/>
                  </a:lnTo>
                  <a:lnTo>
                    <a:pt x="177" y="69"/>
                  </a:lnTo>
                  <a:lnTo>
                    <a:pt x="195" y="50"/>
                  </a:lnTo>
                  <a:lnTo>
                    <a:pt x="213" y="33"/>
                  </a:lnTo>
                  <a:lnTo>
                    <a:pt x="231" y="16"/>
                  </a:lnTo>
                  <a:lnTo>
                    <a:pt x="250" y="1"/>
                  </a:lnTo>
                  <a:lnTo>
                    <a:pt x="250" y="1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57" y="9"/>
                  </a:lnTo>
                  <a:lnTo>
                    <a:pt x="257" y="9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4" y="34"/>
                  </a:lnTo>
                  <a:lnTo>
                    <a:pt x="264" y="34"/>
                  </a:lnTo>
                  <a:lnTo>
                    <a:pt x="246" y="49"/>
                  </a:lnTo>
                  <a:lnTo>
                    <a:pt x="228" y="67"/>
                  </a:lnTo>
                  <a:lnTo>
                    <a:pt x="210" y="84"/>
                  </a:lnTo>
                  <a:lnTo>
                    <a:pt x="193" y="103"/>
                  </a:lnTo>
                  <a:lnTo>
                    <a:pt x="176" y="122"/>
                  </a:lnTo>
                  <a:lnTo>
                    <a:pt x="161" y="141"/>
                  </a:lnTo>
                  <a:lnTo>
                    <a:pt x="145" y="161"/>
                  </a:lnTo>
                  <a:lnTo>
                    <a:pt x="132" y="182"/>
                  </a:lnTo>
                  <a:lnTo>
                    <a:pt x="132" y="182"/>
                  </a:lnTo>
                  <a:lnTo>
                    <a:pt x="124" y="194"/>
                  </a:lnTo>
                  <a:lnTo>
                    <a:pt x="116" y="207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92" y="256"/>
                  </a:lnTo>
                  <a:lnTo>
                    <a:pt x="79" y="278"/>
                  </a:lnTo>
                  <a:lnTo>
                    <a:pt x="79" y="278"/>
                  </a:lnTo>
                  <a:lnTo>
                    <a:pt x="67" y="299"/>
                  </a:lnTo>
                  <a:lnTo>
                    <a:pt x="56" y="322"/>
                  </a:lnTo>
                  <a:lnTo>
                    <a:pt x="50" y="333"/>
                  </a:lnTo>
                  <a:lnTo>
                    <a:pt x="45" y="346"/>
                  </a:lnTo>
                  <a:lnTo>
                    <a:pt x="42" y="358"/>
                  </a:lnTo>
                  <a:lnTo>
                    <a:pt x="39" y="371"/>
                  </a:lnTo>
                  <a:lnTo>
                    <a:pt x="39" y="371"/>
                  </a:lnTo>
                  <a:lnTo>
                    <a:pt x="36" y="396"/>
                  </a:lnTo>
                  <a:lnTo>
                    <a:pt x="35" y="420"/>
                  </a:lnTo>
                  <a:lnTo>
                    <a:pt x="34" y="443"/>
                  </a:lnTo>
                  <a:lnTo>
                    <a:pt x="35" y="465"/>
                  </a:lnTo>
                  <a:lnTo>
                    <a:pt x="38" y="486"/>
                  </a:lnTo>
                  <a:lnTo>
                    <a:pt x="42" y="506"/>
                  </a:lnTo>
                  <a:lnTo>
                    <a:pt x="47" y="525"/>
                  </a:lnTo>
                  <a:lnTo>
                    <a:pt x="54" y="542"/>
                  </a:lnTo>
                  <a:lnTo>
                    <a:pt x="54" y="542"/>
                  </a:lnTo>
                  <a:lnTo>
                    <a:pt x="62" y="559"/>
                  </a:lnTo>
                  <a:lnTo>
                    <a:pt x="70" y="575"/>
                  </a:lnTo>
                  <a:lnTo>
                    <a:pt x="79" y="591"/>
                  </a:lnTo>
                  <a:lnTo>
                    <a:pt x="89" y="605"/>
                  </a:lnTo>
                  <a:lnTo>
                    <a:pt x="99" y="620"/>
                  </a:lnTo>
                  <a:lnTo>
                    <a:pt x="110" y="634"/>
                  </a:lnTo>
                  <a:lnTo>
                    <a:pt x="122" y="647"/>
                  </a:lnTo>
                  <a:lnTo>
                    <a:pt x="135" y="662"/>
                  </a:lnTo>
                  <a:lnTo>
                    <a:pt x="136" y="663"/>
                  </a:lnTo>
                  <a:lnTo>
                    <a:pt x="137" y="664"/>
                  </a:lnTo>
                  <a:lnTo>
                    <a:pt x="137" y="664"/>
                  </a:lnTo>
                  <a:lnTo>
                    <a:pt x="141" y="665"/>
                  </a:lnTo>
                  <a:lnTo>
                    <a:pt x="145" y="668"/>
                  </a:lnTo>
                  <a:lnTo>
                    <a:pt x="145" y="668"/>
                  </a:lnTo>
                  <a:lnTo>
                    <a:pt x="178" y="702"/>
                  </a:lnTo>
                  <a:lnTo>
                    <a:pt x="209" y="736"/>
                  </a:lnTo>
                  <a:lnTo>
                    <a:pt x="209" y="736"/>
                  </a:lnTo>
                  <a:lnTo>
                    <a:pt x="238" y="767"/>
                  </a:lnTo>
                  <a:lnTo>
                    <a:pt x="268" y="799"/>
                  </a:lnTo>
                  <a:lnTo>
                    <a:pt x="298" y="829"/>
                  </a:lnTo>
                  <a:lnTo>
                    <a:pt x="330" y="858"/>
                  </a:lnTo>
                  <a:lnTo>
                    <a:pt x="330" y="858"/>
                  </a:lnTo>
                  <a:lnTo>
                    <a:pt x="362" y="889"/>
                  </a:lnTo>
                  <a:lnTo>
                    <a:pt x="396" y="923"/>
                  </a:lnTo>
                  <a:lnTo>
                    <a:pt x="431" y="960"/>
                  </a:lnTo>
                  <a:lnTo>
                    <a:pt x="467" y="998"/>
                  </a:lnTo>
                  <a:lnTo>
                    <a:pt x="467" y="998"/>
                  </a:lnTo>
                  <a:lnTo>
                    <a:pt x="506" y="1040"/>
                  </a:lnTo>
                  <a:lnTo>
                    <a:pt x="542" y="1078"/>
                  </a:lnTo>
                  <a:lnTo>
                    <a:pt x="543" y="1079"/>
                  </a:lnTo>
                  <a:lnTo>
                    <a:pt x="545" y="1080"/>
                  </a:lnTo>
                  <a:lnTo>
                    <a:pt x="545" y="1080"/>
                  </a:lnTo>
                  <a:lnTo>
                    <a:pt x="548" y="1081"/>
                  </a:lnTo>
                  <a:lnTo>
                    <a:pt x="552" y="1084"/>
                  </a:lnTo>
                  <a:lnTo>
                    <a:pt x="552" y="1084"/>
                  </a:lnTo>
                  <a:lnTo>
                    <a:pt x="575" y="1103"/>
                  </a:lnTo>
                  <a:lnTo>
                    <a:pt x="601" y="1124"/>
                  </a:lnTo>
                  <a:lnTo>
                    <a:pt x="630" y="1143"/>
                  </a:lnTo>
                  <a:lnTo>
                    <a:pt x="644" y="1153"/>
                  </a:lnTo>
                  <a:lnTo>
                    <a:pt x="661" y="1162"/>
                  </a:lnTo>
                  <a:lnTo>
                    <a:pt x="676" y="1170"/>
                  </a:lnTo>
                  <a:lnTo>
                    <a:pt x="693" y="1177"/>
                  </a:lnTo>
                  <a:lnTo>
                    <a:pt x="710" y="1185"/>
                  </a:lnTo>
                  <a:lnTo>
                    <a:pt x="728" y="1190"/>
                  </a:lnTo>
                  <a:lnTo>
                    <a:pt x="747" y="1195"/>
                  </a:lnTo>
                  <a:lnTo>
                    <a:pt x="765" y="1198"/>
                  </a:lnTo>
                  <a:lnTo>
                    <a:pt x="784" y="1200"/>
                  </a:lnTo>
                  <a:lnTo>
                    <a:pt x="803" y="1201"/>
                  </a:lnTo>
                  <a:lnTo>
                    <a:pt x="803" y="1201"/>
                  </a:lnTo>
                  <a:lnTo>
                    <a:pt x="816" y="1201"/>
                  </a:lnTo>
                  <a:lnTo>
                    <a:pt x="828" y="1200"/>
                  </a:lnTo>
                  <a:lnTo>
                    <a:pt x="841" y="1198"/>
                  </a:lnTo>
                  <a:lnTo>
                    <a:pt x="854" y="1196"/>
                  </a:lnTo>
                  <a:lnTo>
                    <a:pt x="854" y="1196"/>
                  </a:lnTo>
                  <a:lnTo>
                    <a:pt x="872" y="1193"/>
                  </a:lnTo>
                  <a:lnTo>
                    <a:pt x="872" y="1193"/>
                  </a:lnTo>
                  <a:lnTo>
                    <a:pt x="883" y="1191"/>
                  </a:lnTo>
                  <a:lnTo>
                    <a:pt x="895" y="1189"/>
                  </a:lnTo>
                  <a:lnTo>
                    <a:pt x="907" y="1185"/>
                  </a:lnTo>
                  <a:lnTo>
                    <a:pt x="918" y="1179"/>
                  </a:lnTo>
                  <a:lnTo>
                    <a:pt x="918" y="1179"/>
                  </a:lnTo>
                  <a:lnTo>
                    <a:pt x="945" y="1165"/>
                  </a:lnTo>
                  <a:lnTo>
                    <a:pt x="945" y="1165"/>
                  </a:lnTo>
                  <a:lnTo>
                    <a:pt x="977" y="1148"/>
                  </a:lnTo>
                  <a:lnTo>
                    <a:pt x="977" y="1148"/>
                  </a:lnTo>
                  <a:lnTo>
                    <a:pt x="1006" y="1132"/>
                  </a:lnTo>
                  <a:lnTo>
                    <a:pt x="1033" y="1114"/>
                  </a:lnTo>
                  <a:lnTo>
                    <a:pt x="1057" y="1096"/>
                  </a:lnTo>
                  <a:lnTo>
                    <a:pt x="1069" y="1086"/>
                  </a:lnTo>
                  <a:lnTo>
                    <a:pt x="1078" y="1077"/>
                  </a:lnTo>
                  <a:lnTo>
                    <a:pt x="1085" y="1070"/>
                  </a:lnTo>
                  <a:lnTo>
                    <a:pt x="1085" y="1070"/>
                  </a:lnTo>
                  <a:lnTo>
                    <a:pt x="1111" y="1044"/>
                  </a:lnTo>
                  <a:lnTo>
                    <a:pt x="1123" y="1032"/>
                  </a:lnTo>
                  <a:lnTo>
                    <a:pt x="1134" y="1018"/>
                  </a:lnTo>
                  <a:lnTo>
                    <a:pt x="1145" y="1005"/>
                  </a:lnTo>
                  <a:lnTo>
                    <a:pt x="1156" y="990"/>
                  </a:lnTo>
                  <a:lnTo>
                    <a:pt x="1165" y="975"/>
                  </a:lnTo>
                  <a:lnTo>
                    <a:pt x="1173" y="959"/>
                  </a:lnTo>
                  <a:lnTo>
                    <a:pt x="1173" y="959"/>
                  </a:lnTo>
                  <a:lnTo>
                    <a:pt x="1184" y="937"/>
                  </a:lnTo>
                  <a:lnTo>
                    <a:pt x="1184" y="937"/>
                  </a:lnTo>
                  <a:lnTo>
                    <a:pt x="1198" y="912"/>
                  </a:lnTo>
                  <a:lnTo>
                    <a:pt x="1209" y="886"/>
                  </a:lnTo>
                  <a:lnTo>
                    <a:pt x="1213" y="874"/>
                  </a:lnTo>
                  <a:lnTo>
                    <a:pt x="1218" y="861"/>
                  </a:lnTo>
                  <a:lnTo>
                    <a:pt x="1220" y="848"/>
                  </a:lnTo>
                  <a:lnTo>
                    <a:pt x="1222" y="835"/>
                  </a:lnTo>
                  <a:lnTo>
                    <a:pt x="1222" y="835"/>
                  </a:lnTo>
                  <a:lnTo>
                    <a:pt x="1221" y="819"/>
                  </a:lnTo>
                  <a:lnTo>
                    <a:pt x="1220" y="802"/>
                  </a:lnTo>
                  <a:lnTo>
                    <a:pt x="1216" y="784"/>
                  </a:lnTo>
                  <a:lnTo>
                    <a:pt x="1212" y="765"/>
                  </a:lnTo>
                  <a:lnTo>
                    <a:pt x="1207" y="746"/>
                  </a:lnTo>
                  <a:lnTo>
                    <a:pt x="1200" y="724"/>
                  </a:lnTo>
                  <a:lnTo>
                    <a:pt x="1193" y="702"/>
                  </a:lnTo>
                  <a:lnTo>
                    <a:pt x="1183" y="678"/>
                  </a:lnTo>
                  <a:lnTo>
                    <a:pt x="1182" y="677"/>
                  </a:lnTo>
                  <a:lnTo>
                    <a:pt x="1182" y="677"/>
                  </a:lnTo>
                  <a:lnTo>
                    <a:pt x="1174" y="660"/>
                  </a:lnTo>
                  <a:lnTo>
                    <a:pt x="1167" y="643"/>
                  </a:lnTo>
                  <a:lnTo>
                    <a:pt x="1158" y="627"/>
                  </a:lnTo>
                  <a:lnTo>
                    <a:pt x="1151" y="620"/>
                  </a:lnTo>
                  <a:lnTo>
                    <a:pt x="1146" y="612"/>
                  </a:lnTo>
                  <a:lnTo>
                    <a:pt x="1146" y="612"/>
                  </a:lnTo>
                  <a:lnTo>
                    <a:pt x="1138" y="602"/>
                  </a:lnTo>
                  <a:lnTo>
                    <a:pt x="1131" y="592"/>
                  </a:lnTo>
                  <a:lnTo>
                    <a:pt x="1131" y="591"/>
                  </a:lnTo>
                  <a:lnTo>
                    <a:pt x="1130" y="591"/>
                  </a:lnTo>
                  <a:lnTo>
                    <a:pt x="1130" y="591"/>
                  </a:lnTo>
                  <a:lnTo>
                    <a:pt x="1090" y="554"/>
                  </a:lnTo>
                  <a:lnTo>
                    <a:pt x="1090" y="554"/>
                  </a:lnTo>
                  <a:lnTo>
                    <a:pt x="1069" y="535"/>
                  </a:lnTo>
                  <a:lnTo>
                    <a:pt x="1048" y="515"/>
                  </a:lnTo>
                  <a:lnTo>
                    <a:pt x="1027" y="495"/>
                  </a:lnTo>
                  <a:lnTo>
                    <a:pt x="1008" y="472"/>
                  </a:lnTo>
                  <a:lnTo>
                    <a:pt x="1008" y="472"/>
                  </a:lnTo>
                  <a:lnTo>
                    <a:pt x="992" y="454"/>
                  </a:lnTo>
                  <a:lnTo>
                    <a:pt x="972" y="432"/>
                  </a:lnTo>
                  <a:lnTo>
                    <a:pt x="918" y="375"/>
                  </a:lnTo>
                  <a:lnTo>
                    <a:pt x="864" y="319"/>
                  </a:lnTo>
                  <a:lnTo>
                    <a:pt x="824" y="280"/>
                  </a:lnTo>
                  <a:lnTo>
                    <a:pt x="824" y="280"/>
                  </a:lnTo>
                  <a:lnTo>
                    <a:pt x="804" y="262"/>
                  </a:lnTo>
                  <a:lnTo>
                    <a:pt x="783" y="246"/>
                  </a:lnTo>
                  <a:lnTo>
                    <a:pt x="783" y="246"/>
                  </a:lnTo>
                  <a:lnTo>
                    <a:pt x="757" y="225"/>
                  </a:lnTo>
                  <a:lnTo>
                    <a:pt x="743" y="214"/>
                  </a:lnTo>
                  <a:lnTo>
                    <a:pt x="732" y="202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31" y="201"/>
                  </a:lnTo>
                  <a:lnTo>
                    <a:pt x="705" y="184"/>
                  </a:lnTo>
                  <a:lnTo>
                    <a:pt x="693" y="176"/>
                  </a:lnTo>
                  <a:lnTo>
                    <a:pt x="680" y="169"/>
                  </a:lnTo>
                  <a:lnTo>
                    <a:pt x="668" y="163"/>
                  </a:lnTo>
                  <a:lnTo>
                    <a:pt x="655" y="158"/>
                  </a:lnTo>
                  <a:lnTo>
                    <a:pt x="641" y="153"/>
                  </a:lnTo>
                  <a:lnTo>
                    <a:pt x="627" y="150"/>
                  </a:lnTo>
                  <a:lnTo>
                    <a:pt x="627" y="150"/>
                  </a:lnTo>
                  <a:lnTo>
                    <a:pt x="599" y="143"/>
                  </a:lnTo>
                  <a:lnTo>
                    <a:pt x="584" y="141"/>
                  </a:lnTo>
                  <a:lnTo>
                    <a:pt x="571" y="140"/>
                  </a:lnTo>
                  <a:lnTo>
                    <a:pt x="571" y="140"/>
                  </a:lnTo>
                  <a:lnTo>
                    <a:pt x="562" y="141"/>
                  </a:lnTo>
                  <a:lnTo>
                    <a:pt x="553" y="142"/>
                  </a:lnTo>
                  <a:lnTo>
                    <a:pt x="545" y="143"/>
                  </a:lnTo>
                  <a:lnTo>
                    <a:pt x="538" y="145"/>
                  </a:lnTo>
                  <a:lnTo>
                    <a:pt x="538" y="145"/>
                  </a:lnTo>
                  <a:lnTo>
                    <a:pt x="517" y="155"/>
                  </a:lnTo>
                  <a:lnTo>
                    <a:pt x="517" y="155"/>
                  </a:lnTo>
                  <a:lnTo>
                    <a:pt x="502" y="161"/>
                  </a:lnTo>
                  <a:lnTo>
                    <a:pt x="485" y="166"/>
                  </a:lnTo>
                  <a:lnTo>
                    <a:pt x="485" y="166"/>
                  </a:lnTo>
                  <a:lnTo>
                    <a:pt x="477" y="169"/>
                  </a:lnTo>
                  <a:lnTo>
                    <a:pt x="469" y="172"/>
                  </a:lnTo>
                  <a:lnTo>
                    <a:pt x="452" y="181"/>
                  </a:lnTo>
                  <a:lnTo>
                    <a:pt x="437" y="191"/>
                  </a:lnTo>
                  <a:lnTo>
                    <a:pt x="421" y="202"/>
                  </a:lnTo>
                  <a:lnTo>
                    <a:pt x="407" y="215"/>
                  </a:lnTo>
                  <a:lnTo>
                    <a:pt x="393" y="228"/>
                  </a:lnTo>
                  <a:lnTo>
                    <a:pt x="367" y="255"/>
                  </a:lnTo>
                  <a:lnTo>
                    <a:pt x="367" y="255"/>
                  </a:lnTo>
                  <a:lnTo>
                    <a:pt x="355" y="269"/>
                  </a:lnTo>
                  <a:lnTo>
                    <a:pt x="355" y="269"/>
                  </a:lnTo>
                  <a:lnTo>
                    <a:pt x="344" y="282"/>
                  </a:lnTo>
                  <a:lnTo>
                    <a:pt x="332" y="297"/>
                  </a:lnTo>
                  <a:lnTo>
                    <a:pt x="322" y="313"/>
                  </a:lnTo>
                  <a:lnTo>
                    <a:pt x="313" y="329"/>
                  </a:lnTo>
                  <a:lnTo>
                    <a:pt x="303" y="348"/>
                  </a:lnTo>
                  <a:lnTo>
                    <a:pt x="296" y="366"/>
                  </a:lnTo>
                  <a:lnTo>
                    <a:pt x="289" y="385"/>
                  </a:lnTo>
                  <a:lnTo>
                    <a:pt x="284" y="406"/>
                  </a:lnTo>
                  <a:lnTo>
                    <a:pt x="284" y="406"/>
                  </a:lnTo>
                  <a:lnTo>
                    <a:pt x="282" y="416"/>
                  </a:lnTo>
                  <a:lnTo>
                    <a:pt x="282" y="427"/>
                  </a:lnTo>
                  <a:lnTo>
                    <a:pt x="283" y="439"/>
                  </a:lnTo>
                  <a:lnTo>
                    <a:pt x="286" y="450"/>
                  </a:lnTo>
                  <a:lnTo>
                    <a:pt x="289" y="462"/>
                  </a:lnTo>
                  <a:lnTo>
                    <a:pt x="293" y="473"/>
                  </a:lnTo>
                  <a:lnTo>
                    <a:pt x="302" y="495"/>
                  </a:lnTo>
                  <a:lnTo>
                    <a:pt x="302" y="495"/>
                  </a:lnTo>
                  <a:lnTo>
                    <a:pt x="312" y="516"/>
                  </a:lnTo>
                  <a:lnTo>
                    <a:pt x="312" y="516"/>
                  </a:lnTo>
                  <a:lnTo>
                    <a:pt x="318" y="530"/>
                  </a:lnTo>
                  <a:lnTo>
                    <a:pt x="325" y="544"/>
                  </a:lnTo>
                  <a:lnTo>
                    <a:pt x="334" y="557"/>
                  </a:lnTo>
                  <a:lnTo>
                    <a:pt x="345" y="570"/>
                  </a:lnTo>
                  <a:lnTo>
                    <a:pt x="356" y="582"/>
                  </a:lnTo>
                  <a:lnTo>
                    <a:pt x="366" y="595"/>
                  </a:lnTo>
                  <a:lnTo>
                    <a:pt x="388" y="615"/>
                  </a:lnTo>
                  <a:lnTo>
                    <a:pt x="598" y="826"/>
                  </a:lnTo>
                  <a:lnTo>
                    <a:pt x="598" y="826"/>
                  </a:lnTo>
                  <a:lnTo>
                    <a:pt x="611" y="840"/>
                  </a:lnTo>
                  <a:lnTo>
                    <a:pt x="624" y="854"/>
                  </a:lnTo>
                  <a:lnTo>
                    <a:pt x="646" y="883"/>
                  </a:lnTo>
                  <a:lnTo>
                    <a:pt x="646" y="883"/>
                  </a:lnTo>
                  <a:lnTo>
                    <a:pt x="663" y="905"/>
                  </a:lnTo>
                  <a:lnTo>
                    <a:pt x="680" y="925"/>
                  </a:lnTo>
                  <a:lnTo>
                    <a:pt x="681" y="926"/>
                  </a:lnTo>
                  <a:lnTo>
                    <a:pt x="684" y="927"/>
                  </a:lnTo>
                  <a:lnTo>
                    <a:pt x="684" y="927"/>
                  </a:lnTo>
                  <a:lnTo>
                    <a:pt x="687" y="929"/>
                  </a:lnTo>
                  <a:lnTo>
                    <a:pt x="691" y="932"/>
                  </a:lnTo>
                  <a:lnTo>
                    <a:pt x="691" y="932"/>
                  </a:lnTo>
                  <a:lnTo>
                    <a:pt x="702" y="942"/>
                  </a:lnTo>
                  <a:lnTo>
                    <a:pt x="708" y="947"/>
                  </a:lnTo>
                  <a:lnTo>
                    <a:pt x="716" y="951"/>
                  </a:lnTo>
                  <a:lnTo>
                    <a:pt x="723" y="955"/>
                  </a:lnTo>
                  <a:lnTo>
                    <a:pt x="731" y="958"/>
                  </a:lnTo>
                  <a:lnTo>
                    <a:pt x="739" y="960"/>
                  </a:lnTo>
                  <a:lnTo>
                    <a:pt x="748" y="960"/>
                  </a:lnTo>
                  <a:lnTo>
                    <a:pt x="748" y="960"/>
                  </a:lnTo>
                  <a:lnTo>
                    <a:pt x="758" y="959"/>
                  </a:lnTo>
                  <a:lnTo>
                    <a:pt x="767" y="956"/>
                  </a:lnTo>
                  <a:lnTo>
                    <a:pt x="776" y="951"/>
                  </a:lnTo>
                  <a:lnTo>
                    <a:pt x="785" y="944"/>
                  </a:lnTo>
                  <a:lnTo>
                    <a:pt x="785" y="944"/>
                  </a:lnTo>
                  <a:lnTo>
                    <a:pt x="791" y="937"/>
                  </a:lnTo>
                  <a:lnTo>
                    <a:pt x="796" y="929"/>
                  </a:lnTo>
                  <a:lnTo>
                    <a:pt x="798" y="922"/>
                  </a:lnTo>
                  <a:lnTo>
                    <a:pt x="799" y="914"/>
                  </a:lnTo>
                  <a:lnTo>
                    <a:pt x="799" y="914"/>
                  </a:lnTo>
                  <a:lnTo>
                    <a:pt x="798" y="907"/>
                  </a:lnTo>
                  <a:lnTo>
                    <a:pt x="795" y="901"/>
                  </a:lnTo>
                  <a:lnTo>
                    <a:pt x="792" y="893"/>
                  </a:lnTo>
                  <a:lnTo>
                    <a:pt x="788" y="887"/>
                  </a:lnTo>
                  <a:lnTo>
                    <a:pt x="776" y="876"/>
                  </a:lnTo>
                  <a:lnTo>
                    <a:pt x="766" y="865"/>
                  </a:lnTo>
                  <a:lnTo>
                    <a:pt x="765" y="864"/>
                  </a:lnTo>
                  <a:lnTo>
                    <a:pt x="763" y="863"/>
                  </a:lnTo>
                  <a:lnTo>
                    <a:pt x="763" y="863"/>
                  </a:lnTo>
                  <a:lnTo>
                    <a:pt x="759" y="862"/>
                  </a:lnTo>
                  <a:lnTo>
                    <a:pt x="755" y="859"/>
                  </a:lnTo>
                  <a:lnTo>
                    <a:pt x="755" y="859"/>
                  </a:lnTo>
                  <a:lnTo>
                    <a:pt x="641" y="744"/>
                  </a:lnTo>
                  <a:lnTo>
                    <a:pt x="641" y="744"/>
                  </a:lnTo>
                  <a:lnTo>
                    <a:pt x="529" y="629"/>
                  </a:lnTo>
                  <a:lnTo>
                    <a:pt x="529" y="629"/>
                  </a:lnTo>
                  <a:lnTo>
                    <a:pt x="506" y="604"/>
                  </a:lnTo>
                  <a:lnTo>
                    <a:pt x="506" y="604"/>
                  </a:lnTo>
                  <a:lnTo>
                    <a:pt x="486" y="584"/>
                  </a:lnTo>
                  <a:lnTo>
                    <a:pt x="466" y="565"/>
                  </a:lnTo>
                  <a:lnTo>
                    <a:pt x="462" y="562"/>
                  </a:lnTo>
                  <a:lnTo>
                    <a:pt x="462" y="562"/>
                  </a:lnTo>
                  <a:lnTo>
                    <a:pt x="436" y="537"/>
                  </a:lnTo>
                  <a:lnTo>
                    <a:pt x="422" y="523"/>
                  </a:lnTo>
                  <a:lnTo>
                    <a:pt x="411" y="509"/>
                  </a:lnTo>
                  <a:lnTo>
                    <a:pt x="411" y="509"/>
                  </a:lnTo>
                  <a:lnTo>
                    <a:pt x="404" y="499"/>
                  </a:lnTo>
                  <a:lnTo>
                    <a:pt x="397" y="487"/>
                  </a:lnTo>
                  <a:lnTo>
                    <a:pt x="393" y="475"/>
                  </a:lnTo>
                  <a:lnTo>
                    <a:pt x="390" y="464"/>
                  </a:lnTo>
                  <a:lnTo>
                    <a:pt x="388" y="451"/>
                  </a:lnTo>
                  <a:lnTo>
                    <a:pt x="387" y="439"/>
                  </a:lnTo>
                  <a:lnTo>
                    <a:pt x="388" y="426"/>
                  </a:lnTo>
                  <a:lnTo>
                    <a:pt x="390" y="413"/>
                  </a:lnTo>
                  <a:lnTo>
                    <a:pt x="390" y="413"/>
                  </a:lnTo>
                  <a:lnTo>
                    <a:pt x="392" y="402"/>
                  </a:lnTo>
                  <a:lnTo>
                    <a:pt x="396" y="390"/>
                  </a:lnTo>
                  <a:lnTo>
                    <a:pt x="400" y="379"/>
                  </a:lnTo>
                  <a:lnTo>
                    <a:pt x="407" y="368"/>
                  </a:lnTo>
                  <a:lnTo>
                    <a:pt x="412" y="357"/>
                  </a:lnTo>
                  <a:lnTo>
                    <a:pt x="419" y="347"/>
                  </a:lnTo>
                  <a:lnTo>
                    <a:pt x="435" y="327"/>
                  </a:lnTo>
                  <a:lnTo>
                    <a:pt x="451" y="309"/>
                  </a:lnTo>
                  <a:lnTo>
                    <a:pt x="469" y="292"/>
                  </a:lnTo>
                  <a:lnTo>
                    <a:pt x="487" y="277"/>
                  </a:lnTo>
                  <a:lnTo>
                    <a:pt x="506" y="265"/>
                  </a:lnTo>
                  <a:lnTo>
                    <a:pt x="506" y="265"/>
                  </a:lnTo>
                  <a:lnTo>
                    <a:pt x="513" y="261"/>
                  </a:lnTo>
                  <a:lnTo>
                    <a:pt x="519" y="259"/>
                  </a:lnTo>
                  <a:lnTo>
                    <a:pt x="533" y="257"/>
                  </a:lnTo>
                  <a:lnTo>
                    <a:pt x="533" y="257"/>
                  </a:lnTo>
                  <a:lnTo>
                    <a:pt x="541" y="256"/>
                  </a:lnTo>
                  <a:lnTo>
                    <a:pt x="551" y="254"/>
                  </a:lnTo>
                  <a:lnTo>
                    <a:pt x="551" y="254"/>
                  </a:lnTo>
                  <a:lnTo>
                    <a:pt x="565" y="251"/>
                  </a:lnTo>
                  <a:lnTo>
                    <a:pt x="580" y="250"/>
                  </a:lnTo>
                  <a:lnTo>
                    <a:pt x="580" y="250"/>
                  </a:lnTo>
                  <a:lnTo>
                    <a:pt x="591" y="250"/>
                  </a:lnTo>
                  <a:lnTo>
                    <a:pt x="601" y="252"/>
                  </a:lnTo>
                  <a:lnTo>
                    <a:pt x="609" y="255"/>
                  </a:lnTo>
                  <a:lnTo>
                    <a:pt x="616" y="258"/>
                  </a:lnTo>
                  <a:lnTo>
                    <a:pt x="616" y="258"/>
                  </a:lnTo>
                  <a:lnTo>
                    <a:pt x="628" y="266"/>
                  </a:lnTo>
                  <a:lnTo>
                    <a:pt x="638" y="276"/>
                  </a:lnTo>
                  <a:lnTo>
                    <a:pt x="647" y="285"/>
                  </a:lnTo>
                  <a:lnTo>
                    <a:pt x="658" y="294"/>
                  </a:lnTo>
                  <a:lnTo>
                    <a:pt x="675" y="316"/>
                  </a:lnTo>
                  <a:lnTo>
                    <a:pt x="693" y="338"/>
                  </a:lnTo>
                  <a:lnTo>
                    <a:pt x="693" y="338"/>
                  </a:lnTo>
                  <a:lnTo>
                    <a:pt x="707" y="356"/>
                  </a:lnTo>
                  <a:lnTo>
                    <a:pt x="723" y="375"/>
                  </a:lnTo>
                  <a:lnTo>
                    <a:pt x="723" y="375"/>
                  </a:lnTo>
                  <a:lnTo>
                    <a:pt x="742" y="397"/>
                  </a:lnTo>
                  <a:lnTo>
                    <a:pt x="767" y="422"/>
                  </a:lnTo>
                  <a:lnTo>
                    <a:pt x="793" y="448"/>
                  </a:lnTo>
                  <a:lnTo>
                    <a:pt x="823" y="476"/>
                  </a:lnTo>
                  <a:lnTo>
                    <a:pt x="885" y="533"/>
                  </a:lnTo>
                  <a:lnTo>
                    <a:pt x="948" y="591"/>
                  </a:lnTo>
                  <a:lnTo>
                    <a:pt x="948" y="591"/>
                  </a:lnTo>
                  <a:lnTo>
                    <a:pt x="1009" y="646"/>
                  </a:lnTo>
                  <a:lnTo>
                    <a:pt x="1059" y="694"/>
                  </a:lnTo>
                  <a:lnTo>
                    <a:pt x="1062" y="695"/>
                  </a:lnTo>
                  <a:lnTo>
                    <a:pt x="1065" y="698"/>
                  </a:lnTo>
                  <a:lnTo>
                    <a:pt x="1065" y="698"/>
                  </a:lnTo>
                  <a:lnTo>
                    <a:pt x="1073" y="706"/>
                  </a:lnTo>
                  <a:lnTo>
                    <a:pt x="1073" y="706"/>
                  </a:lnTo>
                  <a:lnTo>
                    <a:pt x="1076" y="710"/>
                  </a:lnTo>
                  <a:lnTo>
                    <a:pt x="1076" y="711"/>
                  </a:lnTo>
                  <a:lnTo>
                    <a:pt x="1077" y="711"/>
                  </a:lnTo>
                  <a:lnTo>
                    <a:pt x="1077" y="711"/>
                  </a:lnTo>
                  <a:lnTo>
                    <a:pt x="1086" y="725"/>
                  </a:lnTo>
                  <a:lnTo>
                    <a:pt x="1096" y="739"/>
                  </a:lnTo>
                  <a:lnTo>
                    <a:pt x="1104" y="756"/>
                  </a:lnTo>
                  <a:lnTo>
                    <a:pt x="1110" y="774"/>
                  </a:lnTo>
                  <a:lnTo>
                    <a:pt x="1113" y="784"/>
                  </a:lnTo>
                  <a:lnTo>
                    <a:pt x="1115" y="794"/>
                  </a:lnTo>
                  <a:lnTo>
                    <a:pt x="1116" y="804"/>
                  </a:lnTo>
                  <a:lnTo>
                    <a:pt x="1116" y="815"/>
                  </a:lnTo>
                  <a:lnTo>
                    <a:pt x="1116" y="826"/>
                  </a:lnTo>
                  <a:lnTo>
                    <a:pt x="1114" y="838"/>
                  </a:lnTo>
                  <a:lnTo>
                    <a:pt x="1112" y="850"/>
                  </a:lnTo>
                  <a:lnTo>
                    <a:pt x="1109" y="861"/>
                  </a:lnTo>
                  <a:lnTo>
                    <a:pt x="1109" y="861"/>
                  </a:lnTo>
                  <a:lnTo>
                    <a:pt x="1100" y="886"/>
                  </a:lnTo>
                  <a:lnTo>
                    <a:pt x="1089" y="910"/>
                  </a:lnTo>
                  <a:lnTo>
                    <a:pt x="1079" y="932"/>
                  </a:lnTo>
                  <a:lnTo>
                    <a:pt x="1066" y="952"/>
                  </a:lnTo>
                  <a:lnTo>
                    <a:pt x="1052" y="972"/>
                  </a:lnTo>
                  <a:lnTo>
                    <a:pt x="1037" y="990"/>
                  </a:lnTo>
                  <a:lnTo>
                    <a:pt x="1020" y="1008"/>
                  </a:lnTo>
                  <a:lnTo>
                    <a:pt x="1003" y="1024"/>
                  </a:lnTo>
                  <a:lnTo>
                    <a:pt x="1003" y="1024"/>
                  </a:lnTo>
                  <a:lnTo>
                    <a:pt x="979" y="1044"/>
                  </a:lnTo>
                  <a:lnTo>
                    <a:pt x="954" y="1061"/>
                  </a:lnTo>
                  <a:lnTo>
                    <a:pt x="930" y="1075"/>
                  </a:lnTo>
                  <a:lnTo>
                    <a:pt x="906" y="1087"/>
                  </a:lnTo>
                  <a:lnTo>
                    <a:pt x="882" y="1097"/>
                  </a:lnTo>
                  <a:lnTo>
                    <a:pt x="858" y="1104"/>
                  </a:lnTo>
                  <a:lnTo>
                    <a:pt x="846" y="1106"/>
                  </a:lnTo>
                  <a:lnTo>
                    <a:pt x="834" y="1108"/>
                  </a:lnTo>
                  <a:lnTo>
                    <a:pt x="823" y="1109"/>
                  </a:lnTo>
                  <a:lnTo>
                    <a:pt x="812" y="1109"/>
                  </a:lnTo>
                  <a:lnTo>
                    <a:pt x="812" y="1109"/>
                  </a:lnTo>
                  <a:lnTo>
                    <a:pt x="797" y="1108"/>
                  </a:lnTo>
                  <a:lnTo>
                    <a:pt x="797" y="1108"/>
                  </a:lnTo>
                  <a:lnTo>
                    <a:pt x="772" y="1105"/>
                  </a:lnTo>
                  <a:lnTo>
                    <a:pt x="749" y="1100"/>
                  </a:lnTo>
                  <a:lnTo>
                    <a:pt x="725" y="1093"/>
                  </a:lnTo>
                  <a:lnTo>
                    <a:pt x="702" y="1083"/>
                  </a:lnTo>
                  <a:lnTo>
                    <a:pt x="680" y="1071"/>
                  </a:lnTo>
                  <a:lnTo>
                    <a:pt x="659" y="1058"/>
                  </a:lnTo>
                  <a:lnTo>
                    <a:pt x="638" y="1041"/>
                  </a:lnTo>
                  <a:lnTo>
                    <a:pt x="618" y="1022"/>
                  </a:lnTo>
                  <a:lnTo>
                    <a:pt x="618" y="1022"/>
                  </a:lnTo>
                  <a:lnTo>
                    <a:pt x="615" y="1018"/>
                  </a:lnTo>
                  <a:lnTo>
                    <a:pt x="613" y="1014"/>
                  </a:lnTo>
                  <a:lnTo>
                    <a:pt x="613" y="1012"/>
                  </a:lnTo>
                  <a:lnTo>
                    <a:pt x="612" y="1011"/>
                  </a:lnTo>
                  <a:lnTo>
                    <a:pt x="612" y="1011"/>
                  </a:lnTo>
                  <a:lnTo>
                    <a:pt x="571" y="972"/>
                  </a:lnTo>
                  <a:lnTo>
                    <a:pt x="527" y="929"/>
                  </a:lnTo>
                  <a:lnTo>
                    <a:pt x="527" y="929"/>
                  </a:lnTo>
                  <a:lnTo>
                    <a:pt x="485" y="891"/>
                  </a:lnTo>
                  <a:lnTo>
                    <a:pt x="446" y="852"/>
                  </a:lnTo>
                  <a:lnTo>
                    <a:pt x="408" y="814"/>
                  </a:lnTo>
                  <a:lnTo>
                    <a:pt x="374" y="778"/>
                  </a:lnTo>
                  <a:lnTo>
                    <a:pt x="374" y="778"/>
                  </a:lnTo>
                  <a:lnTo>
                    <a:pt x="342" y="740"/>
                  </a:lnTo>
                  <a:lnTo>
                    <a:pt x="311" y="702"/>
                  </a:lnTo>
                  <a:lnTo>
                    <a:pt x="311" y="702"/>
                  </a:lnTo>
                  <a:lnTo>
                    <a:pt x="288" y="674"/>
                  </a:lnTo>
                  <a:lnTo>
                    <a:pt x="265" y="646"/>
                  </a:lnTo>
                  <a:lnTo>
                    <a:pt x="241" y="620"/>
                  </a:lnTo>
                  <a:lnTo>
                    <a:pt x="216" y="594"/>
                  </a:lnTo>
                  <a:lnTo>
                    <a:pt x="215" y="592"/>
                  </a:lnTo>
                  <a:lnTo>
                    <a:pt x="215" y="592"/>
                  </a:lnTo>
                  <a:lnTo>
                    <a:pt x="200" y="574"/>
                  </a:lnTo>
                  <a:lnTo>
                    <a:pt x="187" y="557"/>
                  </a:lnTo>
                  <a:lnTo>
                    <a:pt x="176" y="537"/>
                  </a:lnTo>
                  <a:lnTo>
                    <a:pt x="168" y="516"/>
                  </a:lnTo>
                  <a:lnTo>
                    <a:pt x="162" y="496"/>
                  </a:lnTo>
                  <a:lnTo>
                    <a:pt x="158" y="473"/>
                  </a:lnTo>
                  <a:lnTo>
                    <a:pt x="156" y="450"/>
                  </a:lnTo>
                  <a:lnTo>
                    <a:pt x="157" y="426"/>
                  </a:lnTo>
                  <a:lnTo>
                    <a:pt x="157" y="426"/>
                  </a:lnTo>
                  <a:lnTo>
                    <a:pt x="159" y="404"/>
                  </a:lnTo>
                  <a:lnTo>
                    <a:pt x="163" y="381"/>
                  </a:lnTo>
                  <a:lnTo>
                    <a:pt x="169" y="359"/>
                  </a:lnTo>
                  <a:lnTo>
                    <a:pt x="176" y="337"/>
                  </a:lnTo>
                  <a:lnTo>
                    <a:pt x="185" y="315"/>
                  </a:lnTo>
                  <a:lnTo>
                    <a:pt x="195" y="294"/>
                  </a:lnTo>
                  <a:lnTo>
                    <a:pt x="205" y="272"/>
                  </a:lnTo>
                  <a:lnTo>
                    <a:pt x="218" y="253"/>
                  </a:lnTo>
                  <a:lnTo>
                    <a:pt x="230" y="233"/>
                  </a:lnTo>
                  <a:lnTo>
                    <a:pt x="243" y="214"/>
                  </a:lnTo>
                  <a:lnTo>
                    <a:pt x="258" y="196"/>
                  </a:lnTo>
                  <a:lnTo>
                    <a:pt x="272" y="178"/>
                  </a:lnTo>
                  <a:lnTo>
                    <a:pt x="287" y="163"/>
                  </a:lnTo>
                  <a:lnTo>
                    <a:pt x="302" y="147"/>
                  </a:lnTo>
                  <a:lnTo>
                    <a:pt x="317" y="134"/>
                  </a:lnTo>
                  <a:lnTo>
                    <a:pt x="332" y="122"/>
                  </a:lnTo>
                  <a:lnTo>
                    <a:pt x="335" y="119"/>
                  </a:lnTo>
                  <a:lnTo>
                    <a:pt x="335" y="119"/>
                  </a:lnTo>
                  <a:lnTo>
                    <a:pt x="343" y="128"/>
                  </a:lnTo>
                  <a:lnTo>
                    <a:pt x="343" y="128"/>
                  </a:lnTo>
                  <a:lnTo>
                    <a:pt x="352" y="136"/>
                  </a:lnTo>
                  <a:lnTo>
                    <a:pt x="362" y="143"/>
                  </a:lnTo>
                  <a:lnTo>
                    <a:pt x="362" y="143"/>
                  </a:lnTo>
                  <a:lnTo>
                    <a:pt x="347" y="158"/>
                  </a:lnTo>
                  <a:lnTo>
                    <a:pt x="331" y="172"/>
                  </a:lnTo>
                  <a:lnTo>
                    <a:pt x="316" y="188"/>
                  </a:lnTo>
                  <a:lnTo>
                    <a:pt x="300" y="204"/>
                  </a:lnTo>
                  <a:lnTo>
                    <a:pt x="286" y="221"/>
                  </a:lnTo>
                  <a:lnTo>
                    <a:pt x="272" y="238"/>
                  </a:lnTo>
                  <a:lnTo>
                    <a:pt x="259" y="257"/>
                  </a:lnTo>
                  <a:lnTo>
                    <a:pt x="247" y="276"/>
                  </a:lnTo>
                  <a:lnTo>
                    <a:pt x="235" y="294"/>
                  </a:lnTo>
                  <a:lnTo>
                    <a:pt x="225" y="314"/>
                  </a:lnTo>
                  <a:lnTo>
                    <a:pt x="216" y="333"/>
                  </a:lnTo>
                  <a:lnTo>
                    <a:pt x="207" y="353"/>
                  </a:lnTo>
                  <a:lnTo>
                    <a:pt x="201" y="373"/>
                  </a:lnTo>
                  <a:lnTo>
                    <a:pt x="196" y="392"/>
                  </a:lnTo>
                  <a:lnTo>
                    <a:pt x="192" y="412"/>
                  </a:lnTo>
                  <a:lnTo>
                    <a:pt x="190" y="432"/>
                  </a:lnTo>
                  <a:lnTo>
                    <a:pt x="190" y="432"/>
                  </a:lnTo>
                  <a:lnTo>
                    <a:pt x="190" y="451"/>
                  </a:lnTo>
                  <a:lnTo>
                    <a:pt x="192" y="471"/>
                  </a:lnTo>
                  <a:lnTo>
                    <a:pt x="196" y="489"/>
                  </a:lnTo>
                  <a:lnTo>
                    <a:pt x="201" y="507"/>
                  </a:lnTo>
                  <a:lnTo>
                    <a:pt x="209" y="523"/>
                  </a:lnTo>
                  <a:lnTo>
                    <a:pt x="219" y="540"/>
                  </a:lnTo>
                  <a:lnTo>
                    <a:pt x="230" y="556"/>
                  </a:lnTo>
                  <a:lnTo>
                    <a:pt x="243" y="570"/>
                  </a:lnTo>
                  <a:lnTo>
                    <a:pt x="245" y="571"/>
                  </a:lnTo>
                  <a:lnTo>
                    <a:pt x="245" y="571"/>
                  </a:lnTo>
                  <a:lnTo>
                    <a:pt x="264" y="593"/>
                  </a:lnTo>
                  <a:lnTo>
                    <a:pt x="284" y="614"/>
                  </a:lnTo>
                  <a:lnTo>
                    <a:pt x="321" y="661"/>
                  </a:lnTo>
                  <a:lnTo>
                    <a:pt x="321" y="661"/>
                  </a:lnTo>
                  <a:lnTo>
                    <a:pt x="358" y="707"/>
                  </a:lnTo>
                  <a:lnTo>
                    <a:pt x="378" y="730"/>
                  </a:lnTo>
                  <a:lnTo>
                    <a:pt x="398" y="752"/>
                  </a:lnTo>
                  <a:lnTo>
                    <a:pt x="398" y="752"/>
                  </a:lnTo>
                  <a:lnTo>
                    <a:pt x="462" y="815"/>
                  </a:lnTo>
                  <a:lnTo>
                    <a:pt x="532" y="883"/>
                  </a:lnTo>
                  <a:lnTo>
                    <a:pt x="532" y="883"/>
                  </a:lnTo>
                  <a:lnTo>
                    <a:pt x="588" y="938"/>
                  </a:lnTo>
                  <a:lnTo>
                    <a:pt x="639" y="987"/>
                  </a:lnTo>
                  <a:lnTo>
                    <a:pt x="639" y="987"/>
                  </a:lnTo>
                  <a:lnTo>
                    <a:pt x="642" y="991"/>
                  </a:lnTo>
                  <a:lnTo>
                    <a:pt x="643" y="996"/>
                  </a:lnTo>
                  <a:lnTo>
                    <a:pt x="644" y="998"/>
                  </a:lnTo>
                  <a:lnTo>
                    <a:pt x="645" y="999"/>
                  </a:lnTo>
                  <a:lnTo>
                    <a:pt x="645" y="999"/>
                  </a:lnTo>
                  <a:lnTo>
                    <a:pt x="660" y="1011"/>
                  </a:lnTo>
                  <a:lnTo>
                    <a:pt x="675" y="1024"/>
                  </a:lnTo>
                  <a:lnTo>
                    <a:pt x="693" y="1038"/>
                  </a:lnTo>
                  <a:lnTo>
                    <a:pt x="712" y="1049"/>
                  </a:lnTo>
                  <a:lnTo>
                    <a:pt x="733" y="1060"/>
                  </a:lnTo>
                  <a:lnTo>
                    <a:pt x="743" y="1064"/>
                  </a:lnTo>
                  <a:lnTo>
                    <a:pt x="755" y="1068"/>
                  </a:lnTo>
                  <a:lnTo>
                    <a:pt x="765" y="1070"/>
                  </a:lnTo>
                  <a:lnTo>
                    <a:pt x="778" y="1073"/>
                  </a:lnTo>
                  <a:lnTo>
                    <a:pt x="789" y="1074"/>
                  </a:lnTo>
                  <a:lnTo>
                    <a:pt x="801" y="1074"/>
                  </a:lnTo>
                  <a:lnTo>
                    <a:pt x="801" y="1074"/>
                  </a:lnTo>
                  <a:lnTo>
                    <a:pt x="813" y="1074"/>
                  </a:lnTo>
                  <a:lnTo>
                    <a:pt x="813" y="1074"/>
                  </a:lnTo>
                  <a:lnTo>
                    <a:pt x="835" y="1071"/>
                  </a:lnTo>
                  <a:lnTo>
                    <a:pt x="858" y="1066"/>
                  </a:lnTo>
                  <a:lnTo>
                    <a:pt x="881" y="1058"/>
                  </a:lnTo>
                  <a:lnTo>
                    <a:pt x="904" y="1048"/>
                  </a:lnTo>
                  <a:lnTo>
                    <a:pt x="926" y="1037"/>
                  </a:lnTo>
                  <a:lnTo>
                    <a:pt x="947" y="1023"/>
                  </a:lnTo>
                  <a:lnTo>
                    <a:pt x="968" y="1008"/>
                  </a:lnTo>
                  <a:lnTo>
                    <a:pt x="986" y="990"/>
                  </a:lnTo>
                  <a:lnTo>
                    <a:pt x="986" y="990"/>
                  </a:lnTo>
                  <a:lnTo>
                    <a:pt x="1003" y="973"/>
                  </a:lnTo>
                  <a:lnTo>
                    <a:pt x="1013" y="961"/>
                  </a:lnTo>
                  <a:lnTo>
                    <a:pt x="1023" y="948"/>
                  </a:lnTo>
                  <a:lnTo>
                    <a:pt x="1034" y="934"/>
                  </a:lnTo>
                  <a:lnTo>
                    <a:pt x="1044" y="917"/>
                  </a:lnTo>
                  <a:lnTo>
                    <a:pt x="1054" y="901"/>
                  </a:lnTo>
                  <a:lnTo>
                    <a:pt x="1063" y="882"/>
                  </a:lnTo>
                  <a:lnTo>
                    <a:pt x="1070" y="863"/>
                  </a:lnTo>
                  <a:lnTo>
                    <a:pt x="1075" y="844"/>
                  </a:lnTo>
                  <a:lnTo>
                    <a:pt x="1076" y="834"/>
                  </a:lnTo>
                  <a:lnTo>
                    <a:pt x="1077" y="824"/>
                  </a:lnTo>
                  <a:lnTo>
                    <a:pt x="1077" y="814"/>
                  </a:lnTo>
                  <a:lnTo>
                    <a:pt x="1077" y="804"/>
                  </a:lnTo>
                  <a:lnTo>
                    <a:pt x="1076" y="794"/>
                  </a:lnTo>
                  <a:lnTo>
                    <a:pt x="1074" y="784"/>
                  </a:lnTo>
                  <a:lnTo>
                    <a:pt x="1071" y="773"/>
                  </a:lnTo>
                  <a:lnTo>
                    <a:pt x="1067" y="764"/>
                  </a:lnTo>
                  <a:lnTo>
                    <a:pt x="1062" y="754"/>
                  </a:lnTo>
                  <a:lnTo>
                    <a:pt x="1055" y="745"/>
                  </a:lnTo>
                  <a:lnTo>
                    <a:pt x="1048" y="734"/>
                  </a:lnTo>
                  <a:lnTo>
                    <a:pt x="1040" y="725"/>
                  </a:lnTo>
                  <a:lnTo>
                    <a:pt x="1040" y="725"/>
                  </a:lnTo>
                  <a:lnTo>
                    <a:pt x="1012" y="698"/>
                  </a:lnTo>
                  <a:lnTo>
                    <a:pt x="979" y="667"/>
                  </a:lnTo>
                  <a:lnTo>
                    <a:pt x="900" y="596"/>
                  </a:lnTo>
                  <a:lnTo>
                    <a:pt x="900" y="596"/>
                  </a:lnTo>
                  <a:lnTo>
                    <a:pt x="812" y="515"/>
                  </a:lnTo>
                  <a:lnTo>
                    <a:pt x="773" y="479"/>
                  </a:lnTo>
                  <a:lnTo>
                    <a:pt x="741" y="448"/>
                  </a:lnTo>
                  <a:lnTo>
                    <a:pt x="741" y="448"/>
                  </a:lnTo>
                  <a:lnTo>
                    <a:pt x="722" y="427"/>
                  </a:lnTo>
                  <a:lnTo>
                    <a:pt x="703" y="407"/>
                  </a:lnTo>
                  <a:lnTo>
                    <a:pt x="667" y="363"/>
                  </a:lnTo>
                  <a:lnTo>
                    <a:pt x="667" y="363"/>
                  </a:lnTo>
                  <a:lnTo>
                    <a:pt x="649" y="341"/>
                  </a:lnTo>
                  <a:lnTo>
                    <a:pt x="649" y="341"/>
                  </a:lnTo>
                  <a:lnTo>
                    <a:pt x="642" y="332"/>
                  </a:lnTo>
                  <a:lnTo>
                    <a:pt x="642" y="332"/>
                  </a:lnTo>
                  <a:lnTo>
                    <a:pt x="632" y="318"/>
                  </a:lnTo>
                  <a:lnTo>
                    <a:pt x="619" y="305"/>
                  </a:lnTo>
                  <a:lnTo>
                    <a:pt x="612" y="298"/>
                  </a:lnTo>
                  <a:lnTo>
                    <a:pt x="605" y="293"/>
                  </a:lnTo>
                  <a:lnTo>
                    <a:pt x="598" y="290"/>
                  </a:lnTo>
                  <a:lnTo>
                    <a:pt x="591" y="288"/>
                  </a:lnTo>
                  <a:lnTo>
                    <a:pt x="591" y="288"/>
                  </a:lnTo>
                  <a:lnTo>
                    <a:pt x="581" y="287"/>
                  </a:lnTo>
                  <a:lnTo>
                    <a:pt x="581" y="287"/>
                  </a:lnTo>
                  <a:lnTo>
                    <a:pt x="569" y="288"/>
                  </a:lnTo>
                  <a:lnTo>
                    <a:pt x="556" y="290"/>
                  </a:lnTo>
                  <a:lnTo>
                    <a:pt x="556" y="290"/>
                  </a:lnTo>
                  <a:lnTo>
                    <a:pt x="546" y="292"/>
                  </a:lnTo>
                  <a:lnTo>
                    <a:pt x="536" y="293"/>
                  </a:lnTo>
                  <a:lnTo>
                    <a:pt x="536" y="293"/>
                  </a:lnTo>
                  <a:lnTo>
                    <a:pt x="529" y="292"/>
                  </a:lnTo>
                  <a:lnTo>
                    <a:pt x="527" y="303"/>
                  </a:lnTo>
                  <a:lnTo>
                    <a:pt x="527" y="303"/>
                  </a:lnTo>
                  <a:lnTo>
                    <a:pt x="525" y="302"/>
                  </a:lnTo>
                  <a:lnTo>
                    <a:pt x="525" y="300"/>
                  </a:lnTo>
                  <a:lnTo>
                    <a:pt x="525" y="300"/>
                  </a:lnTo>
                  <a:lnTo>
                    <a:pt x="525" y="297"/>
                  </a:lnTo>
                  <a:lnTo>
                    <a:pt x="527" y="296"/>
                  </a:lnTo>
                  <a:lnTo>
                    <a:pt x="527" y="296"/>
                  </a:lnTo>
                  <a:lnTo>
                    <a:pt x="518" y="299"/>
                  </a:lnTo>
                  <a:lnTo>
                    <a:pt x="518" y="299"/>
                  </a:lnTo>
                  <a:lnTo>
                    <a:pt x="512" y="301"/>
                  </a:lnTo>
                  <a:lnTo>
                    <a:pt x="512" y="301"/>
                  </a:lnTo>
                  <a:lnTo>
                    <a:pt x="502" y="308"/>
                  </a:lnTo>
                  <a:lnTo>
                    <a:pt x="492" y="315"/>
                  </a:lnTo>
                  <a:lnTo>
                    <a:pt x="484" y="323"/>
                  </a:lnTo>
                  <a:lnTo>
                    <a:pt x="477" y="332"/>
                  </a:lnTo>
                  <a:lnTo>
                    <a:pt x="477" y="332"/>
                  </a:lnTo>
                  <a:lnTo>
                    <a:pt x="464" y="349"/>
                  </a:lnTo>
                  <a:lnTo>
                    <a:pt x="464" y="349"/>
                  </a:lnTo>
                  <a:lnTo>
                    <a:pt x="449" y="368"/>
                  </a:lnTo>
                  <a:lnTo>
                    <a:pt x="442" y="377"/>
                  </a:lnTo>
                  <a:lnTo>
                    <a:pt x="436" y="388"/>
                  </a:lnTo>
                  <a:lnTo>
                    <a:pt x="436" y="388"/>
                  </a:lnTo>
                  <a:lnTo>
                    <a:pt x="430" y="401"/>
                  </a:lnTo>
                  <a:lnTo>
                    <a:pt x="427" y="413"/>
                  </a:lnTo>
                  <a:lnTo>
                    <a:pt x="425" y="425"/>
                  </a:lnTo>
                  <a:lnTo>
                    <a:pt x="425" y="437"/>
                  </a:lnTo>
                  <a:lnTo>
                    <a:pt x="426" y="447"/>
                  </a:lnTo>
                  <a:lnTo>
                    <a:pt x="428" y="457"/>
                  </a:lnTo>
                  <a:lnTo>
                    <a:pt x="431" y="468"/>
                  </a:lnTo>
                  <a:lnTo>
                    <a:pt x="436" y="477"/>
                  </a:lnTo>
                  <a:lnTo>
                    <a:pt x="441" y="486"/>
                  </a:lnTo>
                  <a:lnTo>
                    <a:pt x="447" y="495"/>
                  </a:lnTo>
                  <a:lnTo>
                    <a:pt x="453" y="504"/>
                  </a:lnTo>
                  <a:lnTo>
                    <a:pt x="460" y="511"/>
                  </a:lnTo>
                  <a:lnTo>
                    <a:pt x="476" y="527"/>
                  </a:lnTo>
                  <a:lnTo>
                    <a:pt x="491" y="540"/>
                  </a:lnTo>
                  <a:lnTo>
                    <a:pt x="491" y="540"/>
                  </a:lnTo>
                  <a:lnTo>
                    <a:pt x="504" y="550"/>
                  </a:lnTo>
                  <a:lnTo>
                    <a:pt x="519" y="564"/>
                  </a:lnTo>
                  <a:lnTo>
                    <a:pt x="555" y="601"/>
                  </a:lnTo>
                  <a:lnTo>
                    <a:pt x="636" y="684"/>
                  </a:lnTo>
                  <a:lnTo>
                    <a:pt x="636" y="684"/>
                  </a:lnTo>
                  <a:lnTo>
                    <a:pt x="682" y="732"/>
                  </a:lnTo>
                  <a:lnTo>
                    <a:pt x="682" y="732"/>
                  </a:lnTo>
                  <a:lnTo>
                    <a:pt x="707" y="757"/>
                  </a:lnTo>
                  <a:lnTo>
                    <a:pt x="731" y="783"/>
                  </a:lnTo>
                  <a:lnTo>
                    <a:pt x="731" y="783"/>
                  </a:lnTo>
                  <a:lnTo>
                    <a:pt x="769" y="823"/>
                  </a:lnTo>
                  <a:lnTo>
                    <a:pt x="770" y="824"/>
                  </a:lnTo>
                  <a:lnTo>
                    <a:pt x="772" y="824"/>
                  </a:lnTo>
                  <a:lnTo>
                    <a:pt x="772" y="824"/>
                  </a:lnTo>
                  <a:lnTo>
                    <a:pt x="776" y="826"/>
                  </a:lnTo>
                  <a:lnTo>
                    <a:pt x="780" y="829"/>
                  </a:lnTo>
                  <a:lnTo>
                    <a:pt x="780" y="829"/>
                  </a:lnTo>
                  <a:lnTo>
                    <a:pt x="789" y="838"/>
                  </a:lnTo>
                  <a:lnTo>
                    <a:pt x="789" y="838"/>
                  </a:lnTo>
                  <a:lnTo>
                    <a:pt x="804" y="852"/>
                  </a:lnTo>
                  <a:lnTo>
                    <a:pt x="812" y="860"/>
                  </a:lnTo>
                  <a:lnTo>
                    <a:pt x="818" y="867"/>
                  </a:lnTo>
                  <a:lnTo>
                    <a:pt x="824" y="876"/>
                  </a:lnTo>
                  <a:lnTo>
                    <a:pt x="829" y="884"/>
                  </a:lnTo>
                  <a:lnTo>
                    <a:pt x="833" y="893"/>
                  </a:lnTo>
                  <a:lnTo>
                    <a:pt x="835" y="904"/>
                  </a:lnTo>
                  <a:lnTo>
                    <a:pt x="835" y="904"/>
                  </a:lnTo>
                  <a:lnTo>
                    <a:pt x="836" y="912"/>
                  </a:lnTo>
                  <a:lnTo>
                    <a:pt x="836" y="920"/>
                  </a:lnTo>
                  <a:lnTo>
                    <a:pt x="834" y="929"/>
                  </a:lnTo>
                  <a:lnTo>
                    <a:pt x="832" y="939"/>
                  </a:lnTo>
                  <a:lnTo>
                    <a:pt x="828" y="947"/>
                  </a:lnTo>
                  <a:lnTo>
                    <a:pt x="823" y="955"/>
                  </a:lnTo>
                  <a:lnTo>
                    <a:pt x="818" y="962"/>
                  </a:lnTo>
                  <a:lnTo>
                    <a:pt x="811" y="969"/>
                  </a:lnTo>
                  <a:lnTo>
                    <a:pt x="811" y="969"/>
                  </a:lnTo>
                  <a:lnTo>
                    <a:pt x="797" y="980"/>
                  </a:lnTo>
                  <a:lnTo>
                    <a:pt x="790" y="985"/>
                  </a:lnTo>
                  <a:lnTo>
                    <a:pt x="783" y="989"/>
                  </a:lnTo>
                  <a:lnTo>
                    <a:pt x="774" y="993"/>
                  </a:lnTo>
                  <a:lnTo>
                    <a:pt x="766" y="997"/>
                  </a:lnTo>
                  <a:lnTo>
                    <a:pt x="758" y="999"/>
                  </a:lnTo>
                  <a:lnTo>
                    <a:pt x="750" y="999"/>
                  </a:lnTo>
                  <a:lnTo>
                    <a:pt x="750" y="999"/>
                  </a:lnTo>
                  <a:lnTo>
                    <a:pt x="741" y="999"/>
                  </a:lnTo>
                  <a:lnTo>
                    <a:pt x="733" y="997"/>
                  </a:lnTo>
                  <a:lnTo>
                    <a:pt x="733" y="997"/>
                  </a:lnTo>
                  <a:lnTo>
                    <a:pt x="717" y="991"/>
                  </a:lnTo>
                  <a:lnTo>
                    <a:pt x="701" y="984"/>
                  </a:lnTo>
                  <a:lnTo>
                    <a:pt x="687" y="975"/>
                  </a:lnTo>
                  <a:lnTo>
                    <a:pt x="672" y="964"/>
                  </a:lnTo>
                  <a:lnTo>
                    <a:pt x="671" y="962"/>
                  </a:lnTo>
                  <a:lnTo>
                    <a:pt x="669" y="962"/>
                  </a:lnTo>
                  <a:lnTo>
                    <a:pt x="669" y="962"/>
                  </a:lnTo>
                  <a:lnTo>
                    <a:pt x="665" y="960"/>
                  </a:lnTo>
                  <a:lnTo>
                    <a:pt x="661" y="957"/>
                  </a:lnTo>
                  <a:lnTo>
                    <a:pt x="661" y="957"/>
                  </a:lnTo>
                  <a:lnTo>
                    <a:pt x="654" y="949"/>
                  </a:lnTo>
                  <a:lnTo>
                    <a:pt x="646" y="940"/>
                  </a:lnTo>
                  <a:lnTo>
                    <a:pt x="633" y="921"/>
                  </a:lnTo>
                  <a:lnTo>
                    <a:pt x="633" y="921"/>
                  </a:lnTo>
                  <a:lnTo>
                    <a:pt x="619" y="903"/>
                  </a:lnTo>
                  <a:lnTo>
                    <a:pt x="612" y="893"/>
                  </a:lnTo>
                  <a:lnTo>
                    <a:pt x="605" y="884"/>
                  </a:lnTo>
                  <a:lnTo>
                    <a:pt x="605" y="884"/>
                  </a:lnTo>
                  <a:lnTo>
                    <a:pt x="547" y="826"/>
                  </a:lnTo>
                  <a:lnTo>
                    <a:pt x="474" y="753"/>
                  </a:lnTo>
                  <a:lnTo>
                    <a:pt x="450" y="729"/>
                  </a:lnTo>
                  <a:lnTo>
                    <a:pt x="450" y="729"/>
                  </a:lnTo>
                  <a:lnTo>
                    <a:pt x="418" y="698"/>
                  </a:lnTo>
                  <a:lnTo>
                    <a:pt x="418" y="698"/>
                  </a:lnTo>
                  <a:lnTo>
                    <a:pt x="391" y="670"/>
                  </a:lnTo>
                  <a:lnTo>
                    <a:pt x="363" y="643"/>
                  </a:lnTo>
                  <a:lnTo>
                    <a:pt x="337" y="614"/>
                  </a:lnTo>
                  <a:lnTo>
                    <a:pt x="325" y="599"/>
                  </a:lnTo>
                  <a:lnTo>
                    <a:pt x="313" y="584"/>
                  </a:lnTo>
                  <a:lnTo>
                    <a:pt x="313" y="584"/>
                  </a:lnTo>
                  <a:lnTo>
                    <a:pt x="304" y="571"/>
                  </a:lnTo>
                  <a:lnTo>
                    <a:pt x="296" y="559"/>
                  </a:lnTo>
                  <a:lnTo>
                    <a:pt x="289" y="545"/>
                  </a:lnTo>
                  <a:lnTo>
                    <a:pt x="282" y="533"/>
                  </a:lnTo>
                  <a:lnTo>
                    <a:pt x="269" y="506"/>
                  </a:lnTo>
                  <a:lnTo>
                    <a:pt x="258" y="477"/>
                  </a:lnTo>
                  <a:lnTo>
                    <a:pt x="256" y="471"/>
                  </a:lnTo>
                  <a:lnTo>
                    <a:pt x="256" y="471"/>
                  </a:lnTo>
                  <a:lnTo>
                    <a:pt x="251" y="457"/>
                  </a:lnTo>
                  <a:lnTo>
                    <a:pt x="248" y="444"/>
                  </a:lnTo>
                  <a:lnTo>
                    <a:pt x="247" y="431"/>
                  </a:lnTo>
                  <a:lnTo>
                    <a:pt x="247" y="418"/>
                  </a:lnTo>
                  <a:lnTo>
                    <a:pt x="248" y="405"/>
                  </a:lnTo>
                  <a:lnTo>
                    <a:pt x="251" y="392"/>
                  </a:lnTo>
                  <a:lnTo>
                    <a:pt x="255" y="378"/>
                  </a:lnTo>
                  <a:lnTo>
                    <a:pt x="260" y="363"/>
                  </a:lnTo>
                  <a:lnTo>
                    <a:pt x="260" y="363"/>
                  </a:lnTo>
                  <a:lnTo>
                    <a:pt x="267" y="347"/>
                  </a:lnTo>
                  <a:lnTo>
                    <a:pt x="274" y="330"/>
                  </a:lnTo>
                  <a:lnTo>
                    <a:pt x="283" y="315"/>
                  </a:lnTo>
                  <a:lnTo>
                    <a:pt x="291" y="298"/>
                  </a:lnTo>
                  <a:lnTo>
                    <a:pt x="300" y="284"/>
                  </a:lnTo>
                  <a:lnTo>
                    <a:pt x="311" y="269"/>
                  </a:lnTo>
                  <a:lnTo>
                    <a:pt x="321" y="255"/>
                  </a:lnTo>
                  <a:lnTo>
                    <a:pt x="332" y="240"/>
                  </a:lnTo>
                  <a:lnTo>
                    <a:pt x="345" y="227"/>
                  </a:lnTo>
                  <a:lnTo>
                    <a:pt x="357" y="215"/>
                  </a:lnTo>
                  <a:lnTo>
                    <a:pt x="370" y="202"/>
                  </a:lnTo>
                  <a:lnTo>
                    <a:pt x="384" y="190"/>
                  </a:lnTo>
                  <a:lnTo>
                    <a:pt x="397" y="178"/>
                  </a:lnTo>
                  <a:lnTo>
                    <a:pt x="413" y="168"/>
                  </a:lnTo>
                  <a:lnTo>
                    <a:pt x="428" y="158"/>
                  </a:lnTo>
                  <a:lnTo>
                    <a:pt x="444" y="147"/>
                  </a:lnTo>
                  <a:lnTo>
                    <a:pt x="444" y="147"/>
                  </a:lnTo>
                  <a:lnTo>
                    <a:pt x="454" y="143"/>
                  </a:lnTo>
                  <a:lnTo>
                    <a:pt x="464" y="137"/>
                  </a:lnTo>
                  <a:lnTo>
                    <a:pt x="464" y="137"/>
                  </a:lnTo>
                  <a:lnTo>
                    <a:pt x="492" y="123"/>
                  </a:lnTo>
                  <a:lnTo>
                    <a:pt x="492" y="123"/>
                  </a:lnTo>
                  <a:lnTo>
                    <a:pt x="512" y="115"/>
                  </a:lnTo>
                  <a:lnTo>
                    <a:pt x="532" y="110"/>
                  </a:lnTo>
                  <a:lnTo>
                    <a:pt x="553" y="107"/>
                  </a:lnTo>
                  <a:lnTo>
                    <a:pt x="574" y="106"/>
                  </a:lnTo>
                  <a:lnTo>
                    <a:pt x="574" y="106"/>
                  </a:lnTo>
                  <a:lnTo>
                    <a:pt x="590" y="106"/>
                  </a:lnTo>
                  <a:lnTo>
                    <a:pt x="605" y="108"/>
                  </a:lnTo>
                  <a:lnTo>
                    <a:pt x="621" y="110"/>
                  </a:lnTo>
                  <a:lnTo>
                    <a:pt x="636" y="114"/>
                  </a:lnTo>
                  <a:lnTo>
                    <a:pt x="636" y="114"/>
                  </a:lnTo>
                  <a:lnTo>
                    <a:pt x="657" y="120"/>
                  </a:lnTo>
                  <a:lnTo>
                    <a:pt x="657" y="120"/>
                  </a:lnTo>
                  <a:lnTo>
                    <a:pt x="670" y="122"/>
                  </a:lnTo>
                  <a:lnTo>
                    <a:pt x="682" y="126"/>
                  </a:lnTo>
                  <a:lnTo>
                    <a:pt x="695" y="131"/>
                  </a:lnTo>
                  <a:lnTo>
                    <a:pt x="701" y="134"/>
                  </a:lnTo>
                  <a:lnTo>
                    <a:pt x="706" y="137"/>
                  </a:lnTo>
                  <a:lnTo>
                    <a:pt x="706" y="137"/>
                  </a:lnTo>
                  <a:lnTo>
                    <a:pt x="725" y="152"/>
                  </a:lnTo>
                  <a:lnTo>
                    <a:pt x="738" y="162"/>
                  </a:lnTo>
                  <a:lnTo>
                    <a:pt x="740" y="162"/>
                  </a:lnTo>
                  <a:lnTo>
                    <a:pt x="740" y="162"/>
                  </a:lnTo>
                  <a:lnTo>
                    <a:pt x="745" y="163"/>
                  </a:lnTo>
                  <a:lnTo>
                    <a:pt x="751" y="166"/>
                  </a:lnTo>
                  <a:lnTo>
                    <a:pt x="755" y="170"/>
                  </a:lnTo>
                  <a:lnTo>
                    <a:pt x="757" y="175"/>
                  </a:lnTo>
                  <a:lnTo>
                    <a:pt x="758" y="177"/>
                  </a:lnTo>
                  <a:lnTo>
                    <a:pt x="759" y="177"/>
                  </a:lnTo>
                  <a:lnTo>
                    <a:pt x="759" y="177"/>
                  </a:lnTo>
                  <a:lnTo>
                    <a:pt x="771" y="190"/>
                  </a:lnTo>
                  <a:lnTo>
                    <a:pt x="785" y="201"/>
                  </a:lnTo>
                  <a:lnTo>
                    <a:pt x="812" y="223"/>
                  </a:lnTo>
                  <a:lnTo>
                    <a:pt x="812" y="223"/>
                  </a:lnTo>
                  <a:lnTo>
                    <a:pt x="837" y="244"/>
                  </a:lnTo>
                  <a:lnTo>
                    <a:pt x="850" y="255"/>
                  </a:lnTo>
                  <a:lnTo>
                    <a:pt x="862" y="266"/>
                  </a:lnTo>
                  <a:lnTo>
                    <a:pt x="862" y="266"/>
                  </a:lnTo>
                  <a:lnTo>
                    <a:pt x="948" y="356"/>
                  </a:lnTo>
                  <a:lnTo>
                    <a:pt x="1033" y="446"/>
                  </a:lnTo>
                  <a:lnTo>
                    <a:pt x="1033" y="446"/>
                  </a:lnTo>
                  <a:lnTo>
                    <a:pt x="1054" y="472"/>
                  </a:lnTo>
                  <a:lnTo>
                    <a:pt x="1054" y="472"/>
                  </a:lnTo>
                  <a:lnTo>
                    <a:pt x="1071" y="489"/>
                  </a:lnTo>
                  <a:lnTo>
                    <a:pt x="1086" y="508"/>
                  </a:lnTo>
                  <a:lnTo>
                    <a:pt x="1104" y="523"/>
                  </a:lnTo>
                  <a:lnTo>
                    <a:pt x="1113" y="531"/>
                  </a:lnTo>
                  <a:lnTo>
                    <a:pt x="1123" y="538"/>
                  </a:lnTo>
                  <a:lnTo>
                    <a:pt x="1123" y="538"/>
                  </a:lnTo>
                  <a:lnTo>
                    <a:pt x="1139" y="549"/>
                  </a:lnTo>
                  <a:lnTo>
                    <a:pt x="1155" y="563"/>
                  </a:lnTo>
                  <a:lnTo>
                    <a:pt x="1169" y="577"/>
                  </a:lnTo>
                  <a:lnTo>
                    <a:pt x="1182" y="592"/>
                  </a:lnTo>
                  <a:lnTo>
                    <a:pt x="1182" y="592"/>
                  </a:lnTo>
                  <a:lnTo>
                    <a:pt x="1186" y="597"/>
                  </a:lnTo>
                  <a:lnTo>
                    <a:pt x="1187" y="602"/>
                  </a:lnTo>
                  <a:lnTo>
                    <a:pt x="1187" y="604"/>
                  </a:lnTo>
                  <a:lnTo>
                    <a:pt x="1188" y="605"/>
                  </a:lnTo>
                  <a:lnTo>
                    <a:pt x="1188" y="605"/>
                  </a:lnTo>
                  <a:lnTo>
                    <a:pt x="1194" y="614"/>
                  </a:lnTo>
                  <a:lnTo>
                    <a:pt x="1199" y="624"/>
                  </a:lnTo>
                  <a:lnTo>
                    <a:pt x="1199" y="624"/>
                  </a:lnTo>
                  <a:lnTo>
                    <a:pt x="1213" y="660"/>
                  </a:lnTo>
                  <a:lnTo>
                    <a:pt x="1213" y="660"/>
                  </a:lnTo>
                  <a:lnTo>
                    <a:pt x="1224" y="685"/>
                  </a:lnTo>
                  <a:lnTo>
                    <a:pt x="1233" y="709"/>
                  </a:lnTo>
                  <a:lnTo>
                    <a:pt x="1233" y="709"/>
                  </a:lnTo>
                  <a:lnTo>
                    <a:pt x="1239" y="730"/>
                  </a:lnTo>
                  <a:lnTo>
                    <a:pt x="1244" y="750"/>
                  </a:lnTo>
                  <a:lnTo>
                    <a:pt x="1249" y="769"/>
                  </a:lnTo>
                  <a:lnTo>
                    <a:pt x="1253" y="788"/>
                  </a:lnTo>
                  <a:lnTo>
                    <a:pt x="1255" y="808"/>
                  </a:lnTo>
                  <a:lnTo>
                    <a:pt x="1256" y="826"/>
                  </a:lnTo>
                  <a:lnTo>
                    <a:pt x="1256" y="846"/>
                  </a:lnTo>
                  <a:lnTo>
                    <a:pt x="1254" y="864"/>
                  </a:lnTo>
                  <a:lnTo>
                    <a:pt x="1254" y="864"/>
                  </a:lnTo>
                  <a:lnTo>
                    <a:pt x="1252" y="876"/>
                  </a:lnTo>
                  <a:lnTo>
                    <a:pt x="1246" y="887"/>
                  </a:lnTo>
                  <a:lnTo>
                    <a:pt x="1235" y="911"/>
                  </a:lnTo>
                  <a:lnTo>
                    <a:pt x="1235" y="911"/>
                  </a:lnTo>
                  <a:lnTo>
                    <a:pt x="1228" y="926"/>
                  </a:lnTo>
                  <a:lnTo>
                    <a:pt x="1228" y="926"/>
                  </a:lnTo>
                  <a:lnTo>
                    <a:pt x="1218" y="950"/>
                  </a:lnTo>
                  <a:lnTo>
                    <a:pt x="1218" y="950"/>
                  </a:lnTo>
                  <a:lnTo>
                    <a:pt x="1204" y="979"/>
                  </a:lnTo>
                  <a:lnTo>
                    <a:pt x="1197" y="993"/>
                  </a:lnTo>
                  <a:lnTo>
                    <a:pt x="1190" y="1007"/>
                  </a:lnTo>
                  <a:lnTo>
                    <a:pt x="1190" y="1007"/>
                  </a:lnTo>
                  <a:lnTo>
                    <a:pt x="1180" y="1021"/>
                  </a:lnTo>
                  <a:lnTo>
                    <a:pt x="1170" y="1036"/>
                  </a:lnTo>
                  <a:lnTo>
                    <a:pt x="1159" y="1049"/>
                  </a:lnTo>
                  <a:lnTo>
                    <a:pt x="1146" y="1064"/>
                  </a:lnTo>
                  <a:lnTo>
                    <a:pt x="1133" y="1077"/>
                  </a:lnTo>
                  <a:lnTo>
                    <a:pt x="1119" y="1090"/>
                  </a:lnTo>
                  <a:lnTo>
                    <a:pt x="1105" y="1102"/>
                  </a:lnTo>
                  <a:lnTo>
                    <a:pt x="1089" y="1113"/>
                  </a:lnTo>
                  <a:lnTo>
                    <a:pt x="1079" y="1121"/>
                  </a:lnTo>
                  <a:lnTo>
                    <a:pt x="1079" y="1121"/>
                  </a:lnTo>
                  <a:lnTo>
                    <a:pt x="1051" y="1141"/>
                  </a:lnTo>
                  <a:lnTo>
                    <a:pt x="1022" y="1162"/>
                  </a:lnTo>
                  <a:lnTo>
                    <a:pt x="992" y="1180"/>
                  </a:lnTo>
                  <a:lnTo>
                    <a:pt x="962" y="1197"/>
                  </a:lnTo>
                  <a:lnTo>
                    <a:pt x="947" y="1205"/>
                  </a:lnTo>
                  <a:lnTo>
                    <a:pt x="930" y="1212"/>
                  </a:lnTo>
                  <a:lnTo>
                    <a:pt x="915" y="1219"/>
                  </a:lnTo>
                  <a:lnTo>
                    <a:pt x="898" y="1224"/>
                  </a:lnTo>
                  <a:lnTo>
                    <a:pt x="881" y="1228"/>
                  </a:lnTo>
                  <a:lnTo>
                    <a:pt x="863" y="1231"/>
                  </a:lnTo>
                  <a:lnTo>
                    <a:pt x="846" y="1233"/>
                  </a:lnTo>
                  <a:lnTo>
                    <a:pt x="828" y="1235"/>
                  </a:lnTo>
                  <a:lnTo>
                    <a:pt x="828" y="1235"/>
                  </a:lnTo>
                  <a:lnTo>
                    <a:pt x="808" y="1235"/>
                  </a:lnTo>
                  <a:lnTo>
                    <a:pt x="808" y="12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2" name="Freeform 605"/>
            <p:cNvSpPr/>
            <p:nvPr/>
          </p:nvSpPr>
          <p:spPr bwMode="auto">
            <a:xfrm>
              <a:off x="5305426" y="2120900"/>
              <a:ext cx="365125" cy="185738"/>
            </a:xfrm>
            <a:custGeom>
              <a:avLst/>
              <a:gdLst/>
              <a:ahLst/>
              <a:cxnLst>
                <a:cxn ang="0">
                  <a:pos x="588" y="352"/>
                </a:cxn>
                <a:cxn ang="0">
                  <a:pos x="575" y="342"/>
                </a:cxn>
                <a:cxn ang="0">
                  <a:pos x="572" y="332"/>
                </a:cxn>
                <a:cxn ang="0">
                  <a:pos x="578" y="321"/>
                </a:cxn>
                <a:cxn ang="0">
                  <a:pos x="590" y="315"/>
                </a:cxn>
                <a:cxn ang="0">
                  <a:pos x="621" y="298"/>
                </a:cxn>
                <a:cxn ang="0">
                  <a:pos x="648" y="276"/>
                </a:cxn>
                <a:cxn ang="0">
                  <a:pos x="656" y="257"/>
                </a:cxn>
                <a:cxn ang="0">
                  <a:pos x="657" y="247"/>
                </a:cxn>
                <a:cxn ang="0">
                  <a:pos x="649" y="228"/>
                </a:cxn>
                <a:cxn ang="0">
                  <a:pos x="630" y="207"/>
                </a:cxn>
                <a:cxn ang="0">
                  <a:pos x="597" y="182"/>
                </a:cxn>
                <a:cxn ang="0">
                  <a:pos x="556" y="149"/>
                </a:cxn>
                <a:cxn ang="0">
                  <a:pos x="503" y="102"/>
                </a:cxn>
                <a:cxn ang="0">
                  <a:pos x="445" y="66"/>
                </a:cxn>
                <a:cxn ang="0">
                  <a:pos x="412" y="55"/>
                </a:cxn>
                <a:cxn ang="0">
                  <a:pos x="368" y="45"/>
                </a:cxn>
                <a:cxn ang="0">
                  <a:pos x="276" y="37"/>
                </a:cxn>
                <a:cxn ang="0">
                  <a:pos x="224" y="40"/>
                </a:cxn>
                <a:cxn ang="0">
                  <a:pos x="172" y="48"/>
                </a:cxn>
                <a:cxn ang="0">
                  <a:pos x="131" y="60"/>
                </a:cxn>
                <a:cxn ang="0">
                  <a:pos x="95" y="77"/>
                </a:cxn>
                <a:cxn ang="0">
                  <a:pos x="75" y="91"/>
                </a:cxn>
                <a:cxn ang="0">
                  <a:pos x="57" y="106"/>
                </a:cxn>
                <a:cxn ang="0">
                  <a:pos x="28" y="128"/>
                </a:cxn>
                <a:cxn ang="0">
                  <a:pos x="20" y="130"/>
                </a:cxn>
                <a:cxn ang="0">
                  <a:pos x="13" y="129"/>
                </a:cxn>
                <a:cxn ang="0">
                  <a:pos x="0" y="113"/>
                </a:cxn>
                <a:cxn ang="0">
                  <a:pos x="0" y="106"/>
                </a:cxn>
                <a:cxn ang="0">
                  <a:pos x="8" y="98"/>
                </a:cxn>
                <a:cxn ang="0">
                  <a:pos x="23" y="89"/>
                </a:cxn>
                <a:cxn ang="0">
                  <a:pos x="48" y="66"/>
                </a:cxn>
                <a:cxn ang="0">
                  <a:pos x="71" y="50"/>
                </a:cxn>
                <a:cxn ang="0">
                  <a:pos x="104" y="31"/>
                </a:cxn>
                <a:cxn ang="0">
                  <a:pos x="149" y="14"/>
                </a:cxn>
                <a:cxn ang="0">
                  <a:pos x="199" y="5"/>
                </a:cxn>
                <a:cxn ang="0">
                  <a:pos x="259" y="1"/>
                </a:cxn>
                <a:cxn ang="0">
                  <a:pos x="318" y="1"/>
                </a:cxn>
                <a:cxn ang="0">
                  <a:pos x="404" y="12"/>
                </a:cxn>
                <a:cxn ang="0">
                  <a:pos x="473" y="37"/>
                </a:cxn>
                <a:cxn ang="0">
                  <a:pos x="512" y="62"/>
                </a:cxn>
                <a:cxn ang="0">
                  <a:pos x="570" y="112"/>
                </a:cxn>
                <a:cxn ang="0">
                  <a:pos x="585" y="126"/>
                </a:cxn>
                <a:cxn ang="0">
                  <a:pos x="619" y="153"/>
                </a:cxn>
                <a:cxn ang="0">
                  <a:pos x="662" y="190"/>
                </a:cxn>
                <a:cxn ang="0">
                  <a:pos x="681" y="213"/>
                </a:cxn>
                <a:cxn ang="0">
                  <a:pos x="690" y="243"/>
                </a:cxn>
                <a:cxn ang="0">
                  <a:pos x="687" y="274"/>
                </a:cxn>
                <a:cxn ang="0">
                  <a:pos x="677" y="295"/>
                </a:cxn>
                <a:cxn ang="0">
                  <a:pos x="654" y="320"/>
                </a:cxn>
                <a:cxn ang="0">
                  <a:pos x="615" y="343"/>
                </a:cxn>
                <a:cxn ang="0">
                  <a:pos x="600" y="350"/>
                </a:cxn>
                <a:cxn ang="0">
                  <a:pos x="591" y="352"/>
                </a:cxn>
              </a:cxnLst>
              <a:rect l="0" t="0" r="r" b="b"/>
              <a:pathLst>
                <a:path w="690" h="352">
                  <a:moveTo>
                    <a:pt x="591" y="352"/>
                  </a:moveTo>
                  <a:lnTo>
                    <a:pt x="591" y="352"/>
                  </a:lnTo>
                  <a:lnTo>
                    <a:pt x="588" y="352"/>
                  </a:lnTo>
                  <a:lnTo>
                    <a:pt x="585" y="351"/>
                  </a:lnTo>
                  <a:lnTo>
                    <a:pt x="579" y="347"/>
                  </a:lnTo>
                  <a:lnTo>
                    <a:pt x="575" y="342"/>
                  </a:lnTo>
                  <a:lnTo>
                    <a:pt x="572" y="337"/>
                  </a:lnTo>
                  <a:lnTo>
                    <a:pt x="572" y="337"/>
                  </a:lnTo>
                  <a:lnTo>
                    <a:pt x="572" y="332"/>
                  </a:lnTo>
                  <a:lnTo>
                    <a:pt x="572" y="328"/>
                  </a:lnTo>
                  <a:lnTo>
                    <a:pt x="575" y="323"/>
                  </a:lnTo>
                  <a:lnTo>
                    <a:pt x="578" y="321"/>
                  </a:lnTo>
                  <a:lnTo>
                    <a:pt x="581" y="319"/>
                  </a:lnTo>
                  <a:lnTo>
                    <a:pt x="581" y="319"/>
                  </a:lnTo>
                  <a:lnTo>
                    <a:pt x="590" y="315"/>
                  </a:lnTo>
                  <a:lnTo>
                    <a:pt x="590" y="315"/>
                  </a:lnTo>
                  <a:lnTo>
                    <a:pt x="610" y="305"/>
                  </a:lnTo>
                  <a:lnTo>
                    <a:pt x="621" y="298"/>
                  </a:lnTo>
                  <a:lnTo>
                    <a:pt x="630" y="291"/>
                  </a:lnTo>
                  <a:lnTo>
                    <a:pt x="640" y="284"/>
                  </a:lnTo>
                  <a:lnTo>
                    <a:pt x="648" y="276"/>
                  </a:lnTo>
                  <a:lnTo>
                    <a:pt x="653" y="266"/>
                  </a:lnTo>
                  <a:lnTo>
                    <a:pt x="655" y="261"/>
                  </a:lnTo>
                  <a:lnTo>
                    <a:pt x="656" y="257"/>
                  </a:lnTo>
                  <a:lnTo>
                    <a:pt x="656" y="257"/>
                  </a:lnTo>
                  <a:lnTo>
                    <a:pt x="657" y="252"/>
                  </a:lnTo>
                  <a:lnTo>
                    <a:pt x="657" y="247"/>
                  </a:lnTo>
                  <a:lnTo>
                    <a:pt x="656" y="243"/>
                  </a:lnTo>
                  <a:lnTo>
                    <a:pt x="654" y="237"/>
                  </a:lnTo>
                  <a:lnTo>
                    <a:pt x="649" y="228"/>
                  </a:lnTo>
                  <a:lnTo>
                    <a:pt x="641" y="218"/>
                  </a:lnTo>
                  <a:lnTo>
                    <a:pt x="641" y="218"/>
                  </a:lnTo>
                  <a:lnTo>
                    <a:pt x="630" y="207"/>
                  </a:lnTo>
                  <a:lnTo>
                    <a:pt x="620" y="198"/>
                  </a:lnTo>
                  <a:lnTo>
                    <a:pt x="597" y="182"/>
                  </a:lnTo>
                  <a:lnTo>
                    <a:pt x="597" y="182"/>
                  </a:lnTo>
                  <a:lnTo>
                    <a:pt x="580" y="169"/>
                  </a:lnTo>
                  <a:lnTo>
                    <a:pt x="563" y="155"/>
                  </a:lnTo>
                  <a:lnTo>
                    <a:pt x="556" y="149"/>
                  </a:lnTo>
                  <a:lnTo>
                    <a:pt x="556" y="149"/>
                  </a:lnTo>
                  <a:lnTo>
                    <a:pt x="521" y="118"/>
                  </a:lnTo>
                  <a:lnTo>
                    <a:pt x="503" y="102"/>
                  </a:lnTo>
                  <a:lnTo>
                    <a:pt x="485" y="89"/>
                  </a:lnTo>
                  <a:lnTo>
                    <a:pt x="466" y="77"/>
                  </a:lnTo>
                  <a:lnTo>
                    <a:pt x="445" y="66"/>
                  </a:lnTo>
                  <a:lnTo>
                    <a:pt x="435" y="62"/>
                  </a:lnTo>
                  <a:lnTo>
                    <a:pt x="424" y="58"/>
                  </a:lnTo>
                  <a:lnTo>
                    <a:pt x="412" y="55"/>
                  </a:lnTo>
                  <a:lnTo>
                    <a:pt x="400" y="51"/>
                  </a:lnTo>
                  <a:lnTo>
                    <a:pt x="400" y="51"/>
                  </a:lnTo>
                  <a:lnTo>
                    <a:pt x="368" y="45"/>
                  </a:lnTo>
                  <a:lnTo>
                    <a:pt x="337" y="41"/>
                  </a:lnTo>
                  <a:lnTo>
                    <a:pt x="306" y="38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50" y="38"/>
                  </a:lnTo>
                  <a:lnTo>
                    <a:pt x="224" y="40"/>
                  </a:lnTo>
                  <a:lnTo>
                    <a:pt x="198" y="43"/>
                  </a:lnTo>
                  <a:lnTo>
                    <a:pt x="172" y="48"/>
                  </a:lnTo>
                  <a:lnTo>
                    <a:pt x="172" y="48"/>
                  </a:lnTo>
                  <a:lnTo>
                    <a:pt x="158" y="51"/>
                  </a:lnTo>
                  <a:lnTo>
                    <a:pt x="145" y="56"/>
                  </a:lnTo>
                  <a:lnTo>
                    <a:pt x="131" y="60"/>
                  </a:lnTo>
                  <a:lnTo>
                    <a:pt x="119" y="65"/>
                  </a:lnTo>
                  <a:lnTo>
                    <a:pt x="107" y="71"/>
                  </a:lnTo>
                  <a:lnTo>
                    <a:pt x="95" y="77"/>
                  </a:lnTo>
                  <a:lnTo>
                    <a:pt x="85" y="83"/>
                  </a:lnTo>
                  <a:lnTo>
                    <a:pt x="75" y="91"/>
                  </a:lnTo>
                  <a:lnTo>
                    <a:pt x="75" y="91"/>
                  </a:lnTo>
                  <a:lnTo>
                    <a:pt x="65" y="98"/>
                  </a:lnTo>
                  <a:lnTo>
                    <a:pt x="57" y="106"/>
                  </a:lnTo>
                  <a:lnTo>
                    <a:pt x="57" y="106"/>
                  </a:lnTo>
                  <a:lnTo>
                    <a:pt x="44" y="119"/>
                  </a:lnTo>
                  <a:lnTo>
                    <a:pt x="36" y="124"/>
                  </a:lnTo>
                  <a:lnTo>
                    <a:pt x="28" y="128"/>
                  </a:lnTo>
                  <a:lnTo>
                    <a:pt x="28" y="128"/>
                  </a:lnTo>
                  <a:lnTo>
                    <a:pt x="24" y="130"/>
                  </a:lnTo>
                  <a:lnTo>
                    <a:pt x="20" y="130"/>
                  </a:lnTo>
                  <a:lnTo>
                    <a:pt x="20" y="130"/>
                  </a:lnTo>
                  <a:lnTo>
                    <a:pt x="16" y="130"/>
                  </a:lnTo>
                  <a:lnTo>
                    <a:pt x="13" y="129"/>
                  </a:lnTo>
                  <a:lnTo>
                    <a:pt x="7" y="125"/>
                  </a:lnTo>
                  <a:lnTo>
                    <a:pt x="2" y="120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3" y="101"/>
                  </a:lnTo>
                  <a:lnTo>
                    <a:pt x="5" y="100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6" y="94"/>
                  </a:lnTo>
                  <a:lnTo>
                    <a:pt x="23" y="89"/>
                  </a:lnTo>
                  <a:lnTo>
                    <a:pt x="35" y="78"/>
                  </a:lnTo>
                  <a:lnTo>
                    <a:pt x="35" y="7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59" y="58"/>
                  </a:lnTo>
                  <a:lnTo>
                    <a:pt x="71" y="50"/>
                  </a:lnTo>
                  <a:lnTo>
                    <a:pt x="97" y="35"/>
                  </a:lnTo>
                  <a:lnTo>
                    <a:pt x="104" y="31"/>
                  </a:lnTo>
                  <a:lnTo>
                    <a:pt x="104" y="31"/>
                  </a:lnTo>
                  <a:lnTo>
                    <a:pt x="118" y="25"/>
                  </a:lnTo>
                  <a:lnTo>
                    <a:pt x="133" y="18"/>
                  </a:lnTo>
                  <a:lnTo>
                    <a:pt x="149" y="14"/>
                  </a:lnTo>
                  <a:lnTo>
                    <a:pt x="165" y="10"/>
                  </a:lnTo>
                  <a:lnTo>
                    <a:pt x="183" y="7"/>
                  </a:lnTo>
                  <a:lnTo>
                    <a:pt x="199" y="5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59" y="1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18" y="1"/>
                  </a:lnTo>
                  <a:lnTo>
                    <a:pt x="348" y="3"/>
                  </a:lnTo>
                  <a:lnTo>
                    <a:pt x="377" y="7"/>
                  </a:lnTo>
                  <a:lnTo>
                    <a:pt x="404" y="12"/>
                  </a:lnTo>
                  <a:lnTo>
                    <a:pt x="429" y="18"/>
                  </a:lnTo>
                  <a:lnTo>
                    <a:pt x="452" y="27"/>
                  </a:lnTo>
                  <a:lnTo>
                    <a:pt x="473" y="37"/>
                  </a:lnTo>
                  <a:lnTo>
                    <a:pt x="492" y="47"/>
                  </a:lnTo>
                  <a:lnTo>
                    <a:pt x="492" y="47"/>
                  </a:lnTo>
                  <a:lnTo>
                    <a:pt x="512" y="62"/>
                  </a:lnTo>
                  <a:lnTo>
                    <a:pt x="532" y="78"/>
                  </a:lnTo>
                  <a:lnTo>
                    <a:pt x="551" y="95"/>
                  </a:lnTo>
                  <a:lnTo>
                    <a:pt x="570" y="112"/>
                  </a:lnTo>
                  <a:lnTo>
                    <a:pt x="570" y="112"/>
                  </a:lnTo>
                  <a:lnTo>
                    <a:pt x="585" y="126"/>
                  </a:lnTo>
                  <a:lnTo>
                    <a:pt x="585" y="126"/>
                  </a:lnTo>
                  <a:lnTo>
                    <a:pt x="601" y="139"/>
                  </a:lnTo>
                  <a:lnTo>
                    <a:pt x="619" y="153"/>
                  </a:lnTo>
                  <a:lnTo>
                    <a:pt x="619" y="153"/>
                  </a:lnTo>
                  <a:lnTo>
                    <a:pt x="633" y="164"/>
                  </a:lnTo>
                  <a:lnTo>
                    <a:pt x="649" y="176"/>
                  </a:lnTo>
                  <a:lnTo>
                    <a:pt x="662" y="190"/>
                  </a:lnTo>
                  <a:lnTo>
                    <a:pt x="676" y="204"/>
                  </a:lnTo>
                  <a:lnTo>
                    <a:pt x="676" y="204"/>
                  </a:lnTo>
                  <a:lnTo>
                    <a:pt x="681" y="213"/>
                  </a:lnTo>
                  <a:lnTo>
                    <a:pt x="686" y="222"/>
                  </a:lnTo>
                  <a:lnTo>
                    <a:pt x="688" y="232"/>
                  </a:lnTo>
                  <a:lnTo>
                    <a:pt x="690" y="243"/>
                  </a:lnTo>
                  <a:lnTo>
                    <a:pt x="690" y="253"/>
                  </a:lnTo>
                  <a:lnTo>
                    <a:pt x="689" y="263"/>
                  </a:lnTo>
                  <a:lnTo>
                    <a:pt x="687" y="274"/>
                  </a:lnTo>
                  <a:lnTo>
                    <a:pt x="683" y="284"/>
                  </a:lnTo>
                  <a:lnTo>
                    <a:pt x="683" y="284"/>
                  </a:lnTo>
                  <a:lnTo>
                    <a:pt x="677" y="295"/>
                  </a:lnTo>
                  <a:lnTo>
                    <a:pt x="669" y="305"/>
                  </a:lnTo>
                  <a:lnTo>
                    <a:pt x="662" y="313"/>
                  </a:lnTo>
                  <a:lnTo>
                    <a:pt x="654" y="320"/>
                  </a:lnTo>
                  <a:lnTo>
                    <a:pt x="645" y="326"/>
                  </a:lnTo>
                  <a:lnTo>
                    <a:pt x="635" y="331"/>
                  </a:lnTo>
                  <a:lnTo>
                    <a:pt x="615" y="343"/>
                  </a:lnTo>
                  <a:lnTo>
                    <a:pt x="615" y="343"/>
                  </a:lnTo>
                  <a:lnTo>
                    <a:pt x="600" y="350"/>
                  </a:lnTo>
                  <a:lnTo>
                    <a:pt x="600" y="350"/>
                  </a:lnTo>
                  <a:lnTo>
                    <a:pt x="595" y="351"/>
                  </a:lnTo>
                  <a:lnTo>
                    <a:pt x="591" y="352"/>
                  </a:lnTo>
                  <a:lnTo>
                    <a:pt x="591" y="35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3" name="Freeform 606"/>
            <p:cNvSpPr/>
            <p:nvPr/>
          </p:nvSpPr>
          <p:spPr bwMode="auto">
            <a:xfrm>
              <a:off x="5356226" y="2198688"/>
              <a:ext cx="147638" cy="49213"/>
            </a:xfrm>
            <a:custGeom>
              <a:avLst/>
              <a:gdLst/>
              <a:ahLst/>
              <a:cxnLst>
                <a:cxn ang="0">
                  <a:pos x="16" y="94"/>
                </a:cxn>
                <a:cxn ang="0">
                  <a:pos x="9" y="93"/>
                </a:cxn>
                <a:cxn ang="0">
                  <a:pos x="2" y="85"/>
                </a:cxn>
                <a:cxn ang="0">
                  <a:pos x="0" y="79"/>
                </a:cxn>
                <a:cxn ang="0">
                  <a:pos x="2" y="68"/>
                </a:cxn>
                <a:cxn ang="0">
                  <a:pos x="6" y="62"/>
                </a:cxn>
                <a:cxn ang="0">
                  <a:pos x="13" y="59"/>
                </a:cxn>
                <a:cxn ang="0">
                  <a:pos x="18" y="57"/>
                </a:cxn>
                <a:cxn ang="0">
                  <a:pos x="31" y="46"/>
                </a:cxn>
                <a:cxn ang="0">
                  <a:pos x="38" y="41"/>
                </a:cxn>
                <a:cxn ang="0">
                  <a:pos x="46" y="36"/>
                </a:cxn>
                <a:cxn ang="0">
                  <a:pos x="60" y="28"/>
                </a:cxn>
                <a:cxn ang="0">
                  <a:pos x="77" y="20"/>
                </a:cxn>
                <a:cxn ang="0">
                  <a:pos x="115" y="7"/>
                </a:cxn>
                <a:cxn ang="0">
                  <a:pos x="134" y="2"/>
                </a:cxn>
                <a:cxn ang="0">
                  <a:pos x="154" y="0"/>
                </a:cxn>
                <a:cxn ang="0">
                  <a:pos x="173" y="2"/>
                </a:cxn>
                <a:cxn ang="0">
                  <a:pos x="208" y="9"/>
                </a:cxn>
                <a:cxn ang="0">
                  <a:pos x="240" y="24"/>
                </a:cxn>
                <a:cxn ang="0">
                  <a:pos x="266" y="45"/>
                </a:cxn>
                <a:cxn ang="0">
                  <a:pos x="276" y="58"/>
                </a:cxn>
                <a:cxn ang="0">
                  <a:pos x="279" y="67"/>
                </a:cxn>
                <a:cxn ang="0">
                  <a:pos x="278" y="74"/>
                </a:cxn>
                <a:cxn ang="0">
                  <a:pos x="275" y="78"/>
                </a:cxn>
                <a:cxn ang="0">
                  <a:pos x="266" y="83"/>
                </a:cxn>
                <a:cxn ang="0">
                  <a:pos x="259" y="84"/>
                </a:cxn>
                <a:cxn ang="0">
                  <a:pos x="256" y="83"/>
                </a:cxn>
                <a:cxn ang="0">
                  <a:pos x="248" y="80"/>
                </a:cxn>
                <a:cxn ang="0">
                  <a:pos x="245" y="76"/>
                </a:cxn>
                <a:cxn ang="0">
                  <a:pos x="230" y="59"/>
                </a:cxn>
                <a:cxn ang="0">
                  <a:pos x="210" y="47"/>
                </a:cxn>
                <a:cxn ang="0">
                  <a:pos x="186" y="40"/>
                </a:cxn>
                <a:cxn ang="0">
                  <a:pos x="160" y="37"/>
                </a:cxn>
                <a:cxn ang="0">
                  <a:pos x="150" y="37"/>
                </a:cxn>
                <a:cxn ang="0">
                  <a:pos x="121" y="42"/>
                </a:cxn>
                <a:cxn ang="0">
                  <a:pos x="94" y="51"/>
                </a:cxn>
                <a:cxn ang="0">
                  <a:pos x="86" y="56"/>
                </a:cxn>
                <a:cxn ang="0">
                  <a:pos x="62" y="71"/>
                </a:cxn>
                <a:cxn ang="0">
                  <a:pos x="43" y="84"/>
                </a:cxn>
                <a:cxn ang="0">
                  <a:pos x="22" y="94"/>
                </a:cxn>
                <a:cxn ang="0">
                  <a:pos x="16" y="94"/>
                </a:cxn>
              </a:cxnLst>
              <a:rect l="0" t="0" r="r" b="b"/>
              <a:pathLst>
                <a:path w="279" h="94">
                  <a:moveTo>
                    <a:pt x="16" y="94"/>
                  </a:moveTo>
                  <a:lnTo>
                    <a:pt x="16" y="94"/>
                  </a:lnTo>
                  <a:lnTo>
                    <a:pt x="13" y="94"/>
                  </a:lnTo>
                  <a:lnTo>
                    <a:pt x="9" y="93"/>
                  </a:lnTo>
                  <a:lnTo>
                    <a:pt x="5" y="90"/>
                  </a:lnTo>
                  <a:lnTo>
                    <a:pt x="2" y="85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6" y="62"/>
                  </a:lnTo>
                  <a:lnTo>
                    <a:pt x="8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8" y="57"/>
                  </a:lnTo>
                  <a:lnTo>
                    <a:pt x="22" y="54"/>
                  </a:lnTo>
                  <a:lnTo>
                    <a:pt x="31" y="46"/>
                  </a:lnTo>
                  <a:lnTo>
                    <a:pt x="31" y="46"/>
                  </a:lnTo>
                  <a:lnTo>
                    <a:pt x="38" y="41"/>
                  </a:lnTo>
                  <a:lnTo>
                    <a:pt x="46" y="36"/>
                  </a:lnTo>
                  <a:lnTo>
                    <a:pt x="46" y="36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77" y="20"/>
                  </a:lnTo>
                  <a:lnTo>
                    <a:pt x="77" y="20"/>
                  </a:lnTo>
                  <a:lnTo>
                    <a:pt x="95" y="13"/>
                  </a:lnTo>
                  <a:lnTo>
                    <a:pt x="115" y="7"/>
                  </a:lnTo>
                  <a:lnTo>
                    <a:pt x="124" y="4"/>
                  </a:lnTo>
                  <a:lnTo>
                    <a:pt x="134" y="2"/>
                  </a:lnTo>
                  <a:lnTo>
                    <a:pt x="14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73" y="2"/>
                  </a:lnTo>
                  <a:lnTo>
                    <a:pt x="191" y="5"/>
                  </a:lnTo>
                  <a:lnTo>
                    <a:pt x="208" y="9"/>
                  </a:lnTo>
                  <a:lnTo>
                    <a:pt x="224" y="16"/>
                  </a:lnTo>
                  <a:lnTo>
                    <a:pt x="240" y="24"/>
                  </a:lnTo>
                  <a:lnTo>
                    <a:pt x="253" y="34"/>
                  </a:lnTo>
                  <a:lnTo>
                    <a:pt x="266" y="45"/>
                  </a:lnTo>
                  <a:lnTo>
                    <a:pt x="276" y="58"/>
                  </a:lnTo>
                  <a:lnTo>
                    <a:pt x="276" y="58"/>
                  </a:lnTo>
                  <a:lnTo>
                    <a:pt x="278" y="62"/>
                  </a:lnTo>
                  <a:lnTo>
                    <a:pt x="279" y="67"/>
                  </a:lnTo>
                  <a:lnTo>
                    <a:pt x="279" y="70"/>
                  </a:lnTo>
                  <a:lnTo>
                    <a:pt x="278" y="74"/>
                  </a:lnTo>
                  <a:lnTo>
                    <a:pt x="278" y="74"/>
                  </a:lnTo>
                  <a:lnTo>
                    <a:pt x="275" y="78"/>
                  </a:lnTo>
                  <a:lnTo>
                    <a:pt x="271" y="81"/>
                  </a:lnTo>
                  <a:lnTo>
                    <a:pt x="266" y="83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9" y="84"/>
                  </a:lnTo>
                  <a:lnTo>
                    <a:pt x="256" y="83"/>
                  </a:lnTo>
                  <a:lnTo>
                    <a:pt x="252" y="82"/>
                  </a:lnTo>
                  <a:lnTo>
                    <a:pt x="248" y="80"/>
                  </a:lnTo>
                  <a:lnTo>
                    <a:pt x="245" y="76"/>
                  </a:lnTo>
                  <a:lnTo>
                    <a:pt x="245" y="76"/>
                  </a:lnTo>
                  <a:lnTo>
                    <a:pt x="238" y="67"/>
                  </a:lnTo>
                  <a:lnTo>
                    <a:pt x="230" y="59"/>
                  </a:lnTo>
                  <a:lnTo>
                    <a:pt x="220" y="52"/>
                  </a:lnTo>
                  <a:lnTo>
                    <a:pt x="210" y="47"/>
                  </a:lnTo>
                  <a:lnTo>
                    <a:pt x="199" y="43"/>
                  </a:lnTo>
                  <a:lnTo>
                    <a:pt x="186" y="40"/>
                  </a:lnTo>
                  <a:lnTo>
                    <a:pt x="174" y="38"/>
                  </a:lnTo>
                  <a:lnTo>
                    <a:pt x="160" y="37"/>
                  </a:lnTo>
                  <a:lnTo>
                    <a:pt x="160" y="37"/>
                  </a:lnTo>
                  <a:lnTo>
                    <a:pt x="150" y="37"/>
                  </a:lnTo>
                  <a:lnTo>
                    <a:pt x="141" y="38"/>
                  </a:lnTo>
                  <a:lnTo>
                    <a:pt x="121" y="42"/>
                  </a:lnTo>
                  <a:lnTo>
                    <a:pt x="102" y="48"/>
                  </a:lnTo>
                  <a:lnTo>
                    <a:pt x="94" y="51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74" y="64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43" y="84"/>
                  </a:lnTo>
                  <a:lnTo>
                    <a:pt x="32" y="90"/>
                  </a:lnTo>
                  <a:lnTo>
                    <a:pt x="22" y="94"/>
                  </a:lnTo>
                  <a:lnTo>
                    <a:pt x="22" y="94"/>
                  </a:lnTo>
                  <a:lnTo>
                    <a:pt x="16" y="94"/>
                  </a:lnTo>
                  <a:lnTo>
                    <a:pt x="16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815028" y="4348932"/>
            <a:ext cx="620512" cy="634100"/>
            <a:chOff x="5268913" y="4124325"/>
            <a:chExt cx="652463" cy="666751"/>
          </a:xfrm>
          <a:solidFill>
            <a:schemeClr val="tx1"/>
          </a:solidFill>
        </p:grpSpPr>
        <p:sp>
          <p:nvSpPr>
            <p:cNvPr id="115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6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7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8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9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0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1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2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3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4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5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6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7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8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9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0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1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2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3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4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802375" y="4394708"/>
            <a:ext cx="671844" cy="590316"/>
            <a:chOff x="6208713" y="1243013"/>
            <a:chExt cx="706438" cy="620713"/>
          </a:xfrm>
          <a:solidFill>
            <a:schemeClr val="tx1"/>
          </a:solidFill>
        </p:grpSpPr>
        <p:sp>
          <p:nvSpPr>
            <p:cNvPr id="136" name="Freeform 804"/>
            <p:cNvSpPr/>
            <p:nvPr/>
          </p:nvSpPr>
          <p:spPr bwMode="auto">
            <a:xfrm>
              <a:off x="6270626" y="1622425"/>
              <a:ext cx="26988" cy="68263"/>
            </a:xfrm>
            <a:custGeom>
              <a:avLst/>
              <a:gdLst/>
              <a:ahLst/>
              <a:cxnLst>
                <a:cxn ang="0">
                  <a:pos x="51" y="5"/>
                </a:cxn>
                <a:cxn ang="0">
                  <a:pos x="51" y="5"/>
                </a:cxn>
                <a:cxn ang="0">
                  <a:pos x="50" y="3"/>
                </a:cxn>
                <a:cxn ang="0">
                  <a:pos x="49" y="1"/>
                </a:cxn>
                <a:cxn ang="0">
                  <a:pos x="48" y="1"/>
                </a:cxn>
                <a:cxn ang="0">
                  <a:pos x="46" y="0"/>
                </a:cxn>
                <a:cxn ang="0">
                  <a:pos x="44" y="1"/>
                </a:cxn>
                <a:cxn ang="0">
                  <a:pos x="43" y="1"/>
                </a:cxn>
                <a:cxn ang="0">
                  <a:pos x="42" y="3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40" y="14"/>
                </a:cxn>
                <a:cxn ang="0">
                  <a:pos x="37" y="25"/>
                </a:cxn>
                <a:cxn ang="0">
                  <a:pos x="34" y="35"/>
                </a:cxn>
                <a:cxn ang="0">
                  <a:pos x="30" y="44"/>
                </a:cxn>
                <a:cxn ang="0">
                  <a:pos x="21" y="64"/>
                </a:cxn>
                <a:cxn ang="0">
                  <a:pos x="13" y="82"/>
                </a:cxn>
                <a:cxn ang="0">
                  <a:pos x="13" y="82"/>
                </a:cxn>
                <a:cxn ang="0">
                  <a:pos x="9" y="92"/>
                </a:cxn>
                <a:cxn ang="0">
                  <a:pos x="3" y="105"/>
                </a:cxn>
                <a:cxn ang="0">
                  <a:pos x="1" y="112"/>
                </a:cxn>
                <a:cxn ang="0">
                  <a:pos x="0" y="119"/>
                </a:cxn>
                <a:cxn ang="0">
                  <a:pos x="1" y="124"/>
                </a:cxn>
                <a:cxn ang="0">
                  <a:pos x="2" y="126"/>
                </a:cxn>
                <a:cxn ang="0">
                  <a:pos x="4" y="128"/>
                </a:cxn>
                <a:cxn ang="0">
                  <a:pos x="4" y="128"/>
                </a:cxn>
                <a:cxn ang="0">
                  <a:pos x="6" y="129"/>
                </a:cxn>
                <a:cxn ang="0">
                  <a:pos x="9" y="129"/>
                </a:cxn>
                <a:cxn ang="0">
                  <a:pos x="12" y="128"/>
                </a:cxn>
                <a:cxn ang="0">
                  <a:pos x="13" y="126"/>
                </a:cxn>
                <a:cxn ang="0">
                  <a:pos x="13" y="125"/>
                </a:cxn>
                <a:cxn ang="0">
                  <a:pos x="13" y="123"/>
                </a:cxn>
                <a:cxn ang="0">
                  <a:pos x="11" y="122"/>
                </a:cxn>
                <a:cxn ang="0">
                  <a:pos x="11" y="122"/>
                </a:cxn>
                <a:cxn ang="0">
                  <a:pos x="11" y="120"/>
                </a:cxn>
                <a:cxn ang="0">
                  <a:pos x="10" y="117"/>
                </a:cxn>
                <a:cxn ang="0">
                  <a:pos x="11" y="109"/>
                </a:cxn>
                <a:cxn ang="0">
                  <a:pos x="14" y="100"/>
                </a:cxn>
                <a:cxn ang="0">
                  <a:pos x="19" y="90"/>
                </a:cxn>
                <a:cxn ang="0">
                  <a:pos x="27" y="69"/>
                </a:cxn>
                <a:cxn ang="0">
                  <a:pos x="33" y="58"/>
                </a:cxn>
                <a:cxn ang="0">
                  <a:pos x="33" y="58"/>
                </a:cxn>
                <a:cxn ang="0">
                  <a:pos x="43" y="36"/>
                </a:cxn>
                <a:cxn ang="0">
                  <a:pos x="46" y="26"/>
                </a:cxn>
                <a:cxn ang="0">
                  <a:pos x="49" y="14"/>
                </a:cxn>
                <a:cxn ang="0">
                  <a:pos x="49" y="14"/>
                </a:cxn>
                <a:cxn ang="0">
                  <a:pos x="50" y="13"/>
                </a:cxn>
                <a:cxn ang="0">
                  <a:pos x="51" y="11"/>
                </a:cxn>
                <a:cxn ang="0">
                  <a:pos x="51" y="5"/>
                </a:cxn>
              </a:cxnLst>
              <a:rect l="0" t="0" r="r" b="b"/>
              <a:pathLst>
                <a:path w="51" h="129">
                  <a:moveTo>
                    <a:pt x="51" y="5"/>
                  </a:moveTo>
                  <a:lnTo>
                    <a:pt x="51" y="5"/>
                  </a:lnTo>
                  <a:lnTo>
                    <a:pt x="50" y="3"/>
                  </a:lnTo>
                  <a:lnTo>
                    <a:pt x="49" y="1"/>
                  </a:lnTo>
                  <a:lnTo>
                    <a:pt x="48" y="1"/>
                  </a:lnTo>
                  <a:lnTo>
                    <a:pt x="46" y="0"/>
                  </a:lnTo>
                  <a:lnTo>
                    <a:pt x="44" y="1"/>
                  </a:lnTo>
                  <a:lnTo>
                    <a:pt x="43" y="1"/>
                  </a:lnTo>
                  <a:lnTo>
                    <a:pt x="42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0" y="14"/>
                  </a:lnTo>
                  <a:lnTo>
                    <a:pt x="37" y="25"/>
                  </a:lnTo>
                  <a:lnTo>
                    <a:pt x="34" y="35"/>
                  </a:lnTo>
                  <a:lnTo>
                    <a:pt x="30" y="44"/>
                  </a:lnTo>
                  <a:lnTo>
                    <a:pt x="21" y="64"/>
                  </a:lnTo>
                  <a:lnTo>
                    <a:pt x="13" y="82"/>
                  </a:lnTo>
                  <a:lnTo>
                    <a:pt x="13" y="82"/>
                  </a:lnTo>
                  <a:lnTo>
                    <a:pt x="9" y="92"/>
                  </a:lnTo>
                  <a:lnTo>
                    <a:pt x="3" y="105"/>
                  </a:lnTo>
                  <a:lnTo>
                    <a:pt x="1" y="112"/>
                  </a:lnTo>
                  <a:lnTo>
                    <a:pt x="0" y="119"/>
                  </a:lnTo>
                  <a:lnTo>
                    <a:pt x="1" y="124"/>
                  </a:lnTo>
                  <a:lnTo>
                    <a:pt x="2" y="126"/>
                  </a:lnTo>
                  <a:lnTo>
                    <a:pt x="4" y="128"/>
                  </a:lnTo>
                  <a:lnTo>
                    <a:pt x="4" y="128"/>
                  </a:lnTo>
                  <a:lnTo>
                    <a:pt x="6" y="129"/>
                  </a:lnTo>
                  <a:lnTo>
                    <a:pt x="9" y="129"/>
                  </a:lnTo>
                  <a:lnTo>
                    <a:pt x="12" y="128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3" y="123"/>
                  </a:lnTo>
                  <a:lnTo>
                    <a:pt x="11" y="122"/>
                  </a:lnTo>
                  <a:lnTo>
                    <a:pt x="11" y="122"/>
                  </a:lnTo>
                  <a:lnTo>
                    <a:pt x="11" y="120"/>
                  </a:lnTo>
                  <a:lnTo>
                    <a:pt x="10" y="117"/>
                  </a:lnTo>
                  <a:lnTo>
                    <a:pt x="11" y="109"/>
                  </a:lnTo>
                  <a:lnTo>
                    <a:pt x="14" y="100"/>
                  </a:lnTo>
                  <a:lnTo>
                    <a:pt x="19" y="90"/>
                  </a:lnTo>
                  <a:lnTo>
                    <a:pt x="27" y="69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43" y="36"/>
                  </a:lnTo>
                  <a:lnTo>
                    <a:pt x="46" y="26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50" y="13"/>
                  </a:lnTo>
                  <a:lnTo>
                    <a:pt x="51" y="11"/>
                  </a:lnTo>
                  <a:lnTo>
                    <a:pt x="5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7" name="Freeform 805"/>
            <p:cNvSpPr/>
            <p:nvPr/>
          </p:nvSpPr>
          <p:spPr bwMode="auto">
            <a:xfrm>
              <a:off x="6315076" y="1671638"/>
              <a:ext cx="15875" cy="41275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7" y="38"/>
                </a:cxn>
                <a:cxn ang="0">
                  <a:pos x="2" y="56"/>
                </a:cxn>
                <a:cxn ang="0">
                  <a:pos x="1" y="65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6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9" y="74"/>
                </a:cxn>
                <a:cxn ang="0">
                  <a:pos x="9" y="74"/>
                </a:cxn>
                <a:cxn ang="0">
                  <a:pos x="10" y="65"/>
                </a:cxn>
                <a:cxn ang="0">
                  <a:pos x="11" y="57"/>
                </a:cxn>
                <a:cxn ang="0">
                  <a:pos x="16" y="39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2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78">
                  <a:moveTo>
                    <a:pt x="20" y="3"/>
                  </a:moveTo>
                  <a:lnTo>
                    <a:pt x="20" y="3"/>
                  </a:lnTo>
                  <a:lnTo>
                    <a:pt x="7" y="38"/>
                  </a:lnTo>
                  <a:lnTo>
                    <a:pt x="2" y="56"/>
                  </a:lnTo>
                  <a:lnTo>
                    <a:pt x="1" y="65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6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9" y="74"/>
                  </a:lnTo>
                  <a:lnTo>
                    <a:pt x="9" y="74"/>
                  </a:lnTo>
                  <a:lnTo>
                    <a:pt x="10" y="65"/>
                  </a:lnTo>
                  <a:lnTo>
                    <a:pt x="11" y="57"/>
                  </a:lnTo>
                  <a:lnTo>
                    <a:pt x="16" y="39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2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8" name="Freeform 806"/>
            <p:cNvSpPr/>
            <p:nvPr/>
          </p:nvSpPr>
          <p:spPr bwMode="auto">
            <a:xfrm>
              <a:off x="6359526" y="1677988"/>
              <a:ext cx="20638" cy="69850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0" y="33"/>
                </a:cxn>
                <a:cxn ang="0">
                  <a:pos x="11" y="63"/>
                </a:cxn>
                <a:cxn ang="0">
                  <a:pos x="6" y="79"/>
                </a:cxn>
                <a:cxn ang="0">
                  <a:pos x="3" y="94"/>
                </a:cxn>
                <a:cxn ang="0">
                  <a:pos x="1" y="110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3" y="129"/>
                </a:cxn>
                <a:cxn ang="0">
                  <a:pos x="4" y="130"/>
                </a:cxn>
                <a:cxn ang="0">
                  <a:pos x="6" y="129"/>
                </a:cxn>
                <a:cxn ang="0">
                  <a:pos x="7" y="128"/>
                </a:cxn>
                <a:cxn ang="0">
                  <a:pos x="9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0"/>
                </a:cxn>
                <a:cxn ang="0">
                  <a:pos x="12" y="94"/>
                </a:cxn>
                <a:cxn ang="0">
                  <a:pos x="16" y="80"/>
                </a:cxn>
                <a:cxn ang="0">
                  <a:pos x="20" y="64"/>
                </a:cxn>
                <a:cxn ang="0">
                  <a:pos x="30" y="35"/>
                </a:cxn>
                <a:cxn ang="0">
                  <a:pos x="40" y="6"/>
                </a:cxn>
                <a:cxn ang="0">
                  <a:pos x="40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30">
                  <a:moveTo>
                    <a:pt x="32" y="4"/>
                  </a:moveTo>
                  <a:lnTo>
                    <a:pt x="32" y="4"/>
                  </a:lnTo>
                  <a:lnTo>
                    <a:pt x="20" y="33"/>
                  </a:lnTo>
                  <a:lnTo>
                    <a:pt x="11" y="63"/>
                  </a:lnTo>
                  <a:lnTo>
                    <a:pt x="6" y="79"/>
                  </a:lnTo>
                  <a:lnTo>
                    <a:pt x="3" y="94"/>
                  </a:lnTo>
                  <a:lnTo>
                    <a:pt x="1" y="110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3" y="129"/>
                  </a:lnTo>
                  <a:lnTo>
                    <a:pt x="4" y="130"/>
                  </a:lnTo>
                  <a:lnTo>
                    <a:pt x="6" y="129"/>
                  </a:lnTo>
                  <a:lnTo>
                    <a:pt x="7" y="128"/>
                  </a:lnTo>
                  <a:lnTo>
                    <a:pt x="9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0"/>
                  </a:lnTo>
                  <a:lnTo>
                    <a:pt x="12" y="94"/>
                  </a:lnTo>
                  <a:lnTo>
                    <a:pt x="16" y="80"/>
                  </a:lnTo>
                  <a:lnTo>
                    <a:pt x="20" y="64"/>
                  </a:lnTo>
                  <a:lnTo>
                    <a:pt x="30" y="3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9" name="Freeform 807"/>
            <p:cNvSpPr/>
            <p:nvPr/>
          </p:nvSpPr>
          <p:spPr bwMode="auto">
            <a:xfrm>
              <a:off x="6392863" y="1708150"/>
              <a:ext cx="20638" cy="55563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7" y="17"/>
                </a:cxn>
                <a:cxn ang="0">
                  <a:pos x="23" y="28"/>
                </a:cxn>
                <a:cxn ang="0">
                  <a:pos x="13" y="51"/>
                </a:cxn>
                <a:cxn ang="0">
                  <a:pos x="8" y="63"/>
                </a:cxn>
                <a:cxn ang="0">
                  <a:pos x="4" y="74"/>
                </a:cxn>
                <a:cxn ang="0">
                  <a:pos x="1" y="8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0" y="87"/>
                </a:cxn>
                <a:cxn ang="0">
                  <a:pos x="13" y="75"/>
                </a:cxn>
                <a:cxn ang="0">
                  <a:pos x="17" y="64"/>
                </a:cxn>
                <a:cxn ang="0">
                  <a:pos x="22" y="53"/>
                </a:cxn>
                <a:cxn ang="0">
                  <a:pos x="33" y="30"/>
                </a:cxn>
                <a:cxn ang="0">
                  <a:pos x="37" y="19"/>
                </a:cxn>
                <a:cxn ang="0">
                  <a:pos x="41" y="6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1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3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4">
                  <a:moveTo>
                    <a:pt x="32" y="4"/>
                  </a:moveTo>
                  <a:lnTo>
                    <a:pt x="32" y="4"/>
                  </a:lnTo>
                  <a:lnTo>
                    <a:pt x="27" y="17"/>
                  </a:lnTo>
                  <a:lnTo>
                    <a:pt x="23" y="28"/>
                  </a:lnTo>
                  <a:lnTo>
                    <a:pt x="13" y="51"/>
                  </a:lnTo>
                  <a:lnTo>
                    <a:pt x="8" y="63"/>
                  </a:lnTo>
                  <a:lnTo>
                    <a:pt x="4" y="74"/>
                  </a:lnTo>
                  <a:lnTo>
                    <a:pt x="1" y="8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0" y="87"/>
                  </a:lnTo>
                  <a:lnTo>
                    <a:pt x="13" y="75"/>
                  </a:lnTo>
                  <a:lnTo>
                    <a:pt x="17" y="64"/>
                  </a:lnTo>
                  <a:lnTo>
                    <a:pt x="22" y="53"/>
                  </a:lnTo>
                  <a:lnTo>
                    <a:pt x="33" y="30"/>
                  </a:lnTo>
                  <a:lnTo>
                    <a:pt x="37" y="19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1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3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0" name="Freeform 809"/>
            <p:cNvSpPr/>
            <p:nvPr/>
          </p:nvSpPr>
          <p:spPr bwMode="auto">
            <a:xfrm>
              <a:off x="6438900" y="1719263"/>
              <a:ext cx="31750" cy="65088"/>
            </a:xfrm>
            <a:custGeom>
              <a:avLst/>
              <a:gdLst/>
              <a:ahLst/>
              <a:cxnLst>
                <a:cxn ang="0">
                  <a:pos x="51" y="2"/>
                </a:cxn>
                <a:cxn ang="0">
                  <a:pos x="51" y="2"/>
                </a:cxn>
                <a:cxn ang="0">
                  <a:pos x="37" y="25"/>
                </a:cxn>
                <a:cxn ang="0">
                  <a:pos x="25" y="44"/>
                </a:cxn>
                <a:cxn ang="0">
                  <a:pos x="14" y="64"/>
                </a:cxn>
                <a:cxn ang="0">
                  <a:pos x="6" y="83"/>
                </a:cxn>
                <a:cxn ang="0">
                  <a:pos x="2" y="93"/>
                </a:cxn>
                <a:cxn ang="0">
                  <a:pos x="0" y="101"/>
                </a:cxn>
                <a:cxn ang="0">
                  <a:pos x="0" y="108"/>
                </a:cxn>
                <a:cxn ang="0">
                  <a:pos x="1" y="114"/>
                </a:cxn>
                <a:cxn ang="0">
                  <a:pos x="2" y="116"/>
                </a:cxn>
                <a:cxn ang="0">
                  <a:pos x="5" y="119"/>
                </a:cxn>
                <a:cxn ang="0">
                  <a:pos x="7" y="120"/>
                </a:cxn>
                <a:cxn ang="0">
                  <a:pos x="10" y="123"/>
                </a:cxn>
                <a:cxn ang="0">
                  <a:pos x="10" y="123"/>
                </a:cxn>
                <a:cxn ang="0">
                  <a:pos x="12" y="123"/>
                </a:cxn>
                <a:cxn ang="0">
                  <a:pos x="14" y="123"/>
                </a:cxn>
                <a:cxn ang="0">
                  <a:pos x="15" y="120"/>
                </a:cxn>
                <a:cxn ang="0">
                  <a:pos x="16" y="119"/>
                </a:cxn>
                <a:cxn ang="0">
                  <a:pos x="15" y="115"/>
                </a:cxn>
                <a:cxn ang="0">
                  <a:pos x="14" y="114"/>
                </a:cxn>
                <a:cxn ang="0">
                  <a:pos x="13" y="113"/>
                </a:cxn>
                <a:cxn ang="0">
                  <a:pos x="13" y="113"/>
                </a:cxn>
                <a:cxn ang="0">
                  <a:pos x="11" y="112"/>
                </a:cxn>
                <a:cxn ang="0">
                  <a:pos x="10" y="111"/>
                </a:cxn>
                <a:cxn ang="0">
                  <a:pos x="10" y="107"/>
                </a:cxn>
                <a:cxn ang="0">
                  <a:pos x="10" y="102"/>
                </a:cxn>
                <a:cxn ang="0">
                  <a:pos x="12" y="96"/>
                </a:cxn>
                <a:cxn ang="0">
                  <a:pos x="18" y="80"/>
                </a:cxn>
                <a:cxn ang="0">
                  <a:pos x="27" y="62"/>
                </a:cxn>
                <a:cxn ang="0">
                  <a:pos x="47" y="27"/>
                </a:cxn>
                <a:cxn ang="0">
                  <a:pos x="59" y="7"/>
                </a:cxn>
                <a:cxn ang="0">
                  <a:pos x="59" y="7"/>
                </a:cxn>
                <a:cxn ang="0">
                  <a:pos x="60" y="5"/>
                </a:cxn>
                <a:cxn ang="0">
                  <a:pos x="59" y="3"/>
                </a:cxn>
                <a:cxn ang="0">
                  <a:pos x="59" y="1"/>
                </a:cxn>
                <a:cxn ang="0">
                  <a:pos x="57" y="0"/>
                </a:cxn>
                <a:cxn ang="0">
                  <a:pos x="56" y="0"/>
                </a:cxn>
                <a:cxn ang="0">
                  <a:pos x="54" y="0"/>
                </a:cxn>
                <a:cxn ang="0">
                  <a:pos x="52" y="0"/>
                </a:cxn>
                <a:cxn ang="0">
                  <a:pos x="51" y="2"/>
                </a:cxn>
                <a:cxn ang="0">
                  <a:pos x="51" y="2"/>
                </a:cxn>
              </a:cxnLst>
              <a:rect l="0" t="0" r="r" b="b"/>
              <a:pathLst>
                <a:path w="60" h="123">
                  <a:moveTo>
                    <a:pt x="51" y="2"/>
                  </a:moveTo>
                  <a:lnTo>
                    <a:pt x="51" y="2"/>
                  </a:lnTo>
                  <a:lnTo>
                    <a:pt x="37" y="25"/>
                  </a:lnTo>
                  <a:lnTo>
                    <a:pt x="25" y="44"/>
                  </a:lnTo>
                  <a:lnTo>
                    <a:pt x="14" y="64"/>
                  </a:lnTo>
                  <a:lnTo>
                    <a:pt x="6" y="83"/>
                  </a:lnTo>
                  <a:lnTo>
                    <a:pt x="2" y="93"/>
                  </a:lnTo>
                  <a:lnTo>
                    <a:pt x="0" y="101"/>
                  </a:lnTo>
                  <a:lnTo>
                    <a:pt x="0" y="108"/>
                  </a:lnTo>
                  <a:lnTo>
                    <a:pt x="1" y="114"/>
                  </a:lnTo>
                  <a:lnTo>
                    <a:pt x="2" y="116"/>
                  </a:lnTo>
                  <a:lnTo>
                    <a:pt x="5" y="119"/>
                  </a:lnTo>
                  <a:lnTo>
                    <a:pt x="7" y="120"/>
                  </a:lnTo>
                  <a:lnTo>
                    <a:pt x="10" y="123"/>
                  </a:lnTo>
                  <a:lnTo>
                    <a:pt x="10" y="123"/>
                  </a:lnTo>
                  <a:lnTo>
                    <a:pt x="12" y="123"/>
                  </a:lnTo>
                  <a:lnTo>
                    <a:pt x="14" y="123"/>
                  </a:lnTo>
                  <a:lnTo>
                    <a:pt x="15" y="120"/>
                  </a:lnTo>
                  <a:lnTo>
                    <a:pt x="16" y="119"/>
                  </a:lnTo>
                  <a:lnTo>
                    <a:pt x="15" y="115"/>
                  </a:lnTo>
                  <a:lnTo>
                    <a:pt x="14" y="114"/>
                  </a:lnTo>
                  <a:lnTo>
                    <a:pt x="13" y="113"/>
                  </a:lnTo>
                  <a:lnTo>
                    <a:pt x="13" y="113"/>
                  </a:lnTo>
                  <a:lnTo>
                    <a:pt x="11" y="112"/>
                  </a:lnTo>
                  <a:lnTo>
                    <a:pt x="10" y="111"/>
                  </a:lnTo>
                  <a:lnTo>
                    <a:pt x="10" y="107"/>
                  </a:lnTo>
                  <a:lnTo>
                    <a:pt x="10" y="102"/>
                  </a:lnTo>
                  <a:lnTo>
                    <a:pt x="12" y="96"/>
                  </a:lnTo>
                  <a:lnTo>
                    <a:pt x="18" y="80"/>
                  </a:lnTo>
                  <a:lnTo>
                    <a:pt x="27" y="62"/>
                  </a:lnTo>
                  <a:lnTo>
                    <a:pt x="47" y="27"/>
                  </a:lnTo>
                  <a:lnTo>
                    <a:pt x="59" y="7"/>
                  </a:lnTo>
                  <a:lnTo>
                    <a:pt x="59" y="7"/>
                  </a:lnTo>
                  <a:lnTo>
                    <a:pt x="60" y="5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57" y="0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0"/>
                  </a:lnTo>
                  <a:lnTo>
                    <a:pt x="51" y="2"/>
                  </a:lnTo>
                  <a:lnTo>
                    <a:pt x="51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1" name="Freeform 810"/>
            <p:cNvSpPr/>
            <p:nvPr/>
          </p:nvSpPr>
          <p:spPr bwMode="auto">
            <a:xfrm>
              <a:off x="6478588" y="1731963"/>
              <a:ext cx="28575" cy="650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0" y="8"/>
                </a:cxn>
                <a:cxn ang="0">
                  <a:pos x="34" y="14"/>
                </a:cxn>
                <a:cxn ang="0">
                  <a:pos x="25" y="26"/>
                </a:cxn>
                <a:cxn ang="0">
                  <a:pos x="16" y="41"/>
                </a:cxn>
                <a:cxn ang="0">
                  <a:pos x="10" y="55"/>
                </a:cxn>
                <a:cxn ang="0">
                  <a:pos x="6" y="71"/>
                </a:cxn>
                <a:cxn ang="0">
                  <a:pos x="3" y="87"/>
                </a:cxn>
                <a:cxn ang="0">
                  <a:pos x="1" y="103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119"/>
                </a:cxn>
                <a:cxn ang="0">
                  <a:pos x="10" y="104"/>
                </a:cxn>
                <a:cxn ang="0">
                  <a:pos x="12" y="88"/>
                </a:cxn>
                <a:cxn ang="0">
                  <a:pos x="15" y="74"/>
                </a:cxn>
                <a:cxn ang="0">
                  <a:pos x="19" y="59"/>
                </a:cxn>
                <a:cxn ang="0">
                  <a:pos x="25" y="45"/>
                </a:cxn>
                <a:cxn ang="0">
                  <a:pos x="33" y="31"/>
                </a:cxn>
                <a:cxn ang="0">
                  <a:pos x="41" y="19"/>
                </a:cxn>
                <a:cxn ang="0">
                  <a:pos x="53" y="9"/>
                </a:cxn>
                <a:cxn ang="0">
                  <a:pos x="53" y="9"/>
                </a:cxn>
                <a:cxn ang="0">
                  <a:pos x="54" y="7"/>
                </a:cxn>
                <a:cxn ang="0">
                  <a:pos x="54" y="6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0" y="1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54" h="123">
                  <a:moveTo>
                    <a:pt x="45" y="1"/>
                  </a:moveTo>
                  <a:lnTo>
                    <a:pt x="45" y="1"/>
                  </a:lnTo>
                  <a:lnTo>
                    <a:pt x="40" y="8"/>
                  </a:lnTo>
                  <a:lnTo>
                    <a:pt x="34" y="14"/>
                  </a:lnTo>
                  <a:lnTo>
                    <a:pt x="25" y="26"/>
                  </a:lnTo>
                  <a:lnTo>
                    <a:pt x="16" y="41"/>
                  </a:lnTo>
                  <a:lnTo>
                    <a:pt x="10" y="55"/>
                  </a:lnTo>
                  <a:lnTo>
                    <a:pt x="6" y="71"/>
                  </a:lnTo>
                  <a:lnTo>
                    <a:pt x="3" y="87"/>
                  </a:lnTo>
                  <a:lnTo>
                    <a:pt x="1" y="10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119"/>
                  </a:lnTo>
                  <a:lnTo>
                    <a:pt x="10" y="104"/>
                  </a:lnTo>
                  <a:lnTo>
                    <a:pt x="12" y="88"/>
                  </a:lnTo>
                  <a:lnTo>
                    <a:pt x="15" y="74"/>
                  </a:lnTo>
                  <a:lnTo>
                    <a:pt x="19" y="59"/>
                  </a:lnTo>
                  <a:lnTo>
                    <a:pt x="25" y="45"/>
                  </a:lnTo>
                  <a:lnTo>
                    <a:pt x="33" y="31"/>
                  </a:lnTo>
                  <a:lnTo>
                    <a:pt x="41" y="1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4" y="7"/>
                  </a:lnTo>
                  <a:lnTo>
                    <a:pt x="54" y="6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0" y="1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2" name="Freeform 811"/>
            <p:cNvSpPr/>
            <p:nvPr/>
          </p:nvSpPr>
          <p:spPr bwMode="auto">
            <a:xfrm>
              <a:off x="6523038" y="1739900"/>
              <a:ext cx="25400" cy="61913"/>
            </a:xfrm>
            <a:custGeom>
              <a:avLst/>
              <a:gdLst/>
              <a:ahLst/>
              <a:cxnLst>
                <a:cxn ang="0">
                  <a:pos x="39" y="3"/>
                </a:cxn>
                <a:cxn ang="0">
                  <a:pos x="39" y="3"/>
                </a:cxn>
                <a:cxn ang="0">
                  <a:pos x="27" y="29"/>
                </a:cxn>
                <a:cxn ang="0">
                  <a:pos x="17" y="56"/>
                </a:cxn>
                <a:cxn ang="0">
                  <a:pos x="8" y="82"/>
                </a:cxn>
                <a:cxn ang="0">
                  <a:pos x="4" y="96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4" y="116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10" y="112"/>
                </a:cxn>
                <a:cxn ang="0">
                  <a:pos x="10" y="112"/>
                </a:cxn>
                <a:cxn ang="0">
                  <a:pos x="13" y="99"/>
                </a:cxn>
                <a:cxn ang="0">
                  <a:pos x="16" y="85"/>
                </a:cxn>
                <a:cxn ang="0">
                  <a:pos x="25" y="58"/>
                </a:cxn>
                <a:cxn ang="0">
                  <a:pos x="37" y="32"/>
                </a:cxn>
                <a:cxn ang="0">
                  <a:pos x="47" y="5"/>
                </a:cxn>
                <a:cxn ang="0">
                  <a:pos x="47" y="5"/>
                </a:cxn>
                <a:cxn ang="0">
                  <a:pos x="48" y="3"/>
                </a:cxn>
                <a:cxn ang="0">
                  <a:pos x="47" y="2"/>
                </a:cxn>
                <a:cxn ang="0">
                  <a:pos x="46" y="1"/>
                </a:cxn>
                <a:cxn ang="0">
                  <a:pos x="45" y="0"/>
                </a:cxn>
                <a:cxn ang="0">
                  <a:pos x="41" y="0"/>
                </a:cxn>
                <a:cxn ang="0">
                  <a:pos x="40" y="1"/>
                </a:cxn>
                <a:cxn ang="0">
                  <a:pos x="39" y="3"/>
                </a:cxn>
                <a:cxn ang="0">
                  <a:pos x="39" y="3"/>
                </a:cxn>
              </a:cxnLst>
              <a:rect l="0" t="0" r="r" b="b"/>
              <a:pathLst>
                <a:path w="48" h="117">
                  <a:moveTo>
                    <a:pt x="39" y="3"/>
                  </a:moveTo>
                  <a:lnTo>
                    <a:pt x="39" y="3"/>
                  </a:lnTo>
                  <a:lnTo>
                    <a:pt x="27" y="29"/>
                  </a:lnTo>
                  <a:lnTo>
                    <a:pt x="17" y="56"/>
                  </a:lnTo>
                  <a:lnTo>
                    <a:pt x="8" y="82"/>
                  </a:lnTo>
                  <a:lnTo>
                    <a:pt x="4" y="96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4" y="116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10" y="112"/>
                  </a:lnTo>
                  <a:lnTo>
                    <a:pt x="10" y="112"/>
                  </a:lnTo>
                  <a:lnTo>
                    <a:pt x="13" y="99"/>
                  </a:lnTo>
                  <a:lnTo>
                    <a:pt x="16" y="85"/>
                  </a:lnTo>
                  <a:lnTo>
                    <a:pt x="25" y="58"/>
                  </a:lnTo>
                  <a:lnTo>
                    <a:pt x="37" y="32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8" y="3"/>
                  </a:lnTo>
                  <a:lnTo>
                    <a:pt x="47" y="2"/>
                  </a:lnTo>
                  <a:lnTo>
                    <a:pt x="46" y="1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9" y="3"/>
                  </a:lnTo>
                  <a:lnTo>
                    <a:pt x="3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3" name="Freeform 812"/>
            <p:cNvSpPr/>
            <p:nvPr/>
          </p:nvSpPr>
          <p:spPr bwMode="auto">
            <a:xfrm>
              <a:off x="6572250" y="1743075"/>
              <a:ext cx="28575" cy="61913"/>
            </a:xfrm>
            <a:custGeom>
              <a:avLst/>
              <a:gdLst/>
              <a:ahLst/>
              <a:cxnLst>
                <a:cxn ang="0">
                  <a:pos x="45" y="2"/>
                </a:cxn>
                <a:cxn ang="0">
                  <a:pos x="45" y="2"/>
                </a:cxn>
                <a:cxn ang="0">
                  <a:pos x="37" y="14"/>
                </a:cxn>
                <a:cxn ang="0">
                  <a:pos x="28" y="27"/>
                </a:cxn>
                <a:cxn ang="0">
                  <a:pos x="22" y="40"/>
                </a:cxn>
                <a:cxn ang="0">
                  <a:pos x="16" y="54"/>
                </a:cxn>
                <a:cxn ang="0">
                  <a:pos x="11" y="67"/>
                </a:cxn>
                <a:cxn ang="0">
                  <a:pos x="7" y="82"/>
                </a:cxn>
                <a:cxn ang="0">
                  <a:pos x="3" y="96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3" y="116"/>
                </a:cxn>
                <a:cxn ang="0">
                  <a:pos x="6" y="117"/>
                </a:cxn>
                <a:cxn ang="0">
                  <a:pos x="8" y="115"/>
                </a:cxn>
                <a:cxn ang="0">
                  <a:pos x="14" y="108"/>
                </a:cxn>
                <a:cxn ang="0">
                  <a:pos x="14" y="108"/>
                </a:cxn>
                <a:cxn ang="0">
                  <a:pos x="16" y="106"/>
                </a:cxn>
                <a:cxn ang="0">
                  <a:pos x="15" y="104"/>
                </a:cxn>
                <a:cxn ang="0">
                  <a:pos x="14" y="102"/>
                </a:cxn>
                <a:cxn ang="0">
                  <a:pos x="12" y="101"/>
                </a:cxn>
                <a:cxn ang="0">
                  <a:pos x="12" y="101"/>
                </a:cxn>
                <a:cxn ang="0">
                  <a:pos x="18" y="75"/>
                </a:cxn>
                <a:cxn ang="0">
                  <a:pos x="22" y="63"/>
                </a:cxn>
                <a:cxn ang="0">
                  <a:pos x="27" y="52"/>
                </a:cxn>
                <a:cxn ang="0">
                  <a:pos x="33" y="39"/>
                </a:cxn>
                <a:cxn ang="0">
                  <a:pos x="39" y="28"/>
                </a:cxn>
                <a:cxn ang="0">
                  <a:pos x="45" y="18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54" y="5"/>
                </a:cxn>
                <a:cxn ang="0">
                  <a:pos x="54" y="3"/>
                </a:cxn>
                <a:cxn ang="0">
                  <a:pos x="53" y="2"/>
                </a:cxn>
                <a:cxn ang="0">
                  <a:pos x="52" y="1"/>
                </a:cxn>
                <a:cxn ang="0">
                  <a:pos x="48" y="0"/>
                </a:cxn>
                <a:cxn ang="0">
                  <a:pos x="46" y="0"/>
                </a:cxn>
                <a:cxn ang="0">
                  <a:pos x="45" y="2"/>
                </a:cxn>
                <a:cxn ang="0">
                  <a:pos x="45" y="2"/>
                </a:cxn>
              </a:cxnLst>
              <a:rect l="0" t="0" r="r" b="b"/>
              <a:pathLst>
                <a:path w="54" h="117">
                  <a:moveTo>
                    <a:pt x="45" y="2"/>
                  </a:moveTo>
                  <a:lnTo>
                    <a:pt x="45" y="2"/>
                  </a:lnTo>
                  <a:lnTo>
                    <a:pt x="37" y="14"/>
                  </a:lnTo>
                  <a:lnTo>
                    <a:pt x="28" y="27"/>
                  </a:lnTo>
                  <a:lnTo>
                    <a:pt x="22" y="40"/>
                  </a:lnTo>
                  <a:lnTo>
                    <a:pt x="16" y="54"/>
                  </a:lnTo>
                  <a:lnTo>
                    <a:pt x="11" y="67"/>
                  </a:lnTo>
                  <a:lnTo>
                    <a:pt x="7" y="82"/>
                  </a:lnTo>
                  <a:lnTo>
                    <a:pt x="3" y="96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4"/>
                  </a:lnTo>
                  <a:lnTo>
                    <a:pt x="3" y="116"/>
                  </a:lnTo>
                  <a:lnTo>
                    <a:pt x="6" y="117"/>
                  </a:lnTo>
                  <a:lnTo>
                    <a:pt x="8" y="115"/>
                  </a:lnTo>
                  <a:lnTo>
                    <a:pt x="14" y="108"/>
                  </a:lnTo>
                  <a:lnTo>
                    <a:pt x="14" y="108"/>
                  </a:lnTo>
                  <a:lnTo>
                    <a:pt x="16" y="106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8" y="75"/>
                  </a:lnTo>
                  <a:lnTo>
                    <a:pt x="22" y="63"/>
                  </a:lnTo>
                  <a:lnTo>
                    <a:pt x="27" y="52"/>
                  </a:lnTo>
                  <a:lnTo>
                    <a:pt x="33" y="39"/>
                  </a:lnTo>
                  <a:lnTo>
                    <a:pt x="39" y="28"/>
                  </a:lnTo>
                  <a:lnTo>
                    <a:pt x="45" y="18"/>
                  </a:lnTo>
                  <a:lnTo>
                    <a:pt x="53" y="6"/>
                  </a:lnTo>
                  <a:lnTo>
                    <a:pt x="53" y="6"/>
                  </a:lnTo>
                  <a:lnTo>
                    <a:pt x="54" y="5"/>
                  </a:lnTo>
                  <a:lnTo>
                    <a:pt x="54" y="3"/>
                  </a:lnTo>
                  <a:lnTo>
                    <a:pt x="53" y="2"/>
                  </a:lnTo>
                  <a:lnTo>
                    <a:pt x="52" y="1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5" y="2"/>
                  </a:lnTo>
                  <a:lnTo>
                    <a:pt x="45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4" name="Freeform 813"/>
            <p:cNvSpPr/>
            <p:nvPr/>
          </p:nvSpPr>
          <p:spPr bwMode="auto">
            <a:xfrm>
              <a:off x="6629400" y="1741488"/>
              <a:ext cx="28575" cy="55563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39" y="14"/>
                </a:cxn>
                <a:cxn ang="0">
                  <a:pos x="35" y="26"/>
                </a:cxn>
                <a:cxn ang="0">
                  <a:pos x="35" y="26"/>
                </a:cxn>
                <a:cxn ang="0">
                  <a:pos x="34" y="32"/>
                </a:cxn>
                <a:cxn ang="0">
                  <a:pos x="33" y="38"/>
                </a:cxn>
                <a:cxn ang="0">
                  <a:pos x="32" y="44"/>
                </a:cxn>
                <a:cxn ang="0">
                  <a:pos x="31" y="48"/>
                </a:cxn>
                <a:cxn ang="0">
                  <a:pos x="30" y="50"/>
                </a:cxn>
                <a:cxn ang="0">
                  <a:pos x="30" y="50"/>
                </a:cxn>
                <a:cxn ang="0">
                  <a:pos x="25" y="55"/>
                </a:cxn>
                <a:cxn ang="0">
                  <a:pos x="22" y="61"/>
                </a:cxn>
                <a:cxn ang="0">
                  <a:pos x="15" y="73"/>
                </a:cxn>
                <a:cxn ang="0">
                  <a:pos x="9" y="86"/>
                </a:cxn>
                <a:cxn ang="0">
                  <a:pos x="5" y="91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5"/>
                </a:cxn>
                <a:cxn ang="0">
                  <a:pos x="6" y="104"/>
                </a:cxn>
                <a:cxn ang="0">
                  <a:pos x="7" y="103"/>
                </a:cxn>
                <a:cxn ang="0">
                  <a:pos x="7" y="103"/>
                </a:cxn>
                <a:cxn ang="0">
                  <a:pos x="14" y="94"/>
                </a:cxn>
                <a:cxn ang="0">
                  <a:pos x="21" y="84"/>
                </a:cxn>
                <a:cxn ang="0">
                  <a:pos x="31" y="63"/>
                </a:cxn>
                <a:cxn ang="0">
                  <a:pos x="31" y="63"/>
                </a:cxn>
                <a:cxn ang="0">
                  <a:pos x="34" y="60"/>
                </a:cxn>
                <a:cxn ang="0">
                  <a:pos x="37" y="57"/>
                </a:cxn>
                <a:cxn ang="0">
                  <a:pos x="39" y="54"/>
                </a:cxn>
                <a:cxn ang="0">
                  <a:pos x="40" y="50"/>
                </a:cxn>
                <a:cxn ang="0">
                  <a:pos x="40" y="50"/>
                </a:cxn>
                <a:cxn ang="0">
                  <a:pos x="42" y="38"/>
                </a:cxn>
                <a:cxn ang="0">
                  <a:pos x="44" y="28"/>
                </a:cxn>
                <a:cxn ang="0">
                  <a:pos x="48" y="18"/>
                </a:cxn>
                <a:cxn ang="0">
                  <a:pos x="53" y="7"/>
                </a:cxn>
                <a:cxn ang="0">
                  <a:pos x="53" y="7"/>
                </a:cxn>
                <a:cxn ang="0">
                  <a:pos x="53" y="5"/>
                </a:cxn>
                <a:cxn ang="0">
                  <a:pos x="53" y="4"/>
                </a:cxn>
                <a:cxn ang="0">
                  <a:pos x="51" y="1"/>
                </a:cxn>
                <a:cxn ang="0">
                  <a:pos x="48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3"/>
                </a:cxn>
                <a:cxn ang="0">
                  <a:pos x="44" y="3"/>
                </a:cxn>
              </a:cxnLst>
              <a:rect l="0" t="0" r="r" b="b"/>
              <a:pathLst>
                <a:path w="53" h="105">
                  <a:moveTo>
                    <a:pt x="44" y="3"/>
                  </a:moveTo>
                  <a:lnTo>
                    <a:pt x="44" y="3"/>
                  </a:lnTo>
                  <a:lnTo>
                    <a:pt x="39" y="1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4" y="32"/>
                  </a:lnTo>
                  <a:lnTo>
                    <a:pt x="33" y="38"/>
                  </a:lnTo>
                  <a:lnTo>
                    <a:pt x="32" y="44"/>
                  </a:lnTo>
                  <a:lnTo>
                    <a:pt x="31" y="48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5" y="55"/>
                  </a:lnTo>
                  <a:lnTo>
                    <a:pt x="22" y="61"/>
                  </a:lnTo>
                  <a:lnTo>
                    <a:pt x="15" y="73"/>
                  </a:lnTo>
                  <a:lnTo>
                    <a:pt x="9" y="86"/>
                  </a:lnTo>
                  <a:lnTo>
                    <a:pt x="5" y="91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5"/>
                  </a:lnTo>
                  <a:lnTo>
                    <a:pt x="6" y="104"/>
                  </a:lnTo>
                  <a:lnTo>
                    <a:pt x="7" y="103"/>
                  </a:lnTo>
                  <a:lnTo>
                    <a:pt x="7" y="103"/>
                  </a:lnTo>
                  <a:lnTo>
                    <a:pt x="14" y="94"/>
                  </a:lnTo>
                  <a:lnTo>
                    <a:pt x="21" y="84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4" y="60"/>
                  </a:lnTo>
                  <a:lnTo>
                    <a:pt x="37" y="57"/>
                  </a:lnTo>
                  <a:lnTo>
                    <a:pt x="39" y="54"/>
                  </a:lnTo>
                  <a:lnTo>
                    <a:pt x="40" y="50"/>
                  </a:lnTo>
                  <a:lnTo>
                    <a:pt x="40" y="50"/>
                  </a:lnTo>
                  <a:lnTo>
                    <a:pt x="42" y="38"/>
                  </a:lnTo>
                  <a:lnTo>
                    <a:pt x="44" y="28"/>
                  </a:lnTo>
                  <a:lnTo>
                    <a:pt x="48" y="18"/>
                  </a:lnTo>
                  <a:lnTo>
                    <a:pt x="53" y="7"/>
                  </a:lnTo>
                  <a:lnTo>
                    <a:pt x="53" y="7"/>
                  </a:lnTo>
                  <a:lnTo>
                    <a:pt x="53" y="5"/>
                  </a:lnTo>
                  <a:lnTo>
                    <a:pt x="53" y="4"/>
                  </a:lnTo>
                  <a:lnTo>
                    <a:pt x="51" y="1"/>
                  </a:lnTo>
                  <a:lnTo>
                    <a:pt x="48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3"/>
                  </a:lnTo>
                  <a:lnTo>
                    <a:pt x="4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5" name="Freeform 814"/>
            <p:cNvSpPr/>
            <p:nvPr/>
          </p:nvSpPr>
          <p:spPr bwMode="auto">
            <a:xfrm>
              <a:off x="6673850" y="1739900"/>
              <a:ext cx="20638" cy="53975"/>
            </a:xfrm>
            <a:custGeom>
              <a:avLst/>
              <a:gdLst/>
              <a:ahLst/>
              <a:cxnLst>
                <a:cxn ang="0">
                  <a:pos x="32" y="4"/>
                </a:cxn>
                <a:cxn ang="0">
                  <a:pos x="32" y="4"/>
                </a:cxn>
                <a:cxn ang="0">
                  <a:pos x="29" y="16"/>
                </a:cxn>
                <a:cxn ang="0">
                  <a:pos x="26" y="28"/>
                </a:cxn>
                <a:cxn ang="0">
                  <a:pos x="22" y="40"/>
                </a:cxn>
                <a:cxn ang="0">
                  <a:pos x="18" y="51"/>
                </a:cxn>
                <a:cxn ang="0">
                  <a:pos x="8" y="74"/>
                </a:cxn>
                <a:cxn ang="0">
                  <a:pos x="4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1"/>
                </a:cxn>
                <a:cxn ang="0">
                  <a:pos x="2" y="102"/>
                </a:cxn>
                <a:cxn ang="0">
                  <a:pos x="4" y="103"/>
                </a:cxn>
                <a:cxn ang="0">
                  <a:pos x="5" y="103"/>
                </a:cxn>
                <a:cxn ang="0">
                  <a:pos x="7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2" y="88"/>
                </a:cxn>
                <a:cxn ang="0">
                  <a:pos x="17" y="76"/>
                </a:cxn>
                <a:cxn ang="0">
                  <a:pos x="27" y="53"/>
                </a:cxn>
                <a:cxn ang="0">
                  <a:pos x="32" y="41"/>
                </a:cxn>
                <a:cxn ang="0">
                  <a:pos x="36" y="29"/>
                </a:cxn>
                <a:cxn ang="0">
                  <a:pos x="39" y="16"/>
                </a:cxn>
                <a:cxn ang="0">
                  <a:pos x="41" y="4"/>
                </a:cxn>
                <a:cxn ang="0">
                  <a:pos x="41" y="4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2" y="2"/>
                </a:cxn>
                <a:cxn ang="0">
                  <a:pos x="32" y="4"/>
                </a:cxn>
                <a:cxn ang="0">
                  <a:pos x="32" y="4"/>
                </a:cxn>
              </a:cxnLst>
              <a:rect l="0" t="0" r="r" b="b"/>
              <a:pathLst>
                <a:path w="41" h="103">
                  <a:moveTo>
                    <a:pt x="32" y="4"/>
                  </a:moveTo>
                  <a:lnTo>
                    <a:pt x="32" y="4"/>
                  </a:lnTo>
                  <a:lnTo>
                    <a:pt x="29" y="16"/>
                  </a:lnTo>
                  <a:lnTo>
                    <a:pt x="26" y="28"/>
                  </a:lnTo>
                  <a:lnTo>
                    <a:pt x="22" y="40"/>
                  </a:lnTo>
                  <a:lnTo>
                    <a:pt x="18" y="51"/>
                  </a:lnTo>
                  <a:lnTo>
                    <a:pt x="8" y="74"/>
                  </a:lnTo>
                  <a:lnTo>
                    <a:pt x="4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1"/>
                  </a:lnTo>
                  <a:lnTo>
                    <a:pt x="2" y="102"/>
                  </a:lnTo>
                  <a:lnTo>
                    <a:pt x="4" y="103"/>
                  </a:lnTo>
                  <a:lnTo>
                    <a:pt x="5" y="103"/>
                  </a:lnTo>
                  <a:lnTo>
                    <a:pt x="7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2" y="88"/>
                  </a:lnTo>
                  <a:lnTo>
                    <a:pt x="17" y="76"/>
                  </a:lnTo>
                  <a:lnTo>
                    <a:pt x="27" y="53"/>
                  </a:lnTo>
                  <a:lnTo>
                    <a:pt x="32" y="41"/>
                  </a:lnTo>
                  <a:lnTo>
                    <a:pt x="36" y="29"/>
                  </a:lnTo>
                  <a:lnTo>
                    <a:pt x="39" y="16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6" name="Freeform 815"/>
            <p:cNvSpPr/>
            <p:nvPr/>
          </p:nvSpPr>
          <p:spPr bwMode="auto">
            <a:xfrm>
              <a:off x="6811963" y="1671638"/>
              <a:ext cx="9525" cy="38100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11" y="58"/>
                </a:cxn>
                <a:cxn ang="0">
                  <a:pos x="10" y="51"/>
                </a:cxn>
                <a:cxn ang="0">
                  <a:pos x="9" y="44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1" y="20"/>
                </a:cxn>
                <a:cxn ang="0">
                  <a:pos x="0" y="40"/>
                </a:cxn>
                <a:cxn ang="0">
                  <a:pos x="0" y="50"/>
                </a:cxn>
                <a:cxn ang="0">
                  <a:pos x="2" y="59"/>
                </a:cxn>
                <a:cxn ang="0">
                  <a:pos x="3" y="63"/>
                </a:cxn>
                <a:cxn ang="0">
                  <a:pos x="5" y="66"/>
                </a:cxn>
                <a:cxn ang="0">
                  <a:pos x="7" y="69"/>
                </a:cxn>
                <a:cxn ang="0">
                  <a:pos x="11" y="72"/>
                </a:cxn>
                <a:cxn ang="0">
                  <a:pos x="11" y="72"/>
                </a:cxn>
                <a:cxn ang="0">
                  <a:pos x="13" y="72"/>
                </a:cxn>
                <a:cxn ang="0">
                  <a:pos x="15" y="72"/>
                </a:cxn>
                <a:cxn ang="0">
                  <a:pos x="17" y="70"/>
                </a:cxn>
                <a:cxn ang="0">
                  <a:pos x="17" y="68"/>
                </a:cxn>
                <a:cxn ang="0">
                  <a:pos x="17" y="62"/>
                </a:cxn>
                <a:cxn ang="0">
                  <a:pos x="17" y="62"/>
                </a:cxn>
                <a:cxn ang="0">
                  <a:pos x="17" y="59"/>
                </a:cxn>
                <a:cxn ang="0">
                  <a:pos x="15" y="58"/>
                </a:cxn>
                <a:cxn ang="0">
                  <a:pos x="13" y="57"/>
                </a:cxn>
                <a:cxn ang="0">
                  <a:pos x="11" y="58"/>
                </a:cxn>
                <a:cxn ang="0">
                  <a:pos x="11" y="58"/>
                </a:cxn>
              </a:cxnLst>
              <a:rect l="0" t="0" r="r" b="b"/>
              <a:pathLst>
                <a:path w="17" h="72">
                  <a:moveTo>
                    <a:pt x="11" y="58"/>
                  </a:moveTo>
                  <a:lnTo>
                    <a:pt x="11" y="58"/>
                  </a:lnTo>
                  <a:lnTo>
                    <a:pt x="10" y="51"/>
                  </a:lnTo>
                  <a:lnTo>
                    <a:pt x="9" y="4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1" y="20"/>
                  </a:lnTo>
                  <a:lnTo>
                    <a:pt x="0" y="40"/>
                  </a:lnTo>
                  <a:lnTo>
                    <a:pt x="0" y="50"/>
                  </a:lnTo>
                  <a:lnTo>
                    <a:pt x="2" y="59"/>
                  </a:lnTo>
                  <a:lnTo>
                    <a:pt x="3" y="63"/>
                  </a:lnTo>
                  <a:lnTo>
                    <a:pt x="5" y="66"/>
                  </a:lnTo>
                  <a:lnTo>
                    <a:pt x="7" y="69"/>
                  </a:lnTo>
                  <a:lnTo>
                    <a:pt x="11" y="72"/>
                  </a:lnTo>
                  <a:lnTo>
                    <a:pt x="11" y="72"/>
                  </a:lnTo>
                  <a:lnTo>
                    <a:pt x="13" y="72"/>
                  </a:lnTo>
                  <a:lnTo>
                    <a:pt x="15" y="72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59"/>
                  </a:lnTo>
                  <a:lnTo>
                    <a:pt x="15" y="58"/>
                  </a:lnTo>
                  <a:lnTo>
                    <a:pt x="13" y="57"/>
                  </a:lnTo>
                  <a:lnTo>
                    <a:pt x="11" y="58"/>
                  </a:lnTo>
                  <a:lnTo>
                    <a:pt x="11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7" name="Freeform 816"/>
            <p:cNvSpPr/>
            <p:nvPr/>
          </p:nvSpPr>
          <p:spPr bwMode="auto">
            <a:xfrm>
              <a:off x="6843713" y="1644650"/>
              <a:ext cx="22225" cy="5556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9" y="6"/>
                </a:cxn>
                <a:cxn ang="0">
                  <a:pos x="26" y="12"/>
                </a:cxn>
                <a:cxn ang="0">
                  <a:pos x="20" y="23"/>
                </a:cxn>
                <a:cxn ang="0">
                  <a:pos x="16" y="35"/>
                </a:cxn>
                <a:cxn ang="0">
                  <a:pos x="13" y="48"/>
                </a:cxn>
                <a:cxn ang="0">
                  <a:pos x="8" y="73"/>
                </a:cxn>
                <a:cxn ang="0">
                  <a:pos x="5" y="86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1" y="101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9" y="102"/>
                </a:cxn>
                <a:cxn ang="0">
                  <a:pos x="13" y="91"/>
                </a:cxn>
                <a:cxn ang="0">
                  <a:pos x="17" y="81"/>
                </a:cxn>
                <a:cxn ang="0">
                  <a:pos x="23" y="58"/>
                </a:cxn>
                <a:cxn ang="0">
                  <a:pos x="23" y="58"/>
                </a:cxn>
                <a:cxn ang="0">
                  <a:pos x="25" y="45"/>
                </a:cxn>
                <a:cxn ang="0">
                  <a:pos x="28" y="32"/>
                </a:cxn>
                <a:cxn ang="0">
                  <a:pos x="30" y="26"/>
                </a:cxn>
                <a:cxn ang="0">
                  <a:pos x="33" y="20"/>
                </a:cxn>
                <a:cxn ang="0">
                  <a:pos x="36" y="14"/>
                </a:cxn>
                <a:cxn ang="0">
                  <a:pos x="40" y="8"/>
                </a:cxn>
                <a:cxn ang="0">
                  <a:pos x="40" y="8"/>
                </a:cxn>
                <a:cxn ang="0">
                  <a:pos x="41" y="6"/>
                </a:cxn>
                <a:cxn ang="0">
                  <a:pos x="41" y="4"/>
                </a:cxn>
                <a:cxn ang="0">
                  <a:pos x="40" y="3"/>
                </a:cxn>
                <a:cxn ang="0">
                  <a:pos x="39" y="1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104">
                  <a:moveTo>
                    <a:pt x="33" y="1"/>
                  </a:moveTo>
                  <a:lnTo>
                    <a:pt x="33" y="1"/>
                  </a:lnTo>
                  <a:lnTo>
                    <a:pt x="29" y="6"/>
                  </a:lnTo>
                  <a:lnTo>
                    <a:pt x="26" y="12"/>
                  </a:lnTo>
                  <a:lnTo>
                    <a:pt x="20" y="23"/>
                  </a:lnTo>
                  <a:lnTo>
                    <a:pt x="16" y="35"/>
                  </a:lnTo>
                  <a:lnTo>
                    <a:pt x="13" y="48"/>
                  </a:lnTo>
                  <a:lnTo>
                    <a:pt x="8" y="73"/>
                  </a:lnTo>
                  <a:lnTo>
                    <a:pt x="5" y="86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1" y="101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9" y="102"/>
                  </a:lnTo>
                  <a:lnTo>
                    <a:pt x="13" y="91"/>
                  </a:lnTo>
                  <a:lnTo>
                    <a:pt x="17" y="81"/>
                  </a:lnTo>
                  <a:lnTo>
                    <a:pt x="23" y="58"/>
                  </a:lnTo>
                  <a:lnTo>
                    <a:pt x="23" y="58"/>
                  </a:lnTo>
                  <a:lnTo>
                    <a:pt x="25" y="45"/>
                  </a:lnTo>
                  <a:lnTo>
                    <a:pt x="28" y="32"/>
                  </a:lnTo>
                  <a:lnTo>
                    <a:pt x="30" y="26"/>
                  </a:lnTo>
                  <a:lnTo>
                    <a:pt x="33" y="20"/>
                  </a:lnTo>
                  <a:lnTo>
                    <a:pt x="36" y="14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4"/>
                  </a:lnTo>
                  <a:lnTo>
                    <a:pt x="40" y="3"/>
                  </a:lnTo>
                  <a:lnTo>
                    <a:pt x="39" y="1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5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8" name="Freeform 817"/>
            <p:cNvSpPr/>
            <p:nvPr/>
          </p:nvSpPr>
          <p:spPr bwMode="auto">
            <a:xfrm>
              <a:off x="6719888" y="1743075"/>
              <a:ext cx="9525" cy="47625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2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1"/>
                </a:cxn>
                <a:cxn ang="0">
                  <a:pos x="7" y="2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8" y="25"/>
                </a:cxn>
                <a:cxn ang="0">
                  <a:pos x="8" y="44"/>
                </a:cxn>
                <a:cxn ang="0">
                  <a:pos x="8" y="55"/>
                </a:cxn>
                <a:cxn ang="0">
                  <a:pos x="7" y="65"/>
                </a:cxn>
                <a:cxn ang="0">
                  <a:pos x="4" y="74"/>
                </a:cxn>
                <a:cxn ang="0">
                  <a:pos x="0" y="84"/>
                </a:cxn>
                <a:cxn ang="0">
                  <a:pos x="0" y="84"/>
                </a:cxn>
                <a:cxn ang="0">
                  <a:pos x="0" y="86"/>
                </a:cxn>
                <a:cxn ang="0">
                  <a:pos x="0" y="88"/>
                </a:cxn>
                <a:cxn ang="0">
                  <a:pos x="3" y="91"/>
                </a:cxn>
                <a:cxn ang="0">
                  <a:pos x="4" y="91"/>
                </a:cxn>
                <a:cxn ang="0">
                  <a:pos x="7" y="91"/>
                </a:cxn>
                <a:cxn ang="0">
                  <a:pos x="8" y="91"/>
                </a:cxn>
                <a:cxn ang="0">
                  <a:pos x="9" y="89"/>
                </a:cxn>
                <a:cxn ang="0">
                  <a:pos x="9" y="89"/>
                </a:cxn>
                <a:cxn ang="0">
                  <a:pos x="13" y="79"/>
                </a:cxn>
                <a:cxn ang="0">
                  <a:pos x="15" y="68"/>
                </a:cxn>
                <a:cxn ang="0">
                  <a:pos x="17" y="58"/>
                </a:cxn>
                <a:cxn ang="0">
                  <a:pos x="17" y="48"/>
                </a:cxn>
                <a:cxn ang="0">
                  <a:pos x="17" y="26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7" h="91">
                  <a:moveTo>
                    <a:pt x="16" y="4"/>
                  </a:moveTo>
                  <a:lnTo>
                    <a:pt x="16" y="4"/>
                  </a:lnTo>
                  <a:lnTo>
                    <a:pt x="16" y="2"/>
                  </a:lnTo>
                  <a:lnTo>
                    <a:pt x="15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25"/>
                  </a:lnTo>
                  <a:lnTo>
                    <a:pt x="8" y="44"/>
                  </a:lnTo>
                  <a:lnTo>
                    <a:pt x="8" y="55"/>
                  </a:lnTo>
                  <a:lnTo>
                    <a:pt x="7" y="65"/>
                  </a:lnTo>
                  <a:lnTo>
                    <a:pt x="4" y="7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8"/>
                  </a:lnTo>
                  <a:lnTo>
                    <a:pt x="3" y="91"/>
                  </a:lnTo>
                  <a:lnTo>
                    <a:pt x="4" y="91"/>
                  </a:lnTo>
                  <a:lnTo>
                    <a:pt x="7" y="91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9"/>
                  </a:lnTo>
                  <a:lnTo>
                    <a:pt x="13" y="79"/>
                  </a:lnTo>
                  <a:lnTo>
                    <a:pt x="15" y="68"/>
                  </a:lnTo>
                  <a:lnTo>
                    <a:pt x="17" y="58"/>
                  </a:lnTo>
                  <a:lnTo>
                    <a:pt x="17" y="48"/>
                  </a:lnTo>
                  <a:lnTo>
                    <a:pt x="17" y="26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9" name="Freeform 818"/>
            <p:cNvSpPr/>
            <p:nvPr/>
          </p:nvSpPr>
          <p:spPr bwMode="auto">
            <a:xfrm>
              <a:off x="6754813" y="1758950"/>
              <a:ext cx="12700" cy="49213"/>
            </a:xfrm>
            <a:custGeom>
              <a:avLst/>
              <a:gdLst/>
              <a:ahLst/>
              <a:cxnLst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1"/>
                </a:cxn>
                <a:cxn ang="0">
                  <a:pos x="22" y="0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1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18"/>
                </a:cxn>
                <a:cxn ang="0">
                  <a:pos x="13" y="30"/>
                </a:cxn>
                <a:cxn ang="0">
                  <a:pos x="11" y="42"/>
                </a:cxn>
                <a:cxn ang="0">
                  <a:pos x="8" y="55"/>
                </a:cxn>
                <a:cxn ang="0">
                  <a:pos x="8" y="55"/>
                </a:cxn>
                <a:cxn ang="0">
                  <a:pos x="5" y="63"/>
                </a:cxn>
                <a:cxn ang="0">
                  <a:pos x="2" y="72"/>
                </a:cxn>
                <a:cxn ang="0">
                  <a:pos x="0" y="76"/>
                </a:cxn>
                <a:cxn ang="0">
                  <a:pos x="0" y="82"/>
                </a:cxn>
                <a:cxn ang="0">
                  <a:pos x="2" y="86"/>
                </a:cxn>
                <a:cxn ang="0">
                  <a:pos x="4" y="90"/>
                </a:cxn>
                <a:cxn ang="0">
                  <a:pos x="4" y="90"/>
                </a:cxn>
                <a:cxn ang="0">
                  <a:pos x="5" y="91"/>
                </a:cxn>
                <a:cxn ang="0">
                  <a:pos x="7" y="92"/>
                </a:cxn>
                <a:cxn ang="0">
                  <a:pos x="8" y="92"/>
                </a:cxn>
                <a:cxn ang="0">
                  <a:pos x="10" y="91"/>
                </a:cxn>
                <a:cxn ang="0">
                  <a:pos x="11" y="90"/>
                </a:cxn>
                <a:cxn ang="0">
                  <a:pos x="12" y="88"/>
                </a:cxn>
                <a:cxn ang="0">
                  <a:pos x="12" y="87"/>
                </a:cxn>
                <a:cxn ang="0">
                  <a:pos x="12" y="85"/>
                </a:cxn>
                <a:cxn ang="0">
                  <a:pos x="12" y="85"/>
                </a:cxn>
                <a:cxn ang="0">
                  <a:pos x="10" y="82"/>
                </a:cxn>
                <a:cxn ang="0">
                  <a:pos x="10" y="77"/>
                </a:cxn>
                <a:cxn ang="0">
                  <a:pos x="11" y="72"/>
                </a:cxn>
                <a:cxn ang="0">
                  <a:pos x="13" y="68"/>
                </a:cxn>
                <a:cxn ang="0">
                  <a:pos x="16" y="59"/>
                </a:cxn>
                <a:cxn ang="0">
                  <a:pos x="18" y="51"/>
                </a:cxn>
                <a:cxn ang="0">
                  <a:pos x="18" y="51"/>
                </a:cxn>
                <a:cxn ang="0">
                  <a:pos x="20" y="39"/>
                </a:cxn>
                <a:cxn ang="0">
                  <a:pos x="22" y="28"/>
                </a:cxn>
                <a:cxn ang="0">
                  <a:pos x="24" y="17"/>
                </a:cxn>
                <a:cxn ang="0">
                  <a:pos x="24" y="5"/>
                </a:cxn>
                <a:cxn ang="0">
                  <a:pos x="24" y="5"/>
                </a:cxn>
              </a:cxnLst>
              <a:rect l="0" t="0" r="r" b="b"/>
              <a:pathLst>
                <a:path w="24" h="92">
                  <a:moveTo>
                    <a:pt x="24" y="5"/>
                  </a:moveTo>
                  <a:lnTo>
                    <a:pt x="24" y="5"/>
                  </a:lnTo>
                  <a:lnTo>
                    <a:pt x="24" y="3"/>
                  </a:lnTo>
                  <a:lnTo>
                    <a:pt x="23" y="1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1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18"/>
                  </a:lnTo>
                  <a:lnTo>
                    <a:pt x="13" y="30"/>
                  </a:lnTo>
                  <a:lnTo>
                    <a:pt x="11" y="42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5" y="63"/>
                  </a:lnTo>
                  <a:lnTo>
                    <a:pt x="2" y="72"/>
                  </a:lnTo>
                  <a:lnTo>
                    <a:pt x="0" y="76"/>
                  </a:lnTo>
                  <a:lnTo>
                    <a:pt x="0" y="82"/>
                  </a:lnTo>
                  <a:lnTo>
                    <a:pt x="2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5" y="91"/>
                  </a:lnTo>
                  <a:lnTo>
                    <a:pt x="7" y="92"/>
                  </a:lnTo>
                  <a:lnTo>
                    <a:pt x="8" y="92"/>
                  </a:lnTo>
                  <a:lnTo>
                    <a:pt x="10" y="91"/>
                  </a:lnTo>
                  <a:lnTo>
                    <a:pt x="11" y="90"/>
                  </a:lnTo>
                  <a:lnTo>
                    <a:pt x="12" y="88"/>
                  </a:lnTo>
                  <a:lnTo>
                    <a:pt x="12" y="87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0" y="82"/>
                  </a:lnTo>
                  <a:lnTo>
                    <a:pt x="10" y="77"/>
                  </a:lnTo>
                  <a:lnTo>
                    <a:pt x="11" y="72"/>
                  </a:lnTo>
                  <a:lnTo>
                    <a:pt x="13" y="68"/>
                  </a:lnTo>
                  <a:lnTo>
                    <a:pt x="16" y="59"/>
                  </a:lnTo>
                  <a:lnTo>
                    <a:pt x="18" y="51"/>
                  </a:lnTo>
                  <a:lnTo>
                    <a:pt x="18" y="51"/>
                  </a:lnTo>
                  <a:lnTo>
                    <a:pt x="20" y="39"/>
                  </a:lnTo>
                  <a:lnTo>
                    <a:pt x="22" y="28"/>
                  </a:lnTo>
                  <a:lnTo>
                    <a:pt x="24" y="17"/>
                  </a:lnTo>
                  <a:lnTo>
                    <a:pt x="24" y="5"/>
                  </a:lnTo>
                  <a:lnTo>
                    <a:pt x="2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0" name="Freeform 821"/>
            <p:cNvSpPr/>
            <p:nvPr/>
          </p:nvSpPr>
          <p:spPr bwMode="auto">
            <a:xfrm>
              <a:off x="6418263" y="1346200"/>
              <a:ext cx="39688" cy="65088"/>
            </a:xfrm>
            <a:custGeom>
              <a:avLst/>
              <a:gdLst/>
              <a:ahLst/>
              <a:cxnLst>
                <a:cxn ang="0">
                  <a:pos x="63" y="3"/>
                </a:cxn>
                <a:cxn ang="0">
                  <a:pos x="63" y="3"/>
                </a:cxn>
                <a:cxn ang="0">
                  <a:pos x="61" y="12"/>
                </a:cxn>
                <a:cxn ang="0">
                  <a:pos x="59" y="19"/>
                </a:cxn>
                <a:cxn ang="0">
                  <a:pos x="52" y="33"/>
                </a:cxn>
                <a:cxn ang="0">
                  <a:pos x="43" y="48"/>
                </a:cxn>
                <a:cxn ang="0">
                  <a:pos x="33" y="61"/>
                </a:cxn>
                <a:cxn ang="0">
                  <a:pos x="24" y="75"/>
                </a:cxn>
                <a:cxn ang="0">
                  <a:pos x="15" y="88"/>
                </a:cxn>
                <a:cxn ang="0">
                  <a:pos x="6" y="102"/>
                </a:cxn>
                <a:cxn ang="0">
                  <a:pos x="3" y="110"/>
                </a:cxn>
                <a:cxn ang="0">
                  <a:pos x="0" y="117"/>
                </a:cxn>
                <a:cxn ang="0">
                  <a:pos x="0" y="117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2" y="122"/>
                </a:cxn>
                <a:cxn ang="0">
                  <a:pos x="3" y="123"/>
                </a:cxn>
                <a:cxn ang="0">
                  <a:pos x="5" y="123"/>
                </a:cxn>
                <a:cxn ang="0">
                  <a:pos x="6" y="123"/>
                </a:cxn>
                <a:cxn ang="0">
                  <a:pos x="8" y="121"/>
                </a:cxn>
                <a:cxn ang="0">
                  <a:pos x="10" y="120"/>
                </a:cxn>
                <a:cxn ang="0">
                  <a:pos x="10" y="120"/>
                </a:cxn>
                <a:cxn ang="0">
                  <a:pos x="13" y="112"/>
                </a:cxn>
                <a:cxn ang="0">
                  <a:pos x="16" y="105"/>
                </a:cxn>
                <a:cxn ang="0">
                  <a:pos x="24" y="90"/>
                </a:cxn>
                <a:cxn ang="0">
                  <a:pos x="33" y="77"/>
                </a:cxn>
                <a:cxn ang="0">
                  <a:pos x="43" y="63"/>
                </a:cxn>
                <a:cxn ang="0">
                  <a:pos x="52" y="50"/>
                </a:cxn>
                <a:cxn ang="0">
                  <a:pos x="61" y="36"/>
                </a:cxn>
                <a:cxn ang="0">
                  <a:pos x="67" y="22"/>
                </a:cxn>
                <a:cxn ang="0">
                  <a:pos x="70" y="14"/>
                </a:cxn>
                <a:cxn ang="0">
                  <a:pos x="73" y="6"/>
                </a:cxn>
                <a:cxn ang="0">
                  <a:pos x="73" y="6"/>
                </a:cxn>
                <a:cxn ang="0">
                  <a:pos x="73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0"/>
                </a:cxn>
                <a:cxn ang="0">
                  <a:pos x="64" y="1"/>
                </a:cxn>
                <a:cxn ang="0">
                  <a:pos x="63" y="3"/>
                </a:cxn>
                <a:cxn ang="0">
                  <a:pos x="63" y="3"/>
                </a:cxn>
              </a:cxnLst>
              <a:rect l="0" t="0" r="r" b="b"/>
              <a:pathLst>
                <a:path w="73" h="123">
                  <a:moveTo>
                    <a:pt x="63" y="3"/>
                  </a:moveTo>
                  <a:lnTo>
                    <a:pt x="63" y="3"/>
                  </a:lnTo>
                  <a:lnTo>
                    <a:pt x="61" y="12"/>
                  </a:lnTo>
                  <a:lnTo>
                    <a:pt x="59" y="19"/>
                  </a:lnTo>
                  <a:lnTo>
                    <a:pt x="52" y="33"/>
                  </a:lnTo>
                  <a:lnTo>
                    <a:pt x="43" y="48"/>
                  </a:lnTo>
                  <a:lnTo>
                    <a:pt x="33" y="61"/>
                  </a:lnTo>
                  <a:lnTo>
                    <a:pt x="24" y="75"/>
                  </a:lnTo>
                  <a:lnTo>
                    <a:pt x="15" y="88"/>
                  </a:lnTo>
                  <a:lnTo>
                    <a:pt x="6" y="102"/>
                  </a:lnTo>
                  <a:lnTo>
                    <a:pt x="3" y="110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2" y="122"/>
                  </a:lnTo>
                  <a:lnTo>
                    <a:pt x="3" y="123"/>
                  </a:lnTo>
                  <a:lnTo>
                    <a:pt x="5" y="123"/>
                  </a:lnTo>
                  <a:lnTo>
                    <a:pt x="6" y="123"/>
                  </a:lnTo>
                  <a:lnTo>
                    <a:pt x="8" y="121"/>
                  </a:lnTo>
                  <a:lnTo>
                    <a:pt x="10" y="120"/>
                  </a:lnTo>
                  <a:lnTo>
                    <a:pt x="10" y="120"/>
                  </a:lnTo>
                  <a:lnTo>
                    <a:pt x="13" y="112"/>
                  </a:lnTo>
                  <a:lnTo>
                    <a:pt x="16" y="105"/>
                  </a:lnTo>
                  <a:lnTo>
                    <a:pt x="24" y="90"/>
                  </a:lnTo>
                  <a:lnTo>
                    <a:pt x="33" y="77"/>
                  </a:lnTo>
                  <a:lnTo>
                    <a:pt x="43" y="63"/>
                  </a:lnTo>
                  <a:lnTo>
                    <a:pt x="52" y="50"/>
                  </a:lnTo>
                  <a:lnTo>
                    <a:pt x="61" y="36"/>
                  </a:lnTo>
                  <a:lnTo>
                    <a:pt x="67" y="22"/>
                  </a:lnTo>
                  <a:lnTo>
                    <a:pt x="70" y="14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63" y="3"/>
                  </a:lnTo>
                  <a:lnTo>
                    <a:pt x="6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1" name="Freeform 822"/>
            <p:cNvSpPr/>
            <p:nvPr/>
          </p:nvSpPr>
          <p:spPr bwMode="auto">
            <a:xfrm>
              <a:off x="6462713" y="1366838"/>
              <a:ext cx="34925" cy="50800"/>
            </a:xfrm>
            <a:custGeom>
              <a:avLst/>
              <a:gdLst/>
              <a:ahLst/>
              <a:cxnLst>
                <a:cxn ang="0">
                  <a:pos x="58" y="2"/>
                </a:cxn>
                <a:cxn ang="0">
                  <a:pos x="58" y="2"/>
                </a:cxn>
                <a:cxn ang="0">
                  <a:pos x="42" y="24"/>
                </a:cxn>
                <a:cxn ang="0">
                  <a:pos x="29" y="46"/>
                </a:cxn>
                <a:cxn ang="0">
                  <a:pos x="1" y="90"/>
                </a:cxn>
                <a:cxn ang="0">
                  <a:pos x="1" y="90"/>
                </a:cxn>
                <a:cxn ang="0">
                  <a:pos x="0" y="92"/>
                </a:cxn>
                <a:cxn ang="0">
                  <a:pos x="1" y="94"/>
                </a:cxn>
                <a:cxn ang="0">
                  <a:pos x="1" y="95"/>
                </a:cxn>
                <a:cxn ang="0">
                  <a:pos x="3" y="97"/>
                </a:cxn>
                <a:cxn ang="0">
                  <a:pos x="4" y="97"/>
                </a:cxn>
                <a:cxn ang="0">
                  <a:pos x="6" y="97"/>
                </a:cxn>
                <a:cxn ang="0">
                  <a:pos x="8" y="97"/>
                </a:cxn>
                <a:cxn ang="0">
                  <a:pos x="9" y="95"/>
                </a:cxn>
                <a:cxn ang="0">
                  <a:pos x="9" y="95"/>
                </a:cxn>
                <a:cxn ang="0">
                  <a:pos x="37" y="51"/>
                </a:cxn>
                <a:cxn ang="0">
                  <a:pos x="50" y="28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7" y="3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2"/>
                </a:cxn>
                <a:cxn ang="0">
                  <a:pos x="58" y="2"/>
                </a:cxn>
              </a:cxnLst>
              <a:rect l="0" t="0" r="r" b="b"/>
              <a:pathLst>
                <a:path w="67" h="97">
                  <a:moveTo>
                    <a:pt x="58" y="2"/>
                  </a:moveTo>
                  <a:lnTo>
                    <a:pt x="58" y="2"/>
                  </a:lnTo>
                  <a:lnTo>
                    <a:pt x="42" y="24"/>
                  </a:lnTo>
                  <a:lnTo>
                    <a:pt x="29" y="46"/>
                  </a:lnTo>
                  <a:lnTo>
                    <a:pt x="1" y="90"/>
                  </a:lnTo>
                  <a:lnTo>
                    <a:pt x="1" y="90"/>
                  </a:ln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3" y="97"/>
                  </a:lnTo>
                  <a:lnTo>
                    <a:pt x="4" y="97"/>
                  </a:lnTo>
                  <a:lnTo>
                    <a:pt x="6" y="97"/>
                  </a:lnTo>
                  <a:lnTo>
                    <a:pt x="8" y="97"/>
                  </a:lnTo>
                  <a:lnTo>
                    <a:pt x="9" y="95"/>
                  </a:lnTo>
                  <a:lnTo>
                    <a:pt x="9" y="95"/>
                  </a:lnTo>
                  <a:lnTo>
                    <a:pt x="37" y="51"/>
                  </a:lnTo>
                  <a:lnTo>
                    <a:pt x="50" y="28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7" y="3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2"/>
                  </a:lnTo>
                  <a:lnTo>
                    <a:pt x="5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2" name="Freeform 823"/>
            <p:cNvSpPr/>
            <p:nvPr/>
          </p:nvSpPr>
          <p:spPr bwMode="auto">
            <a:xfrm>
              <a:off x="6569075" y="1604963"/>
              <a:ext cx="28575" cy="68263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3"/>
                </a:cxn>
                <a:cxn ang="0">
                  <a:pos x="43" y="10"/>
                </a:cxn>
                <a:cxn ang="0">
                  <a:pos x="40" y="16"/>
                </a:cxn>
                <a:cxn ang="0">
                  <a:pos x="32" y="29"/>
                </a:cxn>
                <a:cxn ang="0">
                  <a:pos x="25" y="41"/>
                </a:cxn>
                <a:cxn ang="0">
                  <a:pos x="22" y="47"/>
                </a:cxn>
                <a:cxn ang="0">
                  <a:pos x="20" y="53"/>
                </a:cxn>
                <a:cxn ang="0">
                  <a:pos x="20" y="53"/>
                </a:cxn>
                <a:cxn ang="0">
                  <a:pos x="14" y="71"/>
                </a:cxn>
                <a:cxn ang="0">
                  <a:pos x="9" y="89"/>
                </a:cxn>
                <a:cxn ang="0">
                  <a:pos x="3" y="106"/>
                </a:cxn>
                <a:cxn ang="0">
                  <a:pos x="1" y="115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1" y="127"/>
                </a:cxn>
                <a:cxn ang="0">
                  <a:pos x="2" y="128"/>
                </a:cxn>
                <a:cxn ang="0">
                  <a:pos x="3" y="129"/>
                </a:cxn>
                <a:cxn ang="0">
                  <a:pos x="5" y="129"/>
                </a:cxn>
                <a:cxn ang="0">
                  <a:pos x="6" y="129"/>
                </a:cxn>
                <a:cxn ang="0">
                  <a:pos x="9" y="128"/>
                </a:cxn>
                <a:cxn ang="0">
                  <a:pos x="10" y="127"/>
                </a:cxn>
                <a:cxn ang="0">
                  <a:pos x="10" y="125"/>
                </a:cxn>
                <a:cxn ang="0">
                  <a:pos x="10" y="125"/>
                </a:cxn>
                <a:cxn ang="0">
                  <a:pos x="12" y="108"/>
                </a:cxn>
                <a:cxn ang="0">
                  <a:pos x="16" y="93"/>
                </a:cxn>
                <a:cxn ang="0">
                  <a:pos x="21" y="78"/>
                </a:cxn>
                <a:cxn ang="0">
                  <a:pos x="28" y="64"/>
                </a:cxn>
                <a:cxn ang="0">
                  <a:pos x="42" y="35"/>
                </a:cxn>
                <a:cxn ang="0">
                  <a:pos x="49" y="20"/>
                </a:cxn>
                <a:cxn ang="0">
                  <a:pos x="54" y="6"/>
                </a:cxn>
                <a:cxn ang="0">
                  <a:pos x="54" y="6"/>
                </a:cxn>
                <a:cxn ang="0">
                  <a:pos x="54" y="4"/>
                </a:cxn>
                <a:cxn ang="0">
                  <a:pos x="54" y="2"/>
                </a:cxn>
                <a:cxn ang="0">
                  <a:pos x="53" y="1"/>
                </a:cxn>
                <a:cxn ang="0">
                  <a:pos x="51" y="0"/>
                </a:cxn>
                <a:cxn ang="0">
                  <a:pos x="49" y="0"/>
                </a:cxn>
                <a:cxn ang="0">
                  <a:pos x="48" y="1"/>
                </a:cxn>
                <a:cxn ang="0">
                  <a:pos x="46" y="2"/>
                </a:cxn>
                <a:cxn ang="0">
                  <a:pos x="45" y="3"/>
                </a:cxn>
                <a:cxn ang="0">
                  <a:pos x="45" y="3"/>
                </a:cxn>
              </a:cxnLst>
              <a:rect l="0" t="0" r="r" b="b"/>
              <a:pathLst>
                <a:path w="54" h="129">
                  <a:moveTo>
                    <a:pt x="45" y="3"/>
                  </a:moveTo>
                  <a:lnTo>
                    <a:pt x="45" y="3"/>
                  </a:lnTo>
                  <a:lnTo>
                    <a:pt x="43" y="10"/>
                  </a:lnTo>
                  <a:lnTo>
                    <a:pt x="40" y="16"/>
                  </a:lnTo>
                  <a:lnTo>
                    <a:pt x="32" y="29"/>
                  </a:lnTo>
                  <a:lnTo>
                    <a:pt x="25" y="41"/>
                  </a:lnTo>
                  <a:lnTo>
                    <a:pt x="22" y="47"/>
                  </a:lnTo>
                  <a:lnTo>
                    <a:pt x="20" y="53"/>
                  </a:lnTo>
                  <a:lnTo>
                    <a:pt x="20" y="53"/>
                  </a:lnTo>
                  <a:lnTo>
                    <a:pt x="14" y="71"/>
                  </a:lnTo>
                  <a:lnTo>
                    <a:pt x="9" y="89"/>
                  </a:lnTo>
                  <a:lnTo>
                    <a:pt x="3" y="106"/>
                  </a:lnTo>
                  <a:lnTo>
                    <a:pt x="1" y="115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1" y="127"/>
                  </a:lnTo>
                  <a:lnTo>
                    <a:pt x="2" y="128"/>
                  </a:lnTo>
                  <a:lnTo>
                    <a:pt x="3" y="129"/>
                  </a:lnTo>
                  <a:lnTo>
                    <a:pt x="5" y="129"/>
                  </a:lnTo>
                  <a:lnTo>
                    <a:pt x="6" y="129"/>
                  </a:lnTo>
                  <a:lnTo>
                    <a:pt x="9" y="128"/>
                  </a:lnTo>
                  <a:lnTo>
                    <a:pt x="10" y="127"/>
                  </a:lnTo>
                  <a:lnTo>
                    <a:pt x="10" y="125"/>
                  </a:lnTo>
                  <a:lnTo>
                    <a:pt x="10" y="125"/>
                  </a:lnTo>
                  <a:lnTo>
                    <a:pt x="12" y="108"/>
                  </a:lnTo>
                  <a:lnTo>
                    <a:pt x="16" y="93"/>
                  </a:lnTo>
                  <a:lnTo>
                    <a:pt x="21" y="78"/>
                  </a:lnTo>
                  <a:lnTo>
                    <a:pt x="28" y="64"/>
                  </a:lnTo>
                  <a:lnTo>
                    <a:pt x="42" y="35"/>
                  </a:lnTo>
                  <a:lnTo>
                    <a:pt x="49" y="20"/>
                  </a:lnTo>
                  <a:lnTo>
                    <a:pt x="54" y="6"/>
                  </a:lnTo>
                  <a:lnTo>
                    <a:pt x="54" y="6"/>
                  </a:lnTo>
                  <a:lnTo>
                    <a:pt x="54" y="4"/>
                  </a:lnTo>
                  <a:lnTo>
                    <a:pt x="54" y="2"/>
                  </a:lnTo>
                  <a:lnTo>
                    <a:pt x="53" y="1"/>
                  </a:lnTo>
                  <a:lnTo>
                    <a:pt x="51" y="0"/>
                  </a:lnTo>
                  <a:lnTo>
                    <a:pt x="49" y="0"/>
                  </a:lnTo>
                  <a:lnTo>
                    <a:pt x="48" y="1"/>
                  </a:lnTo>
                  <a:lnTo>
                    <a:pt x="46" y="2"/>
                  </a:lnTo>
                  <a:lnTo>
                    <a:pt x="45" y="3"/>
                  </a:lnTo>
                  <a:lnTo>
                    <a:pt x="4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3" name="Freeform 824"/>
            <p:cNvSpPr/>
            <p:nvPr/>
          </p:nvSpPr>
          <p:spPr bwMode="auto">
            <a:xfrm>
              <a:off x="6619875" y="1614488"/>
              <a:ext cx="25400" cy="44450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40" y="2"/>
                </a:cxn>
                <a:cxn ang="0">
                  <a:pos x="32" y="11"/>
                </a:cxn>
                <a:cxn ang="0">
                  <a:pos x="25" y="19"/>
                </a:cxn>
                <a:cxn ang="0">
                  <a:pos x="19" y="28"/>
                </a:cxn>
                <a:cxn ang="0">
                  <a:pos x="13" y="39"/>
                </a:cxn>
                <a:cxn ang="0">
                  <a:pos x="8" y="49"/>
                </a:cxn>
                <a:cxn ang="0">
                  <a:pos x="4" y="59"/>
                </a:cxn>
                <a:cxn ang="0">
                  <a:pos x="1" y="71"/>
                </a:cxn>
                <a:cxn ang="0">
                  <a:pos x="0" y="81"/>
                </a:cxn>
                <a:cxn ang="0">
                  <a:pos x="0" y="81"/>
                </a:cxn>
                <a:cxn ang="0">
                  <a:pos x="0" y="83"/>
                </a:cxn>
                <a:cxn ang="0">
                  <a:pos x="1" y="85"/>
                </a:cxn>
                <a:cxn ang="0">
                  <a:pos x="3" y="86"/>
                </a:cxn>
                <a:cxn ang="0">
                  <a:pos x="5" y="86"/>
                </a:cxn>
                <a:cxn ang="0">
                  <a:pos x="6" y="86"/>
                </a:cxn>
                <a:cxn ang="0">
                  <a:pos x="9" y="85"/>
                </a:cxn>
                <a:cxn ang="0">
                  <a:pos x="10" y="83"/>
                </a:cxn>
                <a:cxn ang="0">
                  <a:pos x="10" y="81"/>
                </a:cxn>
                <a:cxn ang="0">
                  <a:pos x="10" y="81"/>
                </a:cxn>
                <a:cxn ang="0">
                  <a:pos x="11" y="71"/>
                </a:cxn>
                <a:cxn ang="0">
                  <a:pos x="14" y="61"/>
                </a:cxn>
                <a:cxn ang="0">
                  <a:pos x="17" y="51"/>
                </a:cxn>
                <a:cxn ang="0">
                  <a:pos x="22" y="42"/>
                </a:cxn>
                <a:cxn ang="0">
                  <a:pos x="27" y="33"/>
                </a:cxn>
                <a:cxn ang="0">
                  <a:pos x="33" y="24"/>
                </a:cxn>
                <a:cxn ang="0">
                  <a:pos x="40" y="16"/>
                </a:cxn>
                <a:cxn ang="0">
                  <a:pos x="47" y="9"/>
                </a:cxn>
                <a:cxn ang="0">
                  <a:pos x="47" y="9"/>
                </a:cxn>
                <a:cxn ang="0">
                  <a:pos x="48" y="8"/>
                </a:cxn>
                <a:cxn ang="0">
                  <a:pos x="48" y="5"/>
                </a:cxn>
                <a:cxn ang="0">
                  <a:pos x="47" y="3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3" y="0"/>
                </a:cxn>
                <a:cxn ang="0">
                  <a:pos x="42" y="1"/>
                </a:cxn>
                <a:cxn ang="0">
                  <a:pos x="40" y="2"/>
                </a:cxn>
                <a:cxn ang="0">
                  <a:pos x="40" y="2"/>
                </a:cxn>
              </a:cxnLst>
              <a:rect l="0" t="0" r="r" b="b"/>
              <a:pathLst>
                <a:path w="48" h="86">
                  <a:moveTo>
                    <a:pt x="40" y="2"/>
                  </a:moveTo>
                  <a:lnTo>
                    <a:pt x="40" y="2"/>
                  </a:lnTo>
                  <a:lnTo>
                    <a:pt x="32" y="11"/>
                  </a:lnTo>
                  <a:lnTo>
                    <a:pt x="25" y="19"/>
                  </a:lnTo>
                  <a:lnTo>
                    <a:pt x="19" y="28"/>
                  </a:lnTo>
                  <a:lnTo>
                    <a:pt x="13" y="39"/>
                  </a:lnTo>
                  <a:lnTo>
                    <a:pt x="8" y="49"/>
                  </a:lnTo>
                  <a:lnTo>
                    <a:pt x="4" y="59"/>
                  </a:lnTo>
                  <a:lnTo>
                    <a:pt x="1" y="7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3"/>
                  </a:lnTo>
                  <a:lnTo>
                    <a:pt x="1" y="85"/>
                  </a:lnTo>
                  <a:lnTo>
                    <a:pt x="3" y="86"/>
                  </a:lnTo>
                  <a:lnTo>
                    <a:pt x="5" y="86"/>
                  </a:lnTo>
                  <a:lnTo>
                    <a:pt x="6" y="86"/>
                  </a:lnTo>
                  <a:lnTo>
                    <a:pt x="9" y="85"/>
                  </a:lnTo>
                  <a:lnTo>
                    <a:pt x="10" y="83"/>
                  </a:lnTo>
                  <a:lnTo>
                    <a:pt x="10" y="81"/>
                  </a:lnTo>
                  <a:lnTo>
                    <a:pt x="10" y="81"/>
                  </a:lnTo>
                  <a:lnTo>
                    <a:pt x="11" y="71"/>
                  </a:lnTo>
                  <a:lnTo>
                    <a:pt x="14" y="61"/>
                  </a:lnTo>
                  <a:lnTo>
                    <a:pt x="17" y="51"/>
                  </a:lnTo>
                  <a:lnTo>
                    <a:pt x="22" y="42"/>
                  </a:lnTo>
                  <a:lnTo>
                    <a:pt x="27" y="33"/>
                  </a:lnTo>
                  <a:lnTo>
                    <a:pt x="33" y="24"/>
                  </a:lnTo>
                  <a:lnTo>
                    <a:pt x="40" y="16"/>
                  </a:lnTo>
                  <a:lnTo>
                    <a:pt x="47" y="9"/>
                  </a:lnTo>
                  <a:lnTo>
                    <a:pt x="47" y="9"/>
                  </a:lnTo>
                  <a:lnTo>
                    <a:pt x="48" y="8"/>
                  </a:lnTo>
                  <a:lnTo>
                    <a:pt x="48" y="5"/>
                  </a:lnTo>
                  <a:lnTo>
                    <a:pt x="47" y="3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3" y="0"/>
                  </a:lnTo>
                  <a:lnTo>
                    <a:pt x="42" y="1"/>
                  </a:lnTo>
                  <a:lnTo>
                    <a:pt x="40" y="2"/>
                  </a:lnTo>
                  <a:lnTo>
                    <a:pt x="4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4" name="Freeform 825"/>
            <p:cNvSpPr/>
            <p:nvPr/>
          </p:nvSpPr>
          <p:spPr bwMode="auto">
            <a:xfrm>
              <a:off x="6659563" y="1624013"/>
              <a:ext cx="28575" cy="46038"/>
            </a:xfrm>
            <a:custGeom>
              <a:avLst/>
              <a:gdLst/>
              <a:ahLst/>
              <a:cxnLst>
                <a:cxn ang="0">
                  <a:pos x="44" y="2"/>
                </a:cxn>
                <a:cxn ang="0">
                  <a:pos x="44" y="2"/>
                </a:cxn>
                <a:cxn ang="0">
                  <a:pos x="38" y="10"/>
                </a:cxn>
                <a:cxn ang="0">
                  <a:pos x="32" y="17"/>
                </a:cxn>
                <a:cxn ang="0">
                  <a:pos x="25" y="26"/>
                </a:cxn>
                <a:cxn ang="0">
                  <a:pos x="19" y="34"/>
                </a:cxn>
                <a:cxn ang="0">
                  <a:pos x="19" y="34"/>
                </a:cxn>
                <a:cxn ang="0">
                  <a:pos x="13" y="44"/>
                </a:cxn>
                <a:cxn ang="0">
                  <a:pos x="9" y="56"/>
                </a:cxn>
                <a:cxn ang="0">
                  <a:pos x="5" y="67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79"/>
                </a:cxn>
                <a:cxn ang="0">
                  <a:pos x="0" y="82"/>
                </a:cxn>
                <a:cxn ang="0">
                  <a:pos x="2" y="85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63"/>
                </a:cxn>
                <a:cxn ang="0">
                  <a:pos x="26" y="42"/>
                </a:cxn>
                <a:cxn ang="0">
                  <a:pos x="26" y="42"/>
                </a:cxn>
                <a:cxn ang="0">
                  <a:pos x="28" y="37"/>
                </a:cxn>
                <a:cxn ang="0">
                  <a:pos x="31" y="33"/>
                </a:cxn>
                <a:cxn ang="0">
                  <a:pos x="38" y="25"/>
                </a:cxn>
                <a:cxn ang="0">
                  <a:pos x="46" y="15"/>
                </a:cxn>
                <a:cxn ang="0">
                  <a:pos x="52" y="7"/>
                </a:cxn>
                <a:cxn ang="0">
                  <a:pos x="52" y="7"/>
                </a:cxn>
                <a:cxn ang="0">
                  <a:pos x="53" y="5"/>
                </a:cxn>
                <a:cxn ang="0">
                  <a:pos x="52" y="3"/>
                </a:cxn>
                <a:cxn ang="0">
                  <a:pos x="52" y="2"/>
                </a:cxn>
                <a:cxn ang="0">
                  <a:pos x="50" y="0"/>
                </a:cxn>
                <a:cxn ang="0">
                  <a:pos x="49" y="0"/>
                </a:cxn>
                <a:cxn ang="0">
                  <a:pos x="47" y="0"/>
                </a:cxn>
                <a:cxn ang="0">
                  <a:pos x="45" y="1"/>
                </a:cxn>
                <a:cxn ang="0">
                  <a:pos x="44" y="2"/>
                </a:cxn>
                <a:cxn ang="0">
                  <a:pos x="44" y="2"/>
                </a:cxn>
              </a:cxnLst>
              <a:rect l="0" t="0" r="r" b="b"/>
              <a:pathLst>
                <a:path w="53" h="85">
                  <a:moveTo>
                    <a:pt x="44" y="2"/>
                  </a:moveTo>
                  <a:lnTo>
                    <a:pt x="44" y="2"/>
                  </a:lnTo>
                  <a:lnTo>
                    <a:pt x="38" y="10"/>
                  </a:lnTo>
                  <a:lnTo>
                    <a:pt x="32" y="17"/>
                  </a:lnTo>
                  <a:lnTo>
                    <a:pt x="25" y="26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3" y="44"/>
                  </a:lnTo>
                  <a:lnTo>
                    <a:pt x="9" y="56"/>
                  </a:lnTo>
                  <a:lnTo>
                    <a:pt x="5" y="67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9"/>
                  </a:lnTo>
                  <a:lnTo>
                    <a:pt x="0" y="82"/>
                  </a:lnTo>
                  <a:lnTo>
                    <a:pt x="2" y="85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3"/>
                  </a:lnTo>
                  <a:lnTo>
                    <a:pt x="8" y="83"/>
                  </a:lnTo>
                  <a:lnTo>
                    <a:pt x="16" y="63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37"/>
                  </a:lnTo>
                  <a:lnTo>
                    <a:pt x="31" y="33"/>
                  </a:lnTo>
                  <a:lnTo>
                    <a:pt x="38" y="25"/>
                  </a:lnTo>
                  <a:lnTo>
                    <a:pt x="46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3" y="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0" y="0"/>
                  </a:lnTo>
                  <a:lnTo>
                    <a:pt x="49" y="0"/>
                  </a:lnTo>
                  <a:lnTo>
                    <a:pt x="47" y="0"/>
                  </a:lnTo>
                  <a:lnTo>
                    <a:pt x="45" y="1"/>
                  </a:lnTo>
                  <a:lnTo>
                    <a:pt x="44" y="2"/>
                  </a:lnTo>
                  <a:lnTo>
                    <a:pt x="4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5" name="Freeform 826"/>
            <p:cNvSpPr/>
            <p:nvPr/>
          </p:nvSpPr>
          <p:spPr bwMode="auto">
            <a:xfrm>
              <a:off x="6746875" y="1463675"/>
              <a:ext cx="23813" cy="41275"/>
            </a:xfrm>
            <a:custGeom>
              <a:avLst/>
              <a:gdLst/>
              <a:ahLst/>
              <a:cxnLst>
                <a:cxn ang="0">
                  <a:pos x="39" y="1"/>
                </a:cxn>
                <a:cxn ang="0">
                  <a:pos x="39" y="1"/>
                </a:cxn>
                <a:cxn ang="0">
                  <a:pos x="32" y="10"/>
                </a:cxn>
                <a:cxn ang="0">
                  <a:pos x="27" y="18"/>
                </a:cxn>
                <a:cxn ang="0">
                  <a:pos x="22" y="27"/>
                </a:cxn>
                <a:cxn ang="0">
                  <a:pos x="18" y="35"/>
                </a:cxn>
                <a:cxn ang="0">
                  <a:pos x="9" y="54"/>
                </a:cxn>
                <a:cxn ang="0">
                  <a:pos x="5" y="63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4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7"/>
                </a:cxn>
                <a:cxn ang="0">
                  <a:pos x="8" y="77"/>
                </a:cxn>
                <a:cxn ang="0">
                  <a:pos x="13" y="68"/>
                </a:cxn>
                <a:cxn ang="0">
                  <a:pos x="18" y="59"/>
                </a:cxn>
                <a:cxn ang="0">
                  <a:pos x="26" y="42"/>
                </a:cxn>
                <a:cxn ang="0">
                  <a:pos x="30" y="32"/>
                </a:cxn>
                <a:cxn ang="0">
                  <a:pos x="34" y="24"/>
                </a:cxn>
                <a:cxn ang="0">
                  <a:pos x="39" y="16"/>
                </a:cxn>
                <a:cxn ang="0">
                  <a:pos x="45" y="8"/>
                </a:cxn>
                <a:cxn ang="0">
                  <a:pos x="45" y="8"/>
                </a:cxn>
                <a:cxn ang="0">
                  <a:pos x="46" y="6"/>
                </a:cxn>
                <a:cxn ang="0">
                  <a:pos x="46" y="4"/>
                </a:cxn>
                <a:cxn ang="0">
                  <a:pos x="46" y="3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40" y="0"/>
                </a:cxn>
                <a:cxn ang="0">
                  <a:pos x="39" y="1"/>
                </a:cxn>
                <a:cxn ang="0">
                  <a:pos x="39" y="1"/>
                </a:cxn>
              </a:cxnLst>
              <a:rect l="0" t="0" r="r" b="b"/>
              <a:pathLst>
                <a:path w="46" h="79">
                  <a:moveTo>
                    <a:pt x="39" y="1"/>
                  </a:moveTo>
                  <a:lnTo>
                    <a:pt x="39" y="1"/>
                  </a:lnTo>
                  <a:lnTo>
                    <a:pt x="32" y="10"/>
                  </a:lnTo>
                  <a:lnTo>
                    <a:pt x="27" y="18"/>
                  </a:lnTo>
                  <a:lnTo>
                    <a:pt x="22" y="27"/>
                  </a:lnTo>
                  <a:lnTo>
                    <a:pt x="18" y="35"/>
                  </a:lnTo>
                  <a:lnTo>
                    <a:pt x="9" y="54"/>
                  </a:lnTo>
                  <a:lnTo>
                    <a:pt x="5" y="63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7"/>
                  </a:lnTo>
                  <a:lnTo>
                    <a:pt x="8" y="77"/>
                  </a:lnTo>
                  <a:lnTo>
                    <a:pt x="13" y="68"/>
                  </a:lnTo>
                  <a:lnTo>
                    <a:pt x="18" y="59"/>
                  </a:lnTo>
                  <a:lnTo>
                    <a:pt x="26" y="42"/>
                  </a:lnTo>
                  <a:lnTo>
                    <a:pt x="30" y="32"/>
                  </a:lnTo>
                  <a:lnTo>
                    <a:pt x="34" y="24"/>
                  </a:lnTo>
                  <a:lnTo>
                    <a:pt x="39" y="16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6" y="6"/>
                  </a:lnTo>
                  <a:lnTo>
                    <a:pt x="46" y="4"/>
                  </a:lnTo>
                  <a:lnTo>
                    <a:pt x="46" y="3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9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6" name="Freeform 827"/>
            <p:cNvSpPr/>
            <p:nvPr/>
          </p:nvSpPr>
          <p:spPr bwMode="auto">
            <a:xfrm>
              <a:off x="6792913" y="1493838"/>
              <a:ext cx="9525" cy="793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1" y="9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2" y="14"/>
                </a:cxn>
                <a:cxn ang="0">
                  <a:pos x="3" y="16"/>
                </a:cxn>
                <a:cxn ang="0">
                  <a:pos x="5" y="16"/>
                </a:cxn>
                <a:cxn ang="0">
                  <a:pos x="7" y="16"/>
                </a:cxn>
                <a:cxn ang="0">
                  <a:pos x="8" y="14"/>
                </a:cxn>
                <a:cxn ang="0">
                  <a:pos x="14" y="8"/>
                </a:cxn>
                <a:cxn ang="0">
                  <a:pos x="14" y="8"/>
                </a:cxn>
                <a:cxn ang="0">
                  <a:pos x="15" y="6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16" h="16">
                  <a:moveTo>
                    <a:pt x="8" y="1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1" y="9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2" y="14"/>
                  </a:lnTo>
                  <a:lnTo>
                    <a:pt x="3" y="16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8" y="14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5" y="6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7" name="Freeform 828"/>
            <p:cNvSpPr>
              <a:spLocks noEditPoints="1"/>
            </p:cNvSpPr>
            <p:nvPr/>
          </p:nvSpPr>
          <p:spPr bwMode="auto">
            <a:xfrm>
              <a:off x="6208713" y="1243013"/>
              <a:ext cx="706438" cy="620713"/>
            </a:xfrm>
            <a:custGeom>
              <a:avLst/>
              <a:gdLst/>
              <a:ahLst/>
              <a:cxnLst>
                <a:cxn ang="0">
                  <a:pos x="1208" y="1175"/>
                </a:cxn>
                <a:cxn ang="0">
                  <a:pos x="1095" y="1131"/>
                </a:cxn>
                <a:cxn ang="0">
                  <a:pos x="938" y="1062"/>
                </a:cxn>
                <a:cxn ang="0">
                  <a:pos x="899" y="1051"/>
                </a:cxn>
                <a:cxn ang="0">
                  <a:pos x="728" y="1088"/>
                </a:cxn>
                <a:cxn ang="0">
                  <a:pos x="531" y="1080"/>
                </a:cxn>
                <a:cxn ang="0">
                  <a:pos x="322" y="1026"/>
                </a:cxn>
                <a:cxn ang="0">
                  <a:pos x="161" y="920"/>
                </a:cxn>
                <a:cxn ang="0">
                  <a:pos x="51" y="762"/>
                </a:cxn>
                <a:cxn ang="0">
                  <a:pos x="8" y="609"/>
                </a:cxn>
                <a:cxn ang="0">
                  <a:pos x="4" y="424"/>
                </a:cxn>
                <a:cxn ang="0">
                  <a:pos x="39" y="285"/>
                </a:cxn>
                <a:cxn ang="0">
                  <a:pos x="97" y="185"/>
                </a:cxn>
                <a:cxn ang="0">
                  <a:pos x="167" y="114"/>
                </a:cxn>
                <a:cxn ang="0">
                  <a:pos x="255" y="62"/>
                </a:cxn>
                <a:cxn ang="0">
                  <a:pos x="439" y="14"/>
                </a:cxn>
                <a:cxn ang="0">
                  <a:pos x="700" y="5"/>
                </a:cxn>
                <a:cxn ang="0">
                  <a:pos x="714" y="7"/>
                </a:cxn>
                <a:cxn ang="0">
                  <a:pos x="803" y="0"/>
                </a:cxn>
                <a:cxn ang="0">
                  <a:pos x="994" y="43"/>
                </a:cxn>
                <a:cxn ang="0">
                  <a:pos x="1175" y="156"/>
                </a:cxn>
                <a:cxn ang="0">
                  <a:pos x="1247" y="243"/>
                </a:cxn>
                <a:cxn ang="0">
                  <a:pos x="1289" y="328"/>
                </a:cxn>
                <a:cxn ang="0">
                  <a:pos x="1324" y="456"/>
                </a:cxn>
                <a:cxn ang="0">
                  <a:pos x="1336" y="593"/>
                </a:cxn>
                <a:cxn ang="0">
                  <a:pos x="1319" y="726"/>
                </a:cxn>
                <a:cxn ang="0">
                  <a:pos x="1266" y="842"/>
                </a:cxn>
                <a:cxn ang="0">
                  <a:pos x="1204" y="907"/>
                </a:cxn>
                <a:cxn ang="0">
                  <a:pos x="1205" y="990"/>
                </a:cxn>
                <a:cxn ang="0">
                  <a:pos x="1239" y="1150"/>
                </a:cxn>
                <a:cxn ang="0">
                  <a:pos x="1234" y="1167"/>
                </a:cxn>
                <a:cxn ang="0">
                  <a:pos x="912" y="999"/>
                </a:cxn>
                <a:cxn ang="0">
                  <a:pos x="967" y="1032"/>
                </a:cxn>
                <a:cxn ang="0">
                  <a:pos x="1119" y="1098"/>
                </a:cxn>
                <a:cxn ang="0">
                  <a:pos x="1181" y="1067"/>
                </a:cxn>
                <a:cxn ang="0">
                  <a:pos x="1156" y="912"/>
                </a:cxn>
                <a:cxn ang="0">
                  <a:pos x="1170" y="893"/>
                </a:cxn>
                <a:cxn ang="0">
                  <a:pos x="1193" y="864"/>
                </a:cxn>
                <a:cxn ang="0">
                  <a:pos x="1262" y="762"/>
                </a:cxn>
                <a:cxn ang="0">
                  <a:pos x="1294" y="636"/>
                </a:cxn>
                <a:cxn ang="0">
                  <a:pos x="1293" y="502"/>
                </a:cxn>
                <a:cxn ang="0">
                  <a:pos x="1265" y="373"/>
                </a:cxn>
                <a:cxn ang="0">
                  <a:pos x="1214" y="265"/>
                </a:cxn>
                <a:cxn ang="0">
                  <a:pos x="1124" y="168"/>
                </a:cxn>
                <a:cxn ang="0">
                  <a:pos x="962" y="75"/>
                </a:cxn>
                <a:cxn ang="0">
                  <a:pos x="786" y="39"/>
                </a:cxn>
                <a:cxn ang="0">
                  <a:pos x="705" y="49"/>
                </a:cxn>
                <a:cxn ang="0">
                  <a:pos x="686" y="45"/>
                </a:cxn>
                <a:cxn ang="0">
                  <a:pos x="459" y="52"/>
                </a:cxn>
                <a:cxn ang="0">
                  <a:pos x="295" y="89"/>
                </a:cxn>
                <a:cxn ang="0">
                  <a:pos x="184" y="153"/>
                </a:cxn>
                <a:cxn ang="0">
                  <a:pos x="109" y="238"/>
                </a:cxn>
                <a:cxn ang="0">
                  <a:pos x="62" y="340"/>
                </a:cxn>
                <a:cxn ang="0">
                  <a:pos x="40" y="448"/>
                </a:cxn>
                <a:cxn ang="0">
                  <a:pos x="55" y="647"/>
                </a:cxn>
                <a:cxn ang="0">
                  <a:pos x="121" y="805"/>
                </a:cxn>
                <a:cxn ang="0">
                  <a:pos x="251" y="941"/>
                </a:cxn>
                <a:cxn ang="0">
                  <a:pos x="434" y="1017"/>
                </a:cxn>
                <a:cxn ang="0">
                  <a:pos x="592" y="1043"/>
                </a:cxn>
                <a:cxn ang="0">
                  <a:pos x="736" y="1045"/>
                </a:cxn>
                <a:cxn ang="0">
                  <a:pos x="890" y="1012"/>
                </a:cxn>
                <a:cxn ang="0">
                  <a:pos x="900" y="1005"/>
                </a:cxn>
              </a:cxnLst>
              <a:rect l="0" t="0" r="r" b="b"/>
              <a:pathLst>
                <a:path w="1336" h="1175">
                  <a:moveTo>
                    <a:pt x="1214" y="1175"/>
                  </a:moveTo>
                  <a:lnTo>
                    <a:pt x="1214" y="1175"/>
                  </a:lnTo>
                  <a:lnTo>
                    <a:pt x="1210" y="1175"/>
                  </a:lnTo>
                  <a:lnTo>
                    <a:pt x="1209" y="1175"/>
                  </a:lnTo>
                  <a:lnTo>
                    <a:pt x="1208" y="1175"/>
                  </a:lnTo>
                  <a:lnTo>
                    <a:pt x="1208" y="1175"/>
                  </a:lnTo>
                  <a:lnTo>
                    <a:pt x="1202" y="1174"/>
                  </a:lnTo>
                  <a:lnTo>
                    <a:pt x="1198" y="1173"/>
                  </a:lnTo>
                  <a:lnTo>
                    <a:pt x="1198" y="1173"/>
                  </a:lnTo>
                  <a:lnTo>
                    <a:pt x="1172" y="1162"/>
                  </a:lnTo>
                  <a:lnTo>
                    <a:pt x="1147" y="1152"/>
                  </a:lnTo>
                  <a:lnTo>
                    <a:pt x="1095" y="1131"/>
                  </a:lnTo>
                  <a:lnTo>
                    <a:pt x="1095" y="1131"/>
                  </a:lnTo>
                  <a:lnTo>
                    <a:pt x="1050" y="1113"/>
                  </a:lnTo>
                  <a:lnTo>
                    <a:pt x="1005" y="1095"/>
                  </a:lnTo>
                  <a:lnTo>
                    <a:pt x="982" y="1084"/>
                  </a:lnTo>
                  <a:lnTo>
                    <a:pt x="960" y="1073"/>
                  </a:lnTo>
                  <a:lnTo>
                    <a:pt x="938" y="1062"/>
                  </a:lnTo>
                  <a:lnTo>
                    <a:pt x="918" y="1048"/>
                  </a:lnTo>
                  <a:lnTo>
                    <a:pt x="911" y="1044"/>
                  </a:lnTo>
                  <a:lnTo>
                    <a:pt x="904" y="1048"/>
                  </a:lnTo>
                  <a:lnTo>
                    <a:pt x="904" y="1048"/>
                  </a:lnTo>
                  <a:lnTo>
                    <a:pt x="899" y="1051"/>
                  </a:lnTo>
                  <a:lnTo>
                    <a:pt x="899" y="1051"/>
                  </a:lnTo>
                  <a:lnTo>
                    <a:pt x="873" y="1061"/>
                  </a:lnTo>
                  <a:lnTo>
                    <a:pt x="847" y="1068"/>
                  </a:lnTo>
                  <a:lnTo>
                    <a:pt x="819" y="1075"/>
                  </a:lnTo>
                  <a:lnTo>
                    <a:pt x="789" y="1080"/>
                  </a:lnTo>
                  <a:lnTo>
                    <a:pt x="759" y="1084"/>
                  </a:lnTo>
                  <a:lnTo>
                    <a:pt x="728" y="1088"/>
                  </a:lnTo>
                  <a:lnTo>
                    <a:pt x="696" y="1090"/>
                  </a:lnTo>
                  <a:lnTo>
                    <a:pt x="664" y="1090"/>
                  </a:lnTo>
                  <a:lnTo>
                    <a:pt x="664" y="1090"/>
                  </a:lnTo>
                  <a:lnTo>
                    <a:pt x="620" y="1089"/>
                  </a:lnTo>
                  <a:lnTo>
                    <a:pt x="576" y="1086"/>
                  </a:lnTo>
                  <a:lnTo>
                    <a:pt x="531" y="1080"/>
                  </a:lnTo>
                  <a:lnTo>
                    <a:pt x="488" y="1073"/>
                  </a:lnTo>
                  <a:lnTo>
                    <a:pt x="445" y="1064"/>
                  </a:lnTo>
                  <a:lnTo>
                    <a:pt x="402" y="1052"/>
                  </a:lnTo>
                  <a:lnTo>
                    <a:pt x="361" y="1040"/>
                  </a:lnTo>
                  <a:lnTo>
                    <a:pt x="322" y="1026"/>
                  </a:lnTo>
                  <a:lnTo>
                    <a:pt x="322" y="1026"/>
                  </a:lnTo>
                  <a:lnTo>
                    <a:pt x="292" y="1012"/>
                  </a:lnTo>
                  <a:lnTo>
                    <a:pt x="263" y="997"/>
                  </a:lnTo>
                  <a:lnTo>
                    <a:pt x="235" y="980"/>
                  </a:lnTo>
                  <a:lnTo>
                    <a:pt x="209" y="962"/>
                  </a:lnTo>
                  <a:lnTo>
                    <a:pt x="184" y="942"/>
                  </a:lnTo>
                  <a:lnTo>
                    <a:pt x="161" y="920"/>
                  </a:lnTo>
                  <a:lnTo>
                    <a:pt x="138" y="898"/>
                  </a:lnTo>
                  <a:lnTo>
                    <a:pt x="117" y="873"/>
                  </a:lnTo>
                  <a:lnTo>
                    <a:pt x="99" y="847"/>
                  </a:lnTo>
                  <a:lnTo>
                    <a:pt x="81" y="820"/>
                  </a:lnTo>
                  <a:lnTo>
                    <a:pt x="66" y="792"/>
                  </a:lnTo>
                  <a:lnTo>
                    <a:pt x="51" y="762"/>
                  </a:lnTo>
                  <a:lnTo>
                    <a:pt x="39" y="732"/>
                  </a:lnTo>
                  <a:lnTo>
                    <a:pt x="28" y="700"/>
                  </a:lnTo>
                  <a:lnTo>
                    <a:pt x="19" y="668"/>
                  </a:lnTo>
                  <a:lnTo>
                    <a:pt x="12" y="634"/>
                  </a:lnTo>
                  <a:lnTo>
                    <a:pt x="12" y="634"/>
                  </a:lnTo>
                  <a:lnTo>
                    <a:pt x="8" y="609"/>
                  </a:lnTo>
                  <a:lnTo>
                    <a:pt x="5" y="582"/>
                  </a:lnTo>
                  <a:lnTo>
                    <a:pt x="2" y="554"/>
                  </a:lnTo>
                  <a:lnTo>
                    <a:pt x="1" y="524"/>
                  </a:lnTo>
                  <a:lnTo>
                    <a:pt x="0" y="492"/>
                  </a:lnTo>
                  <a:lnTo>
                    <a:pt x="1" y="459"/>
                  </a:lnTo>
                  <a:lnTo>
                    <a:pt x="4" y="424"/>
                  </a:lnTo>
                  <a:lnTo>
                    <a:pt x="9" y="389"/>
                  </a:lnTo>
                  <a:lnTo>
                    <a:pt x="16" y="354"/>
                  </a:lnTo>
                  <a:lnTo>
                    <a:pt x="21" y="337"/>
                  </a:lnTo>
                  <a:lnTo>
                    <a:pt x="26" y="320"/>
                  </a:lnTo>
                  <a:lnTo>
                    <a:pt x="33" y="303"/>
                  </a:lnTo>
                  <a:lnTo>
                    <a:pt x="39" y="285"/>
                  </a:lnTo>
                  <a:lnTo>
                    <a:pt x="46" y="267"/>
                  </a:lnTo>
                  <a:lnTo>
                    <a:pt x="54" y="251"/>
                  </a:lnTo>
                  <a:lnTo>
                    <a:pt x="64" y="234"/>
                  </a:lnTo>
                  <a:lnTo>
                    <a:pt x="74" y="218"/>
                  </a:lnTo>
                  <a:lnTo>
                    <a:pt x="84" y="201"/>
                  </a:lnTo>
                  <a:lnTo>
                    <a:pt x="97" y="185"/>
                  </a:lnTo>
                  <a:lnTo>
                    <a:pt x="109" y="169"/>
                  </a:lnTo>
                  <a:lnTo>
                    <a:pt x="123" y="154"/>
                  </a:lnTo>
                  <a:lnTo>
                    <a:pt x="138" y="139"/>
                  </a:lnTo>
                  <a:lnTo>
                    <a:pt x="153" y="125"/>
                  </a:lnTo>
                  <a:lnTo>
                    <a:pt x="153" y="125"/>
                  </a:lnTo>
                  <a:lnTo>
                    <a:pt x="167" y="114"/>
                  </a:lnTo>
                  <a:lnTo>
                    <a:pt x="180" y="103"/>
                  </a:lnTo>
                  <a:lnTo>
                    <a:pt x="195" y="94"/>
                  </a:lnTo>
                  <a:lnTo>
                    <a:pt x="209" y="86"/>
                  </a:lnTo>
                  <a:lnTo>
                    <a:pt x="224" y="76"/>
                  </a:lnTo>
                  <a:lnTo>
                    <a:pt x="239" y="69"/>
                  </a:lnTo>
                  <a:lnTo>
                    <a:pt x="255" y="62"/>
                  </a:lnTo>
                  <a:lnTo>
                    <a:pt x="270" y="56"/>
                  </a:lnTo>
                  <a:lnTo>
                    <a:pt x="303" y="43"/>
                  </a:lnTo>
                  <a:lnTo>
                    <a:pt x="336" y="34"/>
                  </a:lnTo>
                  <a:lnTo>
                    <a:pt x="369" y="26"/>
                  </a:lnTo>
                  <a:lnTo>
                    <a:pt x="403" y="20"/>
                  </a:lnTo>
                  <a:lnTo>
                    <a:pt x="439" y="14"/>
                  </a:lnTo>
                  <a:lnTo>
                    <a:pt x="473" y="11"/>
                  </a:lnTo>
                  <a:lnTo>
                    <a:pt x="507" y="8"/>
                  </a:lnTo>
                  <a:lnTo>
                    <a:pt x="541" y="6"/>
                  </a:lnTo>
                  <a:lnTo>
                    <a:pt x="607" y="5"/>
                  </a:lnTo>
                  <a:lnTo>
                    <a:pt x="669" y="5"/>
                  </a:lnTo>
                  <a:lnTo>
                    <a:pt x="700" y="5"/>
                  </a:lnTo>
                  <a:lnTo>
                    <a:pt x="700" y="5"/>
                  </a:lnTo>
                  <a:lnTo>
                    <a:pt x="704" y="5"/>
                  </a:lnTo>
                  <a:lnTo>
                    <a:pt x="708" y="6"/>
                  </a:lnTo>
                  <a:lnTo>
                    <a:pt x="711" y="7"/>
                  </a:lnTo>
                  <a:lnTo>
                    <a:pt x="714" y="7"/>
                  </a:lnTo>
                  <a:lnTo>
                    <a:pt x="714" y="7"/>
                  </a:lnTo>
                  <a:lnTo>
                    <a:pt x="732" y="4"/>
                  </a:lnTo>
                  <a:lnTo>
                    <a:pt x="749" y="2"/>
                  </a:lnTo>
                  <a:lnTo>
                    <a:pt x="768" y="1"/>
                  </a:lnTo>
                  <a:lnTo>
                    <a:pt x="787" y="0"/>
                  </a:lnTo>
                  <a:lnTo>
                    <a:pt x="787" y="0"/>
                  </a:lnTo>
                  <a:lnTo>
                    <a:pt x="803" y="0"/>
                  </a:lnTo>
                  <a:lnTo>
                    <a:pt x="821" y="1"/>
                  </a:lnTo>
                  <a:lnTo>
                    <a:pt x="856" y="5"/>
                  </a:lnTo>
                  <a:lnTo>
                    <a:pt x="891" y="11"/>
                  </a:lnTo>
                  <a:lnTo>
                    <a:pt x="926" y="21"/>
                  </a:lnTo>
                  <a:lnTo>
                    <a:pt x="960" y="31"/>
                  </a:lnTo>
                  <a:lnTo>
                    <a:pt x="994" y="43"/>
                  </a:lnTo>
                  <a:lnTo>
                    <a:pt x="1028" y="59"/>
                  </a:lnTo>
                  <a:lnTo>
                    <a:pt x="1060" y="75"/>
                  </a:lnTo>
                  <a:lnTo>
                    <a:pt x="1091" y="93"/>
                  </a:lnTo>
                  <a:lnTo>
                    <a:pt x="1121" y="112"/>
                  </a:lnTo>
                  <a:lnTo>
                    <a:pt x="1149" y="134"/>
                  </a:lnTo>
                  <a:lnTo>
                    <a:pt x="1175" y="156"/>
                  </a:lnTo>
                  <a:lnTo>
                    <a:pt x="1199" y="180"/>
                  </a:lnTo>
                  <a:lnTo>
                    <a:pt x="1210" y="192"/>
                  </a:lnTo>
                  <a:lnTo>
                    <a:pt x="1220" y="204"/>
                  </a:lnTo>
                  <a:lnTo>
                    <a:pt x="1230" y="217"/>
                  </a:lnTo>
                  <a:lnTo>
                    <a:pt x="1239" y="229"/>
                  </a:lnTo>
                  <a:lnTo>
                    <a:pt x="1247" y="243"/>
                  </a:lnTo>
                  <a:lnTo>
                    <a:pt x="1256" y="255"/>
                  </a:lnTo>
                  <a:lnTo>
                    <a:pt x="1256" y="255"/>
                  </a:lnTo>
                  <a:lnTo>
                    <a:pt x="1264" y="273"/>
                  </a:lnTo>
                  <a:lnTo>
                    <a:pt x="1272" y="290"/>
                  </a:lnTo>
                  <a:lnTo>
                    <a:pt x="1280" y="310"/>
                  </a:lnTo>
                  <a:lnTo>
                    <a:pt x="1289" y="328"/>
                  </a:lnTo>
                  <a:lnTo>
                    <a:pt x="1296" y="349"/>
                  </a:lnTo>
                  <a:lnTo>
                    <a:pt x="1302" y="370"/>
                  </a:lnTo>
                  <a:lnTo>
                    <a:pt x="1308" y="390"/>
                  </a:lnTo>
                  <a:lnTo>
                    <a:pt x="1314" y="412"/>
                  </a:lnTo>
                  <a:lnTo>
                    <a:pt x="1320" y="434"/>
                  </a:lnTo>
                  <a:lnTo>
                    <a:pt x="1324" y="456"/>
                  </a:lnTo>
                  <a:lnTo>
                    <a:pt x="1328" y="478"/>
                  </a:lnTo>
                  <a:lnTo>
                    <a:pt x="1331" y="501"/>
                  </a:lnTo>
                  <a:lnTo>
                    <a:pt x="1333" y="524"/>
                  </a:lnTo>
                  <a:lnTo>
                    <a:pt x="1335" y="547"/>
                  </a:lnTo>
                  <a:lnTo>
                    <a:pt x="1336" y="570"/>
                  </a:lnTo>
                  <a:lnTo>
                    <a:pt x="1336" y="593"/>
                  </a:lnTo>
                  <a:lnTo>
                    <a:pt x="1335" y="616"/>
                  </a:lnTo>
                  <a:lnTo>
                    <a:pt x="1334" y="638"/>
                  </a:lnTo>
                  <a:lnTo>
                    <a:pt x="1332" y="660"/>
                  </a:lnTo>
                  <a:lnTo>
                    <a:pt x="1328" y="683"/>
                  </a:lnTo>
                  <a:lnTo>
                    <a:pt x="1324" y="704"/>
                  </a:lnTo>
                  <a:lnTo>
                    <a:pt x="1319" y="726"/>
                  </a:lnTo>
                  <a:lnTo>
                    <a:pt x="1312" y="747"/>
                  </a:lnTo>
                  <a:lnTo>
                    <a:pt x="1305" y="767"/>
                  </a:lnTo>
                  <a:lnTo>
                    <a:pt x="1297" y="787"/>
                  </a:lnTo>
                  <a:lnTo>
                    <a:pt x="1288" y="806"/>
                  </a:lnTo>
                  <a:lnTo>
                    <a:pt x="1277" y="824"/>
                  </a:lnTo>
                  <a:lnTo>
                    <a:pt x="1266" y="842"/>
                  </a:lnTo>
                  <a:lnTo>
                    <a:pt x="1253" y="859"/>
                  </a:lnTo>
                  <a:lnTo>
                    <a:pt x="1239" y="875"/>
                  </a:lnTo>
                  <a:lnTo>
                    <a:pt x="1225" y="890"/>
                  </a:lnTo>
                  <a:lnTo>
                    <a:pt x="1208" y="904"/>
                  </a:lnTo>
                  <a:lnTo>
                    <a:pt x="1208" y="904"/>
                  </a:lnTo>
                  <a:lnTo>
                    <a:pt x="1204" y="907"/>
                  </a:lnTo>
                  <a:lnTo>
                    <a:pt x="1197" y="911"/>
                  </a:lnTo>
                  <a:lnTo>
                    <a:pt x="1197" y="918"/>
                  </a:lnTo>
                  <a:lnTo>
                    <a:pt x="1197" y="918"/>
                  </a:lnTo>
                  <a:lnTo>
                    <a:pt x="1198" y="937"/>
                  </a:lnTo>
                  <a:lnTo>
                    <a:pt x="1200" y="954"/>
                  </a:lnTo>
                  <a:lnTo>
                    <a:pt x="1205" y="990"/>
                  </a:lnTo>
                  <a:lnTo>
                    <a:pt x="1212" y="1026"/>
                  </a:lnTo>
                  <a:lnTo>
                    <a:pt x="1220" y="1061"/>
                  </a:lnTo>
                  <a:lnTo>
                    <a:pt x="1220" y="1061"/>
                  </a:lnTo>
                  <a:lnTo>
                    <a:pt x="1231" y="1104"/>
                  </a:lnTo>
                  <a:lnTo>
                    <a:pt x="1235" y="1127"/>
                  </a:lnTo>
                  <a:lnTo>
                    <a:pt x="1239" y="1150"/>
                  </a:lnTo>
                  <a:lnTo>
                    <a:pt x="1239" y="1150"/>
                  </a:lnTo>
                  <a:lnTo>
                    <a:pt x="1239" y="1154"/>
                  </a:lnTo>
                  <a:lnTo>
                    <a:pt x="1238" y="1159"/>
                  </a:lnTo>
                  <a:lnTo>
                    <a:pt x="1236" y="1163"/>
                  </a:lnTo>
                  <a:lnTo>
                    <a:pt x="1234" y="1167"/>
                  </a:lnTo>
                  <a:lnTo>
                    <a:pt x="1234" y="1167"/>
                  </a:lnTo>
                  <a:lnTo>
                    <a:pt x="1230" y="1170"/>
                  </a:lnTo>
                  <a:lnTo>
                    <a:pt x="1225" y="1173"/>
                  </a:lnTo>
                  <a:lnTo>
                    <a:pt x="1219" y="1175"/>
                  </a:lnTo>
                  <a:lnTo>
                    <a:pt x="1214" y="1175"/>
                  </a:lnTo>
                  <a:lnTo>
                    <a:pt x="1214" y="1175"/>
                  </a:lnTo>
                  <a:close/>
                  <a:moveTo>
                    <a:pt x="912" y="999"/>
                  </a:moveTo>
                  <a:lnTo>
                    <a:pt x="912" y="999"/>
                  </a:lnTo>
                  <a:lnTo>
                    <a:pt x="916" y="1000"/>
                  </a:lnTo>
                  <a:lnTo>
                    <a:pt x="920" y="1003"/>
                  </a:lnTo>
                  <a:lnTo>
                    <a:pt x="920" y="1003"/>
                  </a:lnTo>
                  <a:lnTo>
                    <a:pt x="944" y="1018"/>
                  </a:lnTo>
                  <a:lnTo>
                    <a:pt x="967" y="1032"/>
                  </a:lnTo>
                  <a:lnTo>
                    <a:pt x="992" y="1045"/>
                  </a:lnTo>
                  <a:lnTo>
                    <a:pt x="1017" y="1057"/>
                  </a:lnTo>
                  <a:lnTo>
                    <a:pt x="1043" y="1068"/>
                  </a:lnTo>
                  <a:lnTo>
                    <a:pt x="1069" y="1078"/>
                  </a:lnTo>
                  <a:lnTo>
                    <a:pt x="1119" y="1098"/>
                  </a:lnTo>
                  <a:lnTo>
                    <a:pt x="1119" y="1098"/>
                  </a:lnTo>
                  <a:lnTo>
                    <a:pt x="1173" y="1120"/>
                  </a:lnTo>
                  <a:lnTo>
                    <a:pt x="1195" y="1128"/>
                  </a:lnTo>
                  <a:lnTo>
                    <a:pt x="1189" y="1105"/>
                  </a:lnTo>
                  <a:lnTo>
                    <a:pt x="1189" y="1105"/>
                  </a:lnTo>
                  <a:lnTo>
                    <a:pt x="1181" y="1067"/>
                  </a:lnTo>
                  <a:lnTo>
                    <a:pt x="1181" y="1067"/>
                  </a:lnTo>
                  <a:lnTo>
                    <a:pt x="1172" y="1029"/>
                  </a:lnTo>
                  <a:lnTo>
                    <a:pt x="1165" y="990"/>
                  </a:lnTo>
                  <a:lnTo>
                    <a:pt x="1162" y="971"/>
                  </a:lnTo>
                  <a:lnTo>
                    <a:pt x="1158" y="951"/>
                  </a:lnTo>
                  <a:lnTo>
                    <a:pt x="1157" y="932"/>
                  </a:lnTo>
                  <a:lnTo>
                    <a:pt x="1156" y="912"/>
                  </a:lnTo>
                  <a:lnTo>
                    <a:pt x="1156" y="912"/>
                  </a:lnTo>
                  <a:lnTo>
                    <a:pt x="1156" y="907"/>
                  </a:lnTo>
                  <a:lnTo>
                    <a:pt x="1158" y="903"/>
                  </a:lnTo>
                  <a:lnTo>
                    <a:pt x="1161" y="899"/>
                  </a:lnTo>
                  <a:lnTo>
                    <a:pt x="1165" y="896"/>
                  </a:lnTo>
                  <a:lnTo>
                    <a:pt x="1170" y="893"/>
                  </a:lnTo>
                  <a:lnTo>
                    <a:pt x="1171" y="887"/>
                  </a:lnTo>
                  <a:lnTo>
                    <a:pt x="1171" y="887"/>
                  </a:lnTo>
                  <a:lnTo>
                    <a:pt x="1173" y="882"/>
                  </a:lnTo>
                  <a:lnTo>
                    <a:pt x="1177" y="878"/>
                  </a:lnTo>
                  <a:lnTo>
                    <a:pt x="1177" y="878"/>
                  </a:lnTo>
                  <a:lnTo>
                    <a:pt x="1193" y="864"/>
                  </a:lnTo>
                  <a:lnTo>
                    <a:pt x="1207" y="849"/>
                  </a:lnTo>
                  <a:lnTo>
                    <a:pt x="1220" y="833"/>
                  </a:lnTo>
                  <a:lnTo>
                    <a:pt x="1233" y="817"/>
                  </a:lnTo>
                  <a:lnTo>
                    <a:pt x="1243" y="799"/>
                  </a:lnTo>
                  <a:lnTo>
                    <a:pt x="1253" y="782"/>
                  </a:lnTo>
                  <a:lnTo>
                    <a:pt x="1262" y="762"/>
                  </a:lnTo>
                  <a:lnTo>
                    <a:pt x="1270" y="743"/>
                  </a:lnTo>
                  <a:lnTo>
                    <a:pt x="1276" y="723"/>
                  </a:lnTo>
                  <a:lnTo>
                    <a:pt x="1282" y="701"/>
                  </a:lnTo>
                  <a:lnTo>
                    <a:pt x="1287" y="681"/>
                  </a:lnTo>
                  <a:lnTo>
                    <a:pt x="1291" y="659"/>
                  </a:lnTo>
                  <a:lnTo>
                    <a:pt x="1294" y="636"/>
                  </a:lnTo>
                  <a:lnTo>
                    <a:pt x="1296" y="614"/>
                  </a:lnTo>
                  <a:lnTo>
                    <a:pt x="1297" y="592"/>
                  </a:lnTo>
                  <a:lnTo>
                    <a:pt x="1297" y="569"/>
                  </a:lnTo>
                  <a:lnTo>
                    <a:pt x="1296" y="546"/>
                  </a:lnTo>
                  <a:lnTo>
                    <a:pt x="1295" y="525"/>
                  </a:lnTo>
                  <a:lnTo>
                    <a:pt x="1293" y="502"/>
                  </a:lnTo>
                  <a:lnTo>
                    <a:pt x="1290" y="479"/>
                  </a:lnTo>
                  <a:lnTo>
                    <a:pt x="1286" y="457"/>
                  </a:lnTo>
                  <a:lnTo>
                    <a:pt x="1281" y="436"/>
                  </a:lnTo>
                  <a:lnTo>
                    <a:pt x="1276" y="414"/>
                  </a:lnTo>
                  <a:lnTo>
                    <a:pt x="1271" y="393"/>
                  </a:lnTo>
                  <a:lnTo>
                    <a:pt x="1265" y="373"/>
                  </a:lnTo>
                  <a:lnTo>
                    <a:pt x="1258" y="353"/>
                  </a:lnTo>
                  <a:lnTo>
                    <a:pt x="1250" y="334"/>
                  </a:lnTo>
                  <a:lnTo>
                    <a:pt x="1242" y="316"/>
                  </a:lnTo>
                  <a:lnTo>
                    <a:pt x="1233" y="298"/>
                  </a:lnTo>
                  <a:lnTo>
                    <a:pt x="1225" y="281"/>
                  </a:lnTo>
                  <a:lnTo>
                    <a:pt x="1214" y="265"/>
                  </a:lnTo>
                  <a:lnTo>
                    <a:pt x="1205" y="251"/>
                  </a:lnTo>
                  <a:lnTo>
                    <a:pt x="1205" y="251"/>
                  </a:lnTo>
                  <a:lnTo>
                    <a:pt x="1187" y="229"/>
                  </a:lnTo>
                  <a:lnTo>
                    <a:pt x="1169" y="208"/>
                  </a:lnTo>
                  <a:lnTo>
                    <a:pt x="1147" y="187"/>
                  </a:lnTo>
                  <a:lnTo>
                    <a:pt x="1124" y="168"/>
                  </a:lnTo>
                  <a:lnTo>
                    <a:pt x="1101" y="150"/>
                  </a:lnTo>
                  <a:lnTo>
                    <a:pt x="1075" y="132"/>
                  </a:lnTo>
                  <a:lnTo>
                    <a:pt x="1048" y="116"/>
                  </a:lnTo>
                  <a:lnTo>
                    <a:pt x="1020" y="101"/>
                  </a:lnTo>
                  <a:lnTo>
                    <a:pt x="991" y="88"/>
                  </a:lnTo>
                  <a:lnTo>
                    <a:pt x="962" y="75"/>
                  </a:lnTo>
                  <a:lnTo>
                    <a:pt x="932" y="65"/>
                  </a:lnTo>
                  <a:lnTo>
                    <a:pt x="902" y="56"/>
                  </a:lnTo>
                  <a:lnTo>
                    <a:pt x="872" y="49"/>
                  </a:lnTo>
                  <a:lnTo>
                    <a:pt x="843" y="44"/>
                  </a:lnTo>
                  <a:lnTo>
                    <a:pt x="815" y="41"/>
                  </a:lnTo>
                  <a:lnTo>
                    <a:pt x="786" y="39"/>
                  </a:lnTo>
                  <a:lnTo>
                    <a:pt x="786" y="39"/>
                  </a:lnTo>
                  <a:lnTo>
                    <a:pt x="765" y="40"/>
                  </a:lnTo>
                  <a:lnTo>
                    <a:pt x="744" y="42"/>
                  </a:lnTo>
                  <a:lnTo>
                    <a:pt x="725" y="45"/>
                  </a:lnTo>
                  <a:lnTo>
                    <a:pt x="705" y="49"/>
                  </a:lnTo>
                  <a:lnTo>
                    <a:pt x="705" y="49"/>
                  </a:lnTo>
                  <a:lnTo>
                    <a:pt x="700" y="50"/>
                  </a:lnTo>
                  <a:lnTo>
                    <a:pt x="700" y="50"/>
                  </a:lnTo>
                  <a:lnTo>
                    <a:pt x="695" y="49"/>
                  </a:lnTo>
                  <a:lnTo>
                    <a:pt x="690" y="47"/>
                  </a:lnTo>
                  <a:lnTo>
                    <a:pt x="686" y="45"/>
                  </a:lnTo>
                  <a:lnTo>
                    <a:pt x="686" y="45"/>
                  </a:lnTo>
                  <a:lnTo>
                    <a:pt x="633" y="44"/>
                  </a:lnTo>
                  <a:lnTo>
                    <a:pt x="633" y="44"/>
                  </a:lnTo>
                  <a:lnTo>
                    <a:pt x="575" y="45"/>
                  </a:lnTo>
                  <a:lnTo>
                    <a:pt x="516" y="47"/>
                  </a:lnTo>
                  <a:lnTo>
                    <a:pt x="488" y="49"/>
                  </a:lnTo>
                  <a:lnTo>
                    <a:pt x="459" y="52"/>
                  </a:lnTo>
                  <a:lnTo>
                    <a:pt x="430" y="56"/>
                  </a:lnTo>
                  <a:lnTo>
                    <a:pt x="402" y="60"/>
                  </a:lnTo>
                  <a:lnTo>
                    <a:pt x="374" y="65"/>
                  </a:lnTo>
                  <a:lnTo>
                    <a:pt x="348" y="71"/>
                  </a:lnTo>
                  <a:lnTo>
                    <a:pt x="321" y="79"/>
                  </a:lnTo>
                  <a:lnTo>
                    <a:pt x="295" y="89"/>
                  </a:lnTo>
                  <a:lnTo>
                    <a:pt x="270" y="99"/>
                  </a:lnTo>
                  <a:lnTo>
                    <a:pt x="245" y="111"/>
                  </a:lnTo>
                  <a:lnTo>
                    <a:pt x="223" y="125"/>
                  </a:lnTo>
                  <a:lnTo>
                    <a:pt x="200" y="140"/>
                  </a:lnTo>
                  <a:lnTo>
                    <a:pt x="200" y="140"/>
                  </a:lnTo>
                  <a:lnTo>
                    <a:pt x="184" y="153"/>
                  </a:lnTo>
                  <a:lnTo>
                    <a:pt x="169" y="165"/>
                  </a:lnTo>
                  <a:lnTo>
                    <a:pt x="156" y="179"/>
                  </a:lnTo>
                  <a:lnTo>
                    <a:pt x="142" y="193"/>
                  </a:lnTo>
                  <a:lnTo>
                    <a:pt x="131" y="208"/>
                  </a:lnTo>
                  <a:lnTo>
                    <a:pt x="119" y="223"/>
                  </a:lnTo>
                  <a:lnTo>
                    <a:pt x="109" y="238"/>
                  </a:lnTo>
                  <a:lnTo>
                    <a:pt x="99" y="254"/>
                  </a:lnTo>
                  <a:lnTo>
                    <a:pt x="90" y="271"/>
                  </a:lnTo>
                  <a:lnTo>
                    <a:pt x="82" y="287"/>
                  </a:lnTo>
                  <a:lnTo>
                    <a:pt x="74" y="305"/>
                  </a:lnTo>
                  <a:lnTo>
                    <a:pt x="68" y="321"/>
                  </a:lnTo>
                  <a:lnTo>
                    <a:pt x="62" y="340"/>
                  </a:lnTo>
                  <a:lnTo>
                    <a:pt x="56" y="357"/>
                  </a:lnTo>
                  <a:lnTo>
                    <a:pt x="52" y="375"/>
                  </a:lnTo>
                  <a:lnTo>
                    <a:pt x="48" y="393"/>
                  </a:lnTo>
                  <a:lnTo>
                    <a:pt x="45" y="412"/>
                  </a:lnTo>
                  <a:lnTo>
                    <a:pt x="42" y="431"/>
                  </a:lnTo>
                  <a:lnTo>
                    <a:pt x="40" y="448"/>
                  </a:lnTo>
                  <a:lnTo>
                    <a:pt x="39" y="467"/>
                  </a:lnTo>
                  <a:lnTo>
                    <a:pt x="38" y="504"/>
                  </a:lnTo>
                  <a:lnTo>
                    <a:pt x="39" y="541"/>
                  </a:lnTo>
                  <a:lnTo>
                    <a:pt x="43" y="577"/>
                  </a:lnTo>
                  <a:lnTo>
                    <a:pt x="48" y="612"/>
                  </a:lnTo>
                  <a:lnTo>
                    <a:pt x="55" y="647"/>
                  </a:lnTo>
                  <a:lnTo>
                    <a:pt x="65" y="679"/>
                  </a:lnTo>
                  <a:lnTo>
                    <a:pt x="65" y="679"/>
                  </a:lnTo>
                  <a:lnTo>
                    <a:pt x="77" y="713"/>
                  </a:lnTo>
                  <a:lnTo>
                    <a:pt x="90" y="745"/>
                  </a:lnTo>
                  <a:lnTo>
                    <a:pt x="105" y="776"/>
                  </a:lnTo>
                  <a:lnTo>
                    <a:pt x="121" y="805"/>
                  </a:lnTo>
                  <a:lnTo>
                    <a:pt x="139" y="831"/>
                  </a:lnTo>
                  <a:lnTo>
                    <a:pt x="159" y="856"/>
                  </a:lnTo>
                  <a:lnTo>
                    <a:pt x="179" y="880"/>
                  </a:lnTo>
                  <a:lnTo>
                    <a:pt x="201" y="902"/>
                  </a:lnTo>
                  <a:lnTo>
                    <a:pt x="225" y="922"/>
                  </a:lnTo>
                  <a:lnTo>
                    <a:pt x="251" y="941"/>
                  </a:lnTo>
                  <a:lnTo>
                    <a:pt x="277" y="957"/>
                  </a:lnTo>
                  <a:lnTo>
                    <a:pt x="305" y="973"/>
                  </a:lnTo>
                  <a:lnTo>
                    <a:pt x="335" y="986"/>
                  </a:lnTo>
                  <a:lnTo>
                    <a:pt x="367" y="998"/>
                  </a:lnTo>
                  <a:lnTo>
                    <a:pt x="400" y="1008"/>
                  </a:lnTo>
                  <a:lnTo>
                    <a:pt x="434" y="1017"/>
                  </a:lnTo>
                  <a:lnTo>
                    <a:pt x="434" y="1017"/>
                  </a:lnTo>
                  <a:lnTo>
                    <a:pt x="468" y="1025"/>
                  </a:lnTo>
                  <a:lnTo>
                    <a:pt x="500" y="1031"/>
                  </a:lnTo>
                  <a:lnTo>
                    <a:pt x="533" y="1036"/>
                  </a:lnTo>
                  <a:lnTo>
                    <a:pt x="562" y="1040"/>
                  </a:lnTo>
                  <a:lnTo>
                    <a:pt x="592" y="1043"/>
                  </a:lnTo>
                  <a:lnTo>
                    <a:pt x="622" y="1045"/>
                  </a:lnTo>
                  <a:lnTo>
                    <a:pt x="650" y="1046"/>
                  </a:lnTo>
                  <a:lnTo>
                    <a:pt x="678" y="1047"/>
                  </a:lnTo>
                  <a:lnTo>
                    <a:pt x="678" y="1047"/>
                  </a:lnTo>
                  <a:lnTo>
                    <a:pt x="707" y="1046"/>
                  </a:lnTo>
                  <a:lnTo>
                    <a:pt x="736" y="1045"/>
                  </a:lnTo>
                  <a:lnTo>
                    <a:pt x="764" y="1042"/>
                  </a:lnTo>
                  <a:lnTo>
                    <a:pt x="791" y="1038"/>
                  </a:lnTo>
                  <a:lnTo>
                    <a:pt x="817" y="1033"/>
                  </a:lnTo>
                  <a:lnTo>
                    <a:pt x="842" y="1028"/>
                  </a:lnTo>
                  <a:lnTo>
                    <a:pt x="866" y="1020"/>
                  </a:lnTo>
                  <a:lnTo>
                    <a:pt x="890" y="1012"/>
                  </a:lnTo>
                  <a:lnTo>
                    <a:pt x="890" y="1012"/>
                  </a:lnTo>
                  <a:lnTo>
                    <a:pt x="892" y="1011"/>
                  </a:lnTo>
                  <a:lnTo>
                    <a:pt x="895" y="1010"/>
                  </a:lnTo>
                  <a:lnTo>
                    <a:pt x="897" y="1007"/>
                  </a:lnTo>
                  <a:lnTo>
                    <a:pt x="897" y="1007"/>
                  </a:lnTo>
                  <a:lnTo>
                    <a:pt x="900" y="1005"/>
                  </a:lnTo>
                  <a:lnTo>
                    <a:pt x="903" y="1002"/>
                  </a:lnTo>
                  <a:lnTo>
                    <a:pt x="912" y="999"/>
                  </a:lnTo>
                  <a:lnTo>
                    <a:pt x="912" y="99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8" name="Freeform 829"/>
            <p:cNvSpPr/>
            <p:nvPr/>
          </p:nvSpPr>
          <p:spPr bwMode="auto">
            <a:xfrm>
              <a:off x="6411913" y="1501775"/>
              <a:ext cx="71438" cy="65088"/>
            </a:xfrm>
            <a:custGeom>
              <a:avLst/>
              <a:gdLst/>
              <a:ahLst/>
              <a:cxnLst>
                <a:cxn ang="0">
                  <a:pos x="76" y="123"/>
                </a:cxn>
                <a:cxn ang="0">
                  <a:pos x="76" y="123"/>
                </a:cxn>
                <a:cxn ang="0">
                  <a:pos x="71" y="123"/>
                </a:cxn>
                <a:cxn ang="0">
                  <a:pos x="66" y="122"/>
                </a:cxn>
                <a:cxn ang="0">
                  <a:pos x="64" y="121"/>
                </a:cxn>
                <a:cxn ang="0">
                  <a:pos x="64" y="121"/>
                </a:cxn>
                <a:cxn ang="0">
                  <a:pos x="57" y="121"/>
                </a:cxn>
                <a:cxn ang="0">
                  <a:pos x="57" y="121"/>
                </a:cxn>
                <a:cxn ang="0">
                  <a:pos x="55" y="121"/>
                </a:cxn>
                <a:cxn ang="0">
                  <a:pos x="55" y="121"/>
                </a:cxn>
                <a:cxn ang="0">
                  <a:pos x="45" y="119"/>
                </a:cxn>
                <a:cxn ang="0">
                  <a:pos x="36" y="115"/>
                </a:cxn>
                <a:cxn ang="0">
                  <a:pos x="27" y="110"/>
                </a:cxn>
                <a:cxn ang="0">
                  <a:pos x="19" y="104"/>
                </a:cxn>
                <a:cxn ang="0">
                  <a:pos x="13" y="98"/>
                </a:cxn>
                <a:cxn ang="0">
                  <a:pos x="8" y="89"/>
                </a:cxn>
                <a:cxn ang="0">
                  <a:pos x="4" y="81"/>
                </a:cxn>
                <a:cxn ang="0">
                  <a:pos x="1" y="73"/>
                </a:cxn>
                <a:cxn ang="0">
                  <a:pos x="1" y="73"/>
                </a:cxn>
                <a:cxn ang="0">
                  <a:pos x="0" y="63"/>
                </a:cxn>
                <a:cxn ang="0">
                  <a:pos x="1" y="53"/>
                </a:cxn>
                <a:cxn ang="0">
                  <a:pos x="2" y="44"/>
                </a:cxn>
                <a:cxn ang="0">
                  <a:pos x="5" y="36"/>
                </a:cxn>
                <a:cxn ang="0">
                  <a:pos x="9" y="27"/>
                </a:cxn>
                <a:cxn ang="0">
                  <a:pos x="13" y="20"/>
                </a:cxn>
                <a:cxn ang="0">
                  <a:pos x="19" y="14"/>
                </a:cxn>
                <a:cxn ang="0">
                  <a:pos x="27" y="8"/>
                </a:cxn>
                <a:cxn ang="0">
                  <a:pos x="27" y="8"/>
                </a:cxn>
                <a:cxn ang="0">
                  <a:pos x="33" y="5"/>
                </a:cxn>
                <a:cxn ang="0">
                  <a:pos x="40" y="2"/>
                </a:cxn>
                <a:cxn ang="0">
                  <a:pos x="47" y="1"/>
                </a:cxn>
                <a:cxn ang="0">
                  <a:pos x="56" y="0"/>
                </a:cxn>
                <a:cxn ang="0">
                  <a:pos x="56" y="0"/>
                </a:cxn>
                <a:cxn ang="0">
                  <a:pos x="64" y="1"/>
                </a:cxn>
                <a:cxn ang="0">
                  <a:pos x="72" y="3"/>
                </a:cxn>
                <a:cxn ang="0">
                  <a:pos x="80" y="6"/>
                </a:cxn>
                <a:cxn ang="0">
                  <a:pos x="89" y="9"/>
                </a:cxn>
                <a:cxn ang="0">
                  <a:pos x="89" y="9"/>
                </a:cxn>
                <a:cxn ang="0">
                  <a:pos x="99" y="15"/>
                </a:cxn>
                <a:cxn ang="0">
                  <a:pos x="108" y="22"/>
                </a:cxn>
                <a:cxn ang="0">
                  <a:pos x="118" y="31"/>
                </a:cxn>
                <a:cxn ang="0">
                  <a:pos x="125" y="40"/>
                </a:cxn>
                <a:cxn ang="0">
                  <a:pos x="130" y="49"/>
                </a:cxn>
                <a:cxn ang="0">
                  <a:pos x="132" y="54"/>
                </a:cxn>
                <a:cxn ang="0">
                  <a:pos x="134" y="59"/>
                </a:cxn>
                <a:cxn ang="0">
                  <a:pos x="134" y="65"/>
                </a:cxn>
                <a:cxn ang="0">
                  <a:pos x="134" y="70"/>
                </a:cxn>
                <a:cxn ang="0">
                  <a:pos x="134" y="75"/>
                </a:cxn>
                <a:cxn ang="0">
                  <a:pos x="132" y="80"/>
                </a:cxn>
                <a:cxn ang="0">
                  <a:pos x="132" y="80"/>
                </a:cxn>
                <a:cxn ang="0">
                  <a:pos x="128" y="88"/>
                </a:cxn>
                <a:cxn ang="0">
                  <a:pos x="123" y="96"/>
                </a:cxn>
                <a:cxn ang="0">
                  <a:pos x="116" y="103"/>
                </a:cxn>
                <a:cxn ang="0">
                  <a:pos x="109" y="110"/>
                </a:cxn>
                <a:cxn ang="0">
                  <a:pos x="101" y="115"/>
                </a:cxn>
                <a:cxn ang="0">
                  <a:pos x="93" y="120"/>
                </a:cxn>
                <a:cxn ang="0">
                  <a:pos x="84" y="122"/>
                </a:cxn>
                <a:cxn ang="0">
                  <a:pos x="76" y="123"/>
                </a:cxn>
                <a:cxn ang="0">
                  <a:pos x="76" y="123"/>
                </a:cxn>
              </a:cxnLst>
              <a:rect l="0" t="0" r="r" b="b"/>
              <a:pathLst>
                <a:path w="134" h="123">
                  <a:moveTo>
                    <a:pt x="76" y="123"/>
                  </a:moveTo>
                  <a:lnTo>
                    <a:pt x="76" y="123"/>
                  </a:lnTo>
                  <a:lnTo>
                    <a:pt x="71" y="123"/>
                  </a:lnTo>
                  <a:lnTo>
                    <a:pt x="66" y="122"/>
                  </a:lnTo>
                  <a:lnTo>
                    <a:pt x="64" y="121"/>
                  </a:lnTo>
                  <a:lnTo>
                    <a:pt x="64" y="121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5" y="121"/>
                  </a:lnTo>
                  <a:lnTo>
                    <a:pt x="55" y="121"/>
                  </a:lnTo>
                  <a:lnTo>
                    <a:pt x="45" y="119"/>
                  </a:lnTo>
                  <a:lnTo>
                    <a:pt x="36" y="115"/>
                  </a:lnTo>
                  <a:lnTo>
                    <a:pt x="27" y="110"/>
                  </a:lnTo>
                  <a:lnTo>
                    <a:pt x="19" y="104"/>
                  </a:lnTo>
                  <a:lnTo>
                    <a:pt x="13" y="98"/>
                  </a:lnTo>
                  <a:lnTo>
                    <a:pt x="8" y="89"/>
                  </a:lnTo>
                  <a:lnTo>
                    <a:pt x="4" y="81"/>
                  </a:lnTo>
                  <a:lnTo>
                    <a:pt x="1" y="73"/>
                  </a:lnTo>
                  <a:lnTo>
                    <a:pt x="1" y="73"/>
                  </a:lnTo>
                  <a:lnTo>
                    <a:pt x="0" y="63"/>
                  </a:lnTo>
                  <a:lnTo>
                    <a:pt x="1" y="53"/>
                  </a:lnTo>
                  <a:lnTo>
                    <a:pt x="2" y="44"/>
                  </a:lnTo>
                  <a:lnTo>
                    <a:pt x="5" y="36"/>
                  </a:lnTo>
                  <a:lnTo>
                    <a:pt x="9" y="27"/>
                  </a:lnTo>
                  <a:lnTo>
                    <a:pt x="13" y="20"/>
                  </a:lnTo>
                  <a:lnTo>
                    <a:pt x="19" y="14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3" y="5"/>
                  </a:lnTo>
                  <a:lnTo>
                    <a:pt x="40" y="2"/>
                  </a:lnTo>
                  <a:lnTo>
                    <a:pt x="47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4" y="1"/>
                  </a:lnTo>
                  <a:lnTo>
                    <a:pt x="72" y="3"/>
                  </a:lnTo>
                  <a:lnTo>
                    <a:pt x="80" y="6"/>
                  </a:lnTo>
                  <a:lnTo>
                    <a:pt x="89" y="9"/>
                  </a:lnTo>
                  <a:lnTo>
                    <a:pt x="89" y="9"/>
                  </a:lnTo>
                  <a:lnTo>
                    <a:pt x="99" y="15"/>
                  </a:lnTo>
                  <a:lnTo>
                    <a:pt x="108" y="22"/>
                  </a:lnTo>
                  <a:lnTo>
                    <a:pt x="118" y="31"/>
                  </a:lnTo>
                  <a:lnTo>
                    <a:pt x="125" y="40"/>
                  </a:lnTo>
                  <a:lnTo>
                    <a:pt x="130" y="49"/>
                  </a:lnTo>
                  <a:lnTo>
                    <a:pt x="132" y="54"/>
                  </a:lnTo>
                  <a:lnTo>
                    <a:pt x="134" y="59"/>
                  </a:lnTo>
                  <a:lnTo>
                    <a:pt x="134" y="65"/>
                  </a:lnTo>
                  <a:lnTo>
                    <a:pt x="134" y="70"/>
                  </a:lnTo>
                  <a:lnTo>
                    <a:pt x="134" y="75"/>
                  </a:lnTo>
                  <a:lnTo>
                    <a:pt x="132" y="80"/>
                  </a:lnTo>
                  <a:lnTo>
                    <a:pt x="132" y="80"/>
                  </a:lnTo>
                  <a:lnTo>
                    <a:pt x="128" y="88"/>
                  </a:lnTo>
                  <a:lnTo>
                    <a:pt x="123" y="96"/>
                  </a:lnTo>
                  <a:lnTo>
                    <a:pt x="116" y="103"/>
                  </a:lnTo>
                  <a:lnTo>
                    <a:pt x="109" y="110"/>
                  </a:lnTo>
                  <a:lnTo>
                    <a:pt x="101" y="115"/>
                  </a:lnTo>
                  <a:lnTo>
                    <a:pt x="93" y="120"/>
                  </a:lnTo>
                  <a:lnTo>
                    <a:pt x="84" y="122"/>
                  </a:lnTo>
                  <a:lnTo>
                    <a:pt x="76" y="123"/>
                  </a:lnTo>
                  <a:lnTo>
                    <a:pt x="76" y="1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9" name="Freeform 830"/>
            <p:cNvSpPr/>
            <p:nvPr/>
          </p:nvSpPr>
          <p:spPr bwMode="auto">
            <a:xfrm>
              <a:off x="6535738" y="1511300"/>
              <a:ext cx="63500" cy="57150"/>
            </a:xfrm>
            <a:custGeom>
              <a:avLst/>
              <a:gdLst/>
              <a:ahLst/>
              <a:cxnLst>
                <a:cxn ang="0">
                  <a:pos x="66" y="110"/>
                </a:cxn>
                <a:cxn ang="0">
                  <a:pos x="46" y="106"/>
                </a:cxn>
                <a:cxn ang="0">
                  <a:pos x="44" y="106"/>
                </a:cxn>
                <a:cxn ang="0">
                  <a:pos x="42" y="106"/>
                </a:cxn>
                <a:cxn ang="0">
                  <a:pos x="38" y="106"/>
                </a:cxn>
                <a:cxn ang="0">
                  <a:pos x="33" y="104"/>
                </a:cxn>
                <a:cxn ang="0">
                  <a:pos x="29" y="100"/>
                </a:cxn>
                <a:cxn ang="0">
                  <a:pos x="28" y="99"/>
                </a:cxn>
                <a:cxn ang="0">
                  <a:pos x="11" y="83"/>
                </a:cxn>
                <a:cxn ang="0">
                  <a:pos x="1" y="62"/>
                </a:cxn>
                <a:cxn ang="0">
                  <a:pos x="0" y="52"/>
                </a:cxn>
                <a:cxn ang="0">
                  <a:pos x="3" y="33"/>
                </a:cxn>
                <a:cxn ang="0">
                  <a:pos x="7" y="26"/>
                </a:cxn>
                <a:cxn ang="0">
                  <a:pos x="15" y="18"/>
                </a:cxn>
                <a:cxn ang="0">
                  <a:pos x="35" y="5"/>
                </a:cxn>
                <a:cxn ang="0">
                  <a:pos x="49" y="1"/>
                </a:cxn>
                <a:cxn ang="0">
                  <a:pos x="58" y="0"/>
                </a:cxn>
                <a:cxn ang="0">
                  <a:pos x="61" y="0"/>
                </a:cxn>
                <a:cxn ang="0">
                  <a:pos x="63" y="0"/>
                </a:cxn>
                <a:cxn ang="0">
                  <a:pos x="80" y="1"/>
                </a:cxn>
                <a:cxn ang="0">
                  <a:pos x="89" y="4"/>
                </a:cxn>
                <a:cxn ang="0">
                  <a:pos x="102" y="11"/>
                </a:cxn>
                <a:cxn ang="0">
                  <a:pos x="112" y="21"/>
                </a:cxn>
                <a:cxn ang="0">
                  <a:pos x="119" y="35"/>
                </a:cxn>
                <a:cxn ang="0">
                  <a:pos x="120" y="43"/>
                </a:cxn>
                <a:cxn ang="0">
                  <a:pos x="120" y="60"/>
                </a:cxn>
                <a:cxn ang="0">
                  <a:pos x="116" y="76"/>
                </a:cxn>
                <a:cxn ang="0">
                  <a:pos x="109" y="91"/>
                </a:cxn>
                <a:cxn ang="0">
                  <a:pos x="99" y="100"/>
                </a:cxn>
                <a:cxn ang="0">
                  <a:pos x="99" y="103"/>
                </a:cxn>
                <a:cxn ang="0">
                  <a:pos x="93" y="105"/>
                </a:cxn>
                <a:cxn ang="0">
                  <a:pos x="85" y="109"/>
                </a:cxn>
                <a:cxn ang="0">
                  <a:pos x="76" y="109"/>
                </a:cxn>
                <a:cxn ang="0">
                  <a:pos x="66" y="110"/>
                </a:cxn>
              </a:cxnLst>
              <a:rect l="0" t="0" r="r" b="b"/>
              <a:pathLst>
                <a:path w="121" h="110">
                  <a:moveTo>
                    <a:pt x="66" y="110"/>
                  </a:moveTo>
                  <a:lnTo>
                    <a:pt x="66" y="110"/>
                  </a:lnTo>
                  <a:lnTo>
                    <a:pt x="56" y="109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4" y="106"/>
                  </a:lnTo>
                  <a:lnTo>
                    <a:pt x="42" y="106"/>
                  </a:lnTo>
                  <a:lnTo>
                    <a:pt x="42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6" y="105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18" y="92"/>
                  </a:lnTo>
                  <a:lnTo>
                    <a:pt x="11" y="83"/>
                  </a:lnTo>
                  <a:lnTo>
                    <a:pt x="4" y="73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0" y="52"/>
                  </a:lnTo>
                  <a:lnTo>
                    <a:pt x="0" y="42"/>
                  </a:lnTo>
                  <a:lnTo>
                    <a:pt x="3" y="3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24" y="10"/>
                  </a:lnTo>
                  <a:lnTo>
                    <a:pt x="35" y="5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1" y="0"/>
                  </a:lnTo>
                  <a:lnTo>
                    <a:pt x="80" y="1"/>
                  </a:lnTo>
                  <a:lnTo>
                    <a:pt x="80" y="1"/>
                  </a:lnTo>
                  <a:lnTo>
                    <a:pt x="89" y="4"/>
                  </a:lnTo>
                  <a:lnTo>
                    <a:pt x="96" y="7"/>
                  </a:lnTo>
                  <a:lnTo>
                    <a:pt x="102" y="11"/>
                  </a:lnTo>
                  <a:lnTo>
                    <a:pt x="108" y="16"/>
                  </a:lnTo>
                  <a:lnTo>
                    <a:pt x="112" y="21"/>
                  </a:lnTo>
                  <a:lnTo>
                    <a:pt x="115" y="25"/>
                  </a:lnTo>
                  <a:lnTo>
                    <a:pt x="119" y="35"/>
                  </a:lnTo>
                  <a:lnTo>
                    <a:pt x="119" y="35"/>
                  </a:lnTo>
                  <a:lnTo>
                    <a:pt x="120" y="43"/>
                  </a:lnTo>
                  <a:lnTo>
                    <a:pt x="121" y="52"/>
                  </a:lnTo>
                  <a:lnTo>
                    <a:pt x="120" y="60"/>
                  </a:lnTo>
                  <a:lnTo>
                    <a:pt x="119" y="68"/>
                  </a:lnTo>
                  <a:lnTo>
                    <a:pt x="116" y="76"/>
                  </a:lnTo>
                  <a:lnTo>
                    <a:pt x="113" y="84"/>
                  </a:lnTo>
                  <a:lnTo>
                    <a:pt x="109" y="91"/>
                  </a:lnTo>
                  <a:lnTo>
                    <a:pt x="104" y="97"/>
                  </a:lnTo>
                  <a:lnTo>
                    <a:pt x="99" y="100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7" y="103"/>
                  </a:lnTo>
                  <a:lnTo>
                    <a:pt x="93" y="105"/>
                  </a:lnTo>
                  <a:lnTo>
                    <a:pt x="93" y="105"/>
                  </a:lnTo>
                  <a:lnTo>
                    <a:pt x="85" y="109"/>
                  </a:lnTo>
                  <a:lnTo>
                    <a:pt x="77" y="109"/>
                  </a:lnTo>
                  <a:lnTo>
                    <a:pt x="76" y="109"/>
                  </a:lnTo>
                  <a:lnTo>
                    <a:pt x="76" y="109"/>
                  </a:lnTo>
                  <a:lnTo>
                    <a:pt x="66" y="110"/>
                  </a:lnTo>
                  <a:lnTo>
                    <a:pt x="66" y="11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0" name="Freeform 831"/>
            <p:cNvSpPr/>
            <p:nvPr/>
          </p:nvSpPr>
          <p:spPr bwMode="auto">
            <a:xfrm>
              <a:off x="6656388" y="1506538"/>
              <a:ext cx="73025" cy="68263"/>
            </a:xfrm>
            <a:custGeom>
              <a:avLst/>
              <a:gdLst/>
              <a:ahLst/>
              <a:cxnLst>
                <a:cxn ang="0">
                  <a:pos x="62" y="128"/>
                </a:cxn>
                <a:cxn ang="0">
                  <a:pos x="46" y="124"/>
                </a:cxn>
                <a:cxn ang="0">
                  <a:pos x="42" y="122"/>
                </a:cxn>
                <a:cxn ang="0">
                  <a:pos x="30" y="109"/>
                </a:cxn>
                <a:cxn ang="0">
                  <a:pos x="18" y="85"/>
                </a:cxn>
                <a:cxn ang="0">
                  <a:pos x="15" y="79"/>
                </a:cxn>
                <a:cxn ang="0">
                  <a:pos x="11" y="75"/>
                </a:cxn>
                <a:cxn ang="0">
                  <a:pos x="4" y="64"/>
                </a:cxn>
                <a:cxn ang="0">
                  <a:pos x="0" y="51"/>
                </a:cxn>
                <a:cxn ang="0">
                  <a:pos x="3" y="39"/>
                </a:cxn>
                <a:cxn ang="0">
                  <a:pos x="6" y="34"/>
                </a:cxn>
                <a:cxn ang="0">
                  <a:pos x="18" y="20"/>
                </a:cxn>
                <a:cxn ang="0">
                  <a:pos x="35" y="10"/>
                </a:cxn>
                <a:cxn ang="0">
                  <a:pos x="53" y="3"/>
                </a:cxn>
                <a:cxn ang="0">
                  <a:pos x="72" y="0"/>
                </a:cxn>
                <a:cxn ang="0">
                  <a:pos x="80" y="1"/>
                </a:cxn>
                <a:cxn ang="0">
                  <a:pos x="94" y="6"/>
                </a:cxn>
                <a:cxn ang="0">
                  <a:pos x="102" y="13"/>
                </a:cxn>
                <a:cxn ang="0">
                  <a:pos x="105" y="14"/>
                </a:cxn>
                <a:cxn ang="0">
                  <a:pos x="114" y="18"/>
                </a:cxn>
                <a:cxn ang="0">
                  <a:pos x="122" y="26"/>
                </a:cxn>
                <a:cxn ang="0">
                  <a:pos x="135" y="45"/>
                </a:cxn>
                <a:cxn ang="0">
                  <a:pos x="138" y="56"/>
                </a:cxn>
                <a:cxn ang="0">
                  <a:pos x="139" y="70"/>
                </a:cxn>
                <a:cxn ang="0">
                  <a:pos x="136" y="81"/>
                </a:cxn>
                <a:cxn ang="0">
                  <a:pos x="134" y="86"/>
                </a:cxn>
                <a:cxn ang="0">
                  <a:pos x="120" y="98"/>
                </a:cxn>
                <a:cxn ang="0">
                  <a:pos x="104" y="104"/>
                </a:cxn>
                <a:cxn ang="0">
                  <a:pos x="96" y="109"/>
                </a:cxn>
                <a:cxn ang="0">
                  <a:pos x="90" y="116"/>
                </a:cxn>
                <a:cxn ang="0">
                  <a:pos x="84" y="121"/>
                </a:cxn>
                <a:cxn ang="0">
                  <a:pos x="70" y="128"/>
                </a:cxn>
                <a:cxn ang="0">
                  <a:pos x="62" y="128"/>
                </a:cxn>
              </a:cxnLst>
              <a:rect l="0" t="0" r="r" b="b"/>
              <a:pathLst>
                <a:path w="139" h="128">
                  <a:moveTo>
                    <a:pt x="62" y="128"/>
                  </a:moveTo>
                  <a:lnTo>
                    <a:pt x="62" y="128"/>
                  </a:lnTo>
                  <a:lnTo>
                    <a:pt x="54" y="127"/>
                  </a:lnTo>
                  <a:lnTo>
                    <a:pt x="46" y="124"/>
                  </a:lnTo>
                  <a:lnTo>
                    <a:pt x="46" y="124"/>
                  </a:lnTo>
                  <a:lnTo>
                    <a:pt x="42" y="122"/>
                  </a:lnTo>
                  <a:lnTo>
                    <a:pt x="38" y="118"/>
                  </a:lnTo>
                  <a:lnTo>
                    <a:pt x="30" y="109"/>
                  </a:lnTo>
                  <a:lnTo>
                    <a:pt x="24" y="98"/>
                  </a:lnTo>
                  <a:lnTo>
                    <a:pt x="18" y="85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1" y="75"/>
                  </a:lnTo>
                  <a:lnTo>
                    <a:pt x="7" y="70"/>
                  </a:lnTo>
                  <a:lnTo>
                    <a:pt x="4" y="64"/>
                  </a:lnTo>
                  <a:lnTo>
                    <a:pt x="2" y="58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11" y="27"/>
                  </a:lnTo>
                  <a:lnTo>
                    <a:pt x="18" y="20"/>
                  </a:lnTo>
                  <a:lnTo>
                    <a:pt x="26" y="15"/>
                  </a:lnTo>
                  <a:lnTo>
                    <a:pt x="35" y="10"/>
                  </a:lnTo>
                  <a:lnTo>
                    <a:pt x="44" y="6"/>
                  </a:lnTo>
                  <a:lnTo>
                    <a:pt x="53" y="3"/>
                  </a:lnTo>
                  <a:lnTo>
                    <a:pt x="62" y="1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0" y="1"/>
                  </a:lnTo>
                  <a:lnTo>
                    <a:pt x="87" y="3"/>
                  </a:lnTo>
                  <a:lnTo>
                    <a:pt x="94" y="6"/>
                  </a:lnTo>
                  <a:lnTo>
                    <a:pt x="100" y="11"/>
                  </a:lnTo>
                  <a:lnTo>
                    <a:pt x="102" y="13"/>
                  </a:lnTo>
                  <a:lnTo>
                    <a:pt x="105" y="14"/>
                  </a:lnTo>
                  <a:lnTo>
                    <a:pt x="105" y="14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8" y="22"/>
                  </a:lnTo>
                  <a:lnTo>
                    <a:pt x="122" y="26"/>
                  </a:lnTo>
                  <a:lnTo>
                    <a:pt x="130" y="35"/>
                  </a:lnTo>
                  <a:lnTo>
                    <a:pt x="135" y="45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9" y="63"/>
                  </a:lnTo>
                  <a:lnTo>
                    <a:pt x="139" y="70"/>
                  </a:lnTo>
                  <a:lnTo>
                    <a:pt x="137" y="78"/>
                  </a:lnTo>
                  <a:lnTo>
                    <a:pt x="136" y="81"/>
                  </a:lnTo>
                  <a:lnTo>
                    <a:pt x="134" y="86"/>
                  </a:lnTo>
                  <a:lnTo>
                    <a:pt x="134" y="86"/>
                  </a:lnTo>
                  <a:lnTo>
                    <a:pt x="128" y="92"/>
                  </a:lnTo>
                  <a:lnTo>
                    <a:pt x="120" y="98"/>
                  </a:lnTo>
                  <a:lnTo>
                    <a:pt x="113" y="101"/>
                  </a:lnTo>
                  <a:lnTo>
                    <a:pt x="104" y="104"/>
                  </a:lnTo>
                  <a:lnTo>
                    <a:pt x="99" y="105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84" y="121"/>
                  </a:lnTo>
                  <a:lnTo>
                    <a:pt x="78" y="125"/>
                  </a:lnTo>
                  <a:lnTo>
                    <a:pt x="70" y="128"/>
                  </a:lnTo>
                  <a:lnTo>
                    <a:pt x="62" y="128"/>
                  </a:lnTo>
                  <a:lnTo>
                    <a:pt x="62" y="12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4765182" y="2485228"/>
            <a:ext cx="703550" cy="688452"/>
            <a:chOff x="2159000" y="1141413"/>
            <a:chExt cx="739775" cy="723900"/>
          </a:xfrm>
          <a:solidFill>
            <a:schemeClr val="tx1"/>
          </a:solidFill>
        </p:grpSpPr>
        <p:sp>
          <p:nvSpPr>
            <p:cNvPr id="162" name="Freeform 832"/>
            <p:cNvSpPr/>
            <p:nvPr/>
          </p:nvSpPr>
          <p:spPr bwMode="auto">
            <a:xfrm>
              <a:off x="2216150" y="1428750"/>
              <a:ext cx="14288" cy="63500"/>
            </a:xfrm>
            <a:custGeom>
              <a:avLst/>
              <a:gdLst/>
              <a:ahLst/>
              <a:cxnLst>
                <a:cxn ang="0">
                  <a:pos x="27" y="4"/>
                </a:cxn>
                <a:cxn ang="0">
                  <a:pos x="27" y="4"/>
                </a:cxn>
                <a:cxn ang="0">
                  <a:pos x="27" y="2"/>
                </a:cxn>
                <a:cxn ang="0">
                  <a:pos x="26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1"/>
                </a:cxn>
                <a:cxn ang="0">
                  <a:pos x="19" y="2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7" y="22"/>
                </a:cxn>
                <a:cxn ang="0">
                  <a:pos x="14" y="39"/>
                </a:cxn>
                <a:cxn ang="0">
                  <a:pos x="9" y="56"/>
                </a:cxn>
                <a:cxn ang="0">
                  <a:pos x="4" y="73"/>
                </a:cxn>
                <a:cxn ang="0">
                  <a:pos x="4" y="73"/>
                </a:cxn>
                <a:cxn ang="0">
                  <a:pos x="2" y="84"/>
                </a:cxn>
                <a:cxn ang="0">
                  <a:pos x="1" y="95"/>
                </a:cxn>
                <a:cxn ang="0">
                  <a:pos x="0" y="100"/>
                </a:cxn>
                <a:cxn ang="0">
                  <a:pos x="1" y="106"/>
                </a:cxn>
                <a:cxn ang="0">
                  <a:pos x="2" y="111"/>
                </a:cxn>
                <a:cxn ang="0">
                  <a:pos x="4" y="116"/>
                </a:cxn>
                <a:cxn ang="0">
                  <a:pos x="4" y="116"/>
                </a:cxn>
                <a:cxn ang="0">
                  <a:pos x="5" y="117"/>
                </a:cxn>
                <a:cxn ang="0">
                  <a:pos x="7" y="118"/>
                </a:cxn>
                <a:cxn ang="0">
                  <a:pos x="8" y="118"/>
                </a:cxn>
                <a:cxn ang="0">
                  <a:pos x="10" y="118"/>
                </a:cxn>
                <a:cxn ang="0">
                  <a:pos x="12" y="116"/>
                </a:cxn>
                <a:cxn ang="0">
                  <a:pos x="13" y="115"/>
                </a:cxn>
                <a:cxn ang="0">
                  <a:pos x="14" y="113"/>
                </a:cxn>
                <a:cxn ang="0">
                  <a:pos x="13" y="111"/>
                </a:cxn>
                <a:cxn ang="0">
                  <a:pos x="13" y="111"/>
                </a:cxn>
                <a:cxn ang="0">
                  <a:pos x="10" y="104"/>
                </a:cxn>
                <a:cxn ang="0">
                  <a:pos x="9" y="97"/>
                </a:cxn>
                <a:cxn ang="0">
                  <a:pos x="10" y="91"/>
                </a:cxn>
                <a:cxn ang="0">
                  <a:pos x="12" y="83"/>
                </a:cxn>
                <a:cxn ang="0">
                  <a:pos x="16" y="68"/>
                </a:cxn>
                <a:cxn ang="0">
                  <a:pos x="20" y="56"/>
                </a:cxn>
                <a:cxn ang="0">
                  <a:pos x="20" y="56"/>
                </a:cxn>
                <a:cxn ang="0">
                  <a:pos x="23" y="44"/>
                </a:cxn>
                <a:cxn ang="0">
                  <a:pos x="26" y="30"/>
                </a:cxn>
                <a:cxn ang="0">
                  <a:pos x="27" y="4"/>
                </a:cxn>
                <a:cxn ang="0">
                  <a:pos x="27" y="4"/>
                </a:cxn>
              </a:cxnLst>
              <a:rect l="0" t="0" r="r" b="b"/>
              <a:pathLst>
                <a:path w="27" h="118">
                  <a:moveTo>
                    <a:pt x="27" y="4"/>
                  </a:moveTo>
                  <a:lnTo>
                    <a:pt x="27" y="4"/>
                  </a:lnTo>
                  <a:lnTo>
                    <a:pt x="27" y="2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7" y="22"/>
                  </a:lnTo>
                  <a:lnTo>
                    <a:pt x="14" y="39"/>
                  </a:lnTo>
                  <a:lnTo>
                    <a:pt x="9" y="56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0"/>
                  </a:lnTo>
                  <a:lnTo>
                    <a:pt x="1" y="106"/>
                  </a:lnTo>
                  <a:lnTo>
                    <a:pt x="2" y="111"/>
                  </a:lnTo>
                  <a:lnTo>
                    <a:pt x="4" y="116"/>
                  </a:lnTo>
                  <a:lnTo>
                    <a:pt x="4" y="116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18"/>
                  </a:lnTo>
                  <a:lnTo>
                    <a:pt x="10" y="118"/>
                  </a:lnTo>
                  <a:lnTo>
                    <a:pt x="12" y="116"/>
                  </a:lnTo>
                  <a:lnTo>
                    <a:pt x="13" y="115"/>
                  </a:lnTo>
                  <a:lnTo>
                    <a:pt x="14" y="113"/>
                  </a:lnTo>
                  <a:lnTo>
                    <a:pt x="13" y="111"/>
                  </a:lnTo>
                  <a:lnTo>
                    <a:pt x="13" y="111"/>
                  </a:lnTo>
                  <a:lnTo>
                    <a:pt x="10" y="104"/>
                  </a:lnTo>
                  <a:lnTo>
                    <a:pt x="9" y="97"/>
                  </a:lnTo>
                  <a:lnTo>
                    <a:pt x="10" y="91"/>
                  </a:lnTo>
                  <a:lnTo>
                    <a:pt x="12" y="83"/>
                  </a:lnTo>
                  <a:lnTo>
                    <a:pt x="16" y="68"/>
                  </a:lnTo>
                  <a:lnTo>
                    <a:pt x="20" y="56"/>
                  </a:lnTo>
                  <a:lnTo>
                    <a:pt x="20" y="56"/>
                  </a:lnTo>
                  <a:lnTo>
                    <a:pt x="23" y="44"/>
                  </a:lnTo>
                  <a:lnTo>
                    <a:pt x="26" y="30"/>
                  </a:lnTo>
                  <a:lnTo>
                    <a:pt x="27" y="4"/>
                  </a:lnTo>
                  <a:lnTo>
                    <a:pt x="2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3" name="Freeform 833"/>
            <p:cNvSpPr/>
            <p:nvPr/>
          </p:nvSpPr>
          <p:spPr bwMode="auto">
            <a:xfrm>
              <a:off x="2251075" y="1462088"/>
              <a:ext cx="9525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0" y="5"/>
                </a:cxn>
                <a:cxn ang="0">
                  <a:pos x="10" y="55"/>
                </a:cxn>
                <a:cxn ang="0">
                  <a:pos x="10" y="55"/>
                </a:cxn>
                <a:cxn ang="0">
                  <a:pos x="10" y="61"/>
                </a:cxn>
                <a:cxn ang="0">
                  <a:pos x="8" y="66"/>
                </a:cxn>
                <a:cxn ang="0">
                  <a:pos x="5" y="78"/>
                </a:cxn>
                <a:cxn ang="0">
                  <a:pos x="2" y="88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3"/>
                </a:cxn>
                <a:cxn ang="0">
                  <a:pos x="3" y="104"/>
                </a:cxn>
                <a:cxn ang="0">
                  <a:pos x="4" y="104"/>
                </a:cxn>
                <a:cxn ang="0">
                  <a:pos x="8" y="103"/>
                </a:cxn>
                <a:cxn ang="0">
                  <a:pos x="10" y="101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2" y="90"/>
                </a:cxn>
                <a:cxn ang="0">
                  <a:pos x="15" y="81"/>
                </a:cxn>
                <a:cxn ang="0">
                  <a:pos x="18" y="71"/>
                </a:cxn>
                <a:cxn ang="0">
                  <a:pos x="20" y="62"/>
                </a:cxn>
                <a:cxn ang="0">
                  <a:pos x="20" y="62"/>
                </a:cxn>
                <a:cxn ang="0">
                  <a:pos x="20" y="48"/>
                </a:cxn>
                <a:cxn ang="0">
                  <a:pos x="20" y="33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0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0" y="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0" y="61"/>
                  </a:lnTo>
                  <a:lnTo>
                    <a:pt x="8" y="66"/>
                  </a:lnTo>
                  <a:lnTo>
                    <a:pt x="5" y="78"/>
                  </a:lnTo>
                  <a:lnTo>
                    <a:pt x="2" y="8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3"/>
                  </a:lnTo>
                  <a:lnTo>
                    <a:pt x="3" y="104"/>
                  </a:lnTo>
                  <a:lnTo>
                    <a:pt x="4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90"/>
                  </a:lnTo>
                  <a:lnTo>
                    <a:pt x="15" y="81"/>
                  </a:lnTo>
                  <a:lnTo>
                    <a:pt x="18" y="71"/>
                  </a:lnTo>
                  <a:lnTo>
                    <a:pt x="20" y="62"/>
                  </a:lnTo>
                  <a:lnTo>
                    <a:pt x="20" y="62"/>
                  </a:lnTo>
                  <a:lnTo>
                    <a:pt x="20" y="48"/>
                  </a:lnTo>
                  <a:lnTo>
                    <a:pt x="20" y="33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4" name="Freeform 834"/>
            <p:cNvSpPr/>
            <p:nvPr/>
          </p:nvSpPr>
          <p:spPr bwMode="auto">
            <a:xfrm>
              <a:off x="2278063" y="1493838"/>
              <a:ext cx="9525" cy="58738"/>
            </a:xfrm>
            <a:custGeom>
              <a:avLst/>
              <a:gdLst/>
              <a:ahLst/>
              <a:cxnLst>
                <a:cxn ang="0">
                  <a:pos x="9" y="4"/>
                </a:cxn>
                <a:cxn ang="0">
                  <a:pos x="9" y="4"/>
                </a:cxn>
                <a:cxn ang="0">
                  <a:pos x="7" y="30"/>
                </a:cxn>
                <a:cxn ang="0">
                  <a:pos x="4" y="55"/>
                </a:cxn>
                <a:cxn ang="0">
                  <a:pos x="1" y="80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7"/>
                </a:cxn>
                <a:cxn ang="0">
                  <a:pos x="3" y="109"/>
                </a:cxn>
                <a:cxn ang="0">
                  <a:pos x="4" y="109"/>
                </a:cxn>
                <a:cxn ang="0">
                  <a:pos x="6" y="109"/>
                </a:cxn>
                <a:cxn ang="0">
                  <a:pos x="7" y="107"/>
                </a:cxn>
                <a:cxn ang="0">
                  <a:pos x="8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80"/>
                </a:cxn>
                <a:cxn ang="0">
                  <a:pos x="13" y="55"/>
                </a:cxn>
                <a:cxn ang="0">
                  <a:pos x="16" y="30"/>
                </a:cxn>
                <a:cxn ang="0">
                  <a:pos x="18" y="4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9" y="4"/>
                </a:cxn>
                <a:cxn ang="0">
                  <a:pos x="9" y="4"/>
                </a:cxn>
              </a:cxnLst>
              <a:rect l="0" t="0" r="r" b="b"/>
              <a:pathLst>
                <a:path w="18" h="109">
                  <a:moveTo>
                    <a:pt x="9" y="4"/>
                  </a:moveTo>
                  <a:lnTo>
                    <a:pt x="9" y="4"/>
                  </a:lnTo>
                  <a:lnTo>
                    <a:pt x="7" y="30"/>
                  </a:lnTo>
                  <a:lnTo>
                    <a:pt x="4" y="55"/>
                  </a:lnTo>
                  <a:lnTo>
                    <a:pt x="1" y="80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7"/>
                  </a:lnTo>
                  <a:lnTo>
                    <a:pt x="3" y="109"/>
                  </a:lnTo>
                  <a:lnTo>
                    <a:pt x="4" y="109"/>
                  </a:lnTo>
                  <a:lnTo>
                    <a:pt x="6" y="109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80"/>
                  </a:lnTo>
                  <a:lnTo>
                    <a:pt x="13" y="55"/>
                  </a:lnTo>
                  <a:lnTo>
                    <a:pt x="16" y="3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5" name="Freeform 835"/>
            <p:cNvSpPr/>
            <p:nvPr/>
          </p:nvSpPr>
          <p:spPr bwMode="auto">
            <a:xfrm>
              <a:off x="2308225" y="1528763"/>
              <a:ext cx="12700" cy="55563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14" y="5"/>
                </a:cxn>
                <a:cxn ang="0">
                  <a:pos x="13" y="17"/>
                </a:cxn>
                <a:cxn ang="0">
                  <a:pos x="12" y="29"/>
                </a:cxn>
                <a:cxn ang="0">
                  <a:pos x="8" y="52"/>
                </a:cxn>
                <a:cxn ang="0">
                  <a:pos x="4" y="7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4" y="105"/>
                </a:cxn>
                <a:cxn ang="0">
                  <a:pos x="5" y="105"/>
                </a:cxn>
                <a:cxn ang="0">
                  <a:pos x="7" y="105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7"/>
                </a:cxn>
                <a:cxn ang="0">
                  <a:pos x="17" y="53"/>
                </a:cxn>
                <a:cxn ang="0">
                  <a:pos x="21" y="29"/>
                </a:cxn>
                <a:cxn ang="0">
                  <a:pos x="22" y="17"/>
                </a:cxn>
                <a:cxn ang="0">
                  <a:pos x="23" y="5"/>
                </a:cxn>
                <a:cxn ang="0">
                  <a:pos x="23" y="5"/>
                </a:cxn>
                <a:cxn ang="0">
                  <a:pos x="22" y="3"/>
                </a:cxn>
                <a:cxn ang="0">
                  <a:pos x="21" y="1"/>
                </a:cxn>
                <a:cxn ang="0">
                  <a:pos x="20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5"/>
                </a:cxn>
                <a:cxn ang="0">
                  <a:pos x="14" y="5"/>
                </a:cxn>
              </a:cxnLst>
              <a:rect l="0" t="0" r="r" b="b"/>
              <a:pathLst>
                <a:path w="23" h="105">
                  <a:moveTo>
                    <a:pt x="14" y="5"/>
                  </a:moveTo>
                  <a:lnTo>
                    <a:pt x="14" y="5"/>
                  </a:lnTo>
                  <a:lnTo>
                    <a:pt x="13" y="17"/>
                  </a:lnTo>
                  <a:lnTo>
                    <a:pt x="12" y="29"/>
                  </a:lnTo>
                  <a:lnTo>
                    <a:pt x="8" y="52"/>
                  </a:lnTo>
                  <a:lnTo>
                    <a:pt x="4" y="7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4" y="105"/>
                  </a:lnTo>
                  <a:lnTo>
                    <a:pt x="5" y="105"/>
                  </a:lnTo>
                  <a:lnTo>
                    <a:pt x="7" y="105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7"/>
                  </a:lnTo>
                  <a:lnTo>
                    <a:pt x="17" y="53"/>
                  </a:lnTo>
                  <a:lnTo>
                    <a:pt x="21" y="29"/>
                  </a:lnTo>
                  <a:lnTo>
                    <a:pt x="22" y="1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2" y="3"/>
                  </a:lnTo>
                  <a:lnTo>
                    <a:pt x="21" y="1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6" name="Freeform 836"/>
            <p:cNvSpPr/>
            <p:nvPr/>
          </p:nvSpPr>
          <p:spPr bwMode="auto">
            <a:xfrm>
              <a:off x="2328863" y="1558925"/>
              <a:ext cx="14288" cy="523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7" y="17"/>
                </a:cxn>
                <a:cxn ang="0">
                  <a:pos x="15" y="28"/>
                </a:cxn>
                <a:cxn ang="0">
                  <a:pos x="10" y="50"/>
                </a:cxn>
                <a:cxn ang="0">
                  <a:pos x="5" y="71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8" y="96"/>
                </a:cxn>
                <a:cxn ang="0">
                  <a:pos x="8" y="96"/>
                </a:cxn>
                <a:cxn ang="0">
                  <a:pos x="14" y="73"/>
                </a:cxn>
                <a:cxn ang="0">
                  <a:pos x="20" y="51"/>
                </a:cxn>
                <a:cxn ang="0">
                  <a:pos x="26" y="28"/>
                </a:cxn>
                <a:cxn ang="0">
                  <a:pos x="27" y="17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5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8" h="99">
                  <a:moveTo>
                    <a:pt x="19" y="5"/>
                  </a:moveTo>
                  <a:lnTo>
                    <a:pt x="19" y="5"/>
                  </a:lnTo>
                  <a:lnTo>
                    <a:pt x="17" y="17"/>
                  </a:lnTo>
                  <a:lnTo>
                    <a:pt x="15" y="28"/>
                  </a:lnTo>
                  <a:lnTo>
                    <a:pt x="10" y="50"/>
                  </a:lnTo>
                  <a:lnTo>
                    <a:pt x="5" y="7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8" y="96"/>
                  </a:lnTo>
                  <a:lnTo>
                    <a:pt x="8" y="96"/>
                  </a:lnTo>
                  <a:lnTo>
                    <a:pt x="14" y="73"/>
                  </a:lnTo>
                  <a:lnTo>
                    <a:pt x="20" y="51"/>
                  </a:lnTo>
                  <a:lnTo>
                    <a:pt x="26" y="28"/>
                  </a:lnTo>
                  <a:lnTo>
                    <a:pt x="27" y="17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7" name="Freeform 837"/>
            <p:cNvSpPr/>
            <p:nvPr/>
          </p:nvSpPr>
          <p:spPr bwMode="auto">
            <a:xfrm>
              <a:off x="2359025" y="1576388"/>
              <a:ext cx="22225" cy="63500"/>
            </a:xfrm>
            <a:custGeom>
              <a:avLst/>
              <a:gdLst/>
              <a:ahLst/>
              <a:cxnLst>
                <a:cxn ang="0">
                  <a:pos x="34" y="3"/>
                </a:cxn>
                <a:cxn ang="0">
                  <a:pos x="34" y="3"/>
                </a:cxn>
                <a:cxn ang="0">
                  <a:pos x="31" y="10"/>
                </a:cxn>
                <a:cxn ang="0">
                  <a:pos x="28" y="18"/>
                </a:cxn>
                <a:cxn ang="0">
                  <a:pos x="23" y="33"/>
                </a:cxn>
                <a:cxn ang="0">
                  <a:pos x="20" y="49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9" y="89"/>
                </a:cxn>
                <a:cxn ang="0">
                  <a:pos x="1" y="113"/>
                </a:cxn>
                <a:cxn ang="0">
                  <a:pos x="1" y="113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4" y="119"/>
                </a:cxn>
                <a:cxn ang="0">
                  <a:pos x="7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0" y="116"/>
                </a:cxn>
                <a:cxn ang="0">
                  <a:pos x="23" y="75"/>
                </a:cxn>
                <a:cxn ang="0">
                  <a:pos x="23" y="75"/>
                </a:cxn>
                <a:cxn ang="0">
                  <a:pos x="28" y="58"/>
                </a:cxn>
                <a:cxn ang="0">
                  <a:pos x="31" y="40"/>
                </a:cxn>
                <a:cxn ang="0">
                  <a:pos x="36" y="24"/>
                </a:cxn>
                <a:cxn ang="0">
                  <a:pos x="39" y="16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43" y="5"/>
                </a:cxn>
                <a:cxn ang="0">
                  <a:pos x="43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6" y="1"/>
                </a:cxn>
                <a:cxn ang="0">
                  <a:pos x="34" y="3"/>
                </a:cxn>
                <a:cxn ang="0">
                  <a:pos x="34" y="3"/>
                </a:cxn>
              </a:cxnLst>
              <a:rect l="0" t="0" r="r" b="b"/>
              <a:pathLst>
                <a:path w="43" h="119">
                  <a:moveTo>
                    <a:pt x="34" y="3"/>
                  </a:moveTo>
                  <a:lnTo>
                    <a:pt x="34" y="3"/>
                  </a:lnTo>
                  <a:lnTo>
                    <a:pt x="31" y="10"/>
                  </a:lnTo>
                  <a:lnTo>
                    <a:pt x="28" y="18"/>
                  </a:lnTo>
                  <a:lnTo>
                    <a:pt x="23" y="33"/>
                  </a:lnTo>
                  <a:lnTo>
                    <a:pt x="20" y="49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9" y="89"/>
                  </a:lnTo>
                  <a:lnTo>
                    <a:pt x="1" y="113"/>
                  </a:lnTo>
                  <a:lnTo>
                    <a:pt x="1" y="113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7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0" y="116"/>
                  </a:lnTo>
                  <a:lnTo>
                    <a:pt x="23" y="75"/>
                  </a:lnTo>
                  <a:lnTo>
                    <a:pt x="23" y="75"/>
                  </a:lnTo>
                  <a:lnTo>
                    <a:pt x="28" y="58"/>
                  </a:lnTo>
                  <a:lnTo>
                    <a:pt x="31" y="40"/>
                  </a:lnTo>
                  <a:lnTo>
                    <a:pt x="36" y="24"/>
                  </a:lnTo>
                  <a:lnTo>
                    <a:pt x="39" y="16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3" y="5"/>
                  </a:lnTo>
                  <a:lnTo>
                    <a:pt x="43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1"/>
                  </a:lnTo>
                  <a:lnTo>
                    <a:pt x="34" y="3"/>
                  </a:lnTo>
                  <a:lnTo>
                    <a:pt x="34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8" name="Freeform 838"/>
            <p:cNvSpPr/>
            <p:nvPr/>
          </p:nvSpPr>
          <p:spPr bwMode="auto">
            <a:xfrm>
              <a:off x="2393950" y="1608138"/>
              <a:ext cx="22225" cy="619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23" y="30"/>
                </a:cxn>
                <a:cxn ang="0">
                  <a:pos x="11" y="57"/>
                </a:cxn>
                <a:cxn ang="0">
                  <a:pos x="7" y="70"/>
                </a:cxn>
                <a:cxn ang="0">
                  <a:pos x="4" y="84"/>
                </a:cxn>
                <a:cxn ang="0">
                  <a:pos x="1" y="9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5"/>
                </a:cxn>
                <a:cxn ang="0">
                  <a:pos x="1" y="117"/>
                </a:cxn>
                <a:cxn ang="0">
                  <a:pos x="3" y="118"/>
                </a:cxn>
                <a:cxn ang="0">
                  <a:pos x="4" y="118"/>
                </a:cxn>
                <a:cxn ang="0">
                  <a:pos x="6" y="118"/>
                </a:cxn>
                <a:cxn ang="0">
                  <a:pos x="7" y="117"/>
                </a:cxn>
                <a:cxn ang="0">
                  <a:pos x="9" y="115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3" y="85"/>
                </a:cxn>
                <a:cxn ang="0">
                  <a:pos x="16" y="71"/>
                </a:cxn>
                <a:cxn ang="0">
                  <a:pos x="22" y="58"/>
                </a:cxn>
                <a:cxn ang="0">
                  <a:pos x="32" y="32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2" y="2"/>
                </a:cxn>
                <a:cxn ang="0">
                  <a:pos x="41" y="1"/>
                </a:cxn>
                <a:cxn ang="0">
                  <a:pos x="39" y="0"/>
                </a:cxn>
                <a:cxn ang="0">
                  <a:pos x="36" y="0"/>
                </a:cxn>
                <a:cxn ang="0">
                  <a:pos x="34" y="1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8">
                  <a:moveTo>
                    <a:pt x="33" y="3"/>
                  </a:moveTo>
                  <a:lnTo>
                    <a:pt x="33" y="3"/>
                  </a:lnTo>
                  <a:lnTo>
                    <a:pt x="23" y="30"/>
                  </a:lnTo>
                  <a:lnTo>
                    <a:pt x="11" y="57"/>
                  </a:lnTo>
                  <a:lnTo>
                    <a:pt x="7" y="70"/>
                  </a:lnTo>
                  <a:lnTo>
                    <a:pt x="4" y="84"/>
                  </a:lnTo>
                  <a:lnTo>
                    <a:pt x="1" y="9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5"/>
                  </a:lnTo>
                  <a:lnTo>
                    <a:pt x="1" y="117"/>
                  </a:lnTo>
                  <a:lnTo>
                    <a:pt x="3" y="118"/>
                  </a:lnTo>
                  <a:lnTo>
                    <a:pt x="4" y="118"/>
                  </a:lnTo>
                  <a:lnTo>
                    <a:pt x="6" y="118"/>
                  </a:lnTo>
                  <a:lnTo>
                    <a:pt x="7" y="117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0" y="99"/>
                  </a:lnTo>
                  <a:lnTo>
                    <a:pt x="13" y="85"/>
                  </a:lnTo>
                  <a:lnTo>
                    <a:pt x="16" y="71"/>
                  </a:lnTo>
                  <a:lnTo>
                    <a:pt x="22" y="58"/>
                  </a:lnTo>
                  <a:lnTo>
                    <a:pt x="32" y="32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1" y="1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4" y="1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9" name="Freeform 839"/>
            <p:cNvSpPr/>
            <p:nvPr/>
          </p:nvSpPr>
          <p:spPr bwMode="auto">
            <a:xfrm>
              <a:off x="2420938" y="1644650"/>
              <a:ext cx="20638" cy="587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3" y="14"/>
                </a:cxn>
                <a:cxn ang="0">
                  <a:pos x="18" y="25"/>
                </a:cxn>
                <a:cxn ang="0">
                  <a:pos x="15" y="37"/>
                </a:cxn>
                <a:cxn ang="0">
                  <a:pos x="12" y="50"/>
                </a:cxn>
                <a:cxn ang="0">
                  <a:pos x="12" y="50"/>
                </a:cxn>
                <a:cxn ang="0">
                  <a:pos x="6" y="77"/>
                </a:cxn>
                <a:cxn ang="0">
                  <a:pos x="3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2" y="107"/>
                </a:cxn>
                <a:cxn ang="0">
                  <a:pos x="3" y="108"/>
                </a:cxn>
                <a:cxn ang="0">
                  <a:pos x="4" y="109"/>
                </a:cxn>
                <a:cxn ang="0">
                  <a:pos x="6" y="110"/>
                </a:cxn>
                <a:cxn ang="0">
                  <a:pos x="7" y="109"/>
                </a:cxn>
                <a:cxn ang="0">
                  <a:pos x="9" y="108"/>
                </a:cxn>
                <a:cxn ang="0">
                  <a:pos x="10" y="107"/>
                </a:cxn>
                <a:cxn ang="0">
                  <a:pos x="10" y="104"/>
                </a:cxn>
                <a:cxn ang="0">
                  <a:pos x="10" y="104"/>
                </a:cxn>
                <a:cxn ang="0">
                  <a:pos x="12" y="94"/>
                </a:cxn>
                <a:cxn ang="0">
                  <a:pos x="15" y="84"/>
                </a:cxn>
                <a:cxn ang="0">
                  <a:pos x="18" y="73"/>
                </a:cxn>
                <a:cxn ang="0">
                  <a:pos x="19" y="62"/>
                </a:cxn>
                <a:cxn ang="0">
                  <a:pos x="19" y="62"/>
                </a:cxn>
                <a:cxn ang="0">
                  <a:pos x="21" y="48"/>
                </a:cxn>
                <a:cxn ang="0">
                  <a:pos x="25" y="34"/>
                </a:cxn>
                <a:cxn ang="0">
                  <a:pos x="30" y="20"/>
                </a:cxn>
                <a:cxn ang="0">
                  <a:pos x="38" y="7"/>
                </a:cxn>
                <a:cxn ang="0">
                  <a:pos x="38" y="7"/>
                </a:cxn>
                <a:cxn ang="0">
                  <a:pos x="39" y="5"/>
                </a:cxn>
                <a:cxn ang="0">
                  <a:pos x="39" y="4"/>
                </a:cxn>
                <a:cxn ang="0">
                  <a:pos x="38" y="2"/>
                </a:cxn>
                <a:cxn ang="0">
                  <a:pos x="37" y="1"/>
                </a:cxn>
                <a:cxn ang="0">
                  <a:pos x="34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9" h="110">
                  <a:moveTo>
                    <a:pt x="29" y="2"/>
                  </a:moveTo>
                  <a:lnTo>
                    <a:pt x="29" y="2"/>
                  </a:lnTo>
                  <a:lnTo>
                    <a:pt x="23" y="14"/>
                  </a:lnTo>
                  <a:lnTo>
                    <a:pt x="18" y="25"/>
                  </a:lnTo>
                  <a:lnTo>
                    <a:pt x="15" y="37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6" y="77"/>
                  </a:lnTo>
                  <a:lnTo>
                    <a:pt x="3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7"/>
                  </a:lnTo>
                  <a:lnTo>
                    <a:pt x="3" y="108"/>
                  </a:lnTo>
                  <a:lnTo>
                    <a:pt x="4" y="109"/>
                  </a:lnTo>
                  <a:lnTo>
                    <a:pt x="6" y="110"/>
                  </a:lnTo>
                  <a:lnTo>
                    <a:pt x="7" y="109"/>
                  </a:lnTo>
                  <a:lnTo>
                    <a:pt x="9" y="108"/>
                  </a:lnTo>
                  <a:lnTo>
                    <a:pt x="10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2" y="94"/>
                  </a:lnTo>
                  <a:lnTo>
                    <a:pt x="15" y="84"/>
                  </a:lnTo>
                  <a:lnTo>
                    <a:pt x="18" y="73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21" y="48"/>
                  </a:lnTo>
                  <a:lnTo>
                    <a:pt x="25" y="34"/>
                  </a:lnTo>
                  <a:lnTo>
                    <a:pt x="30" y="20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9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7" y="1"/>
                  </a:lnTo>
                  <a:lnTo>
                    <a:pt x="34" y="0"/>
                  </a:lnTo>
                  <a:lnTo>
                    <a:pt x="31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0" name="Freeform 840"/>
            <p:cNvSpPr/>
            <p:nvPr/>
          </p:nvSpPr>
          <p:spPr bwMode="auto">
            <a:xfrm>
              <a:off x="2451100" y="1674813"/>
              <a:ext cx="12700" cy="55563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5" y="5"/>
                </a:cxn>
                <a:cxn ang="0">
                  <a:pos x="13" y="29"/>
                </a:cxn>
                <a:cxn ang="0">
                  <a:pos x="11" y="53"/>
                </a:cxn>
                <a:cxn ang="0">
                  <a:pos x="7" y="75"/>
                </a:cxn>
                <a:cxn ang="0">
                  <a:pos x="1" y="98"/>
                </a:cxn>
                <a:cxn ang="0">
                  <a:pos x="1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7" y="104"/>
                </a:cxn>
                <a:cxn ang="0">
                  <a:pos x="8" y="104"/>
                </a:cxn>
                <a:cxn ang="0">
                  <a:pos x="10" y="103"/>
                </a:cxn>
                <a:cxn ang="0">
                  <a:pos x="10" y="101"/>
                </a:cxn>
                <a:cxn ang="0">
                  <a:pos x="10" y="101"/>
                </a:cxn>
                <a:cxn ang="0">
                  <a:pos x="16" y="77"/>
                </a:cxn>
                <a:cxn ang="0">
                  <a:pos x="20" y="54"/>
                </a:cxn>
                <a:cxn ang="0">
                  <a:pos x="23" y="29"/>
                </a:cxn>
                <a:cxn ang="0">
                  <a:pos x="24" y="5"/>
                </a:cxn>
                <a:cxn ang="0">
                  <a:pos x="24" y="5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8" y="1"/>
                </a:cxn>
                <a:cxn ang="0">
                  <a:pos x="17" y="2"/>
                </a:cxn>
                <a:cxn ang="0">
                  <a:pos x="16" y="3"/>
                </a:cxn>
                <a:cxn ang="0">
                  <a:pos x="15" y="5"/>
                </a:cxn>
                <a:cxn ang="0">
                  <a:pos x="15" y="5"/>
                </a:cxn>
              </a:cxnLst>
              <a:rect l="0" t="0" r="r" b="b"/>
              <a:pathLst>
                <a:path w="24" h="104">
                  <a:moveTo>
                    <a:pt x="15" y="5"/>
                  </a:moveTo>
                  <a:lnTo>
                    <a:pt x="15" y="5"/>
                  </a:lnTo>
                  <a:lnTo>
                    <a:pt x="13" y="29"/>
                  </a:lnTo>
                  <a:lnTo>
                    <a:pt x="11" y="53"/>
                  </a:lnTo>
                  <a:lnTo>
                    <a:pt x="7" y="75"/>
                  </a:lnTo>
                  <a:lnTo>
                    <a:pt x="1" y="98"/>
                  </a:lnTo>
                  <a:lnTo>
                    <a:pt x="1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7" y="104"/>
                  </a:lnTo>
                  <a:lnTo>
                    <a:pt x="8" y="104"/>
                  </a:lnTo>
                  <a:lnTo>
                    <a:pt x="10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6" y="77"/>
                  </a:lnTo>
                  <a:lnTo>
                    <a:pt x="20" y="54"/>
                  </a:lnTo>
                  <a:lnTo>
                    <a:pt x="23" y="29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8" y="1"/>
                  </a:lnTo>
                  <a:lnTo>
                    <a:pt x="17" y="2"/>
                  </a:lnTo>
                  <a:lnTo>
                    <a:pt x="16" y="3"/>
                  </a:lnTo>
                  <a:lnTo>
                    <a:pt x="15" y="5"/>
                  </a:lnTo>
                  <a:lnTo>
                    <a:pt x="1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1" name="Freeform 841"/>
            <p:cNvSpPr/>
            <p:nvPr/>
          </p:nvSpPr>
          <p:spPr bwMode="auto">
            <a:xfrm>
              <a:off x="2479675" y="1695450"/>
              <a:ext cx="22225" cy="60325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" y="3"/>
                </a:cxn>
                <a:cxn ang="0">
                  <a:pos x="19" y="56"/>
                </a:cxn>
                <a:cxn ang="0">
                  <a:pos x="9" y="83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1" y="113"/>
                </a:cxn>
                <a:cxn ang="0">
                  <a:pos x="3" y="114"/>
                </a:cxn>
                <a:cxn ang="0">
                  <a:pos x="6" y="113"/>
                </a:cxn>
                <a:cxn ang="0">
                  <a:pos x="8" y="112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19" y="85"/>
                </a:cxn>
                <a:cxn ang="0">
                  <a:pos x="27" y="59"/>
                </a:cxn>
                <a:cxn ang="0">
                  <a:pos x="42" y="6"/>
                </a:cxn>
                <a:cxn ang="0">
                  <a:pos x="42" y="6"/>
                </a:cxn>
                <a:cxn ang="0">
                  <a:pos x="42" y="4"/>
                </a:cxn>
                <a:cxn ang="0">
                  <a:pos x="42" y="2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4" y="2"/>
                </a:cxn>
                <a:cxn ang="0">
                  <a:pos x="33" y="3"/>
                </a:cxn>
                <a:cxn ang="0">
                  <a:pos x="33" y="3"/>
                </a:cxn>
              </a:cxnLst>
              <a:rect l="0" t="0" r="r" b="b"/>
              <a:pathLst>
                <a:path w="42" h="114">
                  <a:moveTo>
                    <a:pt x="33" y="3"/>
                  </a:moveTo>
                  <a:lnTo>
                    <a:pt x="33" y="3"/>
                  </a:lnTo>
                  <a:lnTo>
                    <a:pt x="19" y="56"/>
                  </a:lnTo>
                  <a:lnTo>
                    <a:pt x="9" y="83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3"/>
                  </a:lnTo>
                  <a:lnTo>
                    <a:pt x="3" y="114"/>
                  </a:lnTo>
                  <a:lnTo>
                    <a:pt x="6" y="113"/>
                  </a:lnTo>
                  <a:lnTo>
                    <a:pt x="8" y="112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19" y="85"/>
                  </a:lnTo>
                  <a:lnTo>
                    <a:pt x="27" y="59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4" y="2"/>
                  </a:lnTo>
                  <a:lnTo>
                    <a:pt x="33" y="3"/>
                  </a:lnTo>
                  <a:lnTo>
                    <a:pt x="3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2" name="Freeform 842"/>
            <p:cNvSpPr/>
            <p:nvPr/>
          </p:nvSpPr>
          <p:spPr bwMode="auto">
            <a:xfrm>
              <a:off x="2509838" y="1725613"/>
              <a:ext cx="14288" cy="53975"/>
            </a:xfrm>
            <a:custGeom>
              <a:avLst/>
              <a:gdLst/>
              <a:ahLst/>
              <a:cxnLst>
                <a:cxn ang="0">
                  <a:pos x="18" y="5"/>
                </a:cxn>
                <a:cxn ang="0">
                  <a:pos x="18" y="5"/>
                </a:cxn>
                <a:cxn ang="0">
                  <a:pos x="17" y="16"/>
                </a:cxn>
                <a:cxn ang="0">
                  <a:pos x="14" y="27"/>
                </a:cxn>
                <a:cxn ang="0">
                  <a:pos x="11" y="37"/>
                </a:cxn>
                <a:cxn ang="0">
                  <a:pos x="8" y="49"/>
                </a:cxn>
                <a:cxn ang="0">
                  <a:pos x="8" y="49"/>
                </a:cxn>
                <a:cxn ang="0">
                  <a:pos x="6" y="61"/>
                </a:cxn>
                <a:cxn ang="0">
                  <a:pos x="4" y="73"/>
                </a:cxn>
                <a:cxn ang="0">
                  <a:pos x="2" y="86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101"/>
                </a:cxn>
                <a:cxn ang="0">
                  <a:pos x="13" y="76"/>
                </a:cxn>
                <a:cxn ang="0">
                  <a:pos x="17" y="51"/>
                </a:cxn>
                <a:cxn ang="0">
                  <a:pos x="17" y="51"/>
                </a:cxn>
                <a:cxn ang="0">
                  <a:pos x="19" y="39"/>
                </a:cxn>
                <a:cxn ang="0">
                  <a:pos x="24" y="28"/>
                </a:cxn>
                <a:cxn ang="0">
                  <a:pos x="27" y="16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1" y="1"/>
                </a:cxn>
                <a:cxn ang="0">
                  <a:pos x="20" y="1"/>
                </a:cxn>
                <a:cxn ang="0">
                  <a:pos x="19" y="3"/>
                </a:cxn>
                <a:cxn ang="0">
                  <a:pos x="18" y="5"/>
                </a:cxn>
                <a:cxn ang="0">
                  <a:pos x="18" y="5"/>
                </a:cxn>
              </a:cxnLst>
              <a:rect l="0" t="0" r="r" b="b"/>
              <a:pathLst>
                <a:path w="29" h="104">
                  <a:moveTo>
                    <a:pt x="18" y="5"/>
                  </a:moveTo>
                  <a:lnTo>
                    <a:pt x="18" y="5"/>
                  </a:lnTo>
                  <a:lnTo>
                    <a:pt x="17" y="16"/>
                  </a:lnTo>
                  <a:lnTo>
                    <a:pt x="14" y="27"/>
                  </a:lnTo>
                  <a:lnTo>
                    <a:pt x="11" y="37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6" y="61"/>
                  </a:lnTo>
                  <a:lnTo>
                    <a:pt x="4" y="73"/>
                  </a:lnTo>
                  <a:lnTo>
                    <a:pt x="2" y="86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13" y="76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9" y="39"/>
                  </a:lnTo>
                  <a:lnTo>
                    <a:pt x="24" y="28"/>
                  </a:lnTo>
                  <a:lnTo>
                    <a:pt x="27" y="16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1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18" y="5"/>
                  </a:lnTo>
                  <a:lnTo>
                    <a:pt x="18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3" name="Freeform 843"/>
            <p:cNvSpPr/>
            <p:nvPr/>
          </p:nvSpPr>
          <p:spPr bwMode="auto">
            <a:xfrm>
              <a:off x="2528888" y="1752600"/>
              <a:ext cx="17463" cy="57150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24" y="2"/>
                </a:cxn>
                <a:cxn ang="0">
                  <a:pos x="20" y="14"/>
                </a:cxn>
                <a:cxn ang="0">
                  <a:pos x="16" y="28"/>
                </a:cxn>
                <a:cxn ang="0">
                  <a:pos x="9" y="54"/>
                </a:cxn>
                <a:cxn ang="0">
                  <a:pos x="9" y="54"/>
                </a:cxn>
                <a:cxn ang="0">
                  <a:pos x="3" y="79"/>
                </a:cxn>
                <a:cxn ang="0">
                  <a:pos x="1" y="91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5"/>
                </a:cxn>
                <a:cxn ang="0">
                  <a:pos x="1" y="107"/>
                </a:cxn>
                <a:cxn ang="0">
                  <a:pos x="2" y="108"/>
                </a:cxn>
                <a:cxn ang="0">
                  <a:pos x="4" y="108"/>
                </a:cxn>
                <a:cxn ang="0">
                  <a:pos x="6" y="108"/>
                </a:cxn>
                <a:cxn ang="0">
                  <a:pos x="7" y="107"/>
                </a:cxn>
                <a:cxn ang="0">
                  <a:pos x="8" y="105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0" y="92"/>
                </a:cxn>
                <a:cxn ang="0">
                  <a:pos x="12" y="80"/>
                </a:cxn>
                <a:cxn ang="0">
                  <a:pos x="19" y="57"/>
                </a:cxn>
                <a:cxn ang="0">
                  <a:pos x="19" y="57"/>
                </a:cxn>
                <a:cxn ang="0">
                  <a:pos x="22" y="44"/>
                </a:cxn>
                <a:cxn ang="0">
                  <a:pos x="25" y="32"/>
                </a:cxn>
                <a:cxn ang="0">
                  <a:pos x="28" y="19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3" y="5"/>
                </a:cxn>
                <a:cxn ang="0">
                  <a:pos x="32" y="3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4" y="2"/>
                </a:cxn>
                <a:cxn ang="0">
                  <a:pos x="24" y="2"/>
                </a:cxn>
              </a:cxnLst>
              <a:rect l="0" t="0" r="r" b="b"/>
              <a:pathLst>
                <a:path w="33" h="108">
                  <a:moveTo>
                    <a:pt x="24" y="2"/>
                  </a:moveTo>
                  <a:lnTo>
                    <a:pt x="24" y="2"/>
                  </a:lnTo>
                  <a:lnTo>
                    <a:pt x="20" y="14"/>
                  </a:lnTo>
                  <a:lnTo>
                    <a:pt x="16" y="28"/>
                  </a:lnTo>
                  <a:lnTo>
                    <a:pt x="9" y="54"/>
                  </a:lnTo>
                  <a:lnTo>
                    <a:pt x="9" y="54"/>
                  </a:lnTo>
                  <a:lnTo>
                    <a:pt x="3" y="79"/>
                  </a:lnTo>
                  <a:lnTo>
                    <a:pt x="1" y="91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6" y="108"/>
                  </a:lnTo>
                  <a:lnTo>
                    <a:pt x="7" y="107"/>
                  </a:lnTo>
                  <a:lnTo>
                    <a:pt x="8" y="105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0" y="92"/>
                  </a:lnTo>
                  <a:lnTo>
                    <a:pt x="12" y="80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2" y="44"/>
                  </a:lnTo>
                  <a:lnTo>
                    <a:pt x="25" y="32"/>
                  </a:lnTo>
                  <a:lnTo>
                    <a:pt x="28" y="19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3" y="5"/>
                  </a:lnTo>
                  <a:lnTo>
                    <a:pt x="32" y="3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2"/>
                  </a:lnTo>
                  <a:lnTo>
                    <a:pt x="24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4" name="Freeform 844"/>
            <p:cNvSpPr/>
            <p:nvPr/>
          </p:nvSpPr>
          <p:spPr bwMode="auto">
            <a:xfrm>
              <a:off x="2557463" y="1774825"/>
              <a:ext cx="11113" cy="52388"/>
            </a:xfrm>
            <a:custGeom>
              <a:avLst/>
              <a:gdLst/>
              <a:ahLst/>
              <a:cxnLst>
                <a:cxn ang="0">
                  <a:pos x="14" y="4"/>
                </a:cxn>
                <a:cxn ang="0">
                  <a:pos x="14" y="4"/>
                </a:cxn>
                <a:cxn ang="0">
                  <a:pos x="13" y="15"/>
                </a:cxn>
                <a:cxn ang="0">
                  <a:pos x="12" y="27"/>
                </a:cxn>
                <a:cxn ang="0">
                  <a:pos x="9" y="50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4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8" y="51"/>
                </a:cxn>
                <a:cxn ang="0">
                  <a:pos x="21" y="28"/>
                </a:cxn>
                <a:cxn ang="0">
                  <a:pos x="23" y="17"/>
                </a:cxn>
                <a:cxn ang="0">
                  <a:pos x="23" y="4"/>
                </a:cxn>
                <a:cxn ang="0">
                  <a:pos x="23" y="4"/>
                </a:cxn>
                <a:cxn ang="0">
                  <a:pos x="23" y="3"/>
                </a:cxn>
                <a:cxn ang="0">
                  <a:pos x="22" y="1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3"/>
                </a:cxn>
                <a:cxn ang="0">
                  <a:pos x="14" y="4"/>
                </a:cxn>
                <a:cxn ang="0">
                  <a:pos x="14" y="4"/>
                </a:cxn>
              </a:cxnLst>
              <a:rect l="0" t="0" r="r" b="b"/>
              <a:pathLst>
                <a:path w="23" h="99">
                  <a:moveTo>
                    <a:pt x="14" y="4"/>
                  </a:moveTo>
                  <a:lnTo>
                    <a:pt x="14" y="4"/>
                  </a:lnTo>
                  <a:lnTo>
                    <a:pt x="13" y="15"/>
                  </a:lnTo>
                  <a:lnTo>
                    <a:pt x="12" y="27"/>
                  </a:lnTo>
                  <a:lnTo>
                    <a:pt x="9" y="5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4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8" y="51"/>
                  </a:lnTo>
                  <a:lnTo>
                    <a:pt x="21" y="28"/>
                  </a:lnTo>
                  <a:lnTo>
                    <a:pt x="23" y="17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2" y="1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3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5" name="Freeform 847"/>
            <p:cNvSpPr/>
            <p:nvPr/>
          </p:nvSpPr>
          <p:spPr bwMode="auto">
            <a:xfrm>
              <a:off x="2640013" y="1768475"/>
              <a:ext cx="7938" cy="57150"/>
            </a:xfrm>
            <a:custGeom>
              <a:avLst/>
              <a:gdLst/>
              <a:ahLst/>
              <a:cxnLst>
                <a:cxn ang="0">
                  <a:pos x="13" y="73"/>
                </a:cxn>
                <a:cxn ang="0">
                  <a:pos x="13" y="73"/>
                </a:cxn>
                <a:cxn ang="0">
                  <a:pos x="14" y="39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3" y="3"/>
                </a:cxn>
                <a:cxn ang="0">
                  <a:pos x="12" y="1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5" y="80"/>
                </a:cxn>
                <a:cxn ang="0">
                  <a:pos x="4" y="94"/>
                </a:cxn>
                <a:cxn ang="0">
                  <a:pos x="3" y="98"/>
                </a:cxn>
                <a:cxn ang="0">
                  <a:pos x="2" y="100"/>
                </a:cxn>
                <a:cxn ang="0">
                  <a:pos x="2" y="100"/>
                </a:cxn>
                <a:cxn ang="0">
                  <a:pos x="0" y="101"/>
                </a:cxn>
                <a:cxn ang="0">
                  <a:pos x="0" y="103"/>
                </a:cxn>
                <a:cxn ang="0">
                  <a:pos x="0" y="105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7" y="108"/>
                </a:cxn>
                <a:cxn ang="0">
                  <a:pos x="7" y="108"/>
                </a:cxn>
                <a:cxn ang="0">
                  <a:pos x="9" y="106"/>
                </a:cxn>
                <a:cxn ang="0">
                  <a:pos x="11" y="102"/>
                </a:cxn>
                <a:cxn ang="0">
                  <a:pos x="12" y="97"/>
                </a:cxn>
                <a:cxn ang="0">
                  <a:pos x="13" y="91"/>
                </a:cxn>
                <a:cxn ang="0">
                  <a:pos x="13" y="81"/>
                </a:cxn>
                <a:cxn ang="0">
                  <a:pos x="13" y="73"/>
                </a:cxn>
                <a:cxn ang="0">
                  <a:pos x="13" y="73"/>
                </a:cxn>
              </a:cxnLst>
              <a:rect l="0" t="0" r="r" b="b"/>
              <a:pathLst>
                <a:path w="14" h="109">
                  <a:moveTo>
                    <a:pt x="13" y="73"/>
                  </a:moveTo>
                  <a:lnTo>
                    <a:pt x="13" y="73"/>
                  </a:lnTo>
                  <a:lnTo>
                    <a:pt x="14" y="39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3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5" y="80"/>
                  </a:lnTo>
                  <a:lnTo>
                    <a:pt x="4" y="94"/>
                  </a:lnTo>
                  <a:lnTo>
                    <a:pt x="3" y="98"/>
                  </a:lnTo>
                  <a:lnTo>
                    <a:pt x="2" y="100"/>
                  </a:lnTo>
                  <a:lnTo>
                    <a:pt x="2" y="100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0" y="105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7" y="108"/>
                  </a:lnTo>
                  <a:lnTo>
                    <a:pt x="7" y="108"/>
                  </a:lnTo>
                  <a:lnTo>
                    <a:pt x="9" y="106"/>
                  </a:lnTo>
                  <a:lnTo>
                    <a:pt x="11" y="102"/>
                  </a:lnTo>
                  <a:lnTo>
                    <a:pt x="12" y="97"/>
                  </a:lnTo>
                  <a:lnTo>
                    <a:pt x="13" y="91"/>
                  </a:lnTo>
                  <a:lnTo>
                    <a:pt x="13" y="81"/>
                  </a:lnTo>
                  <a:lnTo>
                    <a:pt x="13" y="73"/>
                  </a:lnTo>
                  <a:lnTo>
                    <a:pt x="13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6" name="Freeform 848"/>
            <p:cNvSpPr/>
            <p:nvPr/>
          </p:nvSpPr>
          <p:spPr bwMode="auto">
            <a:xfrm>
              <a:off x="2665413" y="1757363"/>
              <a:ext cx="19050" cy="52388"/>
            </a:xfrm>
            <a:custGeom>
              <a:avLst/>
              <a:gdLst/>
              <a:ahLst/>
              <a:cxnLst>
                <a:cxn ang="0">
                  <a:pos x="28" y="4"/>
                </a:cxn>
                <a:cxn ang="0">
                  <a:pos x="28" y="4"/>
                </a:cxn>
                <a:cxn ang="0">
                  <a:pos x="27" y="14"/>
                </a:cxn>
                <a:cxn ang="0">
                  <a:pos x="24" y="24"/>
                </a:cxn>
                <a:cxn ang="0">
                  <a:pos x="20" y="33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13" y="56"/>
                </a:cxn>
                <a:cxn ang="0">
                  <a:pos x="8" y="68"/>
                </a:cxn>
                <a:cxn ang="0">
                  <a:pos x="4" y="81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5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7" y="73"/>
                </a:cxn>
                <a:cxn ang="0">
                  <a:pos x="26" y="51"/>
                </a:cxn>
                <a:cxn ang="0">
                  <a:pos x="30" y="39"/>
                </a:cxn>
                <a:cxn ang="0">
                  <a:pos x="33" y="28"/>
                </a:cxn>
                <a:cxn ang="0">
                  <a:pos x="36" y="16"/>
                </a:cxn>
                <a:cxn ang="0">
                  <a:pos x="37" y="4"/>
                </a:cxn>
                <a:cxn ang="0">
                  <a:pos x="37" y="4"/>
                </a:cxn>
                <a:cxn ang="0">
                  <a:pos x="37" y="2"/>
                </a:cxn>
                <a:cxn ang="0">
                  <a:pos x="36" y="1"/>
                </a:cxn>
                <a:cxn ang="0">
                  <a:pos x="35" y="0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8" y="4"/>
                </a:cxn>
                <a:cxn ang="0">
                  <a:pos x="28" y="4"/>
                </a:cxn>
              </a:cxnLst>
              <a:rect l="0" t="0" r="r" b="b"/>
              <a:pathLst>
                <a:path w="37" h="99">
                  <a:moveTo>
                    <a:pt x="28" y="4"/>
                  </a:moveTo>
                  <a:lnTo>
                    <a:pt x="28" y="4"/>
                  </a:lnTo>
                  <a:lnTo>
                    <a:pt x="27" y="14"/>
                  </a:lnTo>
                  <a:lnTo>
                    <a:pt x="24" y="24"/>
                  </a:lnTo>
                  <a:lnTo>
                    <a:pt x="20" y="33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3" y="56"/>
                  </a:lnTo>
                  <a:lnTo>
                    <a:pt x="8" y="68"/>
                  </a:lnTo>
                  <a:lnTo>
                    <a:pt x="4" y="81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5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7" y="73"/>
                  </a:lnTo>
                  <a:lnTo>
                    <a:pt x="26" y="51"/>
                  </a:lnTo>
                  <a:lnTo>
                    <a:pt x="30" y="39"/>
                  </a:lnTo>
                  <a:lnTo>
                    <a:pt x="33" y="28"/>
                  </a:lnTo>
                  <a:lnTo>
                    <a:pt x="36" y="16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2"/>
                  </a:lnTo>
                  <a:lnTo>
                    <a:pt x="36" y="1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8" y="4"/>
                  </a:lnTo>
                  <a:lnTo>
                    <a:pt x="28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7" name="Freeform 849"/>
            <p:cNvSpPr/>
            <p:nvPr/>
          </p:nvSpPr>
          <p:spPr bwMode="auto">
            <a:xfrm>
              <a:off x="2697163" y="1725613"/>
              <a:ext cx="15875" cy="52388"/>
            </a:xfrm>
            <a:custGeom>
              <a:avLst/>
              <a:gdLst/>
              <a:ahLst/>
              <a:cxnLst>
                <a:cxn ang="0">
                  <a:pos x="15" y="91"/>
                </a:cxn>
                <a:cxn ang="0">
                  <a:pos x="15" y="91"/>
                </a:cxn>
                <a:cxn ang="0">
                  <a:pos x="20" y="82"/>
                </a:cxn>
                <a:cxn ang="0">
                  <a:pos x="24" y="71"/>
                </a:cxn>
                <a:cxn ang="0">
                  <a:pos x="27" y="61"/>
                </a:cxn>
                <a:cxn ang="0">
                  <a:pos x="28" y="50"/>
                </a:cxn>
                <a:cxn ang="0">
                  <a:pos x="29" y="38"/>
                </a:cxn>
                <a:cxn ang="0">
                  <a:pos x="29" y="27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1"/>
                </a:cxn>
                <a:cxn ang="0">
                  <a:pos x="24" y="0"/>
                </a:cxn>
                <a:cxn ang="0">
                  <a:pos x="22" y="1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26"/>
                </a:cxn>
                <a:cxn ang="0">
                  <a:pos x="19" y="47"/>
                </a:cxn>
                <a:cxn ang="0">
                  <a:pos x="18" y="58"/>
                </a:cxn>
                <a:cxn ang="0">
                  <a:pos x="16" y="67"/>
                </a:cxn>
                <a:cxn ang="0">
                  <a:pos x="11" y="76"/>
                </a:cxn>
                <a:cxn ang="0">
                  <a:pos x="6" y="86"/>
                </a:cxn>
                <a:cxn ang="0">
                  <a:pos x="6" y="86"/>
                </a:cxn>
                <a:cxn ang="0">
                  <a:pos x="3" y="87"/>
                </a:cxn>
                <a:cxn ang="0">
                  <a:pos x="2" y="89"/>
                </a:cxn>
                <a:cxn ang="0">
                  <a:pos x="1" y="91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1" y="97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8" y="98"/>
                </a:cxn>
                <a:cxn ang="0">
                  <a:pos x="8" y="98"/>
                </a:cxn>
                <a:cxn ang="0">
                  <a:pos x="11" y="94"/>
                </a:cxn>
                <a:cxn ang="0">
                  <a:pos x="11" y="94"/>
                </a:cxn>
                <a:cxn ang="0">
                  <a:pos x="14" y="93"/>
                </a:cxn>
                <a:cxn ang="0">
                  <a:pos x="15" y="91"/>
                </a:cxn>
                <a:cxn ang="0">
                  <a:pos x="15" y="91"/>
                </a:cxn>
              </a:cxnLst>
              <a:rect l="0" t="0" r="r" b="b"/>
              <a:pathLst>
                <a:path w="29" h="99">
                  <a:moveTo>
                    <a:pt x="15" y="91"/>
                  </a:moveTo>
                  <a:lnTo>
                    <a:pt x="15" y="91"/>
                  </a:lnTo>
                  <a:lnTo>
                    <a:pt x="20" y="82"/>
                  </a:lnTo>
                  <a:lnTo>
                    <a:pt x="24" y="71"/>
                  </a:lnTo>
                  <a:lnTo>
                    <a:pt x="27" y="61"/>
                  </a:lnTo>
                  <a:lnTo>
                    <a:pt x="28" y="50"/>
                  </a:lnTo>
                  <a:lnTo>
                    <a:pt x="29" y="38"/>
                  </a:lnTo>
                  <a:lnTo>
                    <a:pt x="29" y="27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26"/>
                  </a:lnTo>
                  <a:lnTo>
                    <a:pt x="19" y="47"/>
                  </a:lnTo>
                  <a:lnTo>
                    <a:pt x="18" y="58"/>
                  </a:lnTo>
                  <a:lnTo>
                    <a:pt x="16" y="67"/>
                  </a:lnTo>
                  <a:lnTo>
                    <a:pt x="11" y="7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3" y="87"/>
                  </a:lnTo>
                  <a:lnTo>
                    <a:pt x="2" y="89"/>
                  </a:lnTo>
                  <a:lnTo>
                    <a:pt x="1" y="91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1" y="97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8" y="98"/>
                  </a:lnTo>
                  <a:lnTo>
                    <a:pt x="8" y="98"/>
                  </a:lnTo>
                  <a:lnTo>
                    <a:pt x="11" y="94"/>
                  </a:lnTo>
                  <a:lnTo>
                    <a:pt x="11" y="94"/>
                  </a:lnTo>
                  <a:lnTo>
                    <a:pt x="14" y="93"/>
                  </a:lnTo>
                  <a:lnTo>
                    <a:pt x="15" y="91"/>
                  </a:lnTo>
                  <a:lnTo>
                    <a:pt x="1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8" name="Freeform 850"/>
            <p:cNvSpPr/>
            <p:nvPr/>
          </p:nvSpPr>
          <p:spPr bwMode="auto">
            <a:xfrm>
              <a:off x="2732088" y="1708150"/>
              <a:ext cx="11113" cy="53975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20" y="5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1"/>
                </a:cxn>
                <a:cxn ang="0">
                  <a:pos x="11" y="3"/>
                </a:cxn>
                <a:cxn ang="0">
                  <a:pos x="11" y="5"/>
                </a:cxn>
                <a:cxn ang="0">
                  <a:pos x="11" y="5"/>
                </a:cxn>
                <a:cxn ang="0">
                  <a:pos x="12" y="28"/>
                </a:cxn>
                <a:cxn ang="0">
                  <a:pos x="13" y="53"/>
                </a:cxn>
                <a:cxn ang="0">
                  <a:pos x="13" y="64"/>
                </a:cxn>
                <a:cxn ang="0">
                  <a:pos x="11" y="75"/>
                </a:cxn>
                <a:cxn ang="0">
                  <a:pos x="7" y="87"/>
                </a:cxn>
                <a:cxn ang="0">
                  <a:pos x="4" y="92"/>
                </a:cxn>
                <a:cxn ang="0">
                  <a:pos x="1" y="97"/>
                </a:cxn>
                <a:cxn ang="0">
                  <a:pos x="1" y="97"/>
                </a:cxn>
                <a:cxn ang="0">
                  <a:pos x="0" y="99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6" y="104"/>
                </a:cxn>
                <a:cxn ang="0">
                  <a:pos x="8" y="103"/>
                </a:cxn>
                <a:cxn ang="0">
                  <a:pos x="10" y="102"/>
                </a:cxn>
                <a:cxn ang="0">
                  <a:pos x="10" y="102"/>
                </a:cxn>
                <a:cxn ang="0">
                  <a:pos x="13" y="96"/>
                </a:cxn>
                <a:cxn ang="0">
                  <a:pos x="16" y="91"/>
                </a:cxn>
                <a:cxn ang="0">
                  <a:pos x="20" y="79"/>
                </a:cxn>
                <a:cxn ang="0">
                  <a:pos x="22" y="67"/>
                </a:cxn>
                <a:cxn ang="0">
                  <a:pos x="22" y="55"/>
                </a:cxn>
                <a:cxn ang="0">
                  <a:pos x="22" y="42"/>
                </a:cxn>
                <a:cxn ang="0">
                  <a:pos x="21" y="29"/>
                </a:cxn>
                <a:cxn ang="0">
                  <a:pos x="20" y="5"/>
                </a:cxn>
                <a:cxn ang="0">
                  <a:pos x="20" y="5"/>
                </a:cxn>
              </a:cxnLst>
              <a:rect l="0" t="0" r="r" b="b"/>
              <a:pathLst>
                <a:path w="22" h="104">
                  <a:moveTo>
                    <a:pt x="20" y="5"/>
                  </a:moveTo>
                  <a:lnTo>
                    <a:pt x="20" y="5"/>
                  </a:lnTo>
                  <a:lnTo>
                    <a:pt x="19" y="3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28"/>
                  </a:lnTo>
                  <a:lnTo>
                    <a:pt x="13" y="53"/>
                  </a:lnTo>
                  <a:lnTo>
                    <a:pt x="13" y="64"/>
                  </a:lnTo>
                  <a:lnTo>
                    <a:pt x="11" y="75"/>
                  </a:lnTo>
                  <a:lnTo>
                    <a:pt x="7" y="87"/>
                  </a:lnTo>
                  <a:lnTo>
                    <a:pt x="4" y="92"/>
                  </a:lnTo>
                  <a:lnTo>
                    <a:pt x="1" y="97"/>
                  </a:lnTo>
                  <a:lnTo>
                    <a:pt x="1" y="97"/>
                  </a:lnTo>
                  <a:lnTo>
                    <a:pt x="0" y="99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3" y="96"/>
                  </a:lnTo>
                  <a:lnTo>
                    <a:pt x="16" y="91"/>
                  </a:lnTo>
                  <a:lnTo>
                    <a:pt x="20" y="79"/>
                  </a:lnTo>
                  <a:lnTo>
                    <a:pt x="22" y="67"/>
                  </a:lnTo>
                  <a:lnTo>
                    <a:pt x="22" y="55"/>
                  </a:lnTo>
                  <a:lnTo>
                    <a:pt x="22" y="42"/>
                  </a:lnTo>
                  <a:lnTo>
                    <a:pt x="21" y="29"/>
                  </a:lnTo>
                  <a:lnTo>
                    <a:pt x="20" y="5"/>
                  </a:lnTo>
                  <a:lnTo>
                    <a:pt x="2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9" name="Freeform 851"/>
            <p:cNvSpPr/>
            <p:nvPr/>
          </p:nvSpPr>
          <p:spPr bwMode="auto">
            <a:xfrm>
              <a:off x="2765425" y="1674813"/>
              <a:ext cx="7938" cy="55563"/>
            </a:xfrm>
            <a:custGeom>
              <a:avLst/>
              <a:gdLst/>
              <a:ahLst/>
              <a:cxnLst>
                <a:cxn ang="0">
                  <a:pos x="15" y="94"/>
                </a:cxn>
                <a:cxn ang="0">
                  <a:pos x="15" y="94"/>
                </a:cxn>
                <a:cxn ang="0">
                  <a:pos x="14" y="72"/>
                </a:cxn>
                <a:cxn ang="0">
                  <a:pos x="12" y="50"/>
                </a:cxn>
                <a:cxn ang="0">
                  <a:pos x="11" y="2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9"/>
                </a:cxn>
                <a:cxn ang="0">
                  <a:pos x="2" y="53"/>
                </a:cxn>
                <a:cxn ang="0">
                  <a:pos x="4" y="76"/>
                </a:cxn>
                <a:cxn ang="0">
                  <a:pos x="5" y="100"/>
                </a:cxn>
                <a:cxn ang="0">
                  <a:pos x="5" y="100"/>
                </a:cxn>
                <a:cxn ang="0">
                  <a:pos x="5" y="102"/>
                </a:cxn>
                <a:cxn ang="0">
                  <a:pos x="6" y="103"/>
                </a:cxn>
                <a:cxn ang="0">
                  <a:pos x="8" y="104"/>
                </a:cxn>
                <a:cxn ang="0">
                  <a:pos x="9" y="104"/>
                </a:cxn>
                <a:cxn ang="0">
                  <a:pos x="12" y="104"/>
                </a:cxn>
                <a:cxn ang="0">
                  <a:pos x="13" y="103"/>
                </a:cxn>
                <a:cxn ang="0">
                  <a:pos x="15" y="102"/>
                </a:cxn>
                <a:cxn ang="0">
                  <a:pos x="15" y="100"/>
                </a:cxn>
                <a:cxn ang="0">
                  <a:pos x="15" y="95"/>
                </a:cxn>
                <a:cxn ang="0">
                  <a:pos x="15" y="95"/>
                </a:cxn>
                <a:cxn ang="0">
                  <a:pos x="15" y="94"/>
                </a:cxn>
                <a:cxn ang="0">
                  <a:pos x="15" y="94"/>
                </a:cxn>
              </a:cxnLst>
              <a:rect l="0" t="0" r="r" b="b"/>
              <a:pathLst>
                <a:path w="15" h="104">
                  <a:moveTo>
                    <a:pt x="15" y="94"/>
                  </a:moveTo>
                  <a:lnTo>
                    <a:pt x="15" y="94"/>
                  </a:lnTo>
                  <a:lnTo>
                    <a:pt x="14" y="72"/>
                  </a:lnTo>
                  <a:lnTo>
                    <a:pt x="12" y="50"/>
                  </a:lnTo>
                  <a:lnTo>
                    <a:pt x="11" y="2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9"/>
                  </a:lnTo>
                  <a:lnTo>
                    <a:pt x="2" y="53"/>
                  </a:lnTo>
                  <a:lnTo>
                    <a:pt x="4" y="76"/>
                  </a:lnTo>
                  <a:lnTo>
                    <a:pt x="5" y="100"/>
                  </a:lnTo>
                  <a:lnTo>
                    <a:pt x="5" y="100"/>
                  </a:lnTo>
                  <a:lnTo>
                    <a:pt x="5" y="102"/>
                  </a:lnTo>
                  <a:lnTo>
                    <a:pt x="6" y="103"/>
                  </a:lnTo>
                  <a:lnTo>
                    <a:pt x="8" y="104"/>
                  </a:lnTo>
                  <a:lnTo>
                    <a:pt x="9" y="104"/>
                  </a:lnTo>
                  <a:lnTo>
                    <a:pt x="12" y="104"/>
                  </a:lnTo>
                  <a:lnTo>
                    <a:pt x="13" y="103"/>
                  </a:lnTo>
                  <a:lnTo>
                    <a:pt x="15" y="102"/>
                  </a:lnTo>
                  <a:lnTo>
                    <a:pt x="15" y="100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5" y="94"/>
                  </a:lnTo>
                  <a:lnTo>
                    <a:pt x="15" y="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0" name="Freeform 852"/>
            <p:cNvSpPr/>
            <p:nvPr/>
          </p:nvSpPr>
          <p:spPr bwMode="auto">
            <a:xfrm>
              <a:off x="2792413" y="1638300"/>
              <a:ext cx="7938" cy="53975"/>
            </a:xfrm>
            <a:custGeom>
              <a:avLst/>
              <a:gdLst/>
              <a:ahLst/>
              <a:cxnLst>
                <a:cxn ang="0">
                  <a:pos x="13" y="4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0"/>
                </a:cxn>
                <a:cxn ang="0">
                  <a:pos x="7" y="0"/>
                </a:cxn>
                <a:cxn ang="0">
                  <a:pos x="6" y="1"/>
                </a:cxn>
                <a:cxn ang="0">
                  <a:pos x="5" y="2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5" y="28"/>
                </a:cxn>
                <a:cxn ang="0">
                  <a:pos x="5" y="51"/>
                </a:cxn>
                <a:cxn ang="0">
                  <a:pos x="5" y="63"/>
                </a:cxn>
                <a:cxn ang="0">
                  <a:pos x="4" y="74"/>
                </a:cxn>
                <a:cxn ang="0">
                  <a:pos x="3" y="8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100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3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0"/>
                </a:cxn>
                <a:cxn ang="0">
                  <a:pos x="9" y="100"/>
                </a:cxn>
                <a:cxn ang="0">
                  <a:pos x="11" y="89"/>
                </a:cxn>
                <a:cxn ang="0">
                  <a:pos x="13" y="76"/>
                </a:cxn>
                <a:cxn ang="0">
                  <a:pos x="14" y="64"/>
                </a:cxn>
                <a:cxn ang="0">
                  <a:pos x="15" y="52"/>
                </a:cxn>
                <a:cxn ang="0">
                  <a:pos x="14" y="28"/>
                </a:cxn>
                <a:cxn ang="0">
                  <a:pos x="13" y="4"/>
                </a:cxn>
                <a:cxn ang="0">
                  <a:pos x="13" y="4"/>
                </a:cxn>
              </a:cxnLst>
              <a:rect l="0" t="0" r="r" b="b"/>
              <a:pathLst>
                <a:path w="15" h="103">
                  <a:moveTo>
                    <a:pt x="13" y="4"/>
                  </a:moveTo>
                  <a:lnTo>
                    <a:pt x="13" y="4"/>
                  </a:lnTo>
                  <a:lnTo>
                    <a:pt x="13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5" y="2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28"/>
                  </a:lnTo>
                  <a:lnTo>
                    <a:pt x="5" y="51"/>
                  </a:lnTo>
                  <a:lnTo>
                    <a:pt x="5" y="63"/>
                  </a:lnTo>
                  <a:lnTo>
                    <a:pt x="4" y="74"/>
                  </a:lnTo>
                  <a:lnTo>
                    <a:pt x="3" y="8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00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3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0"/>
                  </a:lnTo>
                  <a:lnTo>
                    <a:pt x="9" y="100"/>
                  </a:lnTo>
                  <a:lnTo>
                    <a:pt x="11" y="89"/>
                  </a:lnTo>
                  <a:lnTo>
                    <a:pt x="13" y="76"/>
                  </a:lnTo>
                  <a:lnTo>
                    <a:pt x="14" y="64"/>
                  </a:lnTo>
                  <a:lnTo>
                    <a:pt x="15" y="52"/>
                  </a:lnTo>
                  <a:lnTo>
                    <a:pt x="14" y="28"/>
                  </a:lnTo>
                  <a:lnTo>
                    <a:pt x="13" y="4"/>
                  </a:lnTo>
                  <a:lnTo>
                    <a:pt x="13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1" name="Freeform 853"/>
            <p:cNvSpPr/>
            <p:nvPr/>
          </p:nvSpPr>
          <p:spPr bwMode="auto">
            <a:xfrm>
              <a:off x="2817813" y="1609725"/>
              <a:ext cx="7938" cy="42863"/>
            </a:xfrm>
            <a:custGeom>
              <a:avLst/>
              <a:gdLst/>
              <a:ahLst/>
              <a:cxnLst>
                <a:cxn ang="0">
                  <a:pos x="10" y="5"/>
                </a:cxn>
                <a:cxn ang="0">
                  <a:pos x="10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3" y="33"/>
                </a:cxn>
                <a:cxn ang="0">
                  <a:pos x="5" y="42"/>
                </a:cxn>
                <a:cxn ang="0">
                  <a:pos x="5" y="42"/>
                </a:cxn>
                <a:cxn ang="0">
                  <a:pos x="5" y="59"/>
                </a:cxn>
                <a:cxn ang="0">
                  <a:pos x="5" y="75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7" y="80"/>
                </a:cxn>
                <a:cxn ang="0">
                  <a:pos x="8" y="81"/>
                </a:cxn>
                <a:cxn ang="0">
                  <a:pos x="10" y="81"/>
                </a:cxn>
                <a:cxn ang="0">
                  <a:pos x="11" y="81"/>
                </a:cxn>
                <a:cxn ang="0">
                  <a:pos x="13" y="80"/>
                </a:cxn>
                <a:cxn ang="0">
                  <a:pos x="14" y="77"/>
                </a:cxn>
                <a:cxn ang="0">
                  <a:pos x="14" y="75"/>
                </a:cxn>
                <a:cxn ang="0">
                  <a:pos x="14" y="42"/>
                </a:cxn>
                <a:cxn ang="0">
                  <a:pos x="14" y="42"/>
                </a:cxn>
                <a:cxn ang="0">
                  <a:pos x="14" y="33"/>
                </a:cxn>
                <a:cxn ang="0">
                  <a:pos x="12" y="24"/>
                </a:cxn>
                <a:cxn ang="0">
                  <a:pos x="11" y="14"/>
                </a:cxn>
                <a:cxn ang="0">
                  <a:pos x="10" y="5"/>
                </a:cxn>
                <a:cxn ang="0">
                  <a:pos x="10" y="5"/>
                </a:cxn>
              </a:cxnLst>
              <a:rect l="0" t="0" r="r" b="b"/>
              <a:pathLst>
                <a:path w="14" h="81">
                  <a:moveTo>
                    <a:pt x="10" y="5"/>
                  </a:moveTo>
                  <a:lnTo>
                    <a:pt x="10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3" y="3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5" y="59"/>
                  </a:lnTo>
                  <a:lnTo>
                    <a:pt x="5" y="75"/>
                  </a:lnTo>
                  <a:lnTo>
                    <a:pt x="5" y="75"/>
                  </a:lnTo>
                  <a:lnTo>
                    <a:pt x="6" y="77"/>
                  </a:lnTo>
                  <a:lnTo>
                    <a:pt x="7" y="80"/>
                  </a:lnTo>
                  <a:lnTo>
                    <a:pt x="8" y="81"/>
                  </a:lnTo>
                  <a:lnTo>
                    <a:pt x="10" y="81"/>
                  </a:lnTo>
                  <a:lnTo>
                    <a:pt x="11" y="81"/>
                  </a:lnTo>
                  <a:lnTo>
                    <a:pt x="13" y="80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4" y="33"/>
                  </a:lnTo>
                  <a:lnTo>
                    <a:pt x="12" y="24"/>
                  </a:lnTo>
                  <a:lnTo>
                    <a:pt x="11" y="14"/>
                  </a:lnTo>
                  <a:lnTo>
                    <a:pt x="10" y="5"/>
                  </a:lnTo>
                  <a:lnTo>
                    <a:pt x="1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2" name="Freeform 854"/>
            <p:cNvSpPr/>
            <p:nvPr/>
          </p:nvSpPr>
          <p:spPr bwMode="auto">
            <a:xfrm>
              <a:off x="2847975" y="1576388"/>
              <a:ext cx="7938" cy="33338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9"/>
                </a:cxn>
                <a:cxn ang="0">
                  <a:pos x="2" y="31"/>
                </a:cxn>
                <a:cxn ang="0">
                  <a:pos x="3" y="44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5" y="59"/>
                </a:cxn>
                <a:cxn ang="0">
                  <a:pos x="6" y="61"/>
                </a:cxn>
                <a:cxn ang="0">
                  <a:pos x="7" y="62"/>
                </a:cxn>
                <a:cxn ang="0">
                  <a:pos x="9" y="62"/>
                </a:cxn>
                <a:cxn ang="0">
                  <a:pos x="12" y="62"/>
                </a:cxn>
                <a:cxn ang="0">
                  <a:pos x="13" y="61"/>
                </a:cxn>
                <a:cxn ang="0">
                  <a:pos x="14" y="59"/>
                </a:cxn>
                <a:cxn ang="0">
                  <a:pos x="14" y="57"/>
                </a:cxn>
                <a:cxn ang="0">
                  <a:pos x="14" y="57"/>
                </a:cxn>
                <a:cxn ang="0">
                  <a:pos x="14" y="44"/>
                </a:cxn>
                <a:cxn ang="0">
                  <a:pos x="12" y="31"/>
                </a:cxn>
                <a:cxn ang="0">
                  <a:pos x="11" y="19"/>
                </a:cxn>
                <a:cxn ang="0">
                  <a:pos x="9" y="5"/>
                </a:cxn>
                <a:cxn ang="0">
                  <a:pos x="9" y="5"/>
                </a:cxn>
              </a:cxnLst>
              <a:rect l="0" t="0" r="r" b="b"/>
              <a:pathLst>
                <a:path w="14" h="62">
                  <a:moveTo>
                    <a:pt x="9" y="5"/>
                  </a:moveTo>
                  <a:lnTo>
                    <a:pt x="9" y="5"/>
                  </a:lnTo>
                  <a:lnTo>
                    <a:pt x="8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9"/>
                  </a:lnTo>
                  <a:lnTo>
                    <a:pt x="2" y="31"/>
                  </a:lnTo>
                  <a:lnTo>
                    <a:pt x="3" y="44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9"/>
                  </a:lnTo>
                  <a:lnTo>
                    <a:pt x="6" y="61"/>
                  </a:lnTo>
                  <a:lnTo>
                    <a:pt x="7" y="62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3" y="61"/>
                  </a:lnTo>
                  <a:lnTo>
                    <a:pt x="14" y="59"/>
                  </a:lnTo>
                  <a:lnTo>
                    <a:pt x="14" y="57"/>
                  </a:lnTo>
                  <a:lnTo>
                    <a:pt x="14" y="57"/>
                  </a:lnTo>
                  <a:lnTo>
                    <a:pt x="14" y="44"/>
                  </a:lnTo>
                  <a:lnTo>
                    <a:pt x="12" y="31"/>
                  </a:lnTo>
                  <a:lnTo>
                    <a:pt x="11" y="19"/>
                  </a:lnTo>
                  <a:lnTo>
                    <a:pt x="9" y="5"/>
                  </a:lnTo>
                  <a:lnTo>
                    <a:pt x="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3" name="Freeform 855"/>
            <p:cNvSpPr/>
            <p:nvPr/>
          </p:nvSpPr>
          <p:spPr bwMode="auto">
            <a:xfrm>
              <a:off x="2573338" y="1277938"/>
              <a:ext cx="25400" cy="68263"/>
            </a:xfrm>
            <a:custGeom>
              <a:avLst/>
              <a:gdLst/>
              <a:ahLst/>
              <a:cxnLst>
                <a:cxn ang="0">
                  <a:pos x="38" y="2"/>
                </a:cxn>
                <a:cxn ang="0">
                  <a:pos x="38" y="2"/>
                </a:cxn>
                <a:cxn ang="0">
                  <a:pos x="31" y="17"/>
                </a:cxn>
                <a:cxn ang="0">
                  <a:pos x="24" y="31"/>
                </a:cxn>
                <a:cxn ang="0">
                  <a:pos x="19" y="46"/>
                </a:cxn>
                <a:cxn ang="0">
                  <a:pos x="14" y="60"/>
                </a:cxn>
                <a:cxn ang="0">
                  <a:pos x="14" y="60"/>
                </a:cxn>
                <a:cxn ang="0">
                  <a:pos x="10" y="75"/>
                </a:cxn>
                <a:cxn ang="0">
                  <a:pos x="5" y="92"/>
                </a:cxn>
                <a:cxn ang="0">
                  <a:pos x="2" y="109"/>
                </a:cxn>
                <a:cxn ang="0">
                  <a:pos x="0" y="125"/>
                </a:cxn>
                <a:cxn ang="0">
                  <a:pos x="0" y="125"/>
                </a:cxn>
                <a:cxn ang="0">
                  <a:pos x="0" y="127"/>
                </a:cxn>
                <a:cxn ang="0">
                  <a:pos x="1" y="128"/>
                </a:cxn>
                <a:cxn ang="0">
                  <a:pos x="2" y="129"/>
                </a:cxn>
                <a:cxn ang="0">
                  <a:pos x="4" y="129"/>
                </a:cxn>
                <a:cxn ang="0">
                  <a:pos x="7" y="128"/>
                </a:cxn>
                <a:cxn ang="0">
                  <a:pos x="8" y="127"/>
                </a:cxn>
                <a:cxn ang="0">
                  <a:pos x="9" y="125"/>
                </a:cxn>
                <a:cxn ang="0">
                  <a:pos x="9" y="125"/>
                </a:cxn>
                <a:cxn ang="0">
                  <a:pos x="10" y="119"/>
                </a:cxn>
                <a:cxn ang="0">
                  <a:pos x="11" y="113"/>
                </a:cxn>
                <a:cxn ang="0">
                  <a:pos x="15" y="100"/>
                </a:cxn>
                <a:cxn ang="0">
                  <a:pos x="18" y="88"/>
                </a:cxn>
                <a:cxn ang="0">
                  <a:pos x="20" y="82"/>
                </a:cxn>
                <a:cxn ang="0">
                  <a:pos x="21" y="75"/>
                </a:cxn>
                <a:cxn ang="0">
                  <a:pos x="21" y="75"/>
                </a:cxn>
                <a:cxn ang="0">
                  <a:pos x="22" y="66"/>
                </a:cxn>
                <a:cxn ang="0">
                  <a:pos x="24" y="58"/>
                </a:cxn>
                <a:cxn ang="0">
                  <a:pos x="30" y="40"/>
                </a:cxn>
                <a:cxn ang="0">
                  <a:pos x="38" y="23"/>
                </a:cxn>
                <a:cxn ang="0">
                  <a:pos x="46" y="7"/>
                </a:cxn>
                <a:cxn ang="0">
                  <a:pos x="46" y="7"/>
                </a:cxn>
                <a:cxn ang="0">
                  <a:pos x="47" y="5"/>
                </a:cxn>
                <a:cxn ang="0">
                  <a:pos x="46" y="3"/>
                </a:cxn>
                <a:cxn ang="0">
                  <a:pos x="46" y="2"/>
                </a:cxn>
                <a:cxn ang="0">
                  <a:pos x="44" y="1"/>
                </a:cxn>
                <a:cxn ang="0">
                  <a:pos x="43" y="0"/>
                </a:cxn>
                <a:cxn ang="0">
                  <a:pos x="41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8" y="2"/>
                </a:cxn>
              </a:cxnLst>
              <a:rect l="0" t="0" r="r" b="b"/>
              <a:pathLst>
                <a:path w="47" h="129">
                  <a:moveTo>
                    <a:pt x="38" y="2"/>
                  </a:moveTo>
                  <a:lnTo>
                    <a:pt x="38" y="2"/>
                  </a:lnTo>
                  <a:lnTo>
                    <a:pt x="31" y="17"/>
                  </a:lnTo>
                  <a:lnTo>
                    <a:pt x="24" y="31"/>
                  </a:lnTo>
                  <a:lnTo>
                    <a:pt x="19" y="4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0" y="75"/>
                  </a:lnTo>
                  <a:lnTo>
                    <a:pt x="5" y="92"/>
                  </a:lnTo>
                  <a:lnTo>
                    <a:pt x="2" y="109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28"/>
                  </a:lnTo>
                  <a:lnTo>
                    <a:pt x="2" y="129"/>
                  </a:lnTo>
                  <a:lnTo>
                    <a:pt x="4" y="129"/>
                  </a:lnTo>
                  <a:lnTo>
                    <a:pt x="7" y="128"/>
                  </a:lnTo>
                  <a:lnTo>
                    <a:pt x="8" y="127"/>
                  </a:lnTo>
                  <a:lnTo>
                    <a:pt x="9" y="125"/>
                  </a:lnTo>
                  <a:lnTo>
                    <a:pt x="9" y="125"/>
                  </a:lnTo>
                  <a:lnTo>
                    <a:pt x="10" y="119"/>
                  </a:lnTo>
                  <a:lnTo>
                    <a:pt x="11" y="113"/>
                  </a:lnTo>
                  <a:lnTo>
                    <a:pt x="15" y="100"/>
                  </a:lnTo>
                  <a:lnTo>
                    <a:pt x="18" y="88"/>
                  </a:lnTo>
                  <a:lnTo>
                    <a:pt x="20" y="82"/>
                  </a:lnTo>
                  <a:lnTo>
                    <a:pt x="21" y="75"/>
                  </a:lnTo>
                  <a:lnTo>
                    <a:pt x="21" y="75"/>
                  </a:lnTo>
                  <a:lnTo>
                    <a:pt x="22" y="66"/>
                  </a:lnTo>
                  <a:lnTo>
                    <a:pt x="24" y="58"/>
                  </a:lnTo>
                  <a:lnTo>
                    <a:pt x="30" y="40"/>
                  </a:lnTo>
                  <a:lnTo>
                    <a:pt x="38" y="23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6" y="3"/>
                  </a:lnTo>
                  <a:lnTo>
                    <a:pt x="46" y="2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1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4" name="Freeform 856"/>
            <p:cNvSpPr/>
            <p:nvPr/>
          </p:nvSpPr>
          <p:spPr bwMode="auto">
            <a:xfrm>
              <a:off x="2606675" y="1308100"/>
              <a:ext cx="22225" cy="34925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33" y="1"/>
                </a:cxn>
                <a:cxn ang="0">
                  <a:pos x="27" y="8"/>
                </a:cxn>
                <a:cxn ang="0">
                  <a:pos x="22" y="14"/>
                </a:cxn>
                <a:cxn ang="0">
                  <a:pos x="13" y="29"/>
                </a:cxn>
                <a:cxn ang="0">
                  <a:pos x="6" y="44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0" y="64"/>
                </a:cxn>
                <a:cxn ang="0">
                  <a:pos x="2" y="65"/>
                </a:cxn>
                <a:cxn ang="0">
                  <a:pos x="3" y="66"/>
                </a:cxn>
                <a:cxn ang="0">
                  <a:pos x="5" y="66"/>
                </a:cxn>
                <a:cxn ang="0">
                  <a:pos x="6" y="66"/>
                </a:cxn>
                <a:cxn ang="0">
                  <a:pos x="8" y="65"/>
                </a:cxn>
                <a:cxn ang="0">
                  <a:pos x="9" y="63"/>
                </a:cxn>
                <a:cxn ang="0">
                  <a:pos x="9" y="63"/>
                </a:cxn>
                <a:cxn ang="0">
                  <a:pos x="14" y="48"/>
                </a:cxn>
                <a:cxn ang="0">
                  <a:pos x="21" y="34"/>
                </a:cxn>
                <a:cxn ang="0">
                  <a:pos x="30" y="21"/>
                </a:cxn>
                <a:cxn ang="0">
                  <a:pos x="34" y="14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40" y="6"/>
                </a:cxn>
                <a:cxn ang="0">
                  <a:pos x="41" y="5"/>
                </a:cxn>
                <a:cxn ang="0">
                  <a:pos x="40" y="3"/>
                </a:cxn>
                <a:cxn ang="0">
                  <a:pos x="39" y="2"/>
                </a:cxn>
                <a:cxn ang="0">
                  <a:pos x="38" y="1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33" y="1"/>
                </a:cxn>
                <a:cxn ang="0">
                  <a:pos x="33" y="1"/>
                </a:cxn>
              </a:cxnLst>
              <a:rect l="0" t="0" r="r" b="b"/>
              <a:pathLst>
                <a:path w="41" h="66">
                  <a:moveTo>
                    <a:pt x="33" y="1"/>
                  </a:moveTo>
                  <a:lnTo>
                    <a:pt x="33" y="1"/>
                  </a:lnTo>
                  <a:lnTo>
                    <a:pt x="27" y="8"/>
                  </a:lnTo>
                  <a:lnTo>
                    <a:pt x="22" y="14"/>
                  </a:lnTo>
                  <a:lnTo>
                    <a:pt x="13" y="29"/>
                  </a:lnTo>
                  <a:lnTo>
                    <a:pt x="6" y="44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0" y="64"/>
                  </a:lnTo>
                  <a:lnTo>
                    <a:pt x="2" y="65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6" y="66"/>
                  </a:lnTo>
                  <a:lnTo>
                    <a:pt x="8" y="65"/>
                  </a:lnTo>
                  <a:lnTo>
                    <a:pt x="9" y="63"/>
                  </a:lnTo>
                  <a:lnTo>
                    <a:pt x="9" y="63"/>
                  </a:lnTo>
                  <a:lnTo>
                    <a:pt x="14" y="48"/>
                  </a:lnTo>
                  <a:lnTo>
                    <a:pt x="21" y="34"/>
                  </a:lnTo>
                  <a:lnTo>
                    <a:pt x="30" y="21"/>
                  </a:lnTo>
                  <a:lnTo>
                    <a:pt x="34" y="14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0" y="6"/>
                  </a:lnTo>
                  <a:lnTo>
                    <a:pt x="41" y="5"/>
                  </a:lnTo>
                  <a:lnTo>
                    <a:pt x="40" y="3"/>
                  </a:lnTo>
                  <a:lnTo>
                    <a:pt x="39" y="2"/>
                  </a:lnTo>
                  <a:lnTo>
                    <a:pt x="38" y="1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3" y="1"/>
                  </a:lnTo>
                  <a:lnTo>
                    <a:pt x="33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5" name="Freeform 857"/>
            <p:cNvSpPr/>
            <p:nvPr/>
          </p:nvSpPr>
          <p:spPr bwMode="auto">
            <a:xfrm>
              <a:off x="2646363" y="1443038"/>
              <a:ext cx="19050" cy="4127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8" y="20"/>
                </a:cxn>
                <a:cxn ang="0">
                  <a:pos x="9" y="37"/>
                </a:cxn>
                <a:cxn ang="0">
                  <a:pos x="6" y="45"/>
                </a:cxn>
                <a:cxn ang="0">
                  <a:pos x="3" y="55"/>
                </a:cxn>
                <a:cxn ang="0">
                  <a:pos x="1" y="64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76"/>
                </a:cxn>
                <a:cxn ang="0">
                  <a:pos x="2" y="77"/>
                </a:cxn>
                <a:cxn ang="0">
                  <a:pos x="3" y="78"/>
                </a:cxn>
                <a:cxn ang="0">
                  <a:pos x="5" y="78"/>
                </a:cxn>
                <a:cxn ang="0">
                  <a:pos x="7" y="78"/>
                </a:cxn>
                <a:cxn ang="0">
                  <a:pos x="8" y="77"/>
                </a:cxn>
                <a:cxn ang="0">
                  <a:pos x="9" y="76"/>
                </a:cxn>
                <a:cxn ang="0">
                  <a:pos x="10" y="74"/>
                </a:cxn>
                <a:cxn ang="0">
                  <a:pos x="10" y="74"/>
                </a:cxn>
                <a:cxn ang="0">
                  <a:pos x="10" y="65"/>
                </a:cxn>
                <a:cxn ang="0">
                  <a:pos x="12" y="56"/>
                </a:cxn>
                <a:cxn ang="0">
                  <a:pos x="16" y="47"/>
                </a:cxn>
                <a:cxn ang="0">
                  <a:pos x="19" y="39"/>
                </a:cxn>
                <a:cxn ang="0">
                  <a:pos x="26" y="23"/>
                </a:cxn>
                <a:cxn ang="0">
                  <a:pos x="34" y="7"/>
                </a:cxn>
                <a:cxn ang="0">
                  <a:pos x="34" y="7"/>
                </a:cxn>
                <a:cxn ang="0">
                  <a:pos x="35" y="5"/>
                </a:cxn>
                <a:cxn ang="0">
                  <a:pos x="35" y="3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1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5" h="78">
                  <a:moveTo>
                    <a:pt x="26" y="2"/>
                  </a:moveTo>
                  <a:lnTo>
                    <a:pt x="26" y="2"/>
                  </a:lnTo>
                  <a:lnTo>
                    <a:pt x="18" y="20"/>
                  </a:lnTo>
                  <a:lnTo>
                    <a:pt x="9" y="37"/>
                  </a:lnTo>
                  <a:lnTo>
                    <a:pt x="6" y="45"/>
                  </a:lnTo>
                  <a:lnTo>
                    <a:pt x="3" y="55"/>
                  </a:lnTo>
                  <a:lnTo>
                    <a:pt x="1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76"/>
                  </a:lnTo>
                  <a:lnTo>
                    <a:pt x="2" y="77"/>
                  </a:lnTo>
                  <a:lnTo>
                    <a:pt x="3" y="78"/>
                  </a:lnTo>
                  <a:lnTo>
                    <a:pt x="5" y="78"/>
                  </a:lnTo>
                  <a:lnTo>
                    <a:pt x="7" y="78"/>
                  </a:lnTo>
                  <a:lnTo>
                    <a:pt x="8" y="77"/>
                  </a:lnTo>
                  <a:lnTo>
                    <a:pt x="9" y="76"/>
                  </a:lnTo>
                  <a:lnTo>
                    <a:pt x="10" y="74"/>
                  </a:lnTo>
                  <a:lnTo>
                    <a:pt x="10" y="74"/>
                  </a:lnTo>
                  <a:lnTo>
                    <a:pt x="10" y="65"/>
                  </a:lnTo>
                  <a:lnTo>
                    <a:pt x="12" y="56"/>
                  </a:lnTo>
                  <a:lnTo>
                    <a:pt x="16" y="47"/>
                  </a:lnTo>
                  <a:lnTo>
                    <a:pt x="19" y="39"/>
                  </a:lnTo>
                  <a:lnTo>
                    <a:pt x="26" y="23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5"/>
                  </a:lnTo>
                  <a:lnTo>
                    <a:pt x="35" y="3"/>
                  </a:lnTo>
                  <a:lnTo>
                    <a:pt x="34" y="2"/>
                  </a:lnTo>
                  <a:lnTo>
                    <a:pt x="32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1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6" name="Freeform 858"/>
            <p:cNvSpPr/>
            <p:nvPr/>
          </p:nvSpPr>
          <p:spPr bwMode="auto">
            <a:xfrm>
              <a:off x="2684463" y="1452563"/>
              <a:ext cx="17463" cy="34925"/>
            </a:xfrm>
            <a:custGeom>
              <a:avLst/>
              <a:gdLst/>
              <a:ahLst/>
              <a:cxnLst>
                <a:cxn ang="0">
                  <a:pos x="26" y="2"/>
                </a:cxn>
                <a:cxn ang="0">
                  <a:pos x="26" y="2"/>
                </a:cxn>
                <a:cxn ang="0">
                  <a:pos x="17" y="15"/>
                </a:cxn>
                <a:cxn ang="0">
                  <a:pos x="9" y="30"/>
                </a:cxn>
                <a:cxn ang="0">
                  <a:pos x="5" y="37"/>
                </a:cxn>
                <a:cxn ang="0">
                  <a:pos x="2" y="44"/>
                </a:cxn>
                <a:cxn ang="0">
                  <a:pos x="1" y="52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0" y="63"/>
                </a:cxn>
                <a:cxn ang="0">
                  <a:pos x="1" y="64"/>
                </a:cxn>
                <a:cxn ang="0">
                  <a:pos x="2" y="65"/>
                </a:cxn>
                <a:cxn ang="0">
                  <a:pos x="4" y="65"/>
                </a:cxn>
                <a:cxn ang="0">
                  <a:pos x="7" y="65"/>
                </a:cxn>
                <a:cxn ang="0">
                  <a:pos x="8" y="64"/>
                </a:cxn>
                <a:cxn ang="0">
                  <a:pos x="9" y="63"/>
                </a:cxn>
                <a:cxn ang="0">
                  <a:pos x="10" y="61"/>
                </a:cxn>
                <a:cxn ang="0">
                  <a:pos x="10" y="61"/>
                </a:cxn>
                <a:cxn ang="0">
                  <a:pos x="11" y="53"/>
                </a:cxn>
                <a:cxn ang="0">
                  <a:pos x="12" y="46"/>
                </a:cxn>
                <a:cxn ang="0">
                  <a:pos x="15" y="39"/>
                </a:cxn>
                <a:cxn ang="0">
                  <a:pos x="18" y="32"/>
                </a:cxn>
                <a:cxn ang="0">
                  <a:pos x="26" y="18"/>
                </a:cxn>
                <a:cxn ang="0">
                  <a:pos x="34" y="6"/>
                </a:cxn>
                <a:cxn ang="0">
                  <a:pos x="34" y="6"/>
                </a:cxn>
                <a:cxn ang="0">
                  <a:pos x="34" y="4"/>
                </a:cxn>
                <a:cxn ang="0">
                  <a:pos x="34" y="3"/>
                </a:cxn>
                <a:cxn ang="0">
                  <a:pos x="34" y="1"/>
                </a:cxn>
                <a:cxn ang="0">
                  <a:pos x="32" y="0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7" y="0"/>
                </a:cxn>
                <a:cxn ang="0">
                  <a:pos x="26" y="2"/>
                </a:cxn>
                <a:cxn ang="0">
                  <a:pos x="26" y="2"/>
                </a:cxn>
              </a:cxnLst>
              <a:rect l="0" t="0" r="r" b="b"/>
              <a:pathLst>
                <a:path w="34" h="65">
                  <a:moveTo>
                    <a:pt x="26" y="2"/>
                  </a:moveTo>
                  <a:lnTo>
                    <a:pt x="26" y="2"/>
                  </a:lnTo>
                  <a:lnTo>
                    <a:pt x="17" y="15"/>
                  </a:lnTo>
                  <a:lnTo>
                    <a:pt x="9" y="30"/>
                  </a:lnTo>
                  <a:lnTo>
                    <a:pt x="5" y="37"/>
                  </a:lnTo>
                  <a:lnTo>
                    <a:pt x="2" y="44"/>
                  </a:lnTo>
                  <a:lnTo>
                    <a:pt x="1" y="5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0" y="63"/>
                  </a:lnTo>
                  <a:lnTo>
                    <a:pt x="1" y="64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7" y="65"/>
                  </a:lnTo>
                  <a:lnTo>
                    <a:pt x="8" y="64"/>
                  </a:lnTo>
                  <a:lnTo>
                    <a:pt x="9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1" y="53"/>
                  </a:lnTo>
                  <a:lnTo>
                    <a:pt x="12" y="46"/>
                  </a:lnTo>
                  <a:lnTo>
                    <a:pt x="15" y="39"/>
                  </a:lnTo>
                  <a:lnTo>
                    <a:pt x="18" y="32"/>
                  </a:lnTo>
                  <a:lnTo>
                    <a:pt x="26" y="18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4"/>
                  </a:lnTo>
                  <a:lnTo>
                    <a:pt x="34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6" y="2"/>
                  </a:lnTo>
                  <a:lnTo>
                    <a:pt x="2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7" name="Freeform 859"/>
            <p:cNvSpPr/>
            <p:nvPr/>
          </p:nvSpPr>
          <p:spPr bwMode="auto">
            <a:xfrm>
              <a:off x="2724150" y="1473200"/>
              <a:ext cx="4763" cy="111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5" y="21"/>
                </a:cxn>
                <a:cxn ang="0">
                  <a:pos x="6" y="21"/>
                </a:cxn>
                <a:cxn ang="0">
                  <a:pos x="8" y="20"/>
                </a:cxn>
                <a:cxn ang="0">
                  <a:pos x="9" y="19"/>
                </a:cxn>
                <a:cxn ang="0">
                  <a:pos x="9" y="17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21">
                  <a:moveTo>
                    <a:pt x="0" y="5"/>
                  </a:moveTo>
                  <a:lnTo>
                    <a:pt x="0" y="17"/>
                  </a:lnTo>
                  <a:lnTo>
                    <a:pt x="0" y="17"/>
                  </a:lnTo>
                  <a:lnTo>
                    <a:pt x="1" y="19"/>
                  </a:lnTo>
                  <a:lnTo>
                    <a:pt x="2" y="20"/>
                  </a:lnTo>
                  <a:lnTo>
                    <a:pt x="3" y="21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8" name="Freeform 860"/>
            <p:cNvSpPr/>
            <p:nvPr/>
          </p:nvSpPr>
          <p:spPr bwMode="auto">
            <a:xfrm>
              <a:off x="2386013" y="1473200"/>
              <a:ext cx="15875" cy="47625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9" y="5"/>
                </a:cxn>
                <a:cxn ang="0">
                  <a:pos x="18" y="15"/>
                </a:cxn>
                <a:cxn ang="0">
                  <a:pos x="16" y="26"/>
                </a:cxn>
                <a:cxn ang="0">
                  <a:pos x="10" y="45"/>
                </a:cxn>
                <a:cxn ang="0">
                  <a:pos x="3" y="66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1"/>
                </a:cxn>
                <a:cxn ang="0">
                  <a:pos x="3" y="91"/>
                </a:cxn>
                <a:cxn ang="0">
                  <a:pos x="5" y="92"/>
                </a:cxn>
                <a:cxn ang="0">
                  <a:pos x="7" y="91"/>
                </a:cxn>
                <a:cxn ang="0">
                  <a:pos x="9" y="91"/>
                </a:cxn>
                <a:cxn ang="0">
                  <a:pos x="10" y="89"/>
                </a:cxn>
                <a:cxn ang="0">
                  <a:pos x="10" y="87"/>
                </a:cxn>
                <a:cxn ang="0">
                  <a:pos x="10" y="87"/>
                </a:cxn>
                <a:cxn ang="0">
                  <a:pos x="11" y="76"/>
                </a:cxn>
                <a:cxn ang="0">
                  <a:pos x="13" y="66"/>
                </a:cxn>
                <a:cxn ang="0">
                  <a:pos x="19" y="45"/>
                </a:cxn>
                <a:cxn ang="0">
                  <a:pos x="25" y="26"/>
                </a:cxn>
                <a:cxn ang="0">
                  <a:pos x="27" y="15"/>
                </a:cxn>
                <a:cxn ang="0">
                  <a:pos x="29" y="5"/>
                </a:cxn>
                <a:cxn ang="0">
                  <a:pos x="29" y="5"/>
                </a:cxn>
                <a:cxn ang="0">
                  <a:pos x="28" y="3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3"/>
                </a:cxn>
                <a:cxn ang="0">
                  <a:pos x="19" y="5"/>
                </a:cxn>
                <a:cxn ang="0">
                  <a:pos x="19" y="5"/>
                </a:cxn>
              </a:cxnLst>
              <a:rect l="0" t="0" r="r" b="b"/>
              <a:pathLst>
                <a:path w="29" h="92">
                  <a:moveTo>
                    <a:pt x="19" y="5"/>
                  </a:moveTo>
                  <a:lnTo>
                    <a:pt x="19" y="5"/>
                  </a:lnTo>
                  <a:lnTo>
                    <a:pt x="18" y="15"/>
                  </a:lnTo>
                  <a:lnTo>
                    <a:pt x="16" y="26"/>
                  </a:lnTo>
                  <a:lnTo>
                    <a:pt x="10" y="45"/>
                  </a:lnTo>
                  <a:lnTo>
                    <a:pt x="3" y="66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1"/>
                  </a:lnTo>
                  <a:lnTo>
                    <a:pt x="3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9" y="91"/>
                  </a:lnTo>
                  <a:lnTo>
                    <a:pt x="10" y="89"/>
                  </a:lnTo>
                  <a:lnTo>
                    <a:pt x="10" y="87"/>
                  </a:lnTo>
                  <a:lnTo>
                    <a:pt x="10" y="87"/>
                  </a:lnTo>
                  <a:lnTo>
                    <a:pt x="11" y="76"/>
                  </a:lnTo>
                  <a:lnTo>
                    <a:pt x="13" y="66"/>
                  </a:lnTo>
                  <a:lnTo>
                    <a:pt x="19" y="45"/>
                  </a:lnTo>
                  <a:lnTo>
                    <a:pt x="25" y="26"/>
                  </a:lnTo>
                  <a:lnTo>
                    <a:pt x="27" y="1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9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9" name="Freeform 861"/>
            <p:cNvSpPr/>
            <p:nvPr/>
          </p:nvSpPr>
          <p:spPr bwMode="auto">
            <a:xfrm>
              <a:off x="2422525" y="1492250"/>
              <a:ext cx="12700" cy="31750"/>
            </a:xfrm>
            <a:custGeom>
              <a:avLst/>
              <a:gdLst/>
              <a:ahLst/>
              <a:cxnLst>
                <a:cxn ang="0">
                  <a:pos x="13" y="3"/>
                </a:cxn>
                <a:cxn ang="0">
                  <a:pos x="13" y="3"/>
                </a:cxn>
                <a:cxn ang="0">
                  <a:pos x="5" y="29"/>
                </a:cxn>
                <a:cxn ang="0">
                  <a:pos x="2" y="41"/>
                </a:cxn>
                <a:cxn ang="0">
                  <a:pos x="0" y="55"/>
                </a:cxn>
                <a:cxn ang="0">
                  <a:pos x="0" y="55"/>
                </a:cxn>
                <a:cxn ang="0">
                  <a:pos x="1" y="57"/>
                </a:cxn>
                <a:cxn ang="0">
                  <a:pos x="2" y="59"/>
                </a:cxn>
                <a:cxn ang="0">
                  <a:pos x="3" y="59"/>
                </a:cxn>
                <a:cxn ang="0">
                  <a:pos x="5" y="60"/>
                </a:cxn>
                <a:cxn ang="0">
                  <a:pos x="6" y="59"/>
                </a:cxn>
                <a:cxn ang="0">
                  <a:pos x="8" y="59"/>
                </a:cxn>
                <a:cxn ang="0">
                  <a:pos x="9" y="57"/>
                </a:cxn>
                <a:cxn ang="0">
                  <a:pos x="9" y="55"/>
                </a:cxn>
                <a:cxn ang="0">
                  <a:pos x="9" y="55"/>
                </a:cxn>
                <a:cxn ang="0">
                  <a:pos x="11" y="42"/>
                </a:cxn>
                <a:cxn ang="0">
                  <a:pos x="14" y="30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1" y="2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13" y="3"/>
                </a:cxn>
              </a:cxnLst>
              <a:rect l="0" t="0" r="r" b="b"/>
              <a:pathLst>
                <a:path w="22" h="60">
                  <a:moveTo>
                    <a:pt x="13" y="3"/>
                  </a:moveTo>
                  <a:lnTo>
                    <a:pt x="13" y="3"/>
                  </a:lnTo>
                  <a:lnTo>
                    <a:pt x="5" y="29"/>
                  </a:lnTo>
                  <a:lnTo>
                    <a:pt x="2" y="41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1" y="57"/>
                  </a:lnTo>
                  <a:lnTo>
                    <a:pt x="2" y="59"/>
                  </a:lnTo>
                  <a:lnTo>
                    <a:pt x="3" y="59"/>
                  </a:lnTo>
                  <a:lnTo>
                    <a:pt x="5" y="60"/>
                  </a:lnTo>
                  <a:lnTo>
                    <a:pt x="6" y="59"/>
                  </a:lnTo>
                  <a:lnTo>
                    <a:pt x="8" y="59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11" y="42"/>
                  </a:lnTo>
                  <a:lnTo>
                    <a:pt x="14" y="30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1" y="2"/>
                  </a:lnTo>
                  <a:lnTo>
                    <a:pt x="20" y="1"/>
                  </a:lnTo>
                  <a:lnTo>
                    <a:pt x="19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4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0" name="Freeform 862"/>
            <p:cNvSpPr/>
            <p:nvPr/>
          </p:nvSpPr>
          <p:spPr bwMode="auto">
            <a:xfrm>
              <a:off x="2322513" y="1298575"/>
              <a:ext cx="19050" cy="47625"/>
            </a:xfrm>
            <a:custGeom>
              <a:avLst/>
              <a:gdLst/>
              <a:ahLst/>
              <a:cxnLst>
                <a:cxn ang="0">
                  <a:pos x="24" y="4"/>
                </a:cxn>
                <a:cxn ang="0">
                  <a:pos x="24" y="4"/>
                </a:cxn>
                <a:cxn ang="0">
                  <a:pos x="23" y="16"/>
                </a:cxn>
                <a:cxn ang="0">
                  <a:pos x="20" y="26"/>
                </a:cxn>
                <a:cxn ang="0">
                  <a:pos x="16" y="35"/>
                </a:cxn>
                <a:cxn ang="0">
                  <a:pos x="12" y="46"/>
                </a:cxn>
                <a:cxn ang="0">
                  <a:pos x="7" y="55"/>
                </a:cxn>
                <a:cxn ang="0">
                  <a:pos x="4" y="65"/>
                </a:cxn>
                <a:cxn ang="0">
                  <a:pos x="1" y="76"/>
                </a:cxn>
                <a:cxn ang="0">
                  <a:pos x="0" y="87"/>
                </a:cxn>
                <a:cxn ang="0">
                  <a:pos x="0" y="87"/>
                </a:cxn>
                <a:cxn ang="0">
                  <a:pos x="0" y="89"/>
                </a:cxn>
                <a:cxn ang="0">
                  <a:pos x="1" y="90"/>
                </a:cxn>
                <a:cxn ang="0">
                  <a:pos x="2" y="91"/>
                </a:cxn>
                <a:cxn ang="0">
                  <a:pos x="4" y="91"/>
                </a:cxn>
                <a:cxn ang="0">
                  <a:pos x="6" y="91"/>
                </a:cxn>
                <a:cxn ang="0">
                  <a:pos x="7" y="90"/>
                </a:cxn>
                <a:cxn ang="0">
                  <a:pos x="8" y="89"/>
                </a:cxn>
                <a:cxn ang="0">
                  <a:pos x="9" y="87"/>
                </a:cxn>
                <a:cxn ang="0">
                  <a:pos x="9" y="87"/>
                </a:cxn>
                <a:cxn ang="0">
                  <a:pos x="10" y="76"/>
                </a:cxn>
                <a:cxn ang="0">
                  <a:pos x="13" y="65"/>
                </a:cxn>
                <a:cxn ang="0">
                  <a:pos x="17" y="55"/>
                </a:cxn>
                <a:cxn ang="0">
                  <a:pos x="21" y="46"/>
                </a:cxn>
                <a:cxn ang="0">
                  <a:pos x="25" y="35"/>
                </a:cxn>
                <a:cxn ang="0">
                  <a:pos x="30" y="26"/>
                </a:cxn>
                <a:cxn ang="0">
                  <a:pos x="33" y="16"/>
                </a:cxn>
                <a:cxn ang="0">
                  <a:pos x="34" y="4"/>
                </a:cxn>
                <a:cxn ang="0">
                  <a:pos x="34" y="4"/>
                </a:cxn>
                <a:cxn ang="0">
                  <a:pos x="34" y="2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7" y="0"/>
                </a:cxn>
                <a:cxn ang="0">
                  <a:pos x="26" y="1"/>
                </a:cxn>
                <a:cxn ang="0">
                  <a:pos x="25" y="2"/>
                </a:cxn>
                <a:cxn ang="0">
                  <a:pos x="24" y="4"/>
                </a:cxn>
                <a:cxn ang="0">
                  <a:pos x="24" y="4"/>
                </a:cxn>
              </a:cxnLst>
              <a:rect l="0" t="0" r="r" b="b"/>
              <a:pathLst>
                <a:path w="34" h="91">
                  <a:moveTo>
                    <a:pt x="24" y="4"/>
                  </a:moveTo>
                  <a:lnTo>
                    <a:pt x="24" y="4"/>
                  </a:lnTo>
                  <a:lnTo>
                    <a:pt x="23" y="16"/>
                  </a:lnTo>
                  <a:lnTo>
                    <a:pt x="20" y="26"/>
                  </a:lnTo>
                  <a:lnTo>
                    <a:pt x="16" y="35"/>
                  </a:lnTo>
                  <a:lnTo>
                    <a:pt x="12" y="46"/>
                  </a:lnTo>
                  <a:lnTo>
                    <a:pt x="7" y="55"/>
                  </a:lnTo>
                  <a:lnTo>
                    <a:pt x="4" y="65"/>
                  </a:lnTo>
                  <a:lnTo>
                    <a:pt x="1" y="76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0" y="89"/>
                  </a:lnTo>
                  <a:lnTo>
                    <a:pt x="1" y="90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7" y="90"/>
                  </a:lnTo>
                  <a:lnTo>
                    <a:pt x="8" y="89"/>
                  </a:lnTo>
                  <a:lnTo>
                    <a:pt x="9" y="87"/>
                  </a:lnTo>
                  <a:lnTo>
                    <a:pt x="9" y="87"/>
                  </a:lnTo>
                  <a:lnTo>
                    <a:pt x="10" y="76"/>
                  </a:lnTo>
                  <a:lnTo>
                    <a:pt x="13" y="65"/>
                  </a:lnTo>
                  <a:lnTo>
                    <a:pt x="17" y="55"/>
                  </a:lnTo>
                  <a:lnTo>
                    <a:pt x="21" y="46"/>
                  </a:lnTo>
                  <a:lnTo>
                    <a:pt x="25" y="35"/>
                  </a:lnTo>
                  <a:lnTo>
                    <a:pt x="30" y="26"/>
                  </a:lnTo>
                  <a:lnTo>
                    <a:pt x="33" y="16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2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6" y="1"/>
                  </a:lnTo>
                  <a:lnTo>
                    <a:pt x="25" y="2"/>
                  </a:lnTo>
                  <a:lnTo>
                    <a:pt x="24" y="4"/>
                  </a:lnTo>
                  <a:lnTo>
                    <a:pt x="24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1" name="Freeform 863"/>
            <p:cNvSpPr/>
            <p:nvPr/>
          </p:nvSpPr>
          <p:spPr bwMode="auto">
            <a:xfrm>
              <a:off x="2355850" y="1304925"/>
              <a:ext cx="22225" cy="34925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32" y="2"/>
                </a:cxn>
                <a:cxn ang="0">
                  <a:pos x="21" y="16"/>
                </a:cxn>
                <a:cxn ang="0">
                  <a:pos x="11" y="30"/>
                </a:cxn>
                <a:cxn ang="0">
                  <a:pos x="7" y="37"/>
                </a:cxn>
                <a:cxn ang="0">
                  <a:pos x="4" y="45"/>
                </a:cxn>
                <a:cxn ang="0">
                  <a:pos x="1" y="5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64"/>
                </a:cxn>
                <a:cxn ang="0">
                  <a:pos x="1" y="65"/>
                </a:cxn>
                <a:cxn ang="0">
                  <a:pos x="3" y="66"/>
                </a:cxn>
                <a:cxn ang="0">
                  <a:pos x="4" y="66"/>
                </a:cxn>
                <a:cxn ang="0">
                  <a:pos x="6" y="66"/>
                </a:cxn>
                <a:cxn ang="0">
                  <a:pos x="7" y="65"/>
                </a:cxn>
                <a:cxn ang="0">
                  <a:pos x="9" y="64"/>
                </a:cxn>
                <a:cxn ang="0">
                  <a:pos x="9" y="62"/>
                </a:cxn>
                <a:cxn ang="0">
                  <a:pos x="9" y="62"/>
                </a:cxn>
                <a:cxn ang="0">
                  <a:pos x="10" y="53"/>
                </a:cxn>
                <a:cxn ang="0">
                  <a:pos x="13" y="46"/>
                </a:cxn>
                <a:cxn ang="0">
                  <a:pos x="16" y="39"/>
                </a:cxn>
                <a:cxn ang="0">
                  <a:pos x="20" y="33"/>
                </a:cxn>
                <a:cxn ang="0">
                  <a:pos x="31" y="19"/>
                </a:cxn>
                <a:cxn ang="0">
                  <a:pos x="40" y="7"/>
                </a:cxn>
                <a:cxn ang="0">
                  <a:pos x="40" y="7"/>
                </a:cxn>
                <a:cxn ang="0">
                  <a:pos x="41" y="5"/>
                </a:cxn>
                <a:cxn ang="0">
                  <a:pos x="41" y="3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0"/>
                </a:cxn>
                <a:cxn ang="0">
                  <a:pos x="34" y="1"/>
                </a:cxn>
                <a:cxn ang="0">
                  <a:pos x="32" y="2"/>
                </a:cxn>
                <a:cxn ang="0">
                  <a:pos x="32" y="2"/>
                </a:cxn>
              </a:cxnLst>
              <a:rect l="0" t="0" r="r" b="b"/>
              <a:pathLst>
                <a:path w="41" h="66">
                  <a:moveTo>
                    <a:pt x="32" y="2"/>
                  </a:moveTo>
                  <a:lnTo>
                    <a:pt x="32" y="2"/>
                  </a:lnTo>
                  <a:lnTo>
                    <a:pt x="21" y="16"/>
                  </a:lnTo>
                  <a:lnTo>
                    <a:pt x="11" y="30"/>
                  </a:lnTo>
                  <a:lnTo>
                    <a:pt x="7" y="37"/>
                  </a:lnTo>
                  <a:lnTo>
                    <a:pt x="4" y="45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1" y="65"/>
                  </a:lnTo>
                  <a:lnTo>
                    <a:pt x="3" y="66"/>
                  </a:lnTo>
                  <a:lnTo>
                    <a:pt x="4" y="66"/>
                  </a:lnTo>
                  <a:lnTo>
                    <a:pt x="6" y="66"/>
                  </a:lnTo>
                  <a:lnTo>
                    <a:pt x="7" y="65"/>
                  </a:lnTo>
                  <a:lnTo>
                    <a:pt x="9" y="64"/>
                  </a:lnTo>
                  <a:lnTo>
                    <a:pt x="9" y="62"/>
                  </a:lnTo>
                  <a:lnTo>
                    <a:pt x="9" y="62"/>
                  </a:lnTo>
                  <a:lnTo>
                    <a:pt x="10" y="53"/>
                  </a:lnTo>
                  <a:lnTo>
                    <a:pt x="13" y="46"/>
                  </a:lnTo>
                  <a:lnTo>
                    <a:pt x="16" y="39"/>
                  </a:lnTo>
                  <a:lnTo>
                    <a:pt x="20" y="33"/>
                  </a:lnTo>
                  <a:lnTo>
                    <a:pt x="31" y="19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4" y="1"/>
                  </a:lnTo>
                  <a:lnTo>
                    <a:pt x="32" y="2"/>
                  </a:lnTo>
                  <a:lnTo>
                    <a:pt x="3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2" name="Freeform 864"/>
            <p:cNvSpPr/>
            <p:nvPr/>
          </p:nvSpPr>
          <p:spPr bwMode="auto">
            <a:xfrm>
              <a:off x="2382838" y="1314450"/>
              <a:ext cx="22225" cy="42863"/>
            </a:xfrm>
            <a:custGeom>
              <a:avLst/>
              <a:gdLst/>
              <a:ahLst/>
              <a:cxnLst>
                <a:cxn ang="0">
                  <a:pos x="40" y="4"/>
                </a:cxn>
                <a:cxn ang="0">
                  <a:pos x="40" y="4"/>
                </a:cxn>
                <a:cxn ang="0">
                  <a:pos x="40" y="2"/>
                </a:cxn>
                <a:cxn ang="0">
                  <a:pos x="39" y="1"/>
                </a:cxn>
                <a:cxn ang="0">
                  <a:pos x="37" y="0"/>
                </a:cxn>
                <a:cxn ang="0">
                  <a:pos x="35" y="1"/>
                </a:cxn>
                <a:cxn ang="0">
                  <a:pos x="32" y="3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2" y="6"/>
                </a:cxn>
                <a:cxn ang="0">
                  <a:pos x="32" y="12"/>
                </a:cxn>
                <a:cxn ang="0">
                  <a:pos x="31" y="18"/>
                </a:cxn>
                <a:cxn ang="0">
                  <a:pos x="29" y="22"/>
                </a:cxn>
                <a:cxn ang="0">
                  <a:pos x="27" y="27"/>
                </a:cxn>
                <a:cxn ang="0">
                  <a:pos x="20" y="36"/>
                </a:cxn>
                <a:cxn ang="0">
                  <a:pos x="14" y="45"/>
                </a:cxn>
                <a:cxn ang="0">
                  <a:pos x="14" y="45"/>
                </a:cxn>
                <a:cxn ang="0">
                  <a:pos x="8" y="52"/>
                </a:cxn>
                <a:cxn ang="0">
                  <a:pos x="4" y="59"/>
                </a:cxn>
                <a:cxn ang="0">
                  <a:pos x="1" y="66"/>
                </a:cxn>
                <a:cxn ang="0">
                  <a:pos x="0" y="75"/>
                </a:cxn>
                <a:cxn ang="0">
                  <a:pos x="0" y="75"/>
                </a:cxn>
                <a:cxn ang="0">
                  <a:pos x="0" y="77"/>
                </a:cxn>
                <a:cxn ang="0">
                  <a:pos x="1" y="79"/>
                </a:cxn>
                <a:cxn ang="0">
                  <a:pos x="3" y="79"/>
                </a:cxn>
                <a:cxn ang="0">
                  <a:pos x="4" y="80"/>
                </a:cxn>
                <a:cxn ang="0">
                  <a:pos x="6" y="79"/>
                </a:cxn>
                <a:cxn ang="0">
                  <a:pos x="7" y="79"/>
                </a:cxn>
                <a:cxn ang="0">
                  <a:pos x="9" y="77"/>
                </a:cxn>
                <a:cxn ang="0">
                  <a:pos x="9" y="75"/>
                </a:cxn>
                <a:cxn ang="0">
                  <a:pos x="9" y="75"/>
                </a:cxn>
                <a:cxn ang="0">
                  <a:pos x="11" y="69"/>
                </a:cxn>
                <a:cxn ang="0">
                  <a:pos x="12" y="65"/>
                </a:cxn>
                <a:cxn ang="0">
                  <a:pos x="16" y="56"/>
                </a:cxn>
                <a:cxn ang="0">
                  <a:pos x="22" y="49"/>
                </a:cxn>
                <a:cxn ang="0">
                  <a:pos x="28" y="41"/>
                </a:cxn>
                <a:cxn ang="0">
                  <a:pos x="34" y="32"/>
                </a:cxn>
                <a:cxn ang="0">
                  <a:pos x="38" y="24"/>
                </a:cxn>
                <a:cxn ang="0">
                  <a:pos x="40" y="20"/>
                </a:cxn>
                <a:cxn ang="0">
                  <a:pos x="42" y="15"/>
                </a:cxn>
                <a:cxn ang="0">
                  <a:pos x="42" y="10"/>
                </a:cxn>
                <a:cxn ang="0">
                  <a:pos x="40" y="4"/>
                </a:cxn>
                <a:cxn ang="0">
                  <a:pos x="40" y="4"/>
                </a:cxn>
              </a:cxnLst>
              <a:rect l="0" t="0" r="r" b="b"/>
              <a:pathLst>
                <a:path w="42" h="80">
                  <a:moveTo>
                    <a:pt x="40" y="4"/>
                  </a:moveTo>
                  <a:lnTo>
                    <a:pt x="40" y="4"/>
                  </a:lnTo>
                  <a:lnTo>
                    <a:pt x="40" y="2"/>
                  </a:lnTo>
                  <a:lnTo>
                    <a:pt x="39" y="1"/>
                  </a:lnTo>
                  <a:lnTo>
                    <a:pt x="37" y="0"/>
                  </a:lnTo>
                  <a:lnTo>
                    <a:pt x="35" y="1"/>
                  </a:lnTo>
                  <a:lnTo>
                    <a:pt x="32" y="3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12"/>
                  </a:lnTo>
                  <a:lnTo>
                    <a:pt x="31" y="18"/>
                  </a:lnTo>
                  <a:lnTo>
                    <a:pt x="29" y="22"/>
                  </a:lnTo>
                  <a:lnTo>
                    <a:pt x="27" y="27"/>
                  </a:lnTo>
                  <a:lnTo>
                    <a:pt x="20" y="36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8" y="52"/>
                  </a:lnTo>
                  <a:lnTo>
                    <a:pt x="4" y="59"/>
                  </a:lnTo>
                  <a:lnTo>
                    <a:pt x="1" y="66"/>
                  </a:lnTo>
                  <a:lnTo>
                    <a:pt x="0" y="75"/>
                  </a:lnTo>
                  <a:lnTo>
                    <a:pt x="0" y="75"/>
                  </a:lnTo>
                  <a:lnTo>
                    <a:pt x="0" y="77"/>
                  </a:lnTo>
                  <a:lnTo>
                    <a:pt x="1" y="79"/>
                  </a:lnTo>
                  <a:lnTo>
                    <a:pt x="3" y="79"/>
                  </a:lnTo>
                  <a:lnTo>
                    <a:pt x="4" y="80"/>
                  </a:lnTo>
                  <a:lnTo>
                    <a:pt x="6" y="79"/>
                  </a:lnTo>
                  <a:lnTo>
                    <a:pt x="7" y="79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9" y="75"/>
                  </a:lnTo>
                  <a:lnTo>
                    <a:pt x="11" y="69"/>
                  </a:lnTo>
                  <a:lnTo>
                    <a:pt x="12" y="65"/>
                  </a:lnTo>
                  <a:lnTo>
                    <a:pt x="16" y="56"/>
                  </a:lnTo>
                  <a:lnTo>
                    <a:pt x="22" y="49"/>
                  </a:lnTo>
                  <a:lnTo>
                    <a:pt x="28" y="41"/>
                  </a:lnTo>
                  <a:lnTo>
                    <a:pt x="34" y="32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2" y="15"/>
                  </a:lnTo>
                  <a:lnTo>
                    <a:pt x="42" y="10"/>
                  </a:lnTo>
                  <a:lnTo>
                    <a:pt x="40" y="4"/>
                  </a:lnTo>
                  <a:lnTo>
                    <a:pt x="4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3" name="Freeform 865"/>
            <p:cNvSpPr>
              <a:spLocks noEditPoints="1"/>
            </p:cNvSpPr>
            <p:nvPr/>
          </p:nvSpPr>
          <p:spPr bwMode="auto">
            <a:xfrm>
              <a:off x="2159000" y="1141413"/>
              <a:ext cx="739775" cy="723900"/>
            </a:xfrm>
            <a:custGeom>
              <a:avLst/>
              <a:gdLst/>
              <a:ahLst/>
              <a:cxnLst>
                <a:cxn ang="0">
                  <a:pos x="761" y="1352"/>
                </a:cxn>
                <a:cxn ang="0">
                  <a:pos x="683" y="1296"/>
                </a:cxn>
                <a:cxn ang="0">
                  <a:pos x="639" y="1242"/>
                </a:cxn>
                <a:cxn ang="0">
                  <a:pos x="406" y="1019"/>
                </a:cxn>
                <a:cxn ang="0">
                  <a:pos x="260" y="865"/>
                </a:cxn>
                <a:cxn ang="0">
                  <a:pos x="75" y="672"/>
                </a:cxn>
                <a:cxn ang="0">
                  <a:pos x="27" y="609"/>
                </a:cxn>
                <a:cxn ang="0">
                  <a:pos x="0" y="518"/>
                </a:cxn>
                <a:cxn ang="0">
                  <a:pos x="17" y="455"/>
                </a:cxn>
                <a:cxn ang="0">
                  <a:pos x="61" y="408"/>
                </a:cxn>
                <a:cxn ang="0">
                  <a:pos x="168" y="302"/>
                </a:cxn>
                <a:cxn ang="0">
                  <a:pos x="410" y="87"/>
                </a:cxn>
                <a:cxn ang="0">
                  <a:pos x="502" y="26"/>
                </a:cxn>
                <a:cxn ang="0">
                  <a:pos x="539" y="10"/>
                </a:cxn>
                <a:cxn ang="0">
                  <a:pos x="629" y="2"/>
                </a:cxn>
                <a:cxn ang="0">
                  <a:pos x="689" y="28"/>
                </a:cxn>
                <a:cxn ang="0">
                  <a:pos x="702" y="36"/>
                </a:cxn>
                <a:cxn ang="0">
                  <a:pos x="755" y="111"/>
                </a:cxn>
                <a:cxn ang="0">
                  <a:pos x="937" y="297"/>
                </a:cxn>
                <a:cxn ang="0">
                  <a:pos x="1223" y="573"/>
                </a:cxn>
                <a:cxn ang="0">
                  <a:pos x="1358" y="690"/>
                </a:cxn>
                <a:cxn ang="0">
                  <a:pos x="1386" y="724"/>
                </a:cxn>
                <a:cxn ang="0">
                  <a:pos x="1395" y="808"/>
                </a:cxn>
                <a:cxn ang="0">
                  <a:pos x="1359" y="882"/>
                </a:cxn>
                <a:cxn ang="0">
                  <a:pos x="1337" y="913"/>
                </a:cxn>
                <a:cxn ang="0">
                  <a:pos x="1217" y="1073"/>
                </a:cxn>
                <a:cxn ang="0">
                  <a:pos x="1134" y="1163"/>
                </a:cxn>
                <a:cxn ang="0">
                  <a:pos x="1026" y="1243"/>
                </a:cxn>
                <a:cxn ang="0">
                  <a:pos x="1018" y="1257"/>
                </a:cxn>
                <a:cxn ang="0">
                  <a:pos x="997" y="1285"/>
                </a:cxn>
                <a:cxn ang="0">
                  <a:pos x="980" y="1304"/>
                </a:cxn>
                <a:cxn ang="0">
                  <a:pos x="937" y="1331"/>
                </a:cxn>
                <a:cxn ang="0">
                  <a:pos x="850" y="1366"/>
                </a:cxn>
                <a:cxn ang="0">
                  <a:pos x="601" y="41"/>
                </a:cxn>
                <a:cxn ang="0">
                  <a:pos x="532" y="57"/>
                </a:cxn>
                <a:cxn ang="0">
                  <a:pos x="355" y="185"/>
                </a:cxn>
                <a:cxn ang="0">
                  <a:pos x="95" y="433"/>
                </a:cxn>
                <a:cxn ang="0">
                  <a:pos x="82" y="444"/>
                </a:cxn>
                <a:cxn ang="0">
                  <a:pos x="49" y="479"/>
                </a:cxn>
                <a:cxn ang="0">
                  <a:pos x="41" y="529"/>
                </a:cxn>
                <a:cxn ang="0">
                  <a:pos x="66" y="595"/>
                </a:cxn>
                <a:cxn ang="0">
                  <a:pos x="127" y="658"/>
                </a:cxn>
                <a:cxn ang="0">
                  <a:pos x="136" y="677"/>
                </a:cxn>
                <a:cxn ang="0">
                  <a:pos x="390" y="944"/>
                </a:cxn>
                <a:cxn ang="0">
                  <a:pos x="574" y="1119"/>
                </a:cxn>
                <a:cxn ang="0">
                  <a:pos x="714" y="1263"/>
                </a:cxn>
                <a:cxn ang="0">
                  <a:pos x="748" y="1294"/>
                </a:cxn>
                <a:cxn ang="0">
                  <a:pos x="829" y="1321"/>
                </a:cxn>
                <a:cxn ang="0">
                  <a:pos x="918" y="1290"/>
                </a:cxn>
                <a:cxn ang="0">
                  <a:pos x="991" y="1224"/>
                </a:cxn>
                <a:cxn ang="0">
                  <a:pos x="1081" y="1153"/>
                </a:cxn>
                <a:cxn ang="0">
                  <a:pos x="1195" y="1033"/>
                </a:cxn>
                <a:cxn ang="0">
                  <a:pos x="1286" y="908"/>
                </a:cxn>
                <a:cxn ang="0">
                  <a:pos x="1295" y="888"/>
                </a:cxn>
                <a:cxn ang="0">
                  <a:pos x="1336" y="843"/>
                </a:cxn>
                <a:cxn ang="0">
                  <a:pos x="1358" y="782"/>
                </a:cxn>
                <a:cxn ang="0">
                  <a:pos x="1344" y="735"/>
                </a:cxn>
                <a:cxn ang="0">
                  <a:pos x="1233" y="639"/>
                </a:cxn>
                <a:cxn ang="0">
                  <a:pos x="949" y="365"/>
                </a:cxn>
                <a:cxn ang="0">
                  <a:pos x="782" y="204"/>
                </a:cxn>
                <a:cxn ang="0">
                  <a:pos x="676" y="75"/>
                </a:cxn>
                <a:cxn ang="0">
                  <a:pos x="649" y="52"/>
                </a:cxn>
                <a:cxn ang="0">
                  <a:pos x="601" y="41"/>
                </a:cxn>
              </a:cxnLst>
              <a:rect l="0" t="0" r="r" b="b"/>
              <a:pathLst>
                <a:path w="1398" h="1368">
                  <a:moveTo>
                    <a:pt x="829" y="1368"/>
                  </a:moveTo>
                  <a:lnTo>
                    <a:pt x="829" y="1368"/>
                  </a:lnTo>
                  <a:lnTo>
                    <a:pt x="813" y="1367"/>
                  </a:lnTo>
                  <a:lnTo>
                    <a:pt x="796" y="1364"/>
                  </a:lnTo>
                  <a:lnTo>
                    <a:pt x="779" y="1359"/>
                  </a:lnTo>
                  <a:lnTo>
                    <a:pt x="761" y="1352"/>
                  </a:lnTo>
                  <a:lnTo>
                    <a:pt x="743" y="1343"/>
                  </a:lnTo>
                  <a:lnTo>
                    <a:pt x="726" y="1330"/>
                  </a:lnTo>
                  <a:lnTo>
                    <a:pt x="707" y="1317"/>
                  </a:lnTo>
                  <a:lnTo>
                    <a:pt x="688" y="1300"/>
                  </a:lnTo>
                  <a:lnTo>
                    <a:pt x="688" y="1300"/>
                  </a:lnTo>
                  <a:lnTo>
                    <a:pt x="683" y="1296"/>
                  </a:lnTo>
                  <a:lnTo>
                    <a:pt x="681" y="1291"/>
                  </a:lnTo>
                  <a:lnTo>
                    <a:pt x="681" y="1288"/>
                  </a:lnTo>
                  <a:lnTo>
                    <a:pt x="679" y="1286"/>
                  </a:lnTo>
                  <a:lnTo>
                    <a:pt x="679" y="1286"/>
                  </a:lnTo>
                  <a:lnTo>
                    <a:pt x="659" y="1264"/>
                  </a:lnTo>
                  <a:lnTo>
                    <a:pt x="639" y="1242"/>
                  </a:lnTo>
                  <a:lnTo>
                    <a:pt x="597" y="1201"/>
                  </a:lnTo>
                  <a:lnTo>
                    <a:pt x="554" y="1161"/>
                  </a:lnTo>
                  <a:lnTo>
                    <a:pt x="512" y="1122"/>
                  </a:lnTo>
                  <a:lnTo>
                    <a:pt x="512" y="1122"/>
                  </a:lnTo>
                  <a:lnTo>
                    <a:pt x="441" y="1054"/>
                  </a:lnTo>
                  <a:lnTo>
                    <a:pt x="406" y="1019"/>
                  </a:lnTo>
                  <a:lnTo>
                    <a:pt x="372" y="984"/>
                  </a:lnTo>
                  <a:lnTo>
                    <a:pt x="372" y="984"/>
                  </a:lnTo>
                  <a:lnTo>
                    <a:pt x="322" y="930"/>
                  </a:lnTo>
                  <a:lnTo>
                    <a:pt x="318" y="926"/>
                  </a:lnTo>
                  <a:lnTo>
                    <a:pt x="318" y="926"/>
                  </a:lnTo>
                  <a:lnTo>
                    <a:pt x="260" y="865"/>
                  </a:lnTo>
                  <a:lnTo>
                    <a:pt x="201" y="803"/>
                  </a:lnTo>
                  <a:lnTo>
                    <a:pt x="142" y="742"/>
                  </a:lnTo>
                  <a:lnTo>
                    <a:pt x="81" y="683"/>
                  </a:lnTo>
                  <a:lnTo>
                    <a:pt x="81" y="683"/>
                  </a:lnTo>
                  <a:lnTo>
                    <a:pt x="77" y="677"/>
                  </a:lnTo>
                  <a:lnTo>
                    <a:pt x="75" y="672"/>
                  </a:lnTo>
                  <a:lnTo>
                    <a:pt x="74" y="669"/>
                  </a:lnTo>
                  <a:lnTo>
                    <a:pt x="72" y="666"/>
                  </a:lnTo>
                  <a:lnTo>
                    <a:pt x="72" y="666"/>
                  </a:lnTo>
                  <a:lnTo>
                    <a:pt x="54" y="647"/>
                  </a:lnTo>
                  <a:lnTo>
                    <a:pt x="40" y="629"/>
                  </a:lnTo>
                  <a:lnTo>
                    <a:pt x="27" y="609"/>
                  </a:lnTo>
                  <a:lnTo>
                    <a:pt x="16" y="589"/>
                  </a:lnTo>
                  <a:lnTo>
                    <a:pt x="9" y="569"/>
                  </a:lnTo>
                  <a:lnTo>
                    <a:pt x="3" y="548"/>
                  </a:lnTo>
                  <a:lnTo>
                    <a:pt x="2" y="538"/>
                  </a:lnTo>
                  <a:lnTo>
                    <a:pt x="1" y="528"/>
                  </a:lnTo>
                  <a:lnTo>
                    <a:pt x="0" y="518"/>
                  </a:lnTo>
                  <a:lnTo>
                    <a:pt x="1" y="508"/>
                  </a:lnTo>
                  <a:lnTo>
                    <a:pt x="1" y="508"/>
                  </a:lnTo>
                  <a:lnTo>
                    <a:pt x="2" y="495"/>
                  </a:lnTo>
                  <a:lnTo>
                    <a:pt x="6" y="480"/>
                  </a:lnTo>
                  <a:lnTo>
                    <a:pt x="10" y="468"/>
                  </a:lnTo>
                  <a:lnTo>
                    <a:pt x="17" y="455"/>
                  </a:lnTo>
                  <a:lnTo>
                    <a:pt x="24" y="443"/>
                  </a:lnTo>
                  <a:lnTo>
                    <a:pt x="34" y="432"/>
                  </a:lnTo>
                  <a:lnTo>
                    <a:pt x="45" y="421"/>
                  </a:lnTo>
                  <a:lnTo>
                    <a:pt x="58" y="411"/>
                  </a:lnTo>
                  <a:lnTo>
                    <a:pt x="60" y="410"/>
                  </a:lnTo>
                  <a:lnTo>
                    <a:pt x="61" y="408"/>
                  </a:lnTo>
                  <a:lnTo>
                    <a:pt x="61" y="408"/>
                  </a:lnTo>
                  <a:lnTo>
                    <a:pt x="65" y="403"/>
                  </a:lnTo>
                  <a:lnTo>
                    <a:pt x="65" y="403"/>
                  </a:lnTo>
                  <a:lnTo>
                    <a:pt x="116" y="353"/>
                  </a:lnTo>
                  <a:lnTo>
                    <a:pt x="168" y="303"/>
                  </a:lnTo>
                  <a:lnTo>
                    <a:pt x="168" y="302"/>
                  </a:lnTo>
                  <a:lnTo>
                    <a:pt x="168" y="302"/>
                  </a:lnTo>
                  <a:lnTo>
                    <a:pt x="246" y="228"/>
                  </a:lnTo>
                  <a:lnTo>
                    <a:pt x="286" y="191"/>
                  </a:lnTo>
                  <a:lnTo>
                    <a:pt x="326" y="155"/>
                  </a:lnTo>
                  <a:lnTo>
                    <a:pt x="367" y="120"/>
                  </a:lnTo>
                  <a:lnTo>
                    <a:pt x="410" y="87"/>
                  </a:lnTo>
                  <a:lnTo>
                    <a:pt x="432" y="71"/>
                  </a:lnTo>
                  <a:lnTo>
                    <a:pt x="454" y="56"/>
                  </a:lnTo>
                  <a:lnTo>
                    <a:pt x="477" y="40"/>
                  </a:lnTo>
                  <a:lnTo>
                    <a:pt x="500" y="27"/>
                  </a:lnTo>
                  <a:lnTo>
                    <a:pt x="501" y="26"/>
                  </a:lnTo>
                  <a:lnTo>
                    <a:pt x="502" y="26"/>
                  </a:lnTo>
                  <a:lnTo>
                    <a:pt x="502" y="26"/>
                  </a:lnTo>
                  <a:lnTo>
                    <a:pt x="508" y="21"/>
                  </a:lnTo>
                  <a:lnTo>
                    <a:pt x="508" y="21"/>
                  </a:lnTo>
                  <a:lnTo>
                    <a:pt x="515" y="18"/>
                  </a:lnTo>
                  <a:lnTo>
                    <a:pt x="515" y="18"/>
                  </a:lnTo>
                  <a:lnTo>
                    <a:pt x="539" y="10"/>
                  </a:lnTo>
                  <a:lnTo>
                    <a:pt x="562" y="5"/>
                  </a:lnTo>
                  <a:lnTo>
                    <a:pt x="583" y="1"/>
                  </a:lnTo>
                  <a:lnTo>
                    <a:pt x="605" y="0"/>
                  </a:lnTo>
                  <a:lnTo>
                    <a:pt x="605" y="0"/>
                  </a:lnTo>
                  <a:lnTo>
                    <a:pt x="617" y="0"/>
                  </a:lnTo>
                  <a:lnTo>
                    <a:pt x="629" y="2"/>
                  </a:lnTo>
                  <a:lnTo>
                    <a:pt x="640" y="4"/>
                  </a:lnTo>
                  <a:lnTo>
                    <a:pt x="650" y="7"/>
                  </a:lnTo>
                  <a:lnTo>
                    <a:pt x="661" y="11"/>
                  </a:lnTo>
                  <a:lnTo>
                    <a:pt x="671" y="15"/>
                  </a:lnTo>
                  <a:lnTo>
                    <a:pt x="679" y="21"/>
                  </a:lnTo>
                  <a:lnTo>
                    <a:pt x="689" y="28"/>
                  </a:lnTo>
                  <a:lnTo>
                    <a:pt x="691" y="30"/>
                  </a:lnTo>
                  <a:lnTo>
                    <a:pt x="693" y="31"/>
                  </a:lnTo>
                  <a:lnTo>
                    <a:pt x="693" y="31"/>
                  </a:lnTo>
                  <a:lnTo>
                    <a:pt x="697" y="32"/>
                  </a:lnTo>
                  <a:lnTo>
                    <a:pt x="700" y="34"/>
                  </a:lnTo>
                  <a:lnTo>
                    <a:pt x="702" y="36"/>
                  </a:lnTo>
                  <a:lnTo>
                    <a:pt x="705" y="40"/>
                  </a:lnTo>
                  <a:lnTo>
                    <a:pt x="705" y="40"/>
                  </a:lnTo>
                  <a:lnTo>
                    <a:pt x="717" y="58"/>
                  </a:lnTo>
                  <a:lnTo>
                    <a:pt x="729" y="76"/>
                  </a:lnTo>
                  <a:lnTo>
                    <a:pt x="741" y="94"/>
                  </a:lnTo>
                  <a:lnTo>
                    <a:pt x="755" y="111"/>
                  </a:lnTo>
                  <a:lnTo>
                    <a:pt x="783" y="144"/>
                  </a:lnTo>
                  <a:lnTo>
                    <a:pt x="812" y="176"/>
                  </a:lnTo>
                  <a:lnTo>
                    <a:pt x="842" y="208"/>
                  </a:lnTo>
                  <a:lnTo>
                    <a:pt x="874" y="238"/>
                  </a:lnTo>
                  <a:lnTo>
                    <a:pt x="937" y="297"/>
                  </a:lnTo>
                  <a:lnTo>
                    <a:pt x="937" y="297"/>
                  </a:lnTo>
                  <a:lnTo>
                    <a:pt x="983" y="341"/>
                  </a:lnTo>
                  <a:lnTo>
                    <a:pt x="1030" y="385"/>
                  </a:lnTo>
                  <a:lnTo>
                    <a:pt x="1030" y="385"/>
                  </a:lnTo>
                  <a:lnTo>
                    <a:pt x="1103" y="458"/>
                  </a:lnTo>
                  <a:lnTo>
                    <a:pt x="1182" y="535"/>
                  </a:lnTo>
                  <a:lnTo>
                    <a:pt x="1223" y="573"/>
                  </a:lnTo>
                  <a:lnTo>
                    <a:pt x="1265" y="612"/>
                  </a:lnTo>
                  <a:lnTo>
                    <a:pt x="1307" y="650"/>
                  </a:lnTo>
                  <a:lnTo>
                    <a:pt x="1351" y="688"/>
                  </a:lnTo>
                  <a:lnTo>
                    <a:pt x="1354" y="690"/>
                  </a:lnTo>
                  <a:lnTo>
                    <a:pt x="1358" y="690"/>
                  </a:lnTo>
                  <a:lnTo>
                    <a:pt x="1358" y="690"/>
                  </a:lnTo>
                  <a:lnTo>
                    <a:pt x="1361" y="691"/>
                  </a:lnTo>
                  <a:lnTo>
                    <a:pt x="1363" y="692"/>
                  </a:lnTo>
                  <a:lnTo>
                    <a:pt x="1368" y="697"/>
                  </a:lnTo>
                  <a:lnTo>
                    <a:pt x="1368" y="697"/>
                  </a:lnTo>
                  <a:lnTo>
                    <a:pt x="1379" y="710"/>
                  </a:lnTo>
                  <a:lnTo>
                    <a:pt x="1386" y="724"/>
                  </a:lnTo>
                  <a:lnTo>
                    <a:pt x="1392" y="738"/>
                  </a:lnTo>
                  <a:lnTo>
                    <a:pt x="1395" y="752"/>
                  </a:lnTo>
                  <a:lnTo>
                    <a:pt x="1398" y="766"/>
                  </a:lnTo>
                  <a:lnTo>
                    <a:pt x="1398" y="780"/>
                  </a:lnTo>
                  <a:lnTo>
                    <a:pt x="1397" y="794"/>
                  </a:lnTo>
                  <a:lnTo>
                    <a:pt x="1395" y="808"/>
                  </a:lnTo>
                  <a:lnTo>
                    <a:pt x="1391" y="821"/>
                  </a:lnTo>
                  <a:lnTo>
                    <a:pt x="1387" y="833"/>
                  </a:lnTo>
                  <a:lnTo>
                    <a:pt x="1381" y="847"/>
                  </a:lnTo>
                  <a:lnTo>
                    <a:pt x="1375" y="859"/>
                  </a:lnTo>
                  <a:lnTo>
                    <a:pt x="1367" y="871"/>
                  </a:lnTo>
                  <a:lnTo>
                    <a:pt x="1359" y="882"/>
                  </a:lnTo>
                  <a:lnTo>
                    <a:pt x="1351" y="892"/>
                  </a:lnTo>
                  <a:lnTo>
                    <a:pt x="1341" y="902"/>
                  </a:lnTo>
                  <a:lnTo>
                    <a:pt x="1339" y="905"/>
                  </a:lnTo>
                  <a:lnTo>
                    <a:pt x="1338" y="909"/>
                  </a:lnTo>
                  <a:lnTo>
                    <a:pt x="1338" y="909"/>
                  </a:lnTo>
                  <a:lnTo>
                    <a:pt x="1337" y="913"/>
                  </a:lnTo>
                  <a:lnTo>
                    <a:pt x="1334" y="917"/>
                  </a:lnTo>
                  <a:lnTo>
                    <a:pt x="1334" y="917"/>
                  </a:lnTo>
                  <a:lnTo>
                    <a:pt x="1287" y="981"/>
                  </a:lnTo>
                  <a:lnTo>
                    <a:pt x="1287" y="981"/>
                  </a:lnTo>
                  <a:lnTo>
                    <a:pt x="1253" y="1028"/>
                  </a:lnTo>
                  <a:lnTo>
                    <a:pt x="1217" y="1073"/>
                  </a:lnTo>
                  <a:lnTo>
                    <a:pt x="1200" y="1095"/>
                  </a:lnTo>
                  <a:lnTo>
                    <a:pt x="1181" y="1115"/>
                  </a:lnTo>
                  <a:lnTo>
                    <a:pt x="1162" y="1136"/>
                  </a:lnTo>
                  <a:lnTo>
                    <a:pt x="1141" y="1156"/>
                  </a:lnTo>
                  <a:lnTo>
                    <a:pt x="1141" y="1156"/>
                  </a:lnTo>
                  <a:lnTo>
                    <a:pt x="1134" y="1163"/>
                  </a:lnTo>
                  <a:lnTo>
                    <a:pt x="1122" y="1171"/>
                  </a:lnTo>
                  <a:lnTo>
                    <a:pt x="1096" y="1191"/>
                  </a:lnTo>
                  <a:lnTo>
                    <a:pt x="1096" y="1191"/>
                  </a:lnTo>
                  <a:lnTo>
                    <a:pt x="1059" y="1217"/>
                  </a:lnTo>
                  <a:lnTo>
                    <a:pt x="1042" y="1231"/>
                  </a:lnTo>
                  <a:lnTo>
                    <a:pt x="1026" y="1243"/>
                  </a:lnTo>
                  <a:lnTo>
                    <a:pt x="1024" y="1246"/>
                  </a:lnTo>
                  <a:lnTo>
                    <a:pt x="1023" y="1249"/>
                  </a:lnTo>
                  <a:lnTo>
                    <a:pt x="1023" y="1249"/>
                  </a:lnTo>
                  <a:lnTo>
                    <a:pt x="1021" y="1253"/>
                  </a:lnTo>
                  <a:lnTo>
                    <a:pt x="1018" y="1257"/>
                  </a:lnTo>
                  <a:lnTo>
                    <a:pt x="1018" y="1257"/>
                  </a:lnTo>
                  <a:lnTo>
                    <a:pt x="1002" y="1275"/>
                  </a:lnTo>
                  <a:lnTo>
                    <a:pt x="999" y="1278"/>
                  </a:lnTo>
                  <a:lnTo>
                    <a:pt x="999" y="1281"/>
                  </a:lnTo>
                  <a:lnTo>
                    <a:pt x="999" y="1281"/>
                  </a:lnTo>
                  <a:lnTo>
                    <a:pt x="997" y="1285"/>
                  </a:lnTo>
                  <a:lnTo>
                    <a:pt x="997" y="1285"/>
                  </a:lnTo>
                  <a:lnTo>
                    <a:pt x="996" y="1290"/>
                  </a:lnTo>
                  <a:lnTo>
                    <a:pt x="994" y="1295"/>
                  </a:lnTo>
                  <a:lnTo>
                    <a:pt x="991" y="1298"/>
                  </a:lnTo>
                  <a:lnTo>
                    <a:pt x="988" y="1301"/>
                  </a:lnTo>
                  <a:lnTo>
                    <a:pt x="984" y="1303"/>
                  </a:lnTo>
                  <a:lnTo>
                    <a:pt x="980" y="1304"/>
                  </a:lnTo>
                  <a:lnTo>
                    <a:pt x="974" y="1305"/>
                  </a:lnTo>
                  <a:lnTo>
                    <a:pt x="969" y="1305"/>
                  </a:lnTo>
                  <a:lnTo>
                    <a:pt x="965" y="1309"/>
                  </a:lnTo>
                  <a:lnTo>
                    <a:pt x="965" y="1309"/>
                  </a:lnTo>
                  <a:lnTo>
                    <a:pt x="951" y="1321"/>
                  </a:lnTo>
                  <a:lnTo>
                    <a:pt x="937" y="1331"/>
                  </a:lnTo>
                  <a:lnTo>
                    <a:pt x="922" y="1341"/>
                  </a:lnTo>
                  <a:lnTo>
                    <a:pt x="908" y="1348"/>
                  </a:lnTo>
                  <a:lnTo>
                    <a:pt x="893" y="1355"/>
                  </a:lnTo>
                  <a:lnTo>
                    <a:pt x="879" y="1360"/>
                  </a:lnTo>
                  <a:lnTo>
                    <a:pt x="864" y="1364"/>
                  </a:lnTo>
                  <a:lnTo>
                    <a:pt x="850" y="1366"/>
                  </a:lnTo>
                  <a:lnTo>
                    <a:pt x="850" y="1366"/>
                  </a:lnTo>
                  <a:lnTo>
                    <a:pt x="839" y="1367"/>
                  </a:lnTo>
                  <a:lnTo>
                    <a:pt x="829" y="1368"/>
                  </a:lnTo>
                  <a:lnTo>
                    <a:pt x="829" y="1368"/>
                  </a:lnTo>
                  <a:close/>
                  <a:moveTo>
                    <a:pt x="601" y="41"/>
                  </a:moveTo>
                  <a:lnTo>
                    <a:pt x="601" y="41"/>
                  </a:lnTo>
                  <a:lnTo>
                    <a:pt x="591" y="41"/>
                  </a:lnTo>
                  <a:lnTo>
                    <a:pt x="581" y="42"/>
                  </a:lnTo>
                  <a:lnTo>
                    <a:pt x="563" y="46"/>
                  </a:lnTo>
                  <a:lnTo>
                    <a:pt x="545" y="51"/>
                  </a:lnTo>
                  <a:lnTo>
                    <a:pt x="532" y="57"/>
                  </a:lnTo>
                  <a:lnTo>
                    <a:pt x="532" y="57"/>
                  </a:lnTo>
                  <a:lnTo>
                    <a:pt x="508" y="71"/>
                  </a:lnTo>
                  <a:lnTo>
                    <a:pt x="485" y="86"/>
                  </a:lnTo>
                  <a:lnTo>
                    <a:pt x="462" y="101"/>
                  </a:lnTo>
                  <a:lnTo>
                    <a:pt x="440" y="117"/>
                  </a:lnTo>
                  <a:lnTo>
                    <a:pt x="396" y="150"/>
                  </a:lnTo>
                  <a:lnTo>
                    <a:pt x="355" y="185"/>
                  </a:lnTo>
                  <a:lnTo>
                    <a:pt x="315" y="221"/>
                  </a:lnTo>
                  <a:lnTo>
                    <a:pt x="275" y="258"/>
                  </a:lnTo>
                  <a:lnTo>
                    <a:pt x="198" y="332"/>
                  </a:lnTo>
                  <a:lnTo>
                    <a:pt x="198" y="332"/>
                  </a:lnTo>
                  <a:lnTo>
                    <a:pt x="147" y="383"/>
                  </a:lnTo>
                  <a:lnTo>
                    <a:pt x="95" y="433"/>
                  </a:lnTo>
                  <a:lnTo>
                    <a:pt x="95" y="433"/>
                  </a:lnTo>
                  <a:lnTo>
                    <a:pt x="90" y="436"/>
                  </a:lnTo>
                  <a:lnTo>
                    <a:pt x="86" y="438"/>
                  </a:lnTo>
                  <a:lnTo>
                    <a:pt x="84" y="441"/>
                  </a:lnTo>
                  <a:lnTo>
                    <a:pt x="84" y="441"/>
                  </a:lnTo>
                  <a:lnTo>
                    <a:pt x="82" y="444"/>
                  </a:lnTo>
                  <a:lnTo>
                    <a:pt x="78" y="447"/>
                  </a:lnTo>
                  <a:lnTo>
                    <a:pt x="78" y="447"/>
                  </a:lnTo>
                  <a:lnTo>
                    <a:pt x="69" y="454"/>
                  </a:lnTo>
                  <a:lnTo>
                    <a:pt x="62" y="463"/>
                  </a:lnTo>
                  <a:lnTo>
                    <a:pt x="55" y="471"/>
                  </a:lnTo>
                  <a:lnTo>
                    <a:pt x="49" y="479"/>
                  </a:lnTo>
                  <a:lnTo>
                    <a:pt x="45" y="488"/>
                  </a:lnTo>
                  <a:lnTo>
                    <a:pt x="42" y="498"/>
                  </a:lnTo>
                  <a:lnTo>
                    <a:pt x="41" y="508"/>
                  </a:lnTo>
                  <a:lnTo>
                    <a:pt x="40" y="519"/>
                  </a:lnTo>
                  <a:lnTo>
                    <a:pt x="40" y="519"/>
                  </a:lnTo>
                  <a:lnTo>
                    <a:pt x="41" y="529"/>
                  </a:lnTo>
                  <a:lnTo>
                    <a:pt x="42" y="538"/>
                  </a:lnTo>
                  <a:lnTo>
                    <a:pt x="44" y="548"/>
                  </a:lnTo>
                  <a:lnTo>
                    <a:pt x="47" y="558"/>
                  </a:lnTo>
                  <a:lnTo>
                    <a:pt x="51" y="567"/>
                  </a:lnTo>
                  <a:lnTo>
                    <a:pt x="55" y="576"/>
                  </a:lnTo>
                  <a:lnTo>
                    <a:pt x="66" y="595"/>
                  </a:lnTo>
                  <a:lnTo>
                    <a:pt x="78" y="612"/>
                  </a:lnTo>
                  <a:lnTo>
                    <a:pt x="93" y="629"/>
                  </a:lnTo>
                  <a:lnTo>
                    <a:pt x="107" y="642"/>
                  </a:lnTo>
                  <a:lnTo>
                    <a:pt x="123" y="655"/>
                  </a:lnTo>
                  <a:lnTo>
                    <a:pt x="123" y="655"/>
                  </a:lnTo>
                  <a:lnTo>
                    <a:pt x="127" y="658"/>
                  </a:lnTo>
                  <a:lnTo>
                    <a:pt x="129" y="662"/>
                  </a:lnTo>
                  <a:lnTo>
                    <a:pt x="131" y="666"/>
                  </a:lnTo>
                  <a:lnTo>
                    <a:pt x="132" y="670"/>
                  </a:lnTo>
                  <a:lnTo>
                    <a:pt x="133" y="674"/>
                  </a:lnTo>
                  <a:lnTo>
                    <a:pt x="136" y="677"/>
                  </a:lnTo>
                  <a:lnTo>
                    <a:pt x="136" y="677"/>
                  </a:lnTo>
                  <a:lnTo>
                    <a:pt x="172" y="715"/>
                  </a:lnTo>
                  <a:lnTo>
                    <a:pt x="207" y="752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352" y="905"/>
                  </a:lnTo>
                  <a:lnTo>
                    <a:pt x="390" y="944"/>
                  </a:lnTo>
                  <a:lnTo>
                    <a:pt x="428" y="982"/>
                  </a:lnTo>
                  <a:lnTo>
                    <a:pt x="428" y="982"/>
                  </a:lnTo>
                  <a:lnTo>
                    <a:pt x="478" y="1030"/>
                  </a:lnTo>
                  <a:lnTo>
                    <a:pt x="526" y="1075"/>
                  </a:lnTo>
                  <a:lnTo>
                    <a:pt x="526" y="1075"/>
                  </a:lnTo>
                  <a:lnTo>
                    <a:pt x="574" y="1119"/>
                  </a:lnTo>
                  <a:lnTo>
                    <a:pt x="622" y="1165"/>
                  </a:lnTo>
                  <a:lnTo>
                    <a:pt x="668" y="1211"/>
                  </a:lnTo>
                  <a:lnTo>
                    <a:pt x="690" y="1235"/>
                  </a:lnTo>
                  <a:lnTo>
                    <a:pt x="712" y="1259"/>
                  </a:lnTo>
                  <a:lnTo>
                    <a:pt x="712" y="1259"/>
                  </a:lnTo>
                  <a:lnTo>
                    <a:pt x="714" y="1263"/>
                  </a:lnTo>
                  <a:lnTo>
                    <a:pt x="717" y="1267"/>
                  </a:lnTo>
                  <a:lnTo>
                    <a:pt x="718" y="1271"/>
                  </a:lnTo>
                  <a:lnTo>
                    <a:pt x="721" y="1273"/>
                  </a:lnTo>
                  <a:lnTo>
                    <a:pt x="721" y="1273"/>
                  </a:lnTo>
                  <a:lnTo>
                    <a:pt x="734" y="1285"/>
                  </a:lnTo>
                  <a:lnTo>
                    <a:pt x="748" y="1294"/>
                  </a:lnTo>
                  <a:lnTo>
                    <a:pt x="761" y="1302"/>
                  </a:lnTo>
                  <a:lnTo>
                    <a:pt x="774" y="1310"/>
                  </a:lnTo>
                  <a:lnTo>
                    <a:pt x="789" y="1315"/>
                  </a:lnTo>
                  <a:lnTo>
                    <a:pt x="802" y="1318"/>
                  </a:lnTo>
                  <a:lnTo>
                    <a:pt x="816" y="1320"/>
                  </a:lnTo>
                  <a:lnTo>
                    <a:pt x="829" y="1321"/>
                  </a:lnTo>
                  <a:lnTo>
                    <a:pt x="829" y="1321"/>
                  </a:lnTo>
                  <a:lnTo>
                    <a:pt x="847" y="1320"/>
                  </a:lnTo>
                  <a:lnTo>
                    <a:pt x="864" y="1316"/>
                  </a:lnTo>
                  <a:lnTo>
                    <a:pt x="882" y="1310"/>
                  </a:lnTo>
                  <a:lnTo>
                    <a:pt x="899" y="1301"/>
                  </a:lnTo>
                  <a:lnTo>
                    <a:pt x="918" y="1290"/>
                  </a:lnTo>
                  <a:lnTo>
                    <a:pt x="937" y="1277"/>
                  </a:lnTo>
                  <a:lnTo>
                    <a:pt x="955" y="1260"/>
                  </a:lnTo>
                  <a:lnTo>
                    <a:pt x="975" y="1241"/>
                  </a:lnTo>
                  <a:lnTo>
                    <a:pt x="975" y="1241"/>
                  </a:lnTo>
                  <a:lnTo>
                    <a:pt x="983" y="1232"/>
                  </a:lnTo>
                  <a:lnTo>
                    <a:pt x="991" y="1224"/>
                  </a:lnTo>
                  <a:lnTo>
                    <a:pt x="1010" y="1207"/>
                  </a:lnTo>
                  <a:lnTo>
                    <a:pt x="1030" y="1192"/>
                  </a:lnTo>
                  <a:lnTo>
                    <a:pt x="1049" y="1176"/>
                  </a:lnTo>
                  <a:lnTo>
                    <a:pt x="1049" y="1176"/>
                  </a:lnTo>
                  <a:lnTo>
                    <a:pt x="1067" y="1164"/>
                  </a:lnTo>
                  <a:lnTo>
                    <a:pt x="1081" y="1153"/>
                  </a:lnTo>
                  <a:lnTo>
                    <a:pt x="1081" y="1153"/>
                  </a:lnTo>
                  <a:lnTo>
                    <a:pt x="1107" y="1130"/>
                  </a:lnTo>
                  <a:lnTo>
                    <a:pt x="1131" y="1107"/>
                  </a:lnTo>
                  <a:lnTo>
                    <a:pt x="1153" y="1083"/>
                  </a:lnTo>
                  <a:lnTo>
                    <a:pt x="1174" y="1059"/>
                  </a:lnTo>
                  <a:lnTo>
                    <a:pt x="1195" y="1033"/>
                  </a:lnTo>
                  <a:lnTo>
                    <a:pt x="1215" y="1007"/>
                  </a:lnTo>
                  <a:lnTo>
                    <a:pt x="1254" y="955"/>
                  </a:lnTo>
                  <a:lnTo>
                    <a:pt x="1254" y="955"/>
                  </a:lnTo>
                  <a:lnTo>
                    <a:pt x="1284" y="916"/>
                  </a:lnTo>
                  <a:lnTo>
                    <a:pt x="1286" y="912"/>
                  </a:lnTo>
                  <a:lnTo>
                    <a:pt x="1286" y="908"/>
                  </a:lnTo>
                  <a:lnTo>
                    <a:pt x="1286" y="908"/>
                  </a:lnTo>
                  <a:lnTo>
                    <a:pt x="1286" y="903"/>
                  </a:lnTo>
                  <a:lnTo>
                    <a:pt x="1288" y="897"/>
                  </a:lnTo>
                  <a:lnTo>
                    <a:pt x="1291" y="892"/>
                  </a:lnTo>
                  <a:lnTo>
                    <a:pt x="1295" y="888"/>
                  </a:lnTo>
                  <a:lnTo>
                    <a:pt x="1295" y="888"/>
                  </a:lnTo>
                  <a:lnTo>
                    <a:pt x="1302" y="883"/>
                  </a:lnTo>
                  <a:lnTo>
                    <a:pt x="1309" y="876"/>
                  </a:lnTo>
                  <a:lnTo>
                    <a:pt x="1317" y="868"/>
                  </a:lnTo>
                  <a:lnTo>
                    <a:pt x="1324" y="860"/>
                  </a:lnTo>
                  <a:lnTo>
                    <a:pt x="1330" y="852"/>
                  </a:lnTo>
                  <a:lnTo>
                    <a:pt x="1336" y="843"/>
                  </a:lnTo>
                  <a:lnTo>
                    <a:pt x="1341" y="833"/>
                  </a:lnTo>
                  <a:lnTo>
                    <a:pt x="1347" y="823"/>
                  </a:lnTo>
                  <a:lnTo>
                    <a:pt x="1351" y="813"/>
                  </a:lnTo>
                  <a:lnTo>
                    <a:pt x="1354" y="802"/>
                  </a:lnTo>
                  <a:lnTo>
                    <a:pt x="1356" y="792"/>
                  </a:lnTo>
                  <a:lnTo>
                    <a:pt x="1358" y="782"/>
                  </a:lnTo>
                  <a:lnTo>
                    <a:pt x="1357" y="771"/>
                  </a:lnTo>
                  <a:lnTo>
                    <a:pt x="1356" y="760"/>
                  </a:lnTo>
                  <a:lnTo>
                    <a:pt x="1353" y="751"/>
                  </a:lnTo>
                  <a:lnTo>
                    <a:pt x="1349" y="740"/>
                  </a:lnTo>
                  <a:lnTo>
                    <a:pt x="1347" y="737"/>
                  </a:lnTo>
                  <a:lnTo>
                    <a:pt x="1344" y="735"/>
                  </a:lnTo>
                  <a:lnTo>
                    <a:pt x="1344" y="735"/>
                  </a:lnTo>
                  <a:lnTo>
                    <a:pt x="1338" y="732"/>
                  </a:lnTo>
                  <a:lnTo>
                    <a:pt x="1338" y="732"/>
                  </a:lnTo>
                  <a:lnTo>
                    <a:pt x="1303" y="702"/>
                  </a:lnTo>
                  <a:lnTo>
                    <a:pt x="1268" y="671"/>
                  </a:lnTo>
                  <a:lnTo>
                    <a:pt x="1233" y="639"/>
                  </a:lnTo>
                  <a:lnTo>
                    <a:pt x="1199" y="607"/>
                  </a:lnTo>
                  <a:lnTo>
                    <a:pt x="1131" y="542"/>
                  </a:lnTo>
                  <a:lnTo>
                    <a:pt x="1065" y="478"/>
                  </a:lnTo>
                  <a:lnTo>
                    <a:pt x="1065" y="478"/>
                  </a:lnTo>
                  <a:lnTo>
                    <a:pt x="1008" y="421"/>
                  </a:lnTo>
                  <a:lnTo>
                    <a:pt x="949" y="365"/>
                  </a:lnTo>
                  <a:lnTo>
                    <a:pt x="949" y="365"/>
                  </a:lnTo>
                  <a:lnTo>
                    <a:pt x="898" y="318"/>
                  </a:lnTo>
                  <a:lnTo>
                    <a:pt x="898" y="318"/>
                  </a:lnTo>
                  <a:lnTo>
                    <a:pt x="839" y="262"/>
                  </a:lnTo>
                  <a:lnTo>
                    <a:pt x="811" y="234"/>
                  </a:lnTo>
                  <a:lnTo>
                    <a:pt x="782" y="204"/>
                  </a:lnTo>
                  <a:lnTo>
                    <a:pt x="755" y="174"/>
                  </a:lnTo>
                  <a:lnTo>
                    <a:pt x="728" y="144"/>
                  </a:lnTo>
                  <a:lnTo>
                    <a:pt x="703" y="112"/>
                  </a:lnTo>
                  <a:lnTo>
                    <a:pt x="680" y="78"/>
                  </a:lnTo>
                  <a:lnTo>
                    <a:pt x="678" y="76"/>
                  </a:lnTo>
                  <a:lnTo>
                    <a:pt x="676" y="75"/>
                  </a:lnTo>
                  <a:lnTo>
                    <a:pt x="676" y="75"/>
                  </a:lnTo>
                  <a:lnTo>
                    <a:pt x="672" y="71"/>
                  </a:lnTo>
                  <a:lnTo>
                    <a:pt x="672" y="71"/>
                  </a:lnTo>
                  <a:lnTo>
                    <a:pt x="665" y="64"/>
                  </a:lnTo>
                  <a:lnTo>
                    <a:pt x="658" y="58"/>
                  </a:lnTo>
                  <a:lnTo>
                    <a:pt x="649" y="52"/>
                  </a:lnTo>
                  <a:lnTo>
                    <a:pt x="641" y="48"/>
                  </a:lnTo>
                  <a:lnTo>
                    <a:pt x="632" y="45"/>
                  </a:lnTo>
                  <a:lnTo>
                    <a:pt x="623" y="43"/>
                  </a:lnTo>
                  <a:lnTo>
                    <a:pt x="612" y="41"/>
                  </a:lnTo>
                  <a:lnTo>
                    <a:pt x="601" y="41"/>
                  </a:lnTo>
                  <a:lnTo>
                    <a:pt x="60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4" name="Freeform 866"/>
            <p:cNvSpPr/>
            <p:nvPr/>
          </p:nvSpPr>
          <p:spPr bwMode="auto">
            <a:xfrm>
              <a:off x="2249488" y="1181100"/>
              <a:ext cx="595313" cy="604838"/>
            </a:xfrm>
            <a:custGeom>
              <a:avLst/>
              <a:gdLst/>
              <a:ahLst/>
              <a:cxnLst>
                <a:cxn ang="0">
                  <a:pos x="672" y="1142"/>
                </a:cxn>
                <a:cxn ang="0">
                  <a:pos x="660" y="1136"/>
                </a:cxn>
                <a:cxn ang="0">
                  <a:pos x="657" y="1130"/>
                </a:cxn>
                <a:cxn ang="0">
                  <a:pos x="656" y="1122"/>
                </a:cxn>
                <a:cxn ang="0">
                  <a:pos x="654" y="1020"/>
                </a:cxn>
                <a:cxn ang="0">
                  <a:pos x="641" y="850"/>
                </a:cxn>
                <a:cxn ang="0">
                  <a:pos x="629" y="701"/>
                </a:cxn>
                <a:cxn ang="0">
                  <a:pos x="568" y="686"/>
                </a:cxn>
                <a:cxn ang="0">
                  <a:pos x="451" y="680"/>
                </a:cxn>
                <a:cxn ang="0">
                  <a:pos x="439" y="675"/>
                </a:cxn>
                <a:cxn ang="0">
                  <a:pos x="434" y="663"/>
                </a:cxn>
                <a:cxn ang="0">
                  <a:pos x="429" y="586"/>
                </a:cxn>
                <a:cxn ang="0">
                  <a:pos x="406" y="496"/>
                </a:cxn>
                <a:cxn ang="0">
                  <a:pos x="399" y="497"/>
                </a:cxn>
                <a:cxn ang="0">
                  <a:pos x="316" y="494"/>
                </a:cxn>
                <a:cxn ang="0">
                  <a:pos x="144" y="483"/>
                </a:cxn>
                <a:cxn ang="0">
                  <a:pos x="52" y="481"/>
                </a:cxn>
                <a:cxn ang="0">
                  <a:pos x="19" y="481"/>
                </a:cxn>
                <a:cxn ang="0">
                  <a:pos x="6" y="476"/>
                </a:cxn>
                <a:cxn ang="0">
                  <a:pos x="1" y="468"/>
                </a:cxn>
                <a:cxn ang="0">
                  <a:pos x="1" y="454"/>
                </a:cxn>
                <a:cxn ang="0">
                  <a:pos x="6" y="443"/>
                </a:cxn>
                <a:cxn ang="0">
                  <a:pos x="21" y="438"/>
                </a:cxn>
                <a:cxn ang="0">
                  <a:pos x="53" y="438"/>
                </a:cxn>
                <a:cxn ang="0">
                  <a:pos x="234" y="446"/>
                </a:cxn>
                <a:cxn ang="0">
                  <a:pos x="357" y="454"/>
                </a:cxn>
                <a:cxn ang="0">
                  <a:pos x="403" y="456"/>
                </a:cxn>
                <a:cxn ang="0">
                  <a:pos x="418" y="442"/>
                </a:cxn>
                <a:cxn ang="0">
                  <a:pos x="406" y="231"/>
                </a:cxn>
                <a:cxn ang="0">
                  <a:pos x="404" y="72"/>
                </a:cxn>
                <a:cxn ang="0">
                  <a:pos x="406" y="15"/>
                </a:cxn>
                <a:cxn ang="0">
                  <a:pos x="413" y="4"/>
                </a:cxn>
                <a:cxn ang="0">
                  <a:pos x="428" y="0"/>
                </a:cxn>
                <a:cxn ang="0">
                  <a:pos x="436" y="1"/>
                </a:cxn>
                <a:cxn ang="0">
                  <a:pos x="443" y="5"/>
                </a:cxn>
                <a:cxn ang="0">
                  <a:pos x="447" y="15"/>
                </a:cxn>
                <a:cxn ang="0">
                  <a:pos x="445" y="78"/>
                </a:cxn>
                <a:cxn ang="0">
                  <a:pos x="448" y="255"/>
                </a:cxn>
                <a:cxn ang="0">
                  <a:pos x="464" y="488"/>
                </a:cxn>
                <a:cxn ang="0">
                  <a:pos x="474" y="640"/>
                </a:cxn>
                <a:cxn ang="0">
                  <a:pos x="564" y="644"/>
                </a:cxn>
                <a:cxn ang="0">
                  <a:pos x="834" y="658"/>
                </a:cxn>
                <a:cxn ang="0">
                  <a:pos x="1036" y="676"/>
                </a:cxn>
                <a:cxn ang="0">
                  <a:pos x="1110" y="684"/>
                </a:cxn>
                <a:cxn ang="0">
                  <a:pos x="1120" y="693"/>
                </a:cxn>
                <a:cxn ang="0">
                  <a:pos x="1125" y="706"/>
                </a:cxn>
                <a:cxn ang="0">
                  <a:pos x="1124" y="715"/>
                </a:cxn>
                <a:cxn ang="0">
                  <a:pos x="1118" y="724"/>
                </a:cxn>
                <a:cxn ang="0">
                  <a:pos x="1111" y="725"/>
                </a:cxn>
                <a:cxn ang="0">
                  <a:pos x="1053" y="719"/>
                </a:cxn>
                <a:cxn ang="0">
                  <a:pos x="786" y="697"/>
                </a:cxn>
                <a:cxn ang="0">
                  <a:pos x="672" y="705"/>
                </a:cxn>
                <a:cxn ang="0">
                  <a:pos x="683" y="852"/>
                </a:cxn>
                <a:cxn ang="0">
                  <a:pos x="694" y="987"/>
                </a:cxn>
                <a:cxn ang="0">
                  <a:pos x="698" y="1088"/>
                </a:cxn>
                <a:cxn ang="0">
                  <a:pos x="697" y="1127"/>
                </a:cxn>
                <a:cxn ang="0">
                  <a:pos x="690" y="1137"/>
                </a:cxn>
                <a:cxn ang="0">
                  <a:pos x="676" y="1142"/>
                </a:cxn>
              </a:cxnLst>
              <a:rect l="0" t="0" r="r" b="b"/>
              <a:pathLst>
                <a:path w="1125" h="1142">
                  <a:moveTo>
                    <a:pt x="676" y="1142"/>
                  </a:moveTo>
                  <a:lnTo>
                    <a:pt x="676" y="1142"/>
                  </a:lnTo>
                  <a:lnTo>
                    <a:pt x="672" y="1142"/>
                  </a:lnTo>
                  <a:lnTo>
                    <a:pt x="667" y="1141"/>
                  </a:lnTo>
                  <a:lnTo>
                    <a:pt x="663" y="1138"/>
                  </a:lnTo>
                  <a:lnTo>
                    <a:pt x="660" y="1136"/>
                  </a:lnTo>
                  <a:lnTo>
                    <a:pt x="660" y="1136"/>
                  </a:lnTo>
                  <a:lnTo>
                    <a:pt x="658" y="1133"/>
                  </a:lnTo>
                  <a:lnTo>
                    <a:pt x="657" y="1130"/>
                  </a:lnTo>
                  <a:lnTo>
                    <a:pt x="656" y="1126"/>
                  </a:lnTo>
                  <a:lnTo>
                    <a:pt x="656" y="1122"/>
                  </a:lnTo>
                  <a:lnTo>
                    <a:pt x="656" y="1122"/>
                  </a:lnTo>
                  <a:lnTo>
                    <a:pt x="656" y="1088"/>
                  </a:lnTo>
                  <a:lnTo>
                    <a:pt x="656" y="1054"/>
                  </a:lnTo>
                  <a:lnTo>
                    <a:pt x="654" y="1020"/>
                  </a:lnTo>
                  <a:lnTo>
                    <a:pt x="652" y="986"/>
                  </a:lnTo>
                  <a:lnTo>
                    <a:pt x="647" y="917"/>
                  </a:lnTo>
                  <a:lnTo>
                    <a:pt x="641" y="850"/>
                  </a:lnTo>
                  <a:lnTo>
                    <a:pt x="641" y="850"/>
                  </a:lnTo>
                  <a:lnTo>
                    <a:pt x="634" y="775"/>
                  </a:lnTo>
                  <a:lnTo>
                    <a:pt x="629" y="701"/>
                  </a:lnTo>
                  <a:lnTo>
                    <a:pt x="628" y="689"/>
                  </a:lnTo>
                  <a:lnTo>
                    <a:pt x="568" y="686"/>
                  </a:lnTo>
                  <a:lnTo>
                    <a:pt x="568" y="686"/>
                  </a:lnTo>
                  <a:lnTo>
                    <a:pt x="455" y="681"/>
                  </a:lnTo>
                  <a:lnTo>
                    <a:pt x="455" y="681"/>
                  </a:lnTo>
                  <a:lnTo>
                    <a:pt x="451" y="680"/>
                  </a:lnTo>
                  <a:lnTo>
                    <a:pt x="446" y="679"/>
                  </a:lnTo>
                  <a:lnTo>
                    <a:pt x="442" y="677"/>
                  </a:lnTo>
                  <a:lnTo>
                    <a:pt x="439" y="675"/>
                  </a:lnTo>
                  <a:lnTo>
                    <a:pt x="437" y="672"/>
                  </a:lnTo>
                  <a:lnTo>
                    <a:pt x="435" y="667"/>
                  </a:lnTo>
                  <a:lnTo>
                    <a:pt x="434" y="663"/>
                  </a:lnTo>
                  <a:lnTo>
                    <a:pt x="433" y="659"/>
                  </a:lnTo>
                  <a:lnTo>
                    <a:pt x="433" y="659"/>
                  </a:lnTo>
                  <a:lnTo>
                    <a:pt x="429" y="586"/>
                  </a:lnTo>
                  <a:lnTo>
                    <a:pt x="423" y="506"/>
                  </a:lnTo>
                  <a:lnTo>
                    <a:pt x="422" y="491"/>
                  </a:lnTo>
                  <a:lnTo>
                    <a:pt x="406" y="496"/>
                  </a:lnTo>
                  <a:lnTo>
                    <a:pt x="406" y="496"/>
                  </a:lnTo>
                  <a:lnTo>
                    <a:pt x="403" y="497"/>
                  </a:lnTo>
                  <a:lnTo>
                    <a:pt x="399" y="497"/>
                  </a:lnTo>
                  <a:lnTo>
                    <a:pt x="399" y="497"/>
                  </a:lnTo>
                  <a:lnTo>
                    <a:pt x="358" y="496"/>
                  </a:lnTo>
                  <a:lnTo>
                    <a:pt x="316" y="494"/>
                  </a:lnTo>
                  <a:lnTo>
                    <a:pt x="236" y="489"/>
                  </a:lnTo>
                  <a:lnTo>
                    <a:pt x="236" y="489"/>
                  </a:lnTo>
                  <a:lnTo>
                    <a:pt x="144" y="483"/>
                  </a:lnTo>
                  <a:lnTo>
                    <a:pt x="98" y="481"/>
                  </a:lnTo>
                  <a:lnTo>
                    <a:pt x="52" y="481"/>
                  </a:lnTo>
                  <a:lnTo>
                    <a:pt x="52" y="481"/>
                  </a:lnTo>
                  <a:lnTo>
                    <a:pt x="20" y="481"/>
                  </a:lnTo>
                  <a:lnTo>
                    <a:pt x="19" y="481"/>
                  </a:lnTo>
                  <a:lnTo>
                    <a:pt x="19" y="481"/>
                  </a:lnTo>
                  <a:lnTo>
                    <a:pt x="14" y="481"/>
                  </a:lnTo>
                  <a:lnTo>
                    <a:pt x="10" y="478"/>
                  </a:lnTo>
                  <a:lnTo>
                    <a:pt x="6" y="476"/>
                  </a:lnTo>
                  <a:lnTo>
                    <a:pt x="4" y="474"/>
                  </a:lnTo>
                  <a:lnTo>
                    <a:pt x="2" y="471"/>
                  </a:lnTo>
                  <a:lnTo>
                    <a:pt x="1" y="468"/>
                  </a:lnTo>
                  <a:lnTo>
                    <a:pt x="0" y="461"/>
                  </a:lnTo>
                  <a:lnTo>
                    <a:pt x="0" y="461"/>
                  </a:lnTo>
                  <a:lnTo>
                    <a:pt x="1" y="454"/>
                  </a:lnTo>
                  <a:lnTo>
                    <a:pt x="2" y="451"/>
                  </a:lnTo>
                  <a:lnTo>
                    <a:pt x="4" y="446"/>
                  </a:lnTo>
                  <a:lnTo>
                    <a:pt x="6" y="443"/>
                  </a:lnTo>
                  <a:lnTo>
                    <a:pt x="10" y="441"/>
                  </a:lnTo>
                  <a:lnTo>
                    <a:pt x="15" y="439"/>
                  </a:lnTo>
                  <a:lnTo>
                    <a:pt x="21" y="438"/>
                  </a:lnTo>
                  <a:lnTo>
                    <a:pt x="21" y="438"/>
                  </a:lnTo>
                  <a:lnTo>
                    <a:pt x="53" y="438"/>
                  </a:lnTo>
                  <a:lnTo>
                    <a:pt x="53" y="438"/>
                  </a:lnTo>
                  <a:lnTo>
                    <a:pt x="98" y="439"/>
                  </a:lnTo>
                  <a:lnTo>
                    <a:pt x="144" y="440"/>
                  </a:lnTo>
                  <a:lnTo>
                    <a:pt x="234" y="446"/>
                  </a:lnTo>
                  <a:lnTo>
                    <a:pt x="234" y="446"/>
                  </a:lnTo>
                  <a:lnTo>
                    <a:pt x="315" y="452"/>
                  </a:lnTo>
                  <a:lnTo>
                    <a:pt x="357" y="454"/>
                  </a:lnTo>
                  <a:lnTo>
                    <a:pt x="399" y="455"/>
                  </a:lnTo>
                  <a:lnTo>
                    <a:pt x="399" y="455"/>
                  </a:lnTo>
                  <a:lnTo>
                    <a:pt x="403" y="456"/>
                  </a:lnTo>
                  <a:lnTo>
                    <a:pt x="420" y="459"/>
                  </a:lnTo>
                  <a:lnTo>
                    <a:pt x="418" y="442"/>
                  </a:lnTo>
                  <a:lnTo>
                    <a:pt x="418" y="442"/>
                  </a:lnTo>
                  <a:lnTo>
                    <a:pt x="411" y="337"/>
                  </a:lnTo>
                  <a:lnTo>
                    <a:pt x="408" y="283"/>
                  </a:lnTo>
                  <a:lnTo>
                    <a:pt x="406" y="231"/>
                  </a:lnTo>
                  <a:lnTo>
                    <a:pt x="404" y="178"/>
                  </a:lnTo>
                  <a:lnTo>
                    <a:pt x="403" y="125"/>
                  </a:lnTo>
                  <a:lnTo>
                    <a:pt x="404" y="72"/>
                  </a:lnTo>
                  <a:lnTo>
                    <a:pt x="405" y="20"/>
                  </a:lnTo>
                  <a:lnTo>
                    <a:pt x="405" y="20"/>
                  </a:lnTo>
                  <a:lnTo>
                    <a:pt x="406" y="15"/>
                  </a:lnTo>
                  <a:lnTo>
                    <a:pt x="408" y="11"/>
                  </a:lnTo>
                  <a:lnTo>
                    <a:pt x="410" y="6"/>
                  </a:lnTo>
                  <a:lnTo>
                    <a:pt x="413" y="4"/>
                  </a:lnTo>
                  <a:lnTo>
                    <a:pt x="417" y="2"/>
                  </a:lnTo>
                  <a:lnTo>
                    <a:pt x="421" y="0"/>
                  </a:lnTo>
                  <a:lnTo>
                    <a:pt x="428" y="0"/>
                  </a:lnTo>
                  <a:lnTo>
                    <a:pt x="428" y="0"/>
                  </a:lnTo>
                  <a:lnTo>
                    <a:pt x="432" y="0"/>
                  </a:lnTo>
                  <a:lnTo>
                    <a:pt x="436" y="1"/>
                  </a:lnTo>
                  <a:lnTo>
                    <a:pt x="440" y="3"/>
                  </a:lnTo>
                  <a:lnTo>
                    <a:pt x="443" y="5"/>
                  </a:lnTo>
                  <a:lnTo>
                    <a:pt x="443" y="5"/>
                  </a:lnTo>
                  <a:lnTo>
                    <a:pt x="445" y="8"/>
                  </a:lnTo>
                  <a:lnTo>
                    <a:pt x="446" y="12"/>
                  </a:lnTo>
                  <a:lnTo>
                    <a:pt x="447" y="15"/>
                  </a:lnTo>
                  <a:lnTo>
                    <a:pt x="447" y="19"/>
                  </a:lnTo>
                  <a:lnTo>
                    <a:pt x="447" y="19"/>
                  </a:lnTo>
                  <a:lnTo>
                    <a:pt x="445" y="78"/>
                  </a:lnTo>
                  <a:lnTo>
                    <a:pt x="445" y="137"/>
                  </a:lnTo>
                  <a:lnTo>
                    <a:pt x="446" y="196"/>
                  </a:lnTo>
                  <a:lnTo>
                    <a:pt x="448" y="255"/>
                  </a:lnTo>
                  <a:lnTo>
                    <a:pt x="452" y="313"/>
                  </a:lnTo>
                  <a:lnTo>
                    <a:pt x="456" y="372"/>
                  </a:lnTo>
                  <a:lnTo>
                    <a:pt x="464" y="488"/>
                  </a:lnTo>
                  <a:lnTo>
                    <a:pt x="464" y="488"/>
                  </a:lnTo>
                  <a:lnTo>
                    <a:pt x="473" y="629"/>
                  </a:lnTo>
                  <a:lnTo>
                    <a:pt x="474" y="640"/>
                  </a:lnTo>
                  <a:lnTo>
                    <a:pt x="485" y="641"/>
                  </a:lnTo>
                  <a:lnTo>
                    <a:pt x="485" y="641"/>
                  </a:lnTo>
                  <a:lnTo>
                    <a:pt x="564" y="644"/>
                  </a:lnTo>
                  <a:lnTo>
                    <a:pt x="564" y="644"/>
                  </a:lnTo>
                  <a:lnTo>
                    <a:pt x="698" y="651"/>
                  </a:lnTo>
                  <a:lnTo>
                    <a:pt x="834" y="658"/>
                  </a:lnTo>
                  <a:lnTo>
                    <a:pt x="901" y="663"/>
                  </a:lnTo>
                  <a:lnTo>
                    <a:pt x="969" y="669"/>
                  </a:lnTo>
                  <a:lnTo>
                    <a:pt x="1036" y="676"/>
                  </a:lnTo>
                  <a:lnTo>
                    <a:pt x="1104" y="683"/>
                  </a:lnTo>
                  <a:lnTo>
                    <a:pt x="1104" y="683"/>
                  </a:lnTo>
                  <a:lnTo>
                    <a:pt x="1110" y="684"/>
                  </a:lnTo>
                  <a:lnTo>
                    <a:pt x="1114" y="686"/>
                  </a:lnTo>
                  <a:lnTo>
                    <a:pt x="1118" y="689"/>
                  </a:lnTo>
                  <a:lnTo>
                    <a:pt x="1120" y="693"/>
                  </a:lnTo>
                  <a:lnTo>
                    <a:pt x="1123" y="696"/>
                  </a:lnTo>
                  <a:lnTo>
                    <a:pt x="1124" y="702"/>
                  </a:lnTo>
                  <a:lnTo>
                    <a:pt x="1125" y="706"/>
                  </a:lnTo>
                  <a:lnTo>
                    <a:pt x="1125" y="710"/>
                  </a:lnTo>
                  <a:lnTo>
                    <a:pt x="1125" y="710"/>
                  </a:lnTo>
                  <a:lnTo>
                    <a:pt x="1124" y="715"/>
                  </a:lnTo>
                  <a:lnTo>
                    <a:pt x="1122" y="720"/>
                  </a:lnTo>
                  <a:lnTo>
                    <a:pt x="1120" y="722"/>
                  </a:lnTo>
                  <a:lnTo>
                    <a:pt x="1118" y="724"/>
                  </a:lnTo>
                  <a:lnTo>
                    <a:pt x="1115" y="725"/>
                  </a:lnTo>
                  <a:lnTo>
                    <a:pt x="1111" y="725"/>
                  </a:lnTo>
                  <a:lnTo>
                    <a:pt x="1111" y="725"/>
                  </a:lnTo>
                  <a:lnTo>
                    <a:pt x="1107" y="725"/>
                  </a:lnTo>
                  <a:lnTo>
                    <a:pt x="1107" y="725"/>
                  </a:lnTo>
                  <a:lnTo>
                    <a:pt x="1053" y="719"/>
                  </a:lnTo>
                  <a:lnTo>
                    <a:pt x="998" y="714"/>
                  </a:lnTo>
                  <a:lnTo>
                    <a:pt x="892" y="705"/>
                  </a:lnTo>
                  <a:lnTo>
                    <a:pt x="786" y="697"/>
                  </a:lnTo>
                  <a:lnTo>
                    <a:pt x="684" y="692"/>
                  </a:lnTo>
                  <a:lnTo>
                    <a:pt x="671" y="691"/>
                  </a:lnTo>
                  <a:lnTo>
                    <a:pt x="672" y="705"/>
                  </a:lnTo>
                  <a:lnTo>
                    <a:pt x="672" y="705"/>
                  </a:lnTo>
                  <a:lnTo>
                    <a:pt x="677" y="779"/>
                  </a:lnTo>
                  <a:lnTo>
                    <a:pt x="683" y="852"/>
                  </a:lnTo>
                  <a:lnTo>
                    <a:pt x="683" y="852"/>
                  </a:lnTo>
                  <a:lnTo>
                    <a:pt x="689" y="918"/>
                  </a:lnTo>
                  <a:lnTo>
                    <a:pt x="694" y="987"/>
                  </a:lnTo>
                  <a:lnTo>
                    <a:pt x="696" y="1020"/>
                  </a:lnTo>
                  <a:lnTo>
                    <a:pt x="697" y="1054"/>
                  </a:lnTo>
                  <a:lnTo>
                    <a:pt x="698" y="1088"/>
                  </a:lnTo>
                  <a:lnTo>
                    <a:pt x="698" y="1122"/>
                  </a:lnTo>
                  <a:lnTo>
                    <a:pt x="698" y="1122"/>
                  </a:lnTo>
                  <a:lnTo>
                    <a:pt x="697" y="1127"/>
                  </a:lnTo>
                  <a:lnTo>
                    <a:pt x="695" y="1131"/>
                  </a:lnTo>
                  <a:lnTo>
                    <a:pt x="693" y="1135"/>
                  </a:lnTo>
                  <a:lnTo>
                    <a:pt x="690" y="1137"/>
                  </a:lnTo>
                  <a:lnTo>
                    <a:pt x="686" y="1140"/>
                  </a:lnTo>
                  <a:lnTo>
                    <a:pt x="683" y="1141"/>
                  </a:lnTo>
                  <a:lnTo>
                    <a:pt x="676" y="1142"/>
                  </a:lnTo>
                  <a:lnTo>
                    <a:pt x="676" y="1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95" name="矩形 194"/>
          <p:cNvSpPr/>
          <p:nvPr/>
        </p:nvSpPr>
        <p:spPr>
          <a:xfrm>
            <a:off x="8144402" y="2604555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6" name="矩形 195"/>
          <p:cNvSpPr/>
          <p:nvPr/>
        </p:nvSpPr>
        <p:spPr>
          <a:xfrm>
            <a:off x="9784051" y="2134333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7" name="Freeform 30"/>
          <p:cNvSpPr>
            <a:spLocks noEditPoints="1"/>
          </p:cNvSpPr>
          <p:nvPr/>
        </p:nvSpPr>
        <p:spPr bwMode="auto">
          <a:xfrm>
            <a:off x="9792957" y="2210168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8112300" y="4638600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9751949" y="4168378"/>
            <a:ext cx="149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0" name="Freeform 30"/>
          <p:cNvSpPr>
            <a:spLocks noEditPoints="1"/>
          </p:cNvSpPr>
          <p:nvPr/>
        </p:nvSpPr>
        <p:spPr bwMode="auto">
          <a:xfrm>
            <a:off x="9760855" y="4244213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943526" y="2543531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1369153" y="2090452"/>
            <a:ext cx="1107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3" name="Freeform 30"/>
          <p:cNvSpPr>
            <a:spLocks noEditPoints="1"/>
          </p:cNvSpPr>
          <p:nvPr/>
        </p:nvSpPr>
        <p:spPr bwMode="auto">
          <a:xfrm>
            <a:off x="1069060" y="2166287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911424" y="4577576"/>
            <a:ext cx="3116852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en-US" altLang="zh-CN" sz="1400" dirty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</a:t>
            </a:r>
            <a:r>
              <a:rPr lang="en-US" altLang="zh-CN" sz="1400">
                <a:latin typeface="方正静蕾简体" panose="02000000000000000000" pitchFamily="2" charset="-122"/>
                <a:ea typeface="方正静蕾简体" panose="02000000000000000000" pitchFamily="2" charset="-122"/>
              </a:rPr>
              <a:t>like. A designer can use default text to simulate what text would look like</a:t>
            </a:r>
            <a:r>
              <a:rPr lang="en-US" altLang="zh-CN" sz="140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.</a:t>
            </a:r>
            <a:endParaRPr lang="zh-CN" altLang="en-US" sz="140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1337051" y="4124497"/>
            <a:ext cx="1107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关键字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206" name="Freeform 30"/>
          <p:cNvSpPr>
            <a:spLocks noEditPoints="1"/>
          </p:cNvSpPr>
          <p:nvPr/>
        </p:nvSpPr>
        <p:spPr bwMode="auto">
          <a:xfrm>
            <a:off x="1036958" y="420033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任意多边形 206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任意多边形 207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任意多边形 208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任意多边形 209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1" name="组合 210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12" name="图片 2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13" name="任意多边形 212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4" name="矩形 213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16" name="图片 2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17" name="任意多边形 216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80274" y="1988664"/>
            <a:ext cx="3687762" cy="3503612"/>
            <a:chOff x="1133" y="1545"/>
            <a:chExt cx="2323" cy="2207"/>
          </a:xfrm>
          <a:solidFill>
            <a:schemeClr val="tx1"/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133" y="2148"/>
              <a:ext cx="2148" cy="1604"/>
            </a:xfrm>
            <a:custGeom>
              <a:avLst/>
              <a:gdLst>
                <a:gd name="T0" fmla="*/ 221 w 552"/>
                <a:gd name="T1" fmla="*/ 173 h 412"/>
                <a:gd name="T2" fmla="*/ 122 w 552"/>
                <a:gd name="T3" fmla="*/ 165 h 412"/>
                <a:gd name="T4" fmla="*/ 61 w 552"/>
                <a:gd name="T5" fmla="*/ 206 h 412"/>
                <a:gd name="T6" fmla="*/ 20 w 552"/>
                <a:gd name="T7" fmla="*/ 308 h 412"/>
                <a:gd name="T8" fmla="*/ 3 w 552"/>
                <a:gd name="T9" fmla="*/ 364 h 412"/>
                <a:gd name="T10" fmla="*/ 31 w 552"/>
                <a:gd name="T11" fmla="*/ 376 h 412"/>
                <a:gd name="T12" fmla="*/ 60 w 552"/>
                <a:gd name="T13" fmla="*/ 394 h 412"/>
                <a:gd name="T14" fmla="*/ 95 w 552"/>
                <a:gd name="T15" fmla="*/ 412 h 412"/>
                <a:gd name="T16" fmla="*/ 215 w 552"/>
                <a:gd name="T17" fmla="*/ 357 h 412"/>
                <a:gd name="T18" fmla="*/ 231 w 552"/>
                <a:gd name="T19" fmla="*/ 370 h 412"/>
                <a:gd name="T20" fmla="*/ 251 w 552"/>
                <a:gd name="T21" fmla="*/ 382 h 412"/>
                <a:gd name="T22" fmla="*/ 401 w 552"/>
                <a:gd name="T23" fmla="*/ 333 h 412"/>
                <a:gd name="T24" fmla="*/ 417 w 552"/>
                <a:gd name="T25" fmla="*/ 342 h 412"/>
                <a:gd name="T26" fmla="*/ 549 w 552"/>
                <a:gd name="T27" fmla="*/ 310 h 412"/>
                <a:gd name="T28" fmla="*/ 444 w 552"/>
                <a:gd name="T29" fmla="*/ 126 h 412"/>
                <a:gd name="T30" fmla="*/ 408 w 552"/>
                <a:gd name="T31" fmla="*/ 195 h 412"/>
                <a:gd name="T32" fmla="*/ 348 w 552"/>
                <a:gd name="T33" fmla="*/ 198 h 412"/>
                <a:gd name="T34" fmla="*/ 267 w 552"/>
                <a:gd name="T35" fmla="*/ 7 h 412"/>
                <a:gd name="T36" fmla="*/ 192 w 552"/>
                <a:gd name="T37" fmla="*/ 313 h 412"/>
                <a:gd name="T38" fmla="*/ 270 w 552"/>
                <a:gd name="T39" fmla="*/ 129 h 412"/>
                <a:gd name="T40" fmla="*/ 210 w 552"/>
                <a:gd name="T41" fmla="*/ 236 h 412"/>
                <a:gd name="T42" fmla="*/ 269 w 552"/>
                <a:gd name="T43" fmla="*/ 94 h 412"/>
                <a:gd name="T44" fmla="*/ 240 w 552"/>
                <a:gd name="T45" fmla="*/ 132 h 412"/>
                <a:gd name="T46" fmla="*/ 188 w 552"/>
                <a:gd name="T47" fmla="*/ 301 h 412"/>
                <a:gd name="T48" fmla="*/ 191 w 552"/>
                <a:gd name="T49" fmla="*/ 309 h 412"/>
                <a:gd name="T50" fmla="*/ 21 w 552"/>
                <a:gd name="T51" fmla="*/ 333 h 412"/>
                <a:gd name="T52" fmla="*/ 9 w 552"/>
                <a:gd name="T53" fmla="*/ 358 h 412"/>
                <a:gd name="T54" fmla="*/ 59 w 552"/>
                <a:gd name="T55" fmla="*/ 229 h 412"/>
                <a:gd name="T56" fmla="*/ 93 w 552"/>
                <a:gd name="T57" fmla="*/ 158 h 412"/>
                <a:gd name="T58" fmla="*/ 94 w 552"/>
                <a:gd name="T59" fmla="*/ 179 h 412"/>
                <a:gd name="T60" fmla="*/ 36 w 552"/>
                <a:gd name="T61" fmla="*/ 292 h 412"/>
                <a:gd name="T62" fmla="*/ 24 w 552"/>
                <a:gd name="T63" fmla="*/ 323 h 412"/>
                <a:gd name="T64" fmla="*/ 33 w 552"/>
                <a:gd name="T65" fmla="*/ 370 h 412"/>
                <a:gd name="T66" fmla="*/ 51 w 552"/>
                <a:gd name="T67" fmla="*/ 375 h 412"/>
                <a:gd name="T68" fmla="*/ 62 w 552"/>
                <a:gd name="T69" fmla="*/ 388 h 412"/>
                <a:gd name="T70" fmla="*/ 78 w 552"/>
                <a:gd name="T71" fmla="*/ 398 h 412"/>
                <a:gd name="T72" fmla="*/ 81 w 552"/>
                <a:gd name="T73" fmla="*/ 400 h 412"/>
                <a:gd name="T74" fmla="*/ 102 w 552"/>
                <a:gd name="T75" fmla="*/ 288 h 412"/>
                <a:gd name="T76" fmla="*/ 100 w 552"/>
                <a:gd name="T77" fmla="*/ 216 h 412"/>
                <a:gd name="T78" fmla="*/ 193 w 552"/>
                <a:gd name="T79" fmla="*/ 339 h 412"/>
                <a:gd name="T80" fmla="*/ 200 w 552"/>
                <a:gd name="T81" fmla="*/ 348 h 412"/>
                <a:gd name="T82" fmla="*/ 203 w 552"/>
                <a:gd name="T83" fmla="*/ 336 h 412"/>
                <a:gd name="T84" fmla="*/ 269 w 552"/>
                <a:gd name="T85" fmla="*/ 310 h 412"/>
                <a:gd name="T86" fmla="*/ 239 w 552"/>
                <a:gd name="T87" fmla="*/ 365 h 412"/>
                <a:gd name="T88" fmla="*/ 257 w 552"/>
                <a:gd name="T89" fmla="*/ 376 h 412"/>
                <a:gd name="T90" fmla="*/ 398 w 552"/>
                <a:gd name="T91" fmla="*/ 325 h 412"/>
                <a:gd name="T92" fmla="*/ 438 w 552"/>
                <a:gd name="T93" fmla="*/ 288 h 412"/>
                <a:gd name="T94" fmla="*/ 439 w 552"/>
                <a:gd name="T95" fmla="*/ 208 h 412"/>
                <a:gd name="T96" fmla="*/ 383 w 552"/>
                <a:gd name="T97" fmla="*/ 290 h 412"/>
                <a:gd name="T98" fmla="*/ 420 w 552"/>
                <a:gd name="T99" fmla="*/ 336 h 412"/>
                <a:gd name="T100" fmla="*/ 423 w 552"/>
                <a:gd name="T101" fmla="*/ 337 h 412"/>
                <a:gd name="T102" fmla="*/ 445 w 552"/>
                <a:gd name="T103" fmla="*/ 282 h 412"/>
                <a:gd name="T104" fmla="*/ 446 w 552"/>
                <a:gd name="T105" fmla="*/ 172 h 412"/>
                <a:gd name="T106" fmla="*/ 438 w 552"/>
                <a:gd name="T107" fmla="*/ 173 h 412"/>
                <a:gd name="T108" fmla="*/ 404 w 552"/>
                <a:gd name="T109" fmla="*/ 220 h 412"/>
                <a:gd name="T110" fmla="*/ 381 w 552"/>
                <a:gd name="T111" fmla="*/ 287 h 412"/>
                <a:gd name="T112" fmla="*/ 385 w 552"/>
                <a:gd name="T113" fmla="*/ 318 h 412"/>
                <a:gd name="T114" fmla="*/ 276 w 552"/>
                <a:gd name="T115" fmla="*/ 379 h 412"/>
                <a:gd name="T116" fmla="*/ 269 w 552"/>
                <a:gd name="T117" fmla="*/ 6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2" h="412">
                  <a:moveTo>
                    <a:pt x="240" y="100"/>
                  </a:moveTo>
                  <a:cubicBezTo>
                    <a:pt x="239" y="101"/>
                    <a:pt x="239" y="102"/>
                    <a:pt x="240" y="102"/>
                  </a:cubicBezTo>
                  <a:cubicBezTo>
                    <a:pt x="240" y="103"/>
                    <a:pt x="241" y="103"/>
                    <a:pt x="242" y="102"/>
                  </a:cubicBezTo>
                  <a:cubicBezTo>
                    <a:pt x="236" y="124"/>
                    <a:pt x="230" y="146"/>
                    <a:pt x="224" y="168"/>
                  </a:cubicBezTo>
                  <a:cubicBezTo>
                    <a:pt x="223" y="169"/>
                    <a:pt x="222" y="170"/>
                    <a:pt x="221" y="171"/>
                  </a:cubicBezTo>
                  <a:cubicBezTo>
                    <a:pt x="220" y="171"/>
                    <a:pt x="220" y="172"/>
                    <a:pt x="221" y="173"/>
                  </a:cubicBezTo>
                  <a:cubicBezTo>
                    <a:pt x="221" y="173"/>
                    <a:pt x="222" y="173"/>
                    <a:pt x="222" y="173"/>
                  </a:cubicBezTo>
                  <a:cubicBezTo>
                    <a:pt x="212" y="208"/>
                    <a:pt x="202" y="243"/>
                    <a:pt x="191" y="275"/>
                  </a:cubicBezTo>
                  <a:cubicBezTo>
                    <a:pt x="191" y="275"/>
                    <a:pt x="190" y="275"/>
                    <a:pt x="190" y="275"/>
                  </a:cubicBezTo>
                  <a:cubicBezTo>
                    <a:pt x="189" y="276"/>
                    <a:pt x="189" y="277"/>
                    <a:pt x="190" y="278"/>
                  </a:cubicBezTo>
                  <a:cubicBezTo>
                    <a:pt x="188" y="283"/>
                    <a:pt x="186" y="289"/>
                    <a:pt x="184" y="294"/>
                  </a:cubicBezTo>
                  <a:cubicBezTo>
                    <a:pt x="163" y="251"/>
                    <a:pt x="142" y="208"/>
                    <a:pt x="122" y="165"/>
                  </a:cubicBezTo>
                  <a:cubicBezTo>
                    <a:pt x="112" y="145"/>
                    <a:pt x="102" y="124"/>
                    <a:pt x="99" y="102"/>
                  </a:cubicBezTo>
                  <a:cubicBezTo>
                    <a:pt x="99" y="100"/>
                    <a:pt x="97" y="99"/>
                    <a:pt x="95" y="99"/>
                  </a:cubicBezTo>
                  <a:cubicBezTo>
                    <a:pt x="94" y="99"/>
                    <a:pt x="92" y="101"/>
                    <a:pt x="93" y="102"/>
                  </a:cubicBezTo>
                  <a:cubicBezTo>
                    <a:pt x="93" y="103"/>
                    <a:pt x="93" y="103"/>
                    <a:pt x="93" y="104"/>
                  </a:cubicBezTo>
                  <a:cubicBezTo>
                    <a:pt x="92" y="104"/>
                    <a:pt x="91" y="105"/>
                    <a:pt x="91" y="105"/>
                  </a:cubicBezTo>
                  <a:cubicBezTo>
                    <a:pt x="82" y="139"/>
                    <a:pt x="72" y="173"/>
                    <a:pt x="61" y="206"/>
                  </a:cubicBezTo>
                  <a:cubicBezTo>
                    <a:pt x="60" y="207"/>
                    <a:pt x="58" y="208"/>
                    <a:pt x="57" y="209"/>
                  </a:cubicBezTo>
                  <a:cubicBezTo>
                    <a:pt x="56" y="210"/>
                    <a:pt x="56" y="211"/>
                    <a:pt x="57" y="211"/>
                  </a:cubicBezTo>
                  <a:cubicBezTo>
                    <a:pt x="57" y="212"/>
                    <a:pt x="58" y="212"/>
                    <a:pt x="59" y="211"/>
                  </a:cubicBezTo>
                  <a:cubicBezTo>
                    <a:pt x="49" y="241"/>
                    <a:pt x="38" y="271"/>
                    <a:pt x="26" y="300"/>
                  </a:cubicBezTo>
                  <a:cubicBezTo>
                    <a:pt x="24" y="302"/>
                    <a:pt x="22" y="304"/>
                    <a:pt x="20" y="306"/>
                  </a:cubicBezTo>
                  <a:cubicBezTo>
                    <a:pt x="20" y="306"/>
                    <a:pt x="19" y="307"/>
                    <a:pt x="20" y="308"/>
                  </a:cubicBezTo>
                  <a:cubicBezTo>
                    <a:pt x="21" y="309"/>
                    <a:pt x="22" y="309"/>
                    <a:pt x="22" y="308"/>
                  </a:cubicBezTo>
                  <a:cubicBezTo>
                    <a:pt x="23" y="308"/>
                    <a:pt x="23" y="307"/>
                    <a:pt x="24" y="307"/>
                  </a:cubicBezTo>
                  <a:cubicBezTo>
                    <a:pt x="17" y="323"/>
                    <a:pt x="10" y="340"/>
                    <a:pt x="3" y="356"/>
                  </a:cubicBezTo>
                  <a:cubicBezTo>
                    <a:pt x="2" y="356"/>
                    <a:pt x="1" y="357"/>
                    <a:pt x="1" y="358"/>
                  </a:cubicBezTo>
                  <a:cubicBezTo>
                    <a:pt x="0" y="359"/>
                    <a:pt x="0" y="360"/>
                    <a:pt x="1" y="361"/>
                  </a:cubicBezTo>
                  <a:cubicBezTo>
                    <a:pt x="1" y="363"/>
                    <a:pt x="2" y="364"/>
                    <a:pt x="3" y="364"/>
                  </a:cubicBezTo>
                  <a:cubicBezTo>
                    <a:pt x="4" y="365"/>
                    <a:pt x="6" y="365"/>
                    <a:pt x="7" y="364"/>
                  </a:cubicBezTo>
                  <a:cubicBezTo>
                    <a:pt x="14" y="367"/>
                    <a:pt x="21" y="371"/>
                    <a:pt x="28" y="374"/>
                  </a:cubicBezTo>
                  <a:cubicBezTo>
                    <a:pt x="27" y="375"/>
                    <a:pt x="27" y="375"/>
                    <a:pt x="26" y="375"/>
                  </a:cubicBezTo>
                  <a:cubicBezTo>
                    <a:pt x="26" y="376"/>
                    <a:pt x="26" y="377"/>
                    <a:pt x="26" y="378"/>
                  </a:cubicBezTo>
                  <a:cubicBezTo>
                    <a:pt x="27" y="378"/>
                    <a:pt x="28" y="378"/>
                    <a:pt x="28" y="378"/>
                  </a:cubicBezTo>
                  <a:cubicBezTo>
                    <a:pt x="29" y="377"/>
                    <a:pt x="30" y="376"/>
                    <a:pt x="31" y="376"/>
                  </a:cubicBezTo>
                  <a:cubicBezTo>
                    <a:pt x="38" y="380"/>
                    <a:pt x="45" y="385"/>
                    <a:pt x="52" y="389"/>
                  </a:cubicBezTo>
                  <a:cubicBezTo>
                    <a:pt x="54" y="390"/>
                    <a:pt x="55" y="391"/>
                    <a:pt x="57" y="392"/>
                  </a:cubicBezTo>
                  <a:cubicBezTo>
                    <a:pt x="57" y="393"/>
                    <a:pt x="56" y="393"/>
                    <a:pt x="56" y="393"/>
                  </a:cubicBezTo>
                  <a:cubicBezTo>
                    <a:pt x="55" y="394"/>
                    <a:pt x="55" y="395"/>
                    <a:pt x="55" y="396"/>
                  </a:cubicBezTo>
                  <a:cubicBezTo>
                    <a:pt x="56" y="396"/>
                    <a:pt x="57" y="396"/>
                    <a:pt x="58" y="396"/>
                  </a:cubicBezTo>
                  <a:cubicBezTo>
                    <a:pt x="58" y="395"/>
                    <a:pt x="59" y="395"/>
                    <a:pt x="60" y="394"/>
                  </a:cubicBezTo>
                  <a:cubicBezTo>
                    <a:pt x="64" y="397"/>
                    <a:pt x="69" y="400"/>
                    <a:pt x="73" y="402"/>
                  </a:cubicBezTo>
                  <a:cubicBezTo>
                    <a:pt x="73" y="403"/>
                    <a:pt x="73" y="403"/>
                    <a:pt x="73" y="404"/>
                  </a:cubicBezTo>
                  <a:cubicBezTo>
                    <a:pt x="74" y="405"/>
                    <a:pt x="75" y="405"/>
                    <a:pt x="76" y="404"/>
                  </a:cubicBezTo>
                  <a:cubicBezTo>
                    <a:pt x="76" y="404"/>
                    <a:pt x="76" y="404"/>
                    <a:pt x="76" y="404"/>
                  </a:cubicBezTo>
                  <a:cubicBezTo>
                    <a:pt x="81" y="407"/>
                    <a:pt x="86" y="409"/>
                    <a:pt x="92" y="412"/>
                  </a:cubicBezTo>
                  <a:cubicBezTo>
                    <a:pt x="93" y="412"/>
                    <a:pt x="94" y="412"/>
                    <a:pt x="95" y="412"/>
                  </a:cubicBezTo>
                  <a:cubicBezTo>
                    <a:pt x="120" y="402"/>
                    <a:pt x="140" y="390"/>
                    <a:pt x="158" y="379"/>
                  </a:cubicBezTo>
                  <a:cubicBezTo>
                    <a:pt x="174" y="369"/>
                    <a:pt x="189" y="360"/>
                    <a:pt x="206" y="355"/>
                  </a:cubicBezTo>
                  <a:cubicBezTo>
                    <a:pt x="206" y="355"/>
                    <a:pt x="206" y="355"/>
                    <a:pt x="206" y="355"/>
                  </a:cubicBezTo>
                  <a:cubicBezTo>
                    <a:pt x="207" y="357"/>
                    <a:pt x="209" y="358"/>
                    <a:pt x="210" y="357"/>
                  </a:cubicBezTo>
                  <a:cubicBezTo>
                    <a:pt x="211" y="357"/>
                    <a:pt x="211" y="356"/>
                    <a:pt x="212" y="355"/>
                  </a:cubicBezTo>
                  <a:cubicBezTo>
                    <a:pt x="213" y="356"/>
                    <a:pt x="214" y="357"/>
                    <a:pt x="215" y="357"/>
                  </a:cubicBezTo>
                  <a:cubicBezTo>
                    <a:pt x="215" y="358"/>
                    <a:pt x="214" y="359"/>
                    <a:pt x="213" y="359"/>
                  </a:cubicBezTo>
                  <a:cubicBezTo>
                    <a:pt x="213" y="360"/>
                    <a:pt x="213" y="361"/>
                    <a:pt x="213" y="362"/>
                  </a:cubicBezTo>
                  <a:cubicBezTo>
                    <a:pt x="214" y="362"/>
                    <a:pt x="215" y="362"/>
                    <a:pt x="215" y="362"/>
                  </a:cubicBezTo>
                  <a:cubicBezTo>
                    <a:pt x="216" y="361"/>
                    <a:pt x="217" y="360"/>
                    <a:pt x="218" y="359"/>
                  </a:cubicBezTo>
                  <a:cubicBezTo>
                    <a:pt x="222" y="362"/>
                    <a:pt x="227" y="365"/>
                    <a:pt x="231" y="368"/>
                  </a:cubicBezTo>
                  <a:cubicBezTo>
                    <a:pt x="231" y="368"/>
                    <a:pt x="231" y="369"/>
                    <a:pt x="231" y="370"/>
                  </a:cubicBezTo>
                  <a:cubicBezTo>
                    <a:pt x="232" y="370"/>
                    <a:pt x="233" y="370"/>
                    <a:pt x="233" y="370"/>
                  </a:cubicBezTo>
                  <a:cubicBezTo>
                    <a:pt x="233" y="370"/>
                    <a:pt x="234" y="370"/>
                    <a:pt x="234" y="370"/>
                  </a:cubicBezTo>
                  <a:cubicBezTo>
                    <a:pt x="239" y="373"/>
                    <a:pt x="244" y="376"/>
                    <a:pt x="250" y="379"/>
                  </a:cubicBezTo>
                  <a:cubicBezTo>
                    <a:pt x="249" y="379"/>
                    <a:pt x="249" y="380"/>
                    <a:pt x="249" y="380"/>
                  </a:cubicBezTo>
                  <a:cubicBezTo>
                    <a:pt x="248" y="380"/>
                    <a:pt x="248" y="381"/>
                    <a:pt x="249" y="382"/>
                  </a:cubicBezTo>
                  <a:cubicBezTo>
                    <a:pt x="250" y="383"/>
                    <a:pt x="251" y="383"/>
                    <a:pt x="251" y="382"/>
                  </a:cubicBezTo>
                  <a:cubicBezTo>
                    <a:pt x="252" y="382"/>
                    <a:pt x="252" y="381"/>
                    <a:pt x="253" y="381"/>
                  </a:cubicBezTo>
                  <a:cubicBezTo>
                    <a:pt x="257" y="383"/>
                    <a:pt x="262" y="386"/>
                    <a:pt x="268" y="388"/>
                  </a:cubicBezTo>
                  <a:cubicBezTo>
                    <a:pt x="268" y="388"/>
                    <a:pt x="269" y="388"/>
                    <a:pt x="270" y="388"/>
                  </a:cubicBezTo>
                  <a:cubicBezTo>
                    <a:pt x="298" y="377"/>
                    <a:pt x="319" y="364"/>
                    <a:pt x="339" y="352"/>
                  </a:cubicBezTo>
                  <a:cubicBezTo>
                    <a:pt x="356" y="342"/>
                    <a:pt x="371" y="333"/>
                    <a:pt x="388" y="327"/>
                  </a:cubicBezTo>
                  <a:cubicBezTo>
                    <a:pt x="392" y="329"/>
                    <a:pt x="396" y="331"/>
                    <a:pt x="401" y="333"/>
                  </a:cubicBezTo>
                  <a:cubicBezTo>
                    <a:pt x="400" y="334"/>
                    <a:pt x="399" y="334"/>
                    <a:pt x="399" y="335"/>
                  </a:cubicBezTo>
                  <a:cubicBezTo>
                    <a:pt x="398" y="335"/>
                    <a:pt x="398" y="336"/>
                    <a:pt x="399" y="337"/>
                  </a:cubicBezTo>
                  <a:cubicBezTo>
                    <a:pt x="399" y="338"/>
                    <a:pt x="400" y="338"/>
                    <a:pt x="401" y="337"/>
                  </a:cubicBezTo>
                  <a:cubicBezTo>
                    <a:pt x="402" y="337"/>
                    <a:pt x="403" y="336"/>
                    <a:pt x="404" y="335"/>
                  </a:cubicBezTo>
                  <a:cubicBezTo>
                    <a:pt x="408" y="337"/>
                    <a:pt x="412" y="339"/>
                    <a:pt x="417" y="341"/>
                  </a:cubicBezTo>
                  <a:cubicBezTo>
                    <a:pt x="417" y="342"/>
                    <a:pt x="417" y="342"/>
                    <a:pt x="417" y="342"/>
                  </a:cubicBezTo>
                  <a:cubicBezTo>
                    <a:pt x="418" y="343"/>
                    <a:pt x="418" y="342"/>
                    <a:pt x="419" y="342"/>
                  </a:cubicBezTo>
                  <a:cubicBezTo>
                    <a:pt x="425" y="345"/>
                    <a:pt x="431" y="347"/>
                    <a:pt x="438" y="349"/>
                  </a:cubicBezTo>
                  <a:cubicBezTo>
                    <a:pt x="439" y="349"/>
                    <a:pt x="439" y="349"/>
                    <a:pt x="439" y="349"/>
                  </a:cubicBezTo>
                  <a:cubicBezTo>
                    <a:pt x="463" y="342"/>
                    <a:pt x="482" y="333"/>
                    <a:pt x="499" y="326"/>
                  </a:cubicBezTo>
                  <a:cubicBezTo>
                    <a:pt x="514" y="319"/>
                    <a:pt x="529" y="312"/>
                    <a:pt x="544" y="309"/>
                  </a:cubicBezTo>
                  <a:cubicBezTo>
                    <a:pt x="545" y="310"/>
                    <a:pt x="547" y="311"/>
                    <a:pt x="549" y="310"/>
                  </a:cubicBezTo>
                  <a:cubicBezTo>
                    <a:pt x="550" y="309"/>
                    <a:pt x="550" y="308"/>
                    <a:pt x="550" y="307"/>
                  </a:cubicBezTo>
                  <a:cubicBezTo>
                    <a:pt x="551" y="306"/>
                    <a:pt x="552" y="305"/>
                    <a:pt x="552" y="304"/>
                  </a:cubicBezTo>
                  <a:cubicBezTo>
                    <a:pt x="551" y="302"/>
                    <a:pt x="550" y="301"/>
                    <a:pt x="548" y="301"/>
                  </a:cubicBezTo>
                  <a:cubicBezTo>
                    <a:pt x="548" y="301"/>
                    <a:pt x="547" y="301"/>
                    <a:pt x="547" y="302"/>
                  </a:cubicBezTo>
                  <a:cubicBezTo>
                    <a:pt x="520" y="258"/>
                    <a:pt x="492" y="214"/>
                    <a:pt x="465" y="171"/>
                  </a:cubicBezTo>
                  <a:cubicBezTo>
                    <a:pt x="456" y="156"/>
                    <a:pt x="447" y="142"/>
                    <a:pt x="444" y="126"/>
                  </a:cubicBezTo>
                  <a:cubicBezTo>
                    <a:pt x="443" y="124"/>
                    <a:pt x="442" y="123"/>
                    <a:pt x="440" y="123"/>
                  </a:cubicBezTo>
                  <a:cubicBezTo>
                    <a:pt x="438" y="124"/>
                    <a:pt x="437" y="125"/>
                    <a:pt x="437" y="127"/>
                  </a:cubicBezTo>
                  <a:cubicBezTo>
                    <a:pt x="437" y="127"/>
                    <a:pt x="436" y="128"/>
                    <a:pt x="436" y="128"/>
                  </a:cubicBezTo>
                  <a:cubicBezTo>
                    <a:pt x="431" y="143"/>
                    <a:pt x="421" y="167"/>
                    <a:pt x="409" y="193"/>
                  </a:cubicBezTo>
                  <a:cubicBezTo>
                    <a:pt x="409" y="193"/>
                    <a:pt x="409" y="193"/>
                    <a:pt x="409" y="193"/>
                  </a:cubicBezTo>
                  <a:cubicBezTo>
                    <a:pt x="408" y="194"/>
                    <a:pt x="408" y="194"/>
                    <a:pt x="408" y="195"/>
                  </a:cubicBezTo>
                  <a:cubicBezTo>
                    <a:pt x="404" y="205"/>
                    <a:pt x="400" y="215"/>
                    <a:pt x="395" y="224"/>
                  </a:cubicBezTo>
                  <a:cubicBezTo>
                    <a:pt x="394" y="225"/>
                    <a:pt x="394" y="225"/>
                    <a:pt x="393" y="225"/>
                  </a:cubicBezTo>
                  <a:cubicBezTo>
                    <a:pt x="393" y="226"/>
                    <a:pt x="392" y="227"/>
                    <a:pt x="393" y="227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87" y="242"/>
                    <a:pt x="380" y="256"/>
                    <a:pt x="374" y="269"/>
                  </a:cubicBezTo>
                  <a:cubicBezTo>
                    <a:pt x="366" y="247"/>
                    <a:pt x="357" y="223"/>
                    <a:pt x="348" y="198"/>
                  </a:cubicBezTo>
                  <a:cubicBezTo>
                    <a:pt x="332" y="153"/>
                    <a:pt x="316" y="107"/>
                    <a:pt x="299" y="73"/>
                  </a:cubicBezTo>
                  <a:cubicBezTo>
                    <a:pt x="288" y="50"/>
                    <a:pt x="278" y="28"/>
                    <a:pt x="274" y="3"/>
                  </a:cubicBezTo>
                  <a:cubicBezTo>
                    <a:pt x="274" y="1"/>
                    <a:pt x="272" y="0"/>
                    <a:pt x="271" y="0"/>
                  </a:cubicBezTo>
                  <a:cubicBezTo>
                    <a:pt x="269" y="1"/>
                    <a:pt x="268" y="2"/>
                    <a:pt x="268" y="4"/>
                  </a:cubicBezTo>
                  <a:cubicBezTo>
                    <a:pt x="268" y="4"/>
                    <a:pt x="268" y="5"/>
                    <a:pt x="268" y="5"/>
                  </a:cubicBezTo>
                  <a:cubicBezTo>
                    <a:pt x="268" y="6"/>
                    <a:pt x="267" y="6"/>
                    <a:pt x="267" y="7"/>
                  </a:cubicBezTo>
                  <a:cubicBezTo>
                    <a:pt x="259" y="34"/>
                    <a:pt x="252" y="64"/>
                    <a:pt x="243" y="95"/>
                  </a:cubicBezTo>
                  <a:cubicBezTo>
                    <a:pt x="242" y="97"/>
                    <a:pt x="241" y="98"/>
                    <a:pt x="240" y="100"/>
                  </a:cubicBezTo>
                  <a:close/>
                  <a:moveTo>
                    <a:pt x="269" y="250"/>
                  </a:moveTo>
                  <a:cubicBezTo>
                    <a:pt x="269" y="277"/>
                    <a:pt x="269" y="277"/>
                    <a:pt x="269" y="277"/>
                  </a:cubicBezTo>
                  <a:cubicBezTo>
                    <a:pt x="247" y="295"/>
                    <a:pt x="224" y="314"/>
                    <a:pt x="202" y="333"/>
                  </a:cubicBezTo>
                  <a:cubicBezTo>
                    <a:pt x="199" y="326"/>
                    <a:pt x="196" y="319"/>
                    <a:pt x="192" y="313"/>
                  </a:cubicBezTo>
                  <a:cubicBezTo>
                    <a:pt x="216" y="290"/>
                    <a:pt x="242" y="269"/>
                    <a:pt x="269" y="250"/>
                  </a:cubicBezTo>
                  <a:close/>
                  <a:moveTo>
                    <a:pt x="270" y="155"/>
                  </a:moveTo>
                  <a:cubicBezTo>
                    <a:pt x="269" y="155"/>
                    <a:pt x="269" y="155"/>
                    <a:pt x="269" y="155"/>
                  </a:cubicBezTo>
                  <a:cubicBezTo>
                    <a:pt x="254" y="169"/>
                    <a:pt x="238" y="182"/>
                    <a:pt x="223" y="195"/>
                  </a:cubicBezTo>
                  <a:cubicBezTo>
                    <a:pt x="225" y="185"/>
                    <a:pt x="228" y="176"/>
                    <a:pt x="231" y="166"/>
                  </a:cubicBezTo>
                  <a:cubicBezTo>
                    <a:pt x="244" y="155"/>
                    <a:pt x="257" y="142"/>
                    <a:pt x="270" y="129"/>
                  </a:cubicBezTo>
                  <a:cubicBezTo>
                    <a:pt x="270" y="138"/>
                    <a:pt x="270" y="147"/>
                    <a:pt x="270" y="155"/>
                  </a:cubicBezTo>
                  <a:close/>
                  <a:moveTo>
                    <a:pt x="221" y="200"/>
                  </a:moveTo>
                  <a:cubicBezTo>
                    <a:pt x="238" y="186"/>
                    <a:pt x="254" y="173"/>
                    <a:pt x="270" y="158"/>
                  </a:cubicBezTo>
                  <a:cubicBezTo>
                    <a:pt x="270" y="160"/>
                    <a:pt x="270" y="162"/>
                    <a:pt x="270" y="164"/>
                  </a:cubicBezTo>
                  <a:cubicBezTo>
                    <a:pt x="270" y="170"/>
                    <a:pt x="270" y="176"/>
                    <a:pt x="270" y="182"/>
                  </a:cubicBezTo>
                  <a:cubicBezTo>
                    <a:pt x="250" y="200"/>
                    <a:pt x="230" y="218"/>
                    <a:pt x="210" y="236"/>
                  </a:cubicBezTo>
                  <a:cubicBezTo>
                    <a:pt x="214" y="224"/>
                    <a:pt x="217" y="212"/>
                    <a:pt x="221" y="200"/>
                  </a:cubicBezTo>
                  <a:close/>
                  <a:moveTo>
                    <a:pt x="269" y="94"/>
                  </a:moveTo>
                  <a:cubicBezTo>
                    <a:pt x="261" y="105"/>
                    <a:pt x="251" y="116"/>
                    <a:pt x="242" y="126"/>
                  </a:cubicBezTo>
                  <a:cubicBezTo>
                    <a:pt x="245" y="114"/>
                    <a:pt x="248" y="103"/>
                    <a:pt x="251" y="91"/>
                  </a:cubicBezTo>
                  <a:cubicBezTo>
                    <a:pt x="257" y="84"/>
                    <a:pt x="263" y="77"/>
                    <a:pt x="269" y="69"/>
                  </a:cubicBezTo>
                  <a:cubicBezTo>
                    <a:pt x="269" y="78"/>
                    <a:pt x="269" y="86"/>
                    <a:pt x="269" y="94"/>
                  </a:cubicBezTo>
                  <a:close/>
                  <a:moveTo>
                    <a:pt x="240" y="132"/>
                  </a:moveTo>
                  <a:cubicBezTo>
                    <a:pt x="250" y="122"/>
                    <a:pt x="260" y="111"/>
                    <a:pt x="269" y="99"/>
                  </a:cubicBezTo>
                  <a:cubicBezTo>
                    <a:pt x="269" y="108"/>
                    <a:pt x="270" y="117"/>
                    <a:pt x="270" y="126"/>
                  </a:cubicBezTo>
                  <a:cubicBezTo>
                    <a:pt x="269" y="126"/>
                    <a:pt x="269" y="126"/>
                    <a:pt x="269" y="126"/>
                  </a:cubicBezTo>
                  <a:cubicBezTo>
                    <a:pt x="257" y="138"/>
                    <a:pt x="245" y="150"/>
                    <a:pt x="232" y="161"/>
                  </a:cubicBezTo>
                  <a:cubicBezTo>
                    <a:pt x="235" y="151"/>
                    <a:pt x="237" y="142"/>
                    <a:pt x="240" y="132"/>
                  </a:cubicBezTo>
                  <a:close/>
                  <a:moveTo>
                    <a:pt x="208" y="242"/>
                  </a:moveTo>
                  <a:cubicBezTo>
                    <a:pt x="229" y="223"/>
                    <a:pt x="249" y="205"/>
                    <a:pt x="270" y="186"/>
                  </a:cubicBezTo>
                  <a:cubicBezTo>
                    <a:pt x="270" y="197"/>
                    <a:pt x="270" y="207"/>
                    <a:pt x="269" y="216"/>
                  </a:cubicBezTo>
                  <a:cubicBezTo>
                    <a:pt x="247" y="234"/>
                    <a:pt x="223" y="252"/>
                    <a:pt x="199" y="269"/>
                  </a:cubicBezTo>
                  <a:cubicBezTo>
                    <a:pt x="202" y="260"/>
                    <a:pt x="205" y="251"/>
                    <a:pt x="208" y="242"/>
                  </a:cubicBezTo>
                  <a:close/>
                  <a:moveTo>
                    <a:pt x="188" y="301"/>
                  </a:moveTo>
                  <a:cubicBezTo>
                    <a:pt x="191" y="292"/>
                    <a:pt x="195" y="283"/>
                    <a:pt x="198" y="274"/>
                  </a:cubicBezTo>
                  <a:cubicBezTo>
                    <a:pt x="222" y="257"/>
                    <a:pt x="246" y="239"/>
                    <a:pt x="269" y="220"/>
                  </a:cubicBezTo>
                  <a:cubicBezTo>
                    <a:pt x="269" y="223"/>
                    <a:pt x="269" y="226"/>
                    <a:pt x="269" y="228"/>
                  </a:cubicBezTo>
                  <a:cubicBezTo>
                    <a:pt x="269" y="228"/>
                    <a:pt x="269" y="247"/>
                    <a:pt x="269" y="247"/>
                  </a:cubicBezTo>
                  <a:cubicBezTo>
                    <a:pt x="242" y="265"/>
                    <a:pt x="216" y="286"/>
                    <a:pt x="192" y="308"/>
                  </a:cubicBezTo>
                  <a:cubicBezTo>
                    <a:pt x="192" y="308"/>
                    <a:pt x="191" y="308"/>
                    <a:pt x="191" y="309"/>
                  </a:cubicBezTo>
                  <a:cubicBezTo>
                    <a:pt x="190" y="307"/>
                    <a:pt x="188" y="304"/>
                    <a:pt x="187" y="302"/>
                  </a:cubicBezTo>
                  <a:cubicBezTo>
                    <a:pt x="188" y="302"/>
                    <a:pt x="188" y="301"/>
                    <a:pt x="188" y="301"/>
                  </a:cubicBezTo>
                  <a:close/>
                  <a:moveTo>
                    <a:pt x="9" y="358"/>
                  </a:moveTo>
                  <a:cubicBezTo>
                    <a:pt x="12" y="350"/>
                    <a:pt x="16" y="343"/>
                    <a:pt x="19" y="335"/>
                  </a:cubicBezTo>
                  <a:cubicBezTo>
                    <a:pt x="20" y="335"/>
                    <a:pt x="20" y="335"/>
                    <a:pt x="20" y="334"/>
                  </a:cubicBezTo>
                  <a:cubicBezTo>
                    <a:pt x="21" y="334"/>
                    <a:pt x="21" y="333"/>
                    <a:pt x="21" y="333"/>
                  </a:cubicBezTo>
                  <a:cubicBezTo>
                    <a:pt x="21" y="331"/>
                    <a:pt x="21" y="331"/>
                    <a:pt x="21" y="331"/>
                  </a:cubicBezTo>
                  <a:cubicBezTo>
                    <a:pt x="21" y="331"/>
                    <a:pt x="21" y="330"/>
                    <a:pt x="21" y="330"/>
                  </a:cubicBezTo>
                  <a:cubicBezTo>
                    <a:pt x="43" y="308"/>
                    <a:pt x="68" y="288"/>
                    <a:pt x="94" y="271"/>
                  </a:cubicBezTo>
                  <a:cubicBezTo>
                    <a:pt x="94" y="294"/>
                    <a:pt x="94" y="294"/>
                    <a:pt x="94" y="294"/>
                  </a:cubicBezTo>
                  <a:cubicBezTo>
                    <a:pt x="66" y="314"/>
                    <a:pt x="39" y="336"/>
                    <a:pt x="15" y="361"/>
                  </a:cubicBezTo>
                  <a:cubicBezTo>
                    <a:pt x="13" y="360"/>
                    <a:pt x="11" y="359"/>
                    <a:pt x="9" y="358"/>
                  </a:cubicBezTo>
                  <a:close/>
                  <a:moveTo>
                    <a:pt x="94" y="203"/>
                  </a:moveTo>
                  <a:cubicBezTo>
                    <a:pt x="83" y="210"/>
                    <a:pt x="72" y="217"/>
                    <a:pt x="61" y="224"/>
                  </a:cubicBezTo>
                  <a:cubicBezTo>
                    <a:pt x="63" y="218"/>
                    <a:pt x="66" y="211"/>
                    <a:pt x="68" y="204"/>
                  </a:cubicBezTo>
                  <a:cubicBezTo>
                    <a:pt x="77" y="197"/>
                    <a:pt x="85" y="190"/>
                    <a:pt x="94" y="183"/>
                  </a:cubicBezTo>
                  <a:cubicBezTo>
                    <a:pt x="94" y="190"/>
                    <a:pt x="94" y="197"/>
                    <a:pt x="94" y="203"/>
                  </a:cubicBezTo>
                  <a:close/>
                  <a:moveTo>
                    <a:pt x="59" y="229"/>
                  </a:moveTo>
                  <a:cubicBezTo>
                    <a:pt x="71" y="222"/>
                    <a:pt x="83" y="214"/>
                    <a:pt x="94" y="207"/>
                  </a:cubicBezTo>
                  <a:cubicBezTo>
                    <a:pt x="94" y="210"/>
                    <a:pt x="94" y="213"/>
                    <a:pt x="94" y="216"/>
                  </a:cubicBezTo>
                  <a:cubicBezTo>
                    <a:pt x="94" y="218"/>
                    <a:pt x="94" y="219"/>
                    <a:pt x="94" y="221"/>
                  </a:cubicBezTo>
                  <a:cubicBezTo>
                    <a:pt x="80" y="231"/>
                    <a:pt x="65" y="242"/>
                    <a:pt x="51" y="252"/>
                  </a:cubicBezTo>
                  <a:cubicBezTo>
                    <a:pt x="54" y="245"/>
                    <a:pt x="57" y="237"/>
                    <a:pt x="59" y="229"/>
                  </a:cubicBezTo>
                  <a:close/>
                  <a:moveTo>
                    <a:pt x="93" y="158"/>
                  </a:moveTo>
                  <a:cubicBezTo>
                    <a:pt x="88" y="163"/>
                    <a:pt x="83" y="168"/>
                    <a:pt x="78" y="173"/>
                  </a:cubicBezTo>
                  <a:cubicBezTo>
                    <a:pt x="83" y="157"/>
                    <a:pt x="88" y="141"/>
                    <a:pt x="92" y="126"/>
                  </a:cubicBezTo>
                  <a:cubicBezTo>
                    <a:pt x="92" y="136"/>
                    <a:pt x="93" y="147"/>
                    <a:pt x="93" y="158"/>
                  </a:cubicBezTo>
                  <a:close/>
                  <a:moveTo>
                    <a:pt x="76" y="179"/>
                  </a:moveTo>
                  <a:cubicBezTo>
                    <a:pt x="82" y="173"/>
                    <a:pt x="88" y="168"/>
                    <a:pt x="93" y="162"/>
                  </a:cubicBezTo>
                  <a:cubicBezTo>
                    <a:pt x="94" y="168"/>
                    <a:pt x="94" y="174"/>
                    <a:pt x="94" y="179"/>
                  </a:cubicBezTo>
                  <a:cubicBezTo>
                    <a:pt x="86" y="186"/>
                    <a:pt x="78" y="192"/>
                    <a:pt x="70" y="199"/>
                  </a:cubicBezTo>
                  <a:cubicBezTo>
                    <a:pt x="72" y="192"/>
                    <a:pt x="74" y="186"/>
                    <a:pt x="76" y="179"/>
                  </a:cubicBezTo>
                  <a:close/>
                  <a:moveTo>
                    <a:pt x="49" y="258"/>
                  </a:moveTo>
                  <a:cubicBezTo>
                    <a:pt x="64" y="247"/>
                    <a:pt x="79" y="236"/>
                    <a:pt x="94" y="225"/>
                  </a:cubicBezTo>
                  <a:cubicBezTo>
                    <a:pt x="94" y="232"/>
                    <a:pt x="94" y="239"/>
                    <a:pt x="94" y="246"/>
                  </a:cubicBezTo>
                  <a:cubicBezTo>
                    <a:pt x="74" y="261"/>
                    <a:pt x="55" y="276"/>
                    <a:pt x="36" y="292"/>
                  </a:cubicBezTo>
                  <a:cubicBezTo>
                    <a:pt x="41" y="280"/>
                    <a:pt x="45" y="269"/>
                    <a:pt x="49" y="258"/>
                  </a:cubicBezTo>
                  <a:close/>
                  <a:moveTo>
                    <a:pt x="94" y="250"/>
                  </a:moveTo>
                  <a:cubicBezTo>
                    <a:pt x="94" y="255"/>
                    <a:pt x="94" y="260"/>
                    <a:pt x="94" y="265"/>
                  </a:cubicBezTo>
                  <a:cubicBezTo>
                    <a:pt x="94" y="265"/>
                    <a:pt x="94" y="268"/>
                    <a:pt x="94" y="268"/>
                  </a:cubicBezTo>
                  <a:cubicBezTo>
                    <a:pt x="93" y="268"/>
                    <a:pt x="93" y="268"/>
                    <a:pt x="93" y="268"/>
                  </a:cubicBezTo>
                  <a:cubicBezTo>
                    <a:pt x="68" y="284"/>
                    <a:pt x="45" y="302"/>
                    <a:pt x="24" y="323"/>
                  </a:cubicBezTo>
                  <a:cubicBezTo>
                    <a:pt x="27" y="314"/>
                    <a:pt x="31" y="306"/>
                    <a:pt x="34" y="298"/>
                  </a:cubicBezTo>
                  <a:cubicBezTo>
                    <a:pt x="53" y="281"/>
                    <a:pt x="73" y="265"/>
                    <a:pt x="94" y="250"/>
                  </a:cubicBezTo>
                  <a:close/>
                  <a:moveTo>
                    <a:pt x="18" y="362"/>
                  </a:moveTo>
                  <a:cubicBezTo>
                    <a:pt x="42" y="339"/>
                    <a:pt x="67" y="317"/>
                    <a:pt x="94" y="29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73" y="335"/>
                    <a:pt x="53" y="352"/>
                    <a:pt x="33" y="370"/>
                  </a:cubicBezTo>
                  <a:cubicBezTo>
                    <a:pt x="28" y="367"/>
                    <a:pt x="23" y="365"/>
                    <a:pt x="18" y="362"/>
                  </a:cubicBezTo>
                  <a:close/>
                  <a:moveTo>
                    <a:pt x="55" y="384"/>
                  </a:moveTo>
                  <a:cubicBezTo>
                    <a:pt x="49" y="380"/>
                    <a:pt x="43" y="376"/>
                    <a:pt x="36" y="371"/>
                  </a:cubicBezTo>
                  <a:cubicBezTo>
                    <a:pt x="55" y="354"/>
                    <a:pt x="74" y="338"/>
                    <a:pt x="94" y="322"/>
                  </a:cubicBezTo>
                  <a:cubicBezTo>
                    <a:pt x="94" y="345"/>
                    <a:pt x="94" y="345"/>
                    <a:pt x="94" y="345"/>
                  </a:cubicBezTo>
                  <a:cubicBezTo>
                    <a:pt x="79" y="355"/>
                    <a:pt x="65" y="365"/>
                    <a:pt x="51" y="375"/>
                  </a:cubicBezTo>
                  <a:cubicBezTo>
                    <a:pt x="50" y="376"/>
                    <a:pt x="50" y="377"/>
                    <a:pt x="50" y="377"/>
                  </a:cubicBezTo>
                  <a:cubicBezTo>
                    <a:pt x="51" y="378"/>
                    <a:pt x="52" y="378"/>
                    <a:pt x="53" y="378"/>
                  </a:cubicBezTo>
                  <a:cubicBezTo>
                    <a:pt x="66" y="368"/>
                    <a:pt x="80" y="358"/>
                    <a:pt x="94" y="349"/>
                  </a:cubicBezTo>
                  <a:cubicBezTo>
                    <a:pt x="94" y="364"/>
                    <a:pt x="94" y="364"/>
                    <a:pt x="94" y="364"/>
                  </a:cubicBezTo>
                  <a:cubicBezTo>
                    <a:pt x="93" y="364"/>
                    <a:pt x="93" y="364"/>
                    <a:pt x="92" y="364"/>
                  </a:cubicBezTo>
                  <a:cubicBezTo>
                    <a:pt x="82" y="372"/>
                    <a:pt x="72" y="380"/>
                    <a:pt x="62" y="388"/>
                  </a:cubicBezTo>
                  <a:cubicBezTo>
                    <a:pt x="60" y="387"/>
                    <a:pt x="58" y="385"/>
                    <a:pt x="55" y="384"/>
                  </a:cubicBezTo>
                  <a:close/>
                  <a:moveTo>
                    <a:pt x="81" y="400"/>
                  </a:moveTo>
                  <a:cubicBezTo>
                    <a:pt x="85" y="396"/>
                    <a:pt x="89" y="393"/>
                    <a:pt x="92" y="389"/>
                  </a:cubicBezTo>
                  <a:cubicBezTo>
                    <a:pt x="92" y="388"/>
                    <a:pt x="92" y="387"/>
                    <a:pt x="92" y="387"/>
                  </a:cubicBezTo>
                  <a:cubicBezTo>
                    <a:pt x="91" y="386"/>
                    <a:pt x="90" y="386"/>
                    <a:pt x="89" y="387"/>
                  </a:cubicBezTo>
                  <a:cubicBezTo>
                    <a:pt x="86" y="391"/>
                    <a:pt x="82" y="395"/>
                    <a:pt x="78" y="398"/>
                  </a:cubicBezTo>
                  <a:cubicBezTo>
                    <a:pt x="74" y="395"/>
                    <a:pt x="69" y="393"/>
                    <a:pt x="65" y="390"/>
                  </a:cubicBezTo>
                  <a:cubicBezTo>
                    <a:pt x="75" y="382"/>
                    <a:pt x="84" y="375"/>
                    <a:pt x="94" y="367"/>
                  </a:cubicBezTo>
                  <a:cubicBezTo>
                    <a:pt x="94" y="404"/>
                    <a:pt x="94" y="404"/>
                    <a:pt x="94" y="404"/>
                  </a:cubicBezTo>
                  <a:cubicBezTo>
                    <a:pt x="94" y="404"/>
                    <a:pt x="94" y="405"/>
                    <a:pt x="94" y="405"/>
                  </a:cubicBezTo>
                  <a:cubicBezTo>
                    <a:pt x="94" y="405"/>
                    <a:pt x="94" y="405"/>
                    <a:pt x="94" y="406"/>
                  </a:cubicBezTo>
                  <a:cubicBezTo>
                    <a:pt x="89" y="404"/>
                    <a:pt x="85" y="402"/>
                    <a:pt x="81" y="400"/>
                  </a:cubicBezTo>
                  <a:close/>
                  <a:moveTo>
                    <a:pt x="155" y="373"/>
                  </a:moveTo>
                  <a:cubicBezTo>
                    <a:pt x="139" y="383"/>
                    <a:pt x="121" y="394"/>
                    <a:pt x="100" y="40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2"/>
                    <a:pt x="102" y="291"/>
                    <a:pt x="104" y="290"/>
                  </a:cubicBezTo>
                  <a:cubicBezTo>
                    <a:pt x="105" y="290"/>
                    <a:pt x="105" y="289"/>
                    <a:pt x="104" y="288"/>
                  </a:cubicBezTo>
                  <a:cubicBezTo>
                    <a:pt x="104" y="287"/>
                    <a:pt x="103" y="287"/>
                    <a:pt x="102" y="288"/>
                  </a:cubicBezTo>
                  <a:cubicBezTo>
                    <a:pt x="101" y="288"/>
                    <a:pt x="101" y="289"/>
                    <a:pt x="100" y="289"/>
                  </a:cubicBezTo>
                  <a:cubicBezTo>
                    <a:pt x="100" y="265"/>
                    <a:pt x="100" y="265"/>
                    <a:pt x="100" y="265"/>
                  </a:cubicBezTo>
                  <a:cubicBezTo>
                    <a:pt x="100" y="258"/>
                    <a:pt x="100" y="252"/>
                    <a:pt x="100" y="245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36"/>
                    <a:pt x="100" y="227"/>
                    <a:pt x="100" y="219"/>
                  </a:cubicBezTo>
                  <a:cubicBezTo>
                    <a:pt x="100" y="218"/>
                    <a:pt x="100" y="217"/>
                    <a:pt x="100" y="216"/>
                  </a:cubicBezTo>
                  <a:cubicBezTo>
                    <a:pt x="100" y="186"/>
                    <a:pt x="100" y="156"/>
                    <a:pt x="98" y="126"/>
                  </a:cubicBezTo>
                  <a:cubicBezTo>
                    <a:pt x="103" y="140"/>
                    <a:pt x="109" y="154"/>
                    <a:pt x="116" y="168"/>
                  </a:cubicBezTo>
                  <a:cubicBezTo>
                    <a:pt x="143" y="224"/>
                    <a:pt x="170" y="280"/>
                    <a:pt x="197" y="337"/>
                  </a:cubicBezTo>
                  <a:cubicBezTo>
                    <a:pt x="197" y="336"/>
                    <a:pt x="196" y="336"/>
                    <a:pt x="195" y="336"/>
                  </a:cubicBezTo>
                  <a:cubicBezTo>
                    <a:pt x="194" y="336"/>
                    <a:pt x="194" y="336"/>
                    <a:pt x="193" y="337"/>
                  </a:cubicBezTo>
                  <a:cubicBezTo>
                    <a:pt x="193" y="337"/>
                    <a:pt x="193" y="338"/>
                    <a:pt x="193" y="339"/>
                  </a:cubicBezTo>
                  <a:cubicBezTo>
                    <a:pt x="193" y="339"/>
                    <a:pt x="193" y="340"/>
                    <a:pt x="194" y="340"/>
                  </a:cubicBezTo>
                  <a:cubicBezTo>
                    <a:pt x="195" y="341"/>
                    <a:pt x="195" y="341"/>
                    <a:pt x="195" y="341"/>
                  </a:cubicBezTo>
                  <a:cubicBezTo>
                    <a:pt x="197" y="341"/>
                    <a:pt x="198" y="340"/>
                    <a:pt x="199" y="340"/>
                  </a:cubicBezTo>
                  <a:cubicBezTo>
                    <a:pt x="199" y="341"/>
                    <a:pt x="200" y="342"/>
                    <a:pt x="200" y="343"/>
                  </a:cubicBezTo>
                  <a:cubicBezTo>
                    <a:pt x="199" y="343"/>
                    <a:pt x="199" y="343"/>
                    <a:pt x="199" y="344"/>
                  </a:cubicBezTo>
                  <a:cubicBezTo>
                    <a:pt x="198" y="345"/>
                    <a:pt x="198" y="347"/>
                    <a:pt x="200" y="348"/>
                  </a:cubicBezTo>
                  <a:cubicBezTo>
                    <a:pt x="201" y="349"/>
                    <a:pt x="201" y="349"/>
                    <a:pt x="202" y="350"/>
                  </a:cubicBezTo>
                  <a:cubicBezTo>
                    <a:pt x="186" y="355"/>
                    <a:pt x="171" y="364"/>
                    <a:pt x="155" y="373"/>
                  </a:cubicBezTo>
                  <a:close/>
                  <a:moveTo>
                    <a:pt x="213" y="349"/>
                  </a:moveTo>
                  <a:cubicBezTo>
                    <a:pt x="213" y="348"/>
                    <a:pt x="212" y="347"/>
                    <a:pt x="210" y="347"/>
                  </a:cubicBezTo>
                  <a:cubicBezTo>
                    <a:pt x="210" y="347"/>
                    <a:pt x="209" y="347"/>
                    <a:pt x="209" y="346"/>
                  </a:cubicBezTo>
                  <a:cubicBezTo>
                    <a:pt x="207" y="343"/>
                    <a:pt x="205" y="339"/>
                    <a:pt x="203" y="336"/>
                  </a:cubicBezTo>
                  <a:cubicBezTo>
                    <a:pt x="225" y="317"/>
                    <a:pt x="247" y="299"/>
                    <a:pt x="269" y="281"/>
                  </a:cubicBezTo>
                  <a:cubicBezTo>
                    <a:pt x="269" y="306"/>
                    <a:pt x="269" y="306"/>
                    <a:pt x="269" y="306"/>
                  </a:cubicBezTo>
                  <a:cubicBezTo>
                    <a:pt x="269" y="306"/>
                    <a:pt x="268" y="306"/>
                    <a:pt x="268" y="307"/>
                  </a:cubicBezTo>
                  <a:cubicBezTo>
                    <a:pt x="251" y="322"/>
                    <a:pt x="235" y="337"/>
                    <a:pt x="220" y="353"/>
                  </a:cubicBezTo>
                  <a:cubicBezTo>
                    <a:pt x="218" y="352"/>
                    <a:pt x="216" y="350"/>
                    <a:pt x="213" y="349"/>
                  </a:cubicBezTo>
                  <a:close/>
                  <a:moveTo>
                    <a:pt x="269" y="310"/>
                  </a:moveTo>
                  <a:cubicBezTo>
                    <a:pt x="269" y="336"/>
                    <a:pt x="269" y="336"/>
                    <a:pt x="269" y="336"/>
                  </a:cubicBezTo>
                  <a:cubicBezTo>
                    <a:pt x="269" y="336"/>
                    <a:pt x="268" y="336"/>
                    <a:pt x="268" y="336"/>
                  </a:cubicBezTo>
                  <a:cubicBezTo>
                    <a:pt x="257" y="345"/>
                    <a:pt x="247" y="354"/>
                    <a:pt x="236" y="364"/>
                  </a:cubicBezTo>
                  <a:cubicBezTo>
                    <a:pt x="232" y="361"/>
                    <a:pt x="227" y="358"/>
                    <a:pt x="222" y="355"/>
                  </a:cubicBezTo>
                  <a:cubicBezTo>
                    <a:pt x="238" y="339"/>
                    <a:pt x="253" y="324"/>
                    <a:pt x="269" y="310"/>
                  </a:cubicBezTo>
                  <a:close/>
                  <a:moveTo>
                    <a:pt x="239" y="365"/>
                  </a:moveTo>
                  <a:cubicBezTo>
                    <a:pt x="249" y="356"/>
                    <a:pt x="259" y="348"/>
                    <a:pt x="269" y="339"/>
                  </a:cubicBezTo>
                  <a:cubicBezTo>
                    <a:pt x="269" y="360"/>
                    <a:pt x="269" y="360"/>
                    <a:pt x="269" y="360"/>
                  </a:cubicBezTo>
                  <a:cubicBezTo>
                    <a:pt x="269" y="360"/>
                    <a:pt x="269" y="360"/>
                    <a:pt x="269" y="360"/>
                  </a:cubicBezTo>
                  <a:cubicBezTo>
                    <a:pt x="264" y="365"/>
                    <a:pt x="259" y="370"/>
                    <a:pt x="254" y="375"/>
                  </a:cubicBezTo>
                  <a:cubicBezTo>
                    <a:pt x="249" y="372"/>
                    <a:pt x="244" y="369"/>
                    <a:pt x="239" y="365"/>
                  </a:cubicBezTo>
                  <a:close/>
                  <a:moveTo>
                    <a:pt x="257" y="376"/>
                  </a:moveTo>
                  <a:cubicBezTo>
                    <a:pt x="261" y="372"/>
                    <a:pt x="265" y="368"/>
                    <a:pt x="269" y="364"/>
                  </a:cubicBezTo>
                  <a:cubicBezTo>
                    <a:pt x="269" y="380"/>
                    <a:pt x="269" y="380"/>
                    <a:pt x="269" y="380"/>
                  </a:cubicBezTo>
                  <a:cubicBezTo>
                    <a:pt x="269" y="380"/>
                    <a:pt x="270" y="381"/>
                    <a:pt x="270" y="381"/>
                  </a:cubicBezTo>
                  <a:cubicBezTo>
                    <a:pt x="270" y="381"/>
                    <a:pt x="269" y="381"/>
                    <a:pt x="269" y="382"/>
                  </a:cubicBezTo>
                  <a:cubicBezTo>
                    <a:pt x="265" y="380"/>
                    <a:pt x="261" y="378"/>
                    <a:pt x="257" y="376"/>
                  </a:cubicBezTo>
                  <a:close/>
                  <a:moveTo>
                    <a:pt x="398" y="325"/>
                  </a:moveTo>
                  <a:cubicBezTo>
                    <a:pt x="398" y="325"/>
                    <a:pt x="398" y="324"/>
                    <a:pt x="398" y="324"/>
                  </a:cubicBezTo>
                  <a:cubicBezTo>
                    <a:pt x="399" y="323"/>
                    <a:pt x="400" y="322"/>
                    <a:pt x="400" y="320"/>
                  </a:cubicBezTo>
                  <a:cubicBezTo>
                    <a:pt x="399" y="319"/>
                    <a:pt x="397" y="318"/>
                    <a:pt x="396" y="318"/>
                  </a:cubicBezTo>
                  <a:cubicBezTo>
                    <a:pt x="396" y="318"/>
                    <a:pt x="395" y="318"/>
                    <a:pt x="395" y="318"/>
                  </a:cubicBezTo>
                  <a:cubicBezTo>
                    <a:pt x="395" y="318"/>
                    <a:pt x="394" y="317"/>
                    <a:pt x="394" y="316"/>
                  </a:cubicBezTo>
                  <a:cubicBezTo>
                    <a:pt x="409" y="307"/>
                    <a:pt x="424" y="297"/>
                    <a:pt x="438" y="288"/>
                  </a:cubicBezTo>
                  <a:cubicBezTo>
                    <a:pt x="438" y="303"/>
                    <a:pt x="438" y="303"/>
                    <a:pt x="438" y="303"/>
                  </a:cubicBezTo>
                  <a:cubicBezTo>
                    <a:pt x="428" y="312"/>
                    <a:pt x="417" y="321"/>
                    <a:pt x="406" y="329"/>
                  </a:cubicBezTo>
                  <a:cubicBezTo>
                    <a:pt x="403" y="328"/>
                    <a:pt x="401" y="327"/>
                    <a:pt x="398" y="325"/>
                  </a:cubicBezTo>
                  <a:close/>
                  <a:moveTo>
                    <a:pt x="402" y="225"/>
                  </a:moveTo>
                  <a:cubicBezTo>
                    <a:pt x="415" y="218"/>
                    <a:pt x="428" y="209"/>
                    <a:pt x="439" y="199"/>
                  </a:cubicBezTo>
                  <a:cubicBezTo>
                    <a:pt x="439" y="202"/>
                    <a:pt x="439" y="205"/>
                    <a:pt x="439" y="208"/>
                  </a:cubicBezTo>
                  <a:cubicBezTo>
                    <a:pt x="439" y="213"/>
                    <a:pt x="439" y="219"/>
                    <a:pt x="439" y="224"/>
                  </a:cubicBezTo>
                  <a:cubicBezTo>
                    <a:pt x="423" y="236"/>
                    <a:pt x="406" y="247"/>
                    <a:pt x="388" y="255"/>
                  </a:cubicBezTo>
                  <a:cubicBezTo>
                    <a:pt x="392" y="245"/>
                    <a:pt x="397" y="235"/>
                    <a:pt x="402" y="225"/>
                  </a:cubicBezTo>
                  <a:close/>
                  <a:moveTo>
                    <a:pt x="438" y="284"/>
                  </a:moveTo>
                  <a:cubicBezTo>
                    <a:pt x="423" y="294"/>
                    <a:pt x="408" y="304"/>
                    <a:pt x="393" y="313"/>
                  </a:cubicBezTo>
                  <a:cubicBezTo>
                    <a:pt x="389" y="306"/>
                    <a:pt x="386" y="298"/>
                    <a:pt x="383" y="290"/>
                  </a:cubicBezTo>
                  <a:cubicBezTo>
                    <a:pt x="383" y="290"/>
                    <a:pt x="383" y="290"/>
                    <a:pt x="383" y="290"/>
                  </a:cubicBezTo>
                  <a:cubicBezTo>
                    <a:pt x="401" y="278"/>
                    <a:pt x="420" y="267"/>
                    <a:pt x="438" y="255"/>
                  </a:cubicBezTo>
                  <a:lnTo>
                    <a:pt x="438" y="284"/>
                  </a:lnTo>
                  <a:close/>
                  <a:moveTo>
                    <a:pt x="438" y="307"/>
                  </a:moveTo>
                  <a:cubicBezTo>
                    <a:pt x="439" y="325"/>
                    <a:pt x="439" y="325"/>
                    <a:pt x="439" y="325"/>
                  </a:cubicBezTo>
                  <a:cubicBezTo>
                    <a:pt x="431" y="327"/>
                    <a:pt x="425" y="331"/>
                    <a:pt x="420" y="336"/>
                  </a:cubicBezTo>
                  <a:cubicBezTo>
                    <a:pt x="416" y="334"/>
                    <a:pt x="413" y="333"/>
                    <a:pt x="409" y="331"/>
                  </a:cubicBezTo>
                  <a:cubicBezTo>
                    <a:pt x="419" y="323"/>
                    <a:pt x="429" y="315"/>
                    <a:pt x="438" y="307"/>
                  </a:cubicBezTo>
                  <a:close/>
                  <a:moveTo>
                    <a:pt x="423" y="337"/>
                  </a:moveTo>
                  <a:cubicBezTo>
                    <a:pt x="427" y="333"/>
                    <a:pt x="433" y="330"/>
                    <a:pt x="439" y="329"/>
                  </a:cubicBezTo>
                  <a:cubicBezTo>
                    <a:pt x="439" y="343"/>
                    <a:pt x="439" y="343"/>
                    <a:pt x="439" y="343"/>
                  </a:cubicBezTo>
                  <a:cubicBezTo>
                    <a:pt x="433" y="341"/>
                    <a:pt x="428" y="339"/>
                    <a:pt x="423" y="337"/>
                  </a:cubicBezTo>
                  <a:close/>
                  <a:moveTo>
                    <a:pt x="460" y="174"/>
                  </a:moveTo>
                  <a:cubicBezTo>
                    <a:pt x="487" y="217"/>
                    <a:pt x="514" y="260"/>
                    <a:pt x="541" y="303"/>
                  </a:cubicBezTo>
                  <a:cubicBezTo>
                    <a:pt x="525" y="307"/>
                    <a:pt x="511" y="313"/>
                    <a:pt x="496" y="320"/>
                  </a:cubicBezTo>
                  <a:cubicBezTo>
                    <a:pt x="481" y="327"/>
                    <a:pt x="465" y="335"/>
                    <a:pt x="445" y="341"/>
                  </a:cubicBezTo>
                  <a:cubicBezTo>
                    <a:pt x="445" y="284"/>
                    <a:pt x="445" y="284"/>
                    <a:pt x="445" y="284"/>
                  </a:cubicBezTo>
                  <a:cubicBezTo>
                    <a:pt x="445" y="283"/>
                    <a:pt x="445" y="283"/>
                    <a:pt x="445" y="282"/>
                  </a:cubicBezTo>
                  <a:cubicBezTo>
                    <a:pt x="445" y="282"/>
                    <a:pt x="445" y="243"/>
                    <a:pt x="445" y="243"/>
                  </a:cubicBezTo>
                  <a:cubicBezTo>
                    <a:pt x="445" y="232"/>
                    <a:pt x="445" y="220"/>
                    <a:pt x="445" y="208"/>
                  </a:cubicBezTo>
                  <a:cubicBezTo>
                    <a:pt x="445" y="203"/>
                    <a:pt x="445" y="198"/>
                    <a:pt x="445" y="193"/>
                  </a:cubicBezTo>
                  <a:cubicBezTo>
                    <a:pt x="445" y="192"/>
                    <a:pt x="445" y="192"/>
                    <a:pt x="445" y="191"/>
                  </a:cubicBezTo>
                  <a:cubicBezTo>
                    <a:pt x="445" y="185"/>
                    <a:pt x="445" y="179"/>
                    <a:pt x="444" y="173"/>
                  </a:cubicBezTo>
                  <a:cubicBezTo>
                    <a:pt x="445" y="173"/>
                    <a:pt x="446" y="173"/>
                    <a:pt x="446" y="172"/>
                  </a:cubicBezTo>
                  <a:cubicBezTo>
                    <a:pt x="447" y="172"/>
                    <a:pt x="447" y="171"/>
                    <a:pt x="447" y="170"/>
                  </a:cubicBezTo>
                  <a:cubicBezTo>
                    <a:pt x="446" y="169"/>
                    <a:pt x="445" y="169"/>
                    <a:pt x="445" y="170"/>
                  </a:cubicBezTo>
                  <a:cubicBezTo>
                    <a:pt x="444" y="161"/>
                    <a:pt x="444" y="153"/>
                    <a:pt x="443" y="145"/>
                  </a:cubicBezTo>
                  <a:cubicBezTo>
                    <a:pt x="448" y="155"/>
                    <a:pt x="454" y="165"/>
                    <a:pt x="460" y="174"/>
                  </a:cubicBezTo>
                  <a:close/>
                  <a:moveTo>
                    <a:pt x="437" y="144"/>
                  </a:moveTo>
                  <a:cubicBezTo>
                    <a:pt x="437" y="154"/>
                    <a:pt x="438" y="164"/>
                    <a:pt x="438" y="173"/>
                  </a:cubicBezTo>
                  <a:cubicBezTo>
                    <a:pt x="432" y="177"/>
                    <a:pt x="425" y="181"/>
                    <a:pt x="419" y="185"/>
                  </a:cubicBezTo>
                  <a:cubicBezTo>
                    <a:pt x="426" y="170"/>
                    <a:pt x="432" y="156"/>
                    <a:pt x="437" y="144"/>
                  </a:cubicBezTo>
                  <a:close/>
                  <a:moveTo>
                    <a:pt x="417" y="191"/>
                  </a:moveTo>
                  <a:cubicBezTo>
                    <a:pt x="424" y="186"/>
                    <a:pt x="431" y="181"/>
                    <a:pt x="438" y="177"/>
                  </a:cubicBezTo>
                  <a:cubicBezTo>
                    <a:pt x="438" y="183"/>
                    <a:pt x="439" y="189"/>
                    <a:pt x="439" y="194"/>
                  </a:cubicBezTo>
                  <a:cubicBezTo>
                    <a:pt x="428" y="205"/>
                    <a:pt x="417" y="213"/>
                    <a:pt x="404" y="220"/>
                  </a:cubicBezTo>
                  <a:cubicBezTo>
                    <a:pt x="408" y="210"/>
                    <a:pt x="413" y="200"/>
                    <a:pt x="417" y="191"/>
                  </a:cubicBezTo>
                  <a:close/>
                  <a:moveTo>
                    <a:pt x="386" y="259"/>
                  </a:moveTo>
                  <a:cubicBezTo>
                    <a:pt x="404" y="251"/>
                    <a:pt x="422" y="241"/>
                    <a:pt x="439" y="228"/>
                  </a:cubicBezTo>
                  <a:cubicBezTo>
                    <a:pt x="438" y="233"/>
                    <a:pt x="438" y="238"/>
                    <a:pt x="438" y="243"/>
                  </a:cubicBezTo>
                  <a:cubicBezTo>
                    <a:pt x="438" y="243"/>
                    <a:pt x="438" y="252"/>
                    <a:pt x="438" y="252"/>
                  </a:cubicBezTo>
                  <a:cubicBezTo>
                    <a:pt x="419" y="263"/>
                    <a:pt x="400" y="275"/>
                    <a:pt x="381" y="287"/>
                  </a:cubicBezTo>
                  <a:cubicBezTo>
                    <a:pt x="380" y="284"/>
                    <a:pt x="379" y="280"/>
                    <a:pt x="377" y="277"/>
                  </a:cubicBezTo>
                  <a:cubicBezTo>
                    <a:pt x="380" y="271"/>
                    <a:pt x="383" y="265"/>
                    <a:pt x="386" y="259"/>
                  </a:cubicBezTo>
                  <a:close/>
                  <a:moveTo>
                    <a:pt x="294" y="75"/>
                  </a:moveTo>
                  <a:cubicBezTo>
                    <a:pt x="310" y="109"/>
                    <a:pt x="326" y="155"/>
                    <a:pt x="343" y="201"/>
                  </a:cubicBezTo>
                  <a:cubicBezTo>
                    <a:pt x="358" y="242"/>
                    <a:pt x="372" y="284"/>
                    <a:pt x="387" y="317"/>
                  </a:cubicBezTo>
                  <a:cubicBezTo>
                    <a:pt x="387" y="317"/>
                    <a:pt x="386" y="318"/>
                    <a:pt x="385" y="318"/>
                  </a:cubicBezTo>
                  <a:cubicBezTo>
                    <a:pt x="384" y="319"/>
                    <a:pt x="384" y="320"/>
                    <a:pt x="385" y="320"/>
                  </a:cubicBezTo>
                  <a:cubicBezTo>
                    <a:pt x="385" y="321"/>
                    <a:pt x="386" y="321"/>
                    <a:pt x="387" y="321"/>
                  </a:cubicBezTo>
                  <a:cubicBezTo>
                    <a:pt x="387" y="320"/>
                    <a:pt x="388" y="320"/>
                    <a:pt x="389" y="320"/>
                  </a:cubicBezTo>
                  <a:cubicBezTo>
                    <a:pt x="389" y="320"/>
                    <a:pt x="389" y="320"/>
                    <a:pt x="389" y="320"/>
                  </a:cubicBezTo>
                  <a:cubicBezTo>
                    <a:pt x="370" y="326"/>
                    <a:pt x="354" y="336"/>
                    <a:pt x="336" y="346"/>
                  </a:cubicBezTo>
                  <a:cubicBezTo>
                    <a:pt x="318" y="357"/>
                    <a:pt x="299" y="369"/>
                    <a:pt x="276" y="379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10"/>
                    <a:pt x="276" y="188"/>
                    <a:pt x="276" y="164"/>
                  </a:cubicBezTo>
                  <a:cubicBezTo>
                    <a:pt x="276" y="118"/>
                    <a:pt x="275" y="67"/>
                    <a:pt x="274" y="28"/>
                  </a:cubicBezTo>
                  <a:cubicBezTo>
                    <a:pt x="279" y="44"/>
                    <a:pt x="286" y="60"/>
                    <a:pt x="294" y="75"/>
                  </a:cubicBezTo>
                  <a:close/>
                  <a:moveTo>
                    <a:pt x="267" y="28"/>
                  </a:moveTo>
                  <a:cubicBezTo>
                    <a:pt x="268" y="40"/>
                    <a:pt x="268" y="52"/>
                    <a:pt x="269" y="65"/>
                  </a:cubicBezTo>
                  <a:cubicBezTo>
                    <a:pt x="268" y="65"/>
                    <a:pt x="268" y="66"/>
                    <a:pt x="268" y="66"/>
                  </a:cubicBezTo>
                  <a:cubicBezTo>
                    <a:pt x="263" y="72"/>
                    <a:pt x="258" y="78"/>
                    <a:pt x="253" y="84"/>
                  </a:cubicBezTo>
                  <a:cubicBezTo>
                    <a:pt x="258" y="65"/>
                    <a:pt x="263" y="46"/>
                    <a:pt x="26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1456" y="1860"/>
              <a:ext cx="634" cy="506"/>
            </a:xfrm>
            <a:custGeom>
              <a:avLst/>
              <a:gdLst>
                <a:gd name="T0" fmla="*/ 0 w 163"/>
                <a:gd name="T1" fmla="*/ 7 h 130"/>
                <a:gd name="T2" fmla="*/ 0 w 163"/>
                <a:gd name="T3" fmla="*/ 30 h 130"/>
                <a:gd name="T4" fmla="*/ 2 w 163"/>
                <a:gd name="T5" fmla="*/ 128 h 130"/>
                <a:gd name="T6" fmla="*/ 3 w 163"/>
                <a:gd name="T7" fmla="*/ 130 h 130"/>
                <a:gd name="T8" fmla="*/ 5 w 163"/>
                <a:gd name="T9" fmla="*/ 130 h 130"/>
                <a:gd name="T10" fmla="*/ 15 w 163"/>
                <a:gd name="T11" fmla="*/ 123 h 130"/>
                <a:gd name="T12" fmla="*/ 24 w 163"/>
                <a:gd name="T13" fmla="*/ 108 h 130"/>
                <a:gd name="T14" fmla="*/ 34 w 163"/>
                <a:gd name="T15" fmla="*/ 96 h 130"/>
                <a:gd name="T16" fmla="*/ 33 w 163"/>
                <a:gd name="T17" fmla="*/ 93 h 130"/>
                <a:gd name="T18" fmla="*/ 34 w 163"/>
                <a:gd name="T19" fmla="*/ 96 h 130"/>
                <a:gd name="T20" fmla="*/ 49 w 163"/>
                <a:gd name="T21" fmla="*/ 92 h 130"/>
                <a:gd name="T22" fmla="*/ 57 w 163"/>
                <a:gd name="T23" fmla="*/ 93 h 130"/>
                <a:gd name="T24" fmla="*/ 91 w 163"/>
                <a:gd name="T25" fmla="*/ 94 h 130"/>
                <a:gd name="T26" fmla="*/ 157 w 163"/>
                <a:gd name="T27" fmla="*/ 90 h 130"/>
                <a:gd name="T28" fmla="*/ 159 w 163"/>
                <a:gd name="T29" fmla="*/ 88 h 130"/>
                <a:gd name="T30" fmla="*/ 163 w 163"/>
                <a:gd name="T31" fmla="*/ 49 h 130"/>
                <a:gd name="T32" fmla="*/ 157 w 163"/>
                <a:gd name="T33" fmla="*/ 2 h 130"/>
                <a:gd name="T34" fmla="*/ 154 w 163"/>
                <a:gd name="T35" fmla="*/ 0 h 130"/>
                <a:gd name="T36" fmla="*/ 2 w 163"/>
                <a:gd name="T37" fmla="*/ 5 h 130"/>
                <a:gd name="T38" fmla="*/ 0 w 163"/>
                <a:gd name="T39" fmla="*/ 7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20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0" y="7"/>
                  </a:move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2" y="128"/>
                  </a:cubicBezTo>
                  <a:cubicBezTo>
                    <a:pt x="2" y="129"/>
                    <a:pt x="2" y="129"/>
                    <a:pt x="3" y="130"/>
                  </a:cubicBez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2" y="92"/>
                    <a:pt x="54" y="93"/>
                    <a:pt x="57" y="93"/>
                  </a:cubicBezTo>
                  <a:cubicBezTo>
                    <a:pt x="68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8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4"/>
                    <a:pt x="17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2180" y="1545"/>
              <a:ext cx="634" cy="506"/>
            </a:xfrm>
            <a:custGeom>
              <a:avLst/>
              <a:gdLst>
                <a:gd name="T0" fmla="*/ 2 w 163"/>
                <a:gd name="T1" fmla="*/ 130 h 130"/>
                <a:gd name="T2" fmla="*/ 5 w 163"/>
                <a:gd name="T3" fmla="*/ 130 h 130"/>
                <a:gd name="T4" fmla="*/ 14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2 w 163"/>
                <a:gd name="T31" fmla="*/ 5 h 130"/>
                <a:gd name="T32" fmla="*/ 0 w 163"/>
                <a:gd name="T33" fmla="*/ 7 h 130"/>
                <a:gd name="T34" fmla="*/ 0 w 163"/>
                <a:gd name="T35" fmla="*/ 30 h 130"/>
                <a:gd name="T36" fmla="*/ 1 w 163"/>
                <a:gd name="T37" fmla="*/ 128 h 130"/>
                <a:gd name="T38" fmla="*/ 2 w 163"/>
                <a:gd name="T39" fmla="*/ 130 h 130"/>
                <a:gd name="T40" fmla="*/ 158 w 163"/>
                <a:gd name="T41" fmla="*/ 49 h 130"/>
                <a:gd name="T42" fmla="*/ 154 w 163"/>
                <a:gd name="T43" fmla="*/ 85 h 130"/>
                <a:gd name="T44" fmla="*/ 91 w 163"/>
                <a:gd name="T45" fmla="*/ 89 h 130"/>
                <a:gd name="T46" fmla="*/ 57 w 163"/>
                <a:gd name="T47" fmla="*/ 88 h 130"/>
                <a:gd name="T48" fmla="*/ 49 w 163"/>
                <a:gd name="T49" fmla="*/ 87 h 130"/>
                <a:gd name="T50" fmla="*/ 31 w 163"/>
                <a:gd name="T51" fmla="*/ 91 h 130"/>
                <a:gd name="T52" fmla="*/ 16 w 163"/>
                <a:gd name="T53" fmla="*/ 110 h 130"/>
                <a:gd name="T54" fmla="*/ 11 w 163"/>
                <a:gd name="T55" fmla="*/ 120 h 130"/>
                <a:gd name="T56" fmla="*/ 6 w 163"/>
                <a:gd name="T57" fmla="*/ 123 h 130"/>
                <a:gd name="T58" fmla="*/ 5 w 163"/>
                <a:gd name="T59" fmla="*/ 30 h 130"/>
                <a:gd name="T60" fmla="*/ 5 w 163"/>
                <a:gd name="T61" fmla="*/ 10 h 130"/>
                <a:gd name="T62" fmla="*/ 152 w 163"/>
                <a:gd name="T63" fmla="*/ 6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2" y="130"/>
                  </a:moveTo>
                  <a:cubicBezTo>
                    <a:pt x="3" y="130"/>
                    <a:pt x="4" y="130"/>
                    <a:pt x="5" y="130"/>
                  </a:cubicBezTo>
                  <a:cubicBezTo>
                    <a:pt x="9" y="129"/>
                    <a:pt x="12" y="126"/>
                    <a:pt x="14" y="123"/>
                  </a:cubicBezTo>
                  <a:cubicBezTo>
                    <a:pt x="18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8" y="93"/>
                    <a:pt x="43" y="92"/>
                    <a:pt x="49" y="92"/>
                  </a:cubicBezTo>
                  <a:cubicBezTo>
                    <a:pt x="51" y="92"/>
                    <a:pt x="54" y="93"/>
                    <a:pt x="57" y="93"/>
                  </a:cubicBezTo>
                  <a:cubicBezTo>
                    <a:pt x="68" y="93"/>
                    <a:pt x="79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8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8"/>
                    <a:pt x="157" y="2"/>
                  </a:cubicBezTo>
                  <a:cubicBezTo>
                    <a:pt x="156" y="1"/>
                    <a:pt x="155" y="0"/>
                    <a:pt x="154" y="0"/>
                  </a:cubicBezTo>
                  <a:cubicBezTo>
                    <a:pt x="103" y="2"/>
                    <a:pt x="53" y="3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0" y="95"/>
                    <a:pt x="1" y="128"/>
                  </a:cubicBezTo>
                  <a:cubicBezTo>
                    <a:pt x="1" y="129"/>
                    <a:pt x="2" y="129"/>
                    <a:pt x="2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4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79" y="89"/>
                    <a:pt x="68" y="88"/>
                    <a:pt x="57" y="88"/>
                  </a:cubicBezTo>
                  <a:cubicBezTo>
                    <a:pt x="54" y="88"/>
                    <a:pt x="52" y="87"/>
                    <a:pt x="49" y="87"/>
                  </a:cubicBezTo>
                  <a:cubicBezTo>
                    <a:pt x="43" y="87"/>
                    <a:pt x="37" y="88"/>
                    <a:pt x="31" y="91"/>
                  </a:cubicBezTo>
                  <a:cubicBezTo>
                    <a:pt x="24" y="96"/>
                    <a:pt x="20" y="103"/>
                    <a:pt x="16" y="110"/>
                  </a:cubicBezTo>
                  <a:cubicBezTo>
                    <a:pt x="15" y="114"/>
                    <a:pt x="13" y="117"/>
                    <a:pt x="11" y="120"/>
                  </a:cubicBezTo>
                  <a:cubicBezTo>
                    <a:pt x="9" y="121"/>
                    <a:pt x="8" y="122"/>
                    <a:pt x="6" y="123"/>
                  </a:cubicBezTo>
                  <a:cubicBezTo>
                    <a:pt x="5" y="92"/>
                    <a:pt x="5" y="61"/>
                    <a:pt x="5" y="30"/>
                  </a:cubicBezTo>
                  <a:cubicBezTo>
                    <a:pt x="5" y="23"/>
                    <a:pt x="5" y="16"/>
                    <a:pt x="5" y="10"/>
                  </a:cubicBezTo>
                  <a:cubicBezTo>
                    <a:pt x="54" y="8"/>
                    <a:pt x="103" y="7"/>
                    <a:pt x="152" y="6"/>
                  </a:cubicBezTo>
                  <a:cubicBezTo>
                    <a:pt x="156" y="20"/>
                    <a:pt x="158" y="35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822" y="2031"/>
              <a:ext cx="634" cy="506"/>
            </a:xfrm>
            <a:custGeom>
              <a:avLst/>
              <a:gdLst>
                <a:gd name="T0" fmla="*/ 3 w 163"/>
                <a:gd name="T1" fmla="*/ 130 h 130"/>
                <a:gd name="T2" fmla="*/ 5 w 163"/>
                <a:gd name="T3" fmla="*/ 130 h 130"/>
                <a:gd name="T4" fmla="*/ 15 w 163"/>
                <a:gd name="T5" fmla="*/ 123 h 130"/>
                <a:gd name="T6" fmla="*/ 24 w 163"/>
                <a:gd name="T7" fmla="*/ 108 h 130"/>
                <a:gd name="T8" fmla="*/ 34 w 163"/>
                <a:gd name="T9" fmla="*/ 96 h 130"/>
                <a:gd name="T10" fmla="*/ 33 w 163"/>
                <a:gd name="T11" fmla="*/ 93 h 130"/>
                <a:gd name="T12" fmla="*/ 34 w 163"/>
                <a:gd name="T13" fmla="*/ 96 h 130"/>
                <a:gd name="T14" fmla="*/ 49 w 163"/>
                <a:gd name="T15" fmla="*/ 92 h 130"/>
                <a:gd name="T16" fmla="*/ 57 w 163"/>
                <a:gd name="T17" fmla="*/ 93 h 130"/>
                <a:gd name="T18" fmla="*/ 91 w 163"/>
                <a:gd name="T19" fmla="*/ 94 h 130"/>
                <a:gd name="T20" fmla="*/ 157 w 163"/>
                <a:gd name="T21" fmla="*/ 90 h 130"/>
                <a:gd name="T22" fmla="*/ 159 w 163"/>
                <a:gd name="T23" fmla="*/ 88 h 130"/>
                <a:gd name="T24" fmla="*/ 163 w 163"/>
                <a:gd name="T25" fmla="*/ 49 h 130"/>
                <a:gd name="T26" fmla="*/ 157 w 163"/>
                <a:gd name="T27" fmla="*/ 2 h 130"/>
                <a:gd name="T28" fmla="*/ 154 w 163"/>
                <a:gd name="T29" fmla="*/ 0 h 130"/>
                <a:gd name="T30" fmla="*/ 3 w 163"/>
                <a:gd name="T31" fmla="*/ 4 h 130"/>
                <a:gd name="T32" fmla="*/ 0 w 163"/>
                <a:gd name="T33" fmla="*/ 7 h 130"/>
                <a:gd name="T34" fmla="*/ 0 w 163"/>
                <a:gd name="T35" fmla="*/ 30 h 130"/>
                <a:gd name="T36" fmla="*/ 2 w 163"/>
                <a:gd name="T37" fmla="*/ 128 h 130"/>
                <a:gd name="T38" fmla="*/ 3 w 163"/>
                <a:gd name="T39" fmla="*/ 130 h 130"/>
                <a:gd name="T40" fmla="*/ 158 w 163"/>
                <a:gd name="T41" fmla="*/ 49 h 130"/>
                <a:gd name="T42" fmla="*/ 155 w 163"/>
                <a:gd name="T43" fmla="*/ 85 h 130"/>
                <a:gd name="T44" fmla="*/ 91 w 163"/>
                <a:gd name="T45" fmla="*/ 89 h 130"/>
                <a:gd name="T46" fmla="*/ 58 w 163"/>
                <a:gd name="T47" fmla="*/ 88 h 130"/>
                <a:gd name="T48" fmla="*/ 49 w 163"/>
                <a:gd name="T49" fmla="*/ 87 h 130"/>
                <a:gd name="T50" fmla="*/ 32 w 163"/>
                <a:gd name="T51" fmla="*/ 91 h 130"/>
                <a:gd name="T52" fmla="*/ 17 w 163"/>
                <a:gd name="T53" fmla="*/ 110 h 130"/>
                <a:gd name="T54" fmla="*/ 11 w 163"/>
                <a:gd name="T55" fmla="*/ 119 h 130"/>
                <a:gd name="T56" fmla="*/ 7 w 163"/>
                <a:gd name="T57" fmla="*/ 123 h 130"/>
                <a:gd name="T58" fmla="*/ 5 w 163"/>
                <a:gd name="T59" fmla="*/ 30 h 130"/>
                <a:gd name="T60" fmla="*/ 5 w 163"/>
                <a:gd name="T61" fmla="*/ 9 h 130"/>
                <a:gd name="T62" fmla="*/ 153 w 163"/>
                <a:gd name="T63" fmla="*/ 5 h 130"/>
                <a:gd name="T64" fmla="*/ 158 w 163"/>
                <a:gd name="T65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3" h="130">
                  <a:moveTo>
                    <a:pt x="3" y="130"/>
                  </a:moveTo>
                  <a:cubicBezTo>
                    <a:pt x="4" y="130"/>
                    <a:pt x="4" y="130"/>
                    <a:pt x="5" y="130"/>
                  </a:cubicBezTo>
                  <a:cubicBezTo>
                    <a:pt x="9" y="128"/>
                    <a:pt x="12" y="126"/>
                    <a:pt x="15" y="123"/>
                  </a:cubicBezTo>
                  <a:cubicBezTo>
                    <a:pt x="19" y="118"/>
                    <a:pt x="21" y="113"/>
                    <a:pt x="24" y="108"/>
                  </a:cubicBezTo>
                  <a:cubicBezTo>
                    <a:pt x="27" y="103"/>
                    <a:pt x="30" y="98"/>
                    <a:pt x="34" y="96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9" y="93"/>
                    <a:pt x="44" y="92"/>
                    <a:pt x="49" y="92"/>
                  </a:cubicBezTo>
                  <a:cubicBezTo>
                    <a:pt x="52" y="92"/>
                    <a:pt x="55" y="92"/>
                    <a:pt x="57" y="93"/>
                  </a:cubicBezTo>
                  <a:cubicBezTo>
                    <a:pt x="69" y="93"/>
                    <a:pt x="80" y="94"/>
                    <a:pt x="91" y="94"/>
                  </a:cubicBezTo>
                  <a:cubicBezTo>
                    <a:pt x="113" y="94"/>
                    <a:pt x="135" y="92"/>
                    <a:pt x="157" y="90"/>
                  </a:cubicBezTo>
                  <a:cubicBezTo>
                    <a:pt x="158" y="90"/>
                    <a:pt x="159" y="89"/>
                    <a:pt x="159" y="88"/>
                  </a:cubicBezTo>
                  <a:cubicBezTo>
                    <a:pt x="162" y="75"/>
                    <a:pt x="163" y="62"/>
                    <a:pt x="163" y="49"/>
                  </a:cubicBezTo>
                  <a:cubicBezTo>
                    <a:pt x="163" y="33"/>
                    <a:pt x="161" y="17"/>
                    <a:pt x="157" y="2"/>
                  </a:cubicBezTo>
                  <a:cubicBezTo>
                    <a:pt x="157" y="1"/>
                    <a:pt x="156" y="0"/>
                    <a:pt x="154" y="0"/>
                  </a:cubicBezTo>
                  <a:cubicBezTo>
                    <a:pt x="104" y="2"/>
                    <a:pt x="53" y="3"/>
                    <a:pt x="3" y="4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5"/>
                    <a:pt x="0" y="22"/>
                    <a:pt x="0" y="30"/>
                  </a:cubicBezTo>
                  <a:cubicBezTo>
                    <a:pt x="0" y="63"/>
                    <a:pt x="1" y="95"/>
                    <a:pt x="2" y="128"/>
                  </a:cubicBezTo>
                  <a:cubicBezTo>
                    <a:pt x="2" y="128"/>
                    <a:pt x="2" y="129"/>
                    <a:pt x="3" y="130"/>
                  </a:cubicBezTo>
                  <a:close/>
                  <a:moveTo>
                    <a:pt x="158" y="49"/>
                  </a:moveTo>
                  <a:cubicBezTo>
                    <a:pt x="158" y="61"/>
                    <a:pt x="157" y="73"/>
                    <a:pt x="155" y="85"/>
                  </a:cubicBezTo>
                  <a:cubicBezTo>
                    <a:pt x="133" y="87"/>
                    <a:pt x="112" y="89"/>
                    <a:pt x="91" y="89"/>
                  </a:cubicBezTo>
                  <a:cubicBezTo>
                    <a:pt x="80" y="89"/>
                    <a:pt x="69" y="88"/>
                    <a:pt x="58" y="88"/>
                  </a:cubicBezTo>
                  <a:cubicBezTo>
                    <a:pt x="55" y="87"/>
                    <a:pt x="52" y="87"/>
                    <a:pt x="49" y="87"/>
                  </a:cubicBezTo>
                  <a:cubicBezTo>
                    <a:pt x="43" y="87"/>
                    <a:pt x="37" y="88"/>
                    <a:pt x="32" y="91"/>
                  </a:cubicBezTo>
                  <a:cubicBezTo>
                    <a:pt x="24" y="96"/>
                    <a:pt x="21" y="103"/>
                    <a:pt x="17" y="110"/>
                  </a:cubicBezTo>
                  <a:cubicBezTo>
                    <a:pt x="15" y="114"/>
                    <a:pt x="13" y="117"/>
                    <a:pt x="11" y="119"/>
                  </a:cubicBezTo>
                  <a:cubicBezTo>
                    <a:pt x="10" y="121"/>
                    <a:pt x="8" y="122"/>
                    <a:pt x="7" y="123"/>
                  </a:cubicBezTo>
                  <a:cubicBezTo>
                    <a:pt x="6" y="92"/>
                    <a:pt x="5" y="61"/>
                    <a:pt x="5" y="30"/>
                  </a:cubicBezTo>
                  <a:cubicBezTo>
                    <a:pt x="5" y="23"/>
                    <a:pt x="5" y="16"/>
                    <a:pt x="5" y="9"/>
                  </a:cubicBezTo>
                  <a:cubicBezTo>
                    <a:pt x="54" y="8"/>
                    <a:pt x="103" y="7"/>
                    <a:pt x="153" y="5"/>
                  </a:cubicBezTo>
                  <a:cubicBezTo>
                    <a:pt x="156" y="20"/>
                    <a:pt x="158" y="34"/>
                    <a:pt x="15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3221790" y="2069924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第一名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2017241" y="2561106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第二名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199963" y="2830336"/>
            <a:ext cx="12190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第三名</a:t>
            </a:r>
            <a:endParaRPr lang="zh-CN" altLang="en-US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6722095" y="1832128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32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444283" y="2416903"/>
            <a:ext cx="400623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95" name="Freeform 30"/>
          <p:cNvSpPr>
            <a:spLocks noEditPoints="1"/>
          </p:cNvSpPr>
          <p:nvPr/>
        </p:nvSpPr>
        <p:spPr bwMode="auto">
          <a:xfrm>
            <a:off x="6444283" y="1939541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6722095" y="3821333"/>
            <a:ext cx="13051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spc="-300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小标题</a:t>
            </a:r>
            <a:endParaRPr lang="zh-CN" altLang="en-US" sz="3200" b="1" spc="-300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444283" y="4406108"/>
            <a:ext cx="4006233" cy="1210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5000"/>
              </a:lnSpc>
              <a:defRPr sz="16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en-US" altLang="zh-CN" sz="2000" dirty="0">
                <a:solidFill>
                  <a:schemeClr val="tx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sp>
        <p:nvSpPr>
          <p:cNvPr id="98" name="Freeform 30"/>
          <p:cNvSpPr>
            <a:spLocks noEditPoints="1"/>
          </p:cNvSpPr>
          <p:nvPr/>
        </p:nvSpPr>
        <p:spPr bwMode="auto">
          <a:xfrm>
            <a:off x="6444283" y="392874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F7E58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 rot="10800000">
            <a:off x="11270958" y="6128300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10800000" flipH="1">
            <a:off x="427015" y="6128299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404626" y="938191"/>
            <a:ext cx="454836" cy="397656"/>
            <a:chOff x="4686124" y="2670432"/>
            <a:chExt cx="620528" cy="54251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2" name="任意多边形 21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4887569" y="925830"/>
            <a:ext cx="23407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这里是本页标题</a:t>
            </a:r>
            <a:endParaRPr lang="en-US" altLang="zh-CN" sz="2400" b="1" dirty="0"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332502" y="925830"/>
            <a:ext cx="454836" cy="397656"/>
            <a:chOff x="4686124" y="2670432"/>
            <a:chExt cx="620528" cy="54251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26" name="任意多边形 25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1" y="4099561"/>
            <a:ext cx="386660" cy="42290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85874" y="1411316"/>
            <a:ext cx="662025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mtClean="0">
                <a:latin typeface="新蒂黑板报" panose="03000600000000000000" pitchFamily="66" charset="-122"/>
                <a:ea typeface="新蒂黑板报" panose="03000600000000000000" pitchFamily="66" charset="-122"/>
                <a:sym typeface="+mn-ea"/>
              </a:rPr>
              <a:t>感谢您的聆听</a:t>
            </a:r>
            <a:endParaRPr lang="zh-CN" altLang="en-US" sz="6600" dirty="0"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9" name="Freeform 34"/>
          <p:cNvSpPr>
            <a:spLocks noEditPoints="1"/>
          </p:cNvSpPr>
          <p:nvPr/>
        </p:nvSpPr>
        <p:spPr bwMode="auto">
          <a:xfrm rot="20785645">
            <a:off x="9134728" y="2132225"/>
            <a:ext cx="793394" cy="4593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045092" y="3356301"/>
            <a:ext cx="2101816" cy="494537"/>
            <a:chOff x="5005531" y="3357603"/>
            <a:chExt cx="2180938" cy="513157"/>
          </a:xfrm>
        </p:grpSpPr>
        <p:sp>
          <p:nvSpPr>
            <p:cNvPr id="19" name="任意多边形 18"/>
            <p:cNvSpPr/>
            <p:nvPr/>
          </p:nvSpPr>
          <p:spPr>
            <a:xfrm>
              <a:off x="5005531" y="3357603"/>
              <a:ext cx="2087341" cy="513157"/>
            </a:xfrm>
            <a:custGeom>
              <a:avLst/>
              <a:gdLst>
                <a:gd name="connsiteX0" fmla="*/ 0 w 1339913"/>
                <a:gd name="connsiteY0" fmla="*/ 18107 h 298765"/>
                <a:gd name="connsiteX1" fmla="*/ 1339913 w 1339913"/>
                <a:gd name="connsiteY1" fmla="*/ 0 h 298765"/>
                <a:gd name="connsiteX2" fmla="*/ 1339913 w 1339913"/>
                <a:gd name="connsiteY2" fmla="*/ 298765 h 298765"/>
                <a:gd name="connsiteX3" fmla="*/ 18107 w 1339913"/>
                <a:gd name="connsiteY3" fmla="*/ 289711 h 298765"/>
                <a:gd name="connsiteX4" fmla="*/ 0 w 1339913"/>
                <a:gd name="connsiteY4" fmla="*/ 18107 h 298765"/>
                <a:gd name="connsiteX0-1" fmla="*/ 0 w 1328483"/>
                <a:gd name="connsiteY0-2" fmla="*/ 6677 h 298765"/>
                <a:gd name="connsiteX1-3" fmla="*/ 1328483 w 1328483"/>
                <a:gd name="connsiteY1-4" fmla="*/ 0 h 298765"/>
                <a:gd name="connsiteX2-5" fmla="*/ 1328483 w 1328483"/>
                <a:gd name="connsiteY2-6" fmla="*/ 298765 h 298765"/>
                <a:gd name="connsiteX3-7" fmla="*/ 6677 w 1328483"/>
                <a:gd name="connsiteY3-8" fmla="*/ 289711 h 298765"/>
                <a:gd name="connsiteX4-9" fmla="*/ 0 w 1328483"/>
                <a:gd name="connsiteY4-10" fmla="*/ 6677 h 298765"/>
                <a:gd name="connsiteX0-11" fmla="*/ 162336 w 1490819"/>
                <a:gd name="connsiteY0-12" fmla="*/ 39882 h 331970"/>
                <a:gd name="connsiteX1-13" fmla="*/ 1490819 w 1490819"/>
                <a:gd name="connsiteY1-14" fmla="*/ 33205 h 331970"/>
                <a:gd name="connsiteX2-15" fmla="*/ 1490819 w 1490819"/>
                <a:gd name="connsiteY2-16" fmla="*/ 331970 h 331970"/>
                <a:gd name="connsiteX3-17" fmla="*/ 169013 w 1490819"/>
                <a:gd name="connsiteY3-18" fmla="*/ 322916 h 331970"/>
                <a:gd name="connsiteX4-19" fmla="*/ 162336 w 1490819"/>
                <a:gd name="connsiteY4-20" fmla="*/ 39882 h 331970"/>
                <a:gd name="connsiteX0-21" fmla="*/ 100188 w 1428671"/>
                <a:gd name="connsiteY0-22" fmla="*/ 30672 h 322760"/>
                <a:gd name="connsiteX1-23" fmla="*/ 1428671 w 1428671"/>
                <a:gd name="connsiteY1-24" fmla="*/ 23995 h 322760"/>
                <a:gd name="connsiteX2-25" fmla="*/ 1428671 w 1428671"/>
                <a:gd name="connsiteY2-26" fmla="*/ 322760 h 322760"/>
                <a:gd name="connsiteX3-27" fmla="*/ 106865 w 1428671"/>
                <a:gd name="connsiteY3-28" fmla="*/ 313706 h 322760"/>
                <a:gd name="connsiteX4-29" fmla="*/ 100188 w 1428671"/>
                <a:gd name="connsiteY4-30" fmla="*/ 30672 h 322760"/>
                <a:gd name="connsiteX0-31" fmla="*/ 92731 w 1421214"/>
                <a:gd name="connsiteY0-32" fmla="*/ 30672 h 322760"/>
                <a:gd name="connsiteX1-33" fmla="*/ 1421214 w 1421214"/>
                <a:gd name="connsiteY1-34" fmla="*/ 23995 h 322760"/>
                <a:gd name="connsiteX2-35" fmla="*/ 1421214 w 1421214"/>
                <a:gd name="connsiteY2-36" fmla="*/ 322760 h 322760"/>
                <a:gd name="connsiteX3-37" fmla="*/ 99408 w 1421214"/>
                <a:gd name="connsiteY3-38" fmla="*/ 313706 h 322760"/>
                <a:gd name="connsiteX4-39" fmla="*/ 92731 w 1421214"/>
                <a:gd name="connsiteY4-40" fmla="*/ 30672 h 322760"/>
                <a:gd name="connsiteX0-41" fmla="*/ 162336 w 1490819"/>
                <a:gd name="connsiteY0-42" fmla="*/ 30672 h 354896"/>
                <a:gd name="connsiteX1-43" fmla="*/ 1490819 w 1490819"/>
                <a:gd name="connsiteY1-44" fmla="*/ 23995 h 354896"/>
                <a:gd name="connsiteX2-45" fmla="*/ 1490819 w 1490819"/>
                <a:gd name="connsiteY2-46" fmla="*/ 322760 h 354896"/>
                <a:gd name="connsiteX3-47" fmla="*/ 169013 w 1490819"/>
                <a:gd name="connsiteY3-48" fmla="*/ 313706 h 354896"/>
                <a:gd name="connsiteX4-49" fmla="*/ 162336 w 1490819"/>
                <a:gd name="connsiteY4-50" fmla="*/ 30672 h 354896"/>
                <a:gd name="connsiteX0-51" fmla="*/ 162336 w 1490819"/>
                <a:gd name="connsiteY0-52" fmla="*/ 30672 h 342969"/>
                <a:gd name="connsiteX1-53" fmla="*/ 1490819 w 1490819"/>
                <a:gd name="connsiteY1-54" fmla="*/ 23995 h 342969"/>
                <a:gd name="connsiteX2-55" fmla="*/ 1490819 w 1490819"/>
                <a:gd name="connsiteY2-56" fmla="*/ 322760 h 342969"/>
                <a:gd name="connsiteX3-57" fmla="*/ 169013 w 1490819"/>
                <a:gd name="connsiteY3-58" fmla="*/ 313706 h 342969"/>
                <a:gd name="connsiteX4-59" fmla="*/ 162336 w 1490819"/>
                <a:gd name="connsiteY4-60" fmla="*/ 30672 h 342969"/>
                <a:gd name="connsiteX0-61" fmla="*/ 96717 w 1425200"/>
                <a:gd name="connsiteY0-62" fmla="*/ 30672 h 342969"/>
                <a:gd name="connsiteX1-63" fmla="*/ 1425200 w 1425200"/>
                <a:gd name="connsiteY1-64" fmla="*/ 23995 h 342969"/>
                <a:gd name="connsiteX2-65" fmla="*/ 1425200 w 1425200"/>
                <a:gd name="connsiteY2-66" fmla="*/ 322760 h 342969"/>
                <a:gd name="connsiteX3-67" fmla="*/ 103394 w 1425200"/>
                <a:gd name="connsiteY3-68" fmla="*/ 313706 h 342969"/>
                <a:gd name="connsiteX4-69" fmla="*/ 96717 w 1425200"/>
                <a:gd name="connsiteY4-70" fmla="*/ 30672 h 342969"/>
                <a:gd name="connsiteX0-71" fmla="*/ 14667 w 1343150"/>
                <a:gd name="connsiteY0-72" fmla="*/ 30672 h 342969"/>
                <a:gd name="connsiteX1-73" fmla="*/ 1343150 w 1343150"/>
                <a:gd name="connsiteY1-74" fmla="*/ 23995 h 342969"/>
                <a:gd name="connsiteX2-75" fmla="*/ 1343150 w 1343150"/>
                <a:gd name="connsiteY2-76" fmla="*/ 322760 h 342969"/>
                <a:gd name="connsiteX3-77" fmla="*/ 21344 w 1343150"/>
                <a:gd name="connsiteY3-78" fmla="*/ 313706 h 342969"/>
                <a:gd name="connsiteX4-79" fmla="*/ 14667 w 1343150"/>
                <a:gd name="connsiteY4-80" fmla="*/ 30672 h 342969"/>
                <a:gd name="connsiteX0-81" fmla="*/ 14667 w 1343150"/>
                <a:gd name="connsiteY0-82" fmla="*/ 20620 h 332917"/>
                <a:gd name="connsiteX1-83" fmla="*/ 1343150 w 1343150"/>
                <a:gd name="connsiteY1-84" fmla="*/ 13943 h 332917"/>
                <a:gd name="connsiteX2-85" fmla="*/ 1343150 w 1343150"/>
                <a:gd name="connsiteY2-86" fmla="*/ 312708 h 332917"/>
                <a:gd name="connsiteX3-87" fmla="*/ 21344 w 1343150"/>
                <a:gd name="connsiteY3-88" fmla="*/ 303654 h 332917"/>
                <a:gd name="connsiteX4-89" fmla="*/ 14667 w 1343150"/>
                <a:gd name="connsiteY4-90" fmla="*/ 20620 h 332917"/>
                <a:gd name="connsiteX0-91" fmla="*/ 14667 w 1343150"/>
                <a:gd name="connsiteY0-92" fmla="*/ 20620 h 312708"/>
                <a:gd name="connsiteX1-93" fmla="*/ 1343150 w 1343150"/>
                <a:gd name="connsiteY1-94" fmla="*/ 13943 h 312708"/>
                <a:gd name="connsiteX2-95" fmla="*/ 1343150 w 1343150"/>
                <a:gd name="connsiteY2-96" fmla="*/ 312708 h 312708"/>
                <a:gd name="connsiteX3-97" fmla="*/ 21344 w 1343150"/>
                <a:gd name="connsiteY3-98" fmla="*/ 303654 h 312708"/>
                <a:gd name="connsiteX4-99" fmla="*/ 14667 w 1343150"/>
                <a:gd name="connsiteY4-100" fmla="*/ 20620 h 312708"/>
                <a:gd name="connsiteX0-101" fmla="*/ 14667 w 1343150"/>
                <a:gd name="connsiteY0-102" fmla="*/ 20620 h 322617"/>
                <a:gd name="connsiteX1-103" fmla="*/ 1343150 w 1343150"/>
                <a:gd name="connsiteY1-104" fmla="*/ 13943 h 322617"/>
                <a:gd name="connsiteX2-105" fmla="*/ 1343150 w 1343150"/>
                <a:gd name="connsiteY2-106" fmla="*/ 312708 h 322617"/>
                <a:gd name="connsiteX3-107" fmla="*/ 21344 w 1343150"/>
                <a:gd name="connsiteY3-108" fmla="*/ 303654 h 322617"/>
                <a:gd name="connsiteX4-109" fmla="*/ 14667 w 1343150"/>
                <a:gd name="connsiteY4-110" fmla="*/ 20620 h 322617"/>
                <a:gd name="connsiteX0-111" fmla="*/ 13863 w 1342346"/>
                <a:gd name="connsiteY0-112" fmla="*/ 20620 h 329379"/>
                <a:gd name="connsiteX1-113" fmla="*/ 1342346 w 1342346"/>
                <a:gd name="connsiteY1-114" fmla="*/ 13943 h 329379"/>
                <a:gd name="connsiteX2-115" fmla="*/ 1342346 w 1342346"/>
                <a:gd name="connsiteY2-116" fmla="*/ 312708 h 329379"/>
                <a:gd name="connsiteX3-117" fmla="*/ 24350 w 1342346"/>
                <a:gd name="connsiteY3-118" fmla="*/ 324609 h 329379"/>
                <a:gd name="connsiteX4-119" fmla="*/ 13863 w 1342346"/>
                <a:gd name="connsiteY4-120" fmla="*/ 20620 h 329379"/>
                <a:gd name="connsiteX0-121" fmla="*/ 18362 w 1346845"/>
                <a:gd name="connsiteY0-122" fmla="*/ 20620 h 324369"/>
                <a:gd name="connsiteX1-123" fmla="*/ 1346845 w 1346845"/>
                <a:gd name="connsiteY1-124" fmla="*/ 13943 h 324369"/>
                <a:gd name="connsiteX2-125" fmla="*/ 1346845 w 1346845"/>
                <a:gd name="connsiteY2-126" fmla="*/ 312708 h 324369"/>
                <a:gd name="connsiteX3-127" fmla="*/ 11704 w 1346845"/>
                <a:gd name="connsiteY3-128" fmla="*/ 311274 h 324369"/>
                <a:gd name="connsiteX4-129" fmla="*/ 18362 w 1346845"/>
                <a:gd name="connsiteY4-130" fmla="*/ 20620 h 324369"/>
                <a:gd name="connsiteX0-131" fmla="*/ 10514 w 1338997"/>
                <a:gd name="connsiteY0-132" fmla="*/ 20620 h 324369"/>
                <a:gd name="connsiteX1-133" fmla="*/ 1338997 w 1338997"/>
                <a:gd name="connsiteY1-134" fmla="*/ 13943 h 324369"/>
                <a:gd name="connsiteX2-135" fmla="*/ 1338997 w 1338997"/>
                <a:gd name="connsiteY2-136" fmla="*/ 312708 h 324369"/>
                <a:gd name="connsiteX3-137" fmla="*/ 3856 w 1338997"/>
                <a:gd name="connsiteY3-138" fmla="*/ 311274 h 324369"/>
                <a:gd name="connsiteX4-139" fmla="*/ 101954 w 1338997"/>
                <a:gd name="connsiteY4-140" fmla="*/ 112060 h 324369"/>
                <a:gd name="connsiteX0-141" fmla="*/ 6698 w 1335181"/>
                <a:gd name="connsiteY0-142" fmla="*/ 20620 h 324369"/>
                <a:gd name="connsiteX1-143" fmla="*/ 1335181 w 1335181"/>
                <a:gd name="connsiteY1-144" fmla="*/ 13943 h 324369"/>
                <a:gd name="connsiteX2-145" fmla="*/ 1335181 w 1335181"/>
                <a:gd name="connsiteY2-146" fmla="*/ 312708 h 324369"/>
                <a:gd name="connsiteX3-147" fmla="*/ 40 w 1335181"/>
                <a:gd name="connsiteY3-148" fmla="*/ 311274 h 324369"/>
                <a:gd name="connsiteX4-149" fmla="*/ 98138 w 1335181"/>
                <a:gd name="connsiteY4-150" fmla="*/ 112060 h 324369"/>
                <a:gd name="connsiteX0-151" fmla="*/ 11430 w 1339913"/>
                <a:gd name="connsiteY0-152" fmla="*/ 20620 h 324369"/>
                <a:gd name="connsiteX1-153" fmla="*/ 1339913 w 1339913"/>
                <a:gd name="connsiteY1-154" fmla="*/ 13943 h 324369"/>
                <a:gd name="connsiteX2-155" fmla="*/ 1339913 w 1339913"/>
                <a:gd name="connsiteY2-156" fmla="*/ 312708 h 324369"/>
                <a:gd name="connsiteX3-157" fmla="*/ 4772 w 1339913"/>
                <a:gd name="connsiteY3-158" fmla="*/ 311274 h 324369"/>
                <a:gd name="connsiteX4-159" fmla="*/ 0 w 1339913"/>
                <a:gd name="connsiteY4-160" fmla="*/ 62530 h 324369"/>
                <a:gd name="connsiteX0-161" fmla="*/ 11430 w 1339913"/>
                <a:gd name="connsiteY0-162" fmla="*/ 53229 h 356978"/>
                <a:gd name="connsiteX1-163" fmla="*/ 1339913 w 1339913"/>
                <a:gd name="connsiteY1-164" fmla="*/ 46552 h 356978"/>
                <a:gd name="connsiteX2-165" fmla="*/ 1339913 w 1339913"/>
                <a:gd name="connsiteY2-166" fmla="*/ 345317 h 356978"/>
                <a:gd name="connsiteX3-167" fmla="*/ 4772 w 1339913"/>
                <a:gd name="connsiteY3-168" fmla="*/ 343883 h 356978"/>
                <a:gd name="connsiteX4-169" fmla="*/ 0 w 1339913"/>
                <a:gd name="connsiteY4-170" fmla="*/ 95139 h 356978"/>
                <a:gd name="connsiteX0-171" fmla="*/ 11430 w 1350073"/>
                <a:gd name="connsiteY0-172" fmla="*/ 24560 h 328309"/>
                <a:gd name="connsiteX1-173" fmla="*/ 1339913 w 1350073"/>
                <a:gd name="connsiteY1-174" fmla="*/ 17883 h 328309"/>
                <a:gd name="connsiteX2-175" fmla="*/ 1339913 w 1350073"/>
                <a:gd name="connsiteY2-176" fmla="*/ 316648 h 328309"/>
                <a:gd name="connsiteX3-177" fmla="*/ 4772 w 1350073"/>
                <a:gd name="connsiteY3-178" fmla="*/ 315214 h 328309"/>
                <a:gd name="connsiteX4-179" fmla="*/ 0 w 1350073"/>
                <a:gd name="connsiteY4-180" fmla="*/ 66470 h 328309"/>
                <a:gd name="connsiteX0-181" fmla="*/ 11430 w 1341880"/>
                <a:gd name="connsiteY0-182" fmla="*/ 23276 h 327025"/>
                <a:gd name="connsiteX1-183" fmla="*/ 1326578 w 1341880"/>
                <a:gd name="connsiteY1-184" fmla="*/ 18504 h 327025"/>
                <a:gd name="connsiteX2-185" fmla="*/ 1339913 w 1341880"/>
                <a:gd name="connsiteY2-186" fmla="*/ 315364 h 327025"/>
                <a:gd name="connsiteX3-187" fmla="*/ 4772 w 1341880"/>
                <a:gd name="connsiteY3-188" fmla="*/ 313930 h 327025"/>
                <a:gd name="connsiteX4-189" fmla="*/ 0 w 1341880"/>
                <a:gd name="connsiteY4-190" fmla="*/ 65186 h 327025"/>
                <a:gd name="connsiteX0-191" fmla="*/ 11430 w 1508577"/>
                <a:gd name="connsiteY0-192" fmla="*/ 23276 h 327025"/>
                <a:gd name="connsiteX1-193" fmla="*/ 1326578 w 1508577"/>
                <a:gd name="connsiteY1-194" fmla="*/ 18504 h 327025"/>
                <a:gd name="connsiteX2-195" fmla="*/ 1339913 w 1508577"/>
                <a:gd name="connsiteY2-196" fmla="*/ 315364 h 327025"/>
                <a:gd name="connsiteX3-197" fmla="*/ 4772 w 1508577"/>
                <a:gd name="connsiteY3-198" fmla="*/ 313930 h 327025"/>
                <a:gd name="connsiteX4-199" fmla="*/ 0 w 1508577"/>
                <a:gd name="connsiteY4-200" fmla="*/ 65186 h 327025"/>
                <a:gd name="connsiteX0-201" fmla="*/ 11430 w 1348658"/>
                <a:gd name="connsiteY0-202" fmla="*/ 23276 h 325332"/>
                <a:gd name="connsiteX1-203" fmla="*/ 1326578 w 1348658"/>
                <a:gd name="connsiteY1-204" fmla="*/ 18504 h 325332"/>
                <a:gd name="connsiteX2-205" fmla="*/ 1339913 w 1348658"/>
                <a:gd name="connsiteY2-206" fmla="*/ 315364 h 325332"/>
                <a:gd name="connsiteX3-207" fmla="*/ 4772 w 1348658"/>
                <a:gd name="connsiteY3-208" fmla="*/ 313930 h 325332"/>
                <a:gd name="connsiteX4-209" fmla="*/ 0 w 1348658"/>
                <a:gd name="connsiteY4-210" fmla="*/ 65186 h 325332"/>
                <a:gd name="connsiteX0-211" fmla="*/ 11430 w 1348658"/>
                <a:gd name="connsiteY0-212" fmla="*/ 23276 h 383436"/>
                <a:gd name="connsiteX1-213" fmla="*/ 1326578 w 1348658"/>
                <a:gd name="connsiteY1-214" fmla="*/ 18504 h 383436"/>
                <a:gd name="connsiteX2-215" fmla="*/ 1339913 w 1348658"/>
                <a:gd name="connsiteY2-216" fmla="*/ 315364 h 383436"/>
                <a:gd name="connsiteX3-217" fmla="*/ 4772 w 1348658"/>
                <a:gd name="connsiteY3-218" fmla="*/ 313930 h 383436"/>
                <a:gd name="connsiteX4-219" fmla="*/ 0 w 1348658"/>
                <a:gd name="connsiteY4-220" fmla="*/ 65186 h 383436"/>
                <a:gd name="connsiteX0-221" fmla="*/ 15211 w 1352439"/>
                <a:gd name="connsiteY0-222" fmla="*/ 23276 h 332487"/>
                <a:gd name="connsiteX1-223" fmla="*/ 1330359 w 1352439"/>
                <a:gd name="connsiteY1-224" fmla="*/ 18504 h 332487"/>
                <a:gd name="connsiteX2-225" fmla="*/ 1343694 w 1352439"/>
                <a:gd name="connsiteY2-226" fmla="*/ 315364 h 332487"/>
                <a:gd name="connsiteX3-227" fmla="*/ 8553 w 1352439"/>
                <a:gd name="connsiteY3-228" fmla="*/ 313930 h 332487"/>
                <a:gd name="connsiteX4-229" fmla="*/ 3781 w 1352439"/>
                <a:gd name="connsiteY4-230" fmla="*/ 65186 h 3324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352439" h="332487">
                  <a:moveTo>
                    <a:pt x="15211" y="23276"/>
                  </a:moveTo>
                  <a:cubicBezTo>
                    <a:pt x="43107" y="5471"/>
                    <a:pt x="1307499" y="-16314"/>
                    <a:pt x="1330359" y="18504"/>
                  </a:cubicBezTo>
                  <a:cubicBezTo>
                    <a:pt x="1353219" y="53322"/>
                    <a:pt x="1359481" y="293617"/>
                    <a:pt x="1343694" y="315364"/>
                  </a:cubicBezTo>
                  <a:cubicBezTo>
                    <a:pt x="1327907" y="337111"/>
                    <a:pt x="26132" y="339751"/>
                    <a:pt x="8553" y="313930"/>
                  </a:cubicBezTo>
                  <a:cubicBezTo>
                    <a:pt x="-9026" y="288109"/>
                    <a:pt x="6365" y="121091"/>
                    <a:pt x="3781" y="65186"/>
                  </a:cubicBezTo>
                </a:path>
              </a:pathLst>
            </a:custGeom>
            <a:solidFill>
              <a:srgbClr val="F7E588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005531" y="3366747"/>
              <a:ext cx="2180938" cy="477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XXX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3419475" y="2659380"/>
            <a:ext cx="588327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方正静蕾简体" panose="02000000000000000000" pitchFamily="2" charset="-122"/>
                <a:ea typeface="方正静蕾简体" panose="02000000000000000000" pitchFamily="2" charset="-122"/>
              </a:rPr>
              <a:t>A designer can use default text to simulate what text would look like. If it is not real text.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0406673" y="2349383"/>
            <a:ext cx="620528" cy="542518"/>
            <a:chOff x="4686124" y="2670432"/>
            <a:chExt cx="620528" cy="54251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5" name="任意多边形 14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381233">
            <a:off x="4408251" y="733403"/>
            <a:ext cx="462140" cy="404042"/>
            <a:chOff x="4686124" y="2670432"/>
            <a:chExt cx="620528" cy="54251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6124" y="2670432"/>
              <a:ext cx="620528" cy="542518"/>
            </a:xfrm>
            <a:prstGeom prst="rect">
              <a:avLst/>
            </a:prstGeom>
          </p:spPr>
        </p:pic>
        <p:sp>
          <p:nvSpPr>
            <p:cNvPr id="18" name="任意多边形 17"/>
            <p:cNvSpPr/>
            <p:nvPr/>
          </p:nvSpPr>
          <p:spPr>
            <a:xfrm>
              <a:off x="4716780" y="2714625"/>
              <a:ext cx="485775" cy="474345"/>
            </a:xfrm>
            <a:custGeom>
              <a:avLst/>
              <a:gdLst>
                <a:gd name="connsiteX0" fmla="*/ 245745 w 485775"/>
                <a:gd name="connsiteY0" fmla="*/ 0 h 474345"/>
                <a:gd name="connsiteX1" fmla="*/ 165735 w 485775"/>
                <a:gd name="connsiteY1" fmla="*/ 150495 h 474345"/>
                <a:gd name="connsiteX2" fmla="*/ 0 w 485775"/>
                <a:gd name="connsiteY2" fmla="*/ 180975 h 474345"/>
                <a:gd name="connsiteX3" fmla="*/ 114300 w 485775"/>
                <a:gd name="connsiteY3" fmla="*/ 302895 h 474345"/>
                <a:gd name="connsiteX4" fmla="*/ 93345 w 485775"/>
                <a:gd name="connsiteY4" fmla="*/ 466725 h 474345"/>
                <a:gd name="connsiteX5" fmla="*/ 245745 w 485775"/>
                <a:gd name="connsiteY5" fmla="*/ 400050 h 474345"/>
                <a:gd name="connsiteX6" fmla="*/ 401955 w 485775"/>
                <a:gd name="connsiteY6" fmla="*/ 474345 h 474345"/>
                <a:gd name="connsiteX7" fmla="*/ 377190 w 485775"/>
                <a:gd name="connsiteY7" fmla="*/ 304800 h 474345"/>
                <a:gd name="connsiteX8" fmla="*/ 485775 w 485775"/>
                <a:gd name="connsiteY8" fmla="*/ 182880 h 474345"/>
                <a:gd name="connsiteX9" fmla="*/ 329565 w 485775"/>
                <a:gd name="connsiteY9" fmla="*/ 152400 h 474345"/>
                <a:gd name="connsiteX10" fmla="*/ 245745 w 485775"/>
                <a:gd name="connsiteY10" fmla="*/ 0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775" h="474345">
                  <a:moveTo>
                    <a:pt x="245745" y="0"/>
                  </a:moveTo>
                  <a:lnTo>
                    <a:pt x="165735" y="150495"/>
                  </a:lnTo>
                  <a:lnTo>
                    <a:pt x="0" y="180975"/>
                  </a:lnTo>
                  <a:lnTo>
                    <a:pt x="114300" y="302895"/>
                  </a:lnTo>
                  <a:lnTo>
                    <a:pt x="93345" y="466725"/>
                  </a:lnTo>
                  <a:lnTo>
                    <a:pt x="245745" y="400050"/>
                  </a:lnTo>
                  <a:lnTo>
                    <a:pt x="401955" y="474345"/>
                  </a:lnTo>
                  <a:lnTo>
                    <a:pt x="377190" y="304800"/>
                  </a:lnTo>
                  <a:lnTo>
                    <a:pt x="485775" y="182880"/>
                  </a:lnTo>
                  <a:lnTo>
                    <a:pt x="329565" y="152400"/>
                  </a:lnTo>
                  <a:lnTo>
                    <a:pt x="245745" y="0"/>
                  </a:lnTo>
                  <a:close/>
                </a:path>
              </a:pathLst>
            </a:custGeom>
            <a:solidFill>
              <a:srgbClr val="F7E5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427015" y="414946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10800000">
            <a:off x="11270958" y="6209323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rot="10800000" flipH="1">
            <a:off x="427015" y="620932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 rot="5690805">
            <a:off x="11267478" y="412452"/>
            <a:ext cx="482880" cy="450654"/>
          </a:xfrm>
          <a:custGeom>
            <a:avLst/>
            <a:gdLst>
              <a:gd name="connsiteX0" fmla="*/ 72281 w 988521"/>
              <a:gd name="connsiteY0" fmla="*/ 797674 h 880801"/>
              <a:gd name="connsiteX1" fmla="*/ 93062 w 988521"/>
              <a:gd name="connsiteY1" fmla="*/ 49528 h 880801"/>
              <a:gd name="connsiteX2" fmla="*/ 986681 w 988521"/>
              <a:gd name="connsiteY2" fmla="*/ 91092 h 880801"/>
              <a:gd name="connsiteX3" fmla="*/ 321662 w 988521"/>
              <a:gd name="connsiteY3" fmla="*/ 257346 h 880801"/>
              <a:gd name="connsiteX4" fmla="*/ 155408 w 988521"/>
              <a:gd name="connsiteY4" fmla="*/ 880801 h 880801"/>
              <a:gd name="connsiteX0-1" fmla="*/ 72281 w 988521"/>
              <a:gd name="connsiteY0-2" fmla="*/ 797674 h 880801"/>
              <a:gd name="connsiteX1-3" fmla="*/ 93062 w 988521"/>
              <a:gd name="connsiteY1-4" fmla="*/ 49528 h 880801"/>
              <a:gd name="connsiteX2-5" fmla="*/ 986681 w 988521"/>
              <a:gd name="connsiteY2-6" fmla="*/ 91092 h 880801"/>
              <a:gd name="connsiteX3-7" fmla="*/ 321662 w 988521"/>
              <a:gd name="connsiteY3-8" fmla="*/ 257346 h 880801"/>
              <a:gd name="connsiteX4-9" fmla="*/ 155408 w 988521"/>
              <a:gd name="connsiteY4-10" fmla="*/ 880801 h 880801"/>
              <a:gd name="connsiteX5" fmla="*/ 72281 w 988521"/>
              <a:gd name="connsiteY5" fmla="*/ 797674 h 880801"/>
              <a:gd name="connsiteX0-11" fmla="*/ 62346 w 895459"/>
              <a:gd name="connsiteY0-12" fmla="*/ 880801 h 880801"/>
              <a:gd name="connsiteX1-13" fmla="*/ 0 w 895459"/>
              <a:gd name="connsiteY1-14" fmla="*/ 49528 h 880801"/>
              <a:gd name="connsiteX2-15" fmla="*/ 893619 w 895459"/>
              <a:gd name="connsiteY2-16" fmla="*/ 91092 h 880801"/>
              <a:gd name="connsiteX3-17" fmla="*/ 228600 w 895459"/>
              <a:gd name="connsiteY3-18" fmla="*/ 257346 h 880801"/>
              <a:gd name="connsiteX4-19" fmla="*/ 62346 w 895459"/>
              <a:gd name="connsiteY4-20" fmla="*/ 880801 h 880801"/>
              <a:gd name="connsiteX0-21" fmla="*/ 117244 w 950357"/>
              <a:gd name="connsiteY0-22" fmla="*/ 886933 h 886933"/>
              <a:gd name="connsiteX1-23" fmla="*/ 54898 w 950357"/>
              <a:gd name="connsiteY1-24" fmla="*/ 55660 h 886933"/>
              <a:gd name="connsiteX2-25" fmla="*/ 948517 w 950357"/>
              <a:gd name="connsiteY2-26" fmla="*/ 97224 h 886933"/>
              <a:gd name="connsiteX3-27" fmla="*/ 283498 w 950357"/>
              <a:gd name="connsiteY3-28" fmla="*/ 263478 h 886933"/>
              <a:gd name="connsiteX4-29" fmla="*/ 117244 w 950357"/>
              <a:gd name="connsiteY4-30" fmla="*/ 886933 h 8869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50357" h="886933">
                <a:moveTo>
                  <a:pt x="117244" y="886933"/>
                </a:moveTo>
                <a:cubicBezTo>
                  <a:pt x="79144" y="852297"/>
                  <a:pt x="-83647" y="187278"/>
                  <a:pt x="54898" y="55660"/>
                </a:cubicBezTo>
                <a:cubicBezTo>
                  <a:pt x="193443" y="-75958"/>
                  <a:pt x="910417" y="62588"/>
                  <a:pt x="948517" y="97224"/>
                </a:cubicBezTo>
                <a:cubicBezTo>
                  <a:pt x="986617" y="131860"/>
                  <a:pt x="422043" y="131860"/>
                  <a:pt x="283498" y="263478"/>
                </a:cubicBezTo>
                <a:cubicBezTo>
                  <a:pt x="144953" y="395096"/>
                  <a:pt x="131098" y="641014"/>
                  <a:pt x="117244" y="886933"/>
                </a:cubicBez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  <a:ln w="25400" cap="rnd"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2449869" y="2129659"/>
            <a:ext cx="6707818" cy="464495"/>
          </a:xfrm>
          <a:custGeom>
            <a:avLst/>
            <a:gdLst>
              <a:gd name="connsiteX0" fmla="*/ 0 w 6766560"/>
              <a:gd name="connsiteY0" fmla="*/ 39809 h 361457"/>
              <a:gd name="connsiteX1" fmla="*/ 4411980 w 6766560"/>
              <a:gd name="connsiteY1" fmla="*/ 28379 h 361457"/>
              <a:gd name="connsiteX2" fmla="*/ 4023360 w 6766560"/>
              <a:gd name="connsiteY2" fmla="*/ 359849 h 361457"/>
              <a:gd name="connsiteX3" fmla="*/ 6766560 w 6766560"/>
              <a:gd name="connsiteY3" fmla="*/ 131249 h 361457"/>
              <a:gd name="connsiteX0-1" fmla="*/ 0 w 6766560"/>
              <a:gd name="connsiteY0-2" fmla="*/ 75291 h 398381"/>
              <a:gd name="connsiteX1-3" fmla="*/ 4369154 w 6766560"/>
              <a:gd name="connsiteY1-4" fmla="*/ 18141 h 398381"/>
              <a:gd name="connsiteX2-5" fmla="*/ 4023360 w 6766560"/>
              <a:gd name="connsiteY2-6" fmla="*/ 395331 h 398381"/>
              <a:gd name="connsiteX3-7" fmla="*/ 6766560 w 6766560"/>
              <a:gd name="connsiteY3-8" fmla="*/ 166731 h 398381"/>
              <a:gd name="connsiteX0-9" fmla="*/ 0 w 6766560"/>
              <a:gd name="connsiteY0-10" fmla="*/ 71354 h 339035"/>
              <a:gd name="connsiteX1-11" fmla="*/ 4369154 w 6766560"/>
              <a:gd name="connsiteY1-12" fmla="*/ 14204 h 339035"/>
              <a:gd name="connsiteX2-13" fmla="*/ 4351696 w 6766560"/>
              <a:gd name="connsiteY2-14" fmla="*/ 334244 h 339035"/>
              <a:gd name="connsiteX3-15" fmla="*/ 6766560 w 6766560"/>
              <a:gd name="connsiteY3-16" fmla="*/ 162794 h 339035"/>
              <a:gd name="connsiteX0-17" fmla="*/ 0 w 7194823"/>
              <a:gd name="connsiteY0-18" fmla="*/ 71354 h 334304"/>
              <a:gd name="connsiteX1-19" fmla="*/ 4369154 w 7194823"/>
              <a:gd name="connsiteY1-20" fmla="*/ 14204 h 334304"/>
              <a:gd name="connsiteX2-21" fmla="*/ 4351696 w 7194823"/>
              <a:gd name="connsiteY2-22" fmla="*/ 334244 h 334304"/>
              <a:gd name="connsiteX3-23" fmla="*/ 7194823 w 7194823"/>
              <a:gd name="connsiteY3-24" fmla="*/ 37064 h 334304"/>
              <a:gd name="connsiteX0-25" fmla="*/ 0 w 7194823"/>
              <a:gd name="connsiteY0-26" fmla="*/ 72918 h 358721"/>
              <a:gd name="connsiteX1-27" fmla="*/ 4369154 w 7194823"/>
              <a:gd name="connsiteY1-28" fmla="*/ 15768 h 358721"/>
              <a:gd name="connsiteX2-29" fmla="*/ 4051911 w 7194823"/>
              <a:gd name="connsiteY2-30" fmla="*/ 358668 h 358721"/>
              <a:gd name="connsiteX3-31" fmla="*/ 7194823 w 7194823"/>
              <a:gd name="connsiteY3-32" fmla="*/ 38628 h 358721"/>
              <a:gd name="connsiteX0-33" fmla="*/ 0 w 6454042"/>
              <a:gd name="connsiteY0-34" fmla="*/ 72918 h 359955"/>
              <a:gd name="connsiteX1-35" fmla="*/ 4369154 w 6454042"/>
              <a:gd name="connsiteY1-36" fmla="*/ 15768 h 359955"/>
              <a:gd name="connsiteX2-37" fmla="*/ 4051911 w 6454042"/>
              <a:gd name="connsiteY2-38" fmla="*/ 358668 h 359955"/>
              <a:gd name="connsiteX3-39" fmla="*/ 6454042 w 6454042"/>
              <a:gd name="connsiteY3-40" fmla="*/ 112769 h 359955"/>
              <a:gd name="connsiteX0-41" fmla="*/ 0 w 6454042"/>
              <a:gd name="connsiteY0-42" fmla="*/ 62493 h 349247"/>
              <a:gd name="connsiteX1-43" fmla="*/ 4122228 w 6454042"/>
              <a:gd name="connsiteY1-44" fmla="*/ 17700 h 349247"/>
              <a:gd name="connsiteX2-45" fmla="*/ 4051911 w 6454042"/>
              <a:gd name="connsiteY2-46" fmla="*/ 348243 h 349247"/>
              <a:gd name="connsiteX3-47" fmla="*/ 6454042 w 6454042"/>
              <a:gd name="connsiteY3-48" fmla="*/ 102344 h 349247"/>
              <a:gd name="connsiteX0-49" fmla="*/ 0 w 4341830"/>
              <a:gd name="connsiteY0-50" fmla="*/ 62493 h 348243"/>
              <a:gd name="connsiteX1-51" fmla="*/ 4122228 w 4341830"/>
              <a:gd name="connsiteY1-52" fmla="*/ 17700 h 348243"/>
              <a:gd name="connsiteX2-53" fmla="*/ 4051911 w 4341830"/>
              <a:gd name="connsiteY2-54" fmla="*/ 348243 h 348243"/>
              <a:gd name="connsiteX0-55" fmla="*/ 0 w 4122228"/>
              <a:gd name="connsiteY0-56" fmla="*/ 62493 h 62493"/>
              <a:gd name="connsiteX1-57" fmla="*/ 4122228 w 4122228"/>
              <a:gd name="connsiteY1-58" fmla="*/ 17700 h 62493"/>
              <a:gd name="connsiteX0-59" fmla="*/ 0 w 4122228"/>
              <a:gd name="connsiteY0-60" fmla="*/ 44793 h 66159"/>
              <a:gd name="connsiteX1-61" fmla="*/ 4122228 w 4122228"/>
              <a:gd name="connsiteY1-62" fmla="*/ 0 h 66159"/>
              <a:gd name="connsiteX0-63" fmla="*/ 0 w 4245691"/>
              <a:gd name="connsiteY0-64" fmla="*/ 156004 h 156004"/>
              <a:gd name="connsiteX1-65" fmla="*/ 4245691 w 4245691"/>
              <a:gd name="connsiteY1-66" fmla="*/ 0 h 156004"/>
              <a:gd name="connsiteX0-67" fmla="*/ 0 w 4245691"/>
              <a:gd name="connsiteY0-68" fmla="*/ 156004 h 163985"/>
              <a:gd name="connsiteX1-69" fmla="*/ 4245691 w 4245691"/>
              <a:gd name="connsiteY1-70" fmla="*/ 0 h 163985"/>
              <a:gd name="connsiteX0-71" fmla="*/ 0 w 5449458"/>
              <a:gd name="connsiteY0-72" fmla="*/ 143648 h 143648"/>
              <a:gd name="connsiteX1-73" fmla="*/ 5449458 w 5449458"/>
              <a:gd name="connsiteY1-74" fmla="*/ 0 h 143648"/>
              <a:gd name="connsiteX0-75" fmla="*/ 0 w 5449458"/>
              <a:gd name="connsiteY0-76" fmla="*/ 143648 h 260913"/>
              <a:gd name="connsiteX1-77" fmla="*/ 1990356 w 5449458"/>
              <a:gd name="connsiteY1-78" fmla="*/ 260339 h 260913"/>
              <a:gd name="connsiteX2-79" fmla="*/ 5449458 w 5449458"/>
              <a:gd name="connsiteY2-80" fmla="*/ 0 h 260913"/>
              <a:gd name="connsiteX0-81" fmla="*/ 0 w 4693246"/>
              <a:gd name="connsiteY0-82" fmla="*/ 169 h 463018"/>
              <a:gd name="connsiteX1-83" fmla="*/ 1234144 w 4693246"/>
              <a:gd name="connsiteY1-84" fmla="*/ 462849 h 463018"/>
              <a:gd name="connsiteX2-85" fmla="*/ 4693246 w 4693246"/>
              <a:gd name="connsiteY2-86" fmla="*/ 202510 h 463018"/>
              <a:gd name="connsiteX0-87" fmla="*/ 153395 w 4846641"/>
              <a:gd name="connsiteY0-88" fmla="*/ 0 h 462988"/>
              <a:gd name="connsiteX1-89" fmla="*/ 1387539 w 4846641"/>
              <a:gd name="connsiteY1-90" fmla="*/ 462680 h 462988"/>
              <a:gd name="connsiteX2-91" fmla="*/ 4846641 w 4846641"/>
              <a:gd name="connsiteY2-92" fmla="*/ 202341 h 462988"/>
              <a:gd name="connsiteX0-93" fmla="*/ 212160 w 4457851"/>
              <a:gd name="connsiteY0-94" fmla="*/ 0 h 462988"/>
              <a:gd name="connsiteX1-95" fmla="*/ 998749 w 4457851"/>
              <a:gd name="connsiteY1-96" fmla="*/ 462680 h 462988"/>
              <a:gd name="connsiteX2-97" fmla="*/ 4457851 w 4457851"/>
              <a:gd name="connsiteY2-98" fmla="*/ 202341 h 462988"/>
              <a:gd name="connsiteX0-99" fmla="*/ 238795 w 4484486"/>
              <a:gd name="connsiteY0-100" fmla="*/ 0 h 462868"/>
              <a:gd name="connsiteX1-101" fmla="*/ 1025384 w 4484486"/>
              <a:gd name="connsiteY1-102" fmla="*/ 462680 h 462868"/>
              <a:gd name="connsiteX2-103" fmla="*/ 4484486 w 4484486"/>
              <a:gd name="connsiteY2-104" fmla="*/ 202341 h 462868"/>
              <a:gd name="connsiteX0-105" fmla="*/ 410770 w 4656461"/>
              <a:gd name="connsiteY0-106" fmla="*/ 0 h 425815"/>
              <a:gd name="connsiteX1-107" fmla="*/ 595476 w 4656461"/>
              <a:gd name="connsiteY1-108" fmla="*/ 425610 h 425815"/>
              <a:gd name="connsiteX2-109" fmla="*/ 4656461 w 4656461"/>
              <a:gd name="connsiteY2-110" fmla="*/ 202341 h 425815"/>
              <a:gd name="connsiteX0-111" fmla="*/ 410770 w 4656461"/>
              <a:gd name="connsiteY0-112" fmla="*/ 0 h 364069"/>
              <a:gd name="connsiteX1-113" fmla="*/ 595476 w 4656461"/>
              <a:gd name="connsiteY1-114" fmla="*/ 363827 h 364069"/>
              <a:gd name="connsiteX2-115" fmla="*/ 4656461 w 4656461"/>
              <a:gd name="connsiteY2-116" fmla="*/ 202341 h 364069"/>
              <a:gd name="connsiteX0-117" fmla="*/ 558636 w 4511100"/>
              <a:gd name="connsiteY0-118" fmla="*/ 0 h 388767"/>
              <a:gd name="connsiteX1-119" fmla="*/ 450115 w 4511100"/>
              <a:gd name="connsiteY1-120" fmla="*/ 388541 h 388767"/>
              <a:gd name="connsiteX2-121" fmla="*/ 4511100 w 4511100"/>
              <a:gd name="connsiteY2-122" fmla="*/ 227055 h 388767"/>
              <a:gd name="connsiteX0-123" fmla="*/ 445007 w 4613533"/>
              <a:gd name="connsiteY0-124" fmla="*/ 0 h 413467"/>
              <a:gd name="connsiteX1-125" fmla="*/ 552548 w 4613533"/>
              <a:gd name="connsiteY1-126" fmla="*/ 413255 h 413467"/>
              <a:gd name="connsiteX2-127" fmla="*/ 4613533 w 4613533"/>
              <a:gd name="connsiteY2-128" fmla="*/ 251769 h 413467"/>
              <a:gd name="connsiteX0-129" fmla="*/ 437894 w 4606420"/>
              <a:gd name="connsiteY0-130" fmla="*/ 0 h 351722"/>
              <a:gd name="connsiteX1-131" fmla="*/ 560868 w 4606420"/>
              <a:gd name="connsiteY1-132" fmla="*/ 351471 h 351722"/>
              <a:gd name="connsiteX2-133" fmla="*/ 4606420 w 4606420"/>
              <a:gd name="connsiteY2-134" fmla="*/ 251769 h 351722"/>
              <a:gd name="connsiteX0-135" fmla="*/ 424068 w 4592594"/>
              <a:gd name="connsiteY0-136" fmla="*/ 0 h 401116"/>
              <a:gd name="connsiteX1-137" fmla="*/ 577907 w 4592594"/>
              <a:gd name="connsiteY1-138" fmla="*/ 400898 h 401116"/>
              <a:gd name="connsiteX2-139" fmla="*/ 4592594 w 4592594"/>
              <a:gd name="connsiteY2-140" fmla="*/ 251769 h 401116"/>
              <a:gd name="connsiteX0-141" fmla="*/ 424068 w 4592594"/>
              <a:gd name="connsiteY0-142" fmla="*/ 0 h 401116"/>
              <a:gd name="connsiteX1-143" fmla="*/ 577907 w 4592594"/>
              <a:gd name="connsiteY1-144" fmla="*/ 400898 h 401116"/>
              <a:gd name="connsiteX2-145" fmla="*/ 4592594 w 4592594"/>
              <a:gd name="connsiteY2-146" fmla="*/ 338266 h 401116"/>
              <a:gd name="connsiteX0-147" fmla="*/ 391353 w 4638179"/>
              <a:gd name="connsiteY0-148" fmla="*/ 0 h 401116"/>
              <a:gd name="connsiteX1-149" fmla="*/ 623492 w 4638179"/>
              <a:gd name="connsiteY1-150" fmla="*/ 400898 h 401116"/>
              <a:gd name="connsiteX2-151" fmla="*/ 4638179 w 4638179"/>
              <a:gd name="connsiteY2-152" fmla="*/ 338266 h 401116"/>
              <a:gd name="connsiteX0-153" fmla="*/ 391353 w 4904398"/>
              <a:gd name="connsiteY0-154" fmla="*/ 0 h 401116"/>
              <a:gd name="connsiteX1-155" fmla="*/ 623492 w 4904398"/>
              <a:gd name="connsiteY1-156" fmla="*/ 400898 h 401116"/>
              <a:gd name="connsiteX2-157" fmla="*/ 4904398 w 4904398"/>
              <a:gd name="connsiteY2-158" fmla="*/ 322224 h 4011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4904398" h="401116">
                <a:moveTo>
                  <a:pt x="391353" y="0"/>
                </a:moveTo>
                <a:cubicBezTo>
                  <a:pt x="-226127" y="38897"/>
                  <a:pt x="-86259" y="411428"/>
                  <a:pt x="623492" y="400898"/>
                </a:cubicBezTo>
                <a:lnTo>
                  <a:pt x="4904398" y="322224"/>
                </a:lnTo>
              </a:path>
            </a:pathLst>
          </a:custGeom>
          <a:noFill/>
          <a:ln w="25400" cap="rnd">
            <a:solidFill>
              <a:schemeClr val="tx1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 rot="5400000">
            <a:off x="5071110" y="426529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7" name="图片 6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>
            <a:off x="1563370" y="430720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0" name="图片 9" descr="卡通手绘人工智能科技机器人AI扁平图标"/>
          <p:cNvPicPr>
            <a:picLocks noChangeAspect="1"/>
          </p:cNvPicPr>
          <p:nvPr/>
        </p:nvPicPr>
        <p:blipFill>
          <a:blip r:embed="rId6"/>
          <a:srcRect l="56158" t="2203" r="9808" b="72405"/>
          <a:stretch>
            <a:fillRect/>
          </a:stretch>
        </p:blipFill>
        <p:spPr>
          <a:xfrm rot="17100000">
            <a:off x="8747125" y="4265295"/>
            <a:ext cx="2155190" cy="2150110"/>
          </a:xfrm>
          <a:prstGeom prst="ellips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 (54)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1849</Words>
  <Application>Microsoft Office PowerPoint</Application>
  <PresentationFormat>宽屏</PresentationFormat>
  <Paragraphs>262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方正静蕾简体</vt:lpstr>
      <vt:lpstr>华文细黑</vt:lpstr>
      <vt:lpstr>宋体</vt:lpstr>
      <vt:lpstr>新蒂黑板报</vt:lpstr>
      <vt:lpstr>新蒂下午茶基本版</vt:lpstr>
      <vt:lpstr>Arial</vt:lpstr>
      <vt:lpstr>Calibri</vt:lpstr>
      <vt:lpstr>Calibri Light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 (54)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2017-11-29T05:05:00Z</dcterms:created>
  <dcterms:modified xsi:type="dcterms:W3CDTF">2020-06-28T06:04:05Z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